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885" r:id="rId3"/>
    <p:sldId id="831" r:id="rId4"/>
    <p:sldId id="872" r:id="rId5"/>
    <p:sldId id="873" r:id="rId6"/>
    <p:sldId id="874" r:id="rId7"/>
    <p:sldId id="842" r:id="rId8"/>
    <p:sldId id="887" r:id="rId9"/>
    <p:sldId id="888" r:id="rId10"/>
    <p:sldId id="875" r:id="rId11"/>
    <p:sldId id="876" r:id="rId12"/>
    <p:sldId id="877" r:id="rId13"/>
    <p:sldId id="879" r:id="rId14"/>
    <p:sldId id="878" r:id="rId15"/>
    <p:sldId id="838" r:id="rId16"/>
    <p:sldId id="729" r:id="rId17"/>
    <p:sldId id="730" r:id="rId18"/>
    <p:sldId id="726" r:id="rId19"/>
    <p:sldId id="710" r:id="rId20"/>
    <p:sldId id="711" r:id="rId21"/>
    <p:sldId id="712" r:id="rId22"/>
  </p:sldIdLst>
  <p:sldSz cx="12192000" cy="6858000"/>
  <p:notesSz cx="6858000" cy="9144000"/>
  <p:embeddedFontLst>
    <p:embeddedFont>
      <p:font typeface="Tahoma" panose="020B0604030504040204" pitchFamily="34" charset="0"/>
      <p:regular r:id="rId25"/>
      <p:bold r:id="rId26"/>
    </p:embeddedFont>
    <p:embeddedFont>
      <p:font typeface="Harrington" panose="04040505050A02020702" pitchFamily="82" charset="0"/>
      <p:regular r:id="rId27"/>
    </p:embeddedFont>
    <p:embeddedFont>
      <p:font typeface="Arial Unicode MS" panose="020B0604020202020204" charset="-128"/>
      <p:regular r:id="rId28"/>
    </p:embeddedFont>
    <p:embeddedFont>
      <p:font typeface="Century Gothic" panose="020B0502020202020204" pitchFamily="34" charset="0"/>
      <p:regular r:id="rId29"/>
      <p:bold r:id="rId30"/>
      <p:italic r:id="rId31"/>
      <p:boldItalic r:id="rId32"/>
    </p:embeddedFont>
    <p:embeddedFont>
      <p:font typeface="Bernard MT Condensed" panose="02050806060905020404" pitchFamily="18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Arial Black" panose="020B0A04020102020204" pitchFamily="34" charset="0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FB"/>
    <a:srgbClr val="EC3839"/>
    <a:srgbClr val="8E78CA"/>
    <a:srgbClr val="8E008E"/>
    <a:srgbClr val="FFAACB"/>
    <a:srgbClr val="FC36E4"/>
    <a:srgbClr val="EDE4D3"/>
    <a:srgbClr val="CD937D"/>
    <a:srgbClr val="E6AA90"/>
    <a:srgbClr val="EE4C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23" autoAdjust="0"/>
    <p:restoredTop sz="94434" autoAdjust="0"/>
  </p:normalViewPr>
  <p:slideViewPr>
    <p:cSldViewPr snapToGrid="0">
      <p:cViewPr varScale="1">
        <p:scale>
          <a:sx n="68" d="100"/>
          <a:sy n="68" d="100"/>
        </p:scale>
        <p:origin x="4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19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5DFEC-A7F8-47F7-8832-57F2E1816228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B91667-895E-4186-883E-B1886D09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5704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77C85-CB43-4465-80A8-F152A6090191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DD036C-DF84-42E2-9BF7-996267932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18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95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986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854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296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3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46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384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271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553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3839">
            <a:alpha val="8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30200" y="221179"/>
            <a:ext cx="11531601" cy="6416689"/>
          </a:xfrm>
          <a:custGeom>
            <a:avLst/>
            <a:gdLst>
              <a:gd name="connsiteX0" fmla="*/ 0 w 11531600"/>
              <a:gd name="connsiteY0" fmla="*/ 245555 h 6350000"/>
              <a:gd name="connsiteX1" fmla="*/ 245555 w 11531600"/>
              <a:gd name="connsiteY1" fmla="*/ 0 h 6350000"/>
              <a:gd name="connsiteX2" fmla="*/ 11286046 w 11531600"/>
              <a:gd name="connsiteY2" fmla="*/ 0 h 6350000"/>
              <a:gd name="connsiteX3" fmla="*/ 11531601 w 11531600"/>
              <a:gd name="connsiteY3" fmla="*/ 245555 h 6350000"/>
              <a:gd name="connsiteX4" fmla="*/ 11531600 w 11531600"/>
              <a:gd name="connsiteY4" fmla="*/ 6104446 h 6350000"/>
              <a:gd name="connsiteX5" fmla="*/ 11286045 w 11531600"/>
              <a:gd name="connsiteY5" fmla="*/ 6350001 h 6350000"/>
              <a:gd name="connsiteX6" fmla="*/ 245555 w 11531600"/>
              <a:gd name="connsiteY6" fmla="*/ 6350000 h 6350000"/>
              <a:gd name="connsiteX7" fmla="*/ 0 w 11531600"/>
              <a:gd name="connsiteY7" fmla="*/ 6104445 h 6350000"/>
              <a:gd name="connsiteX8" fmla="*/ 0 w 11531600"/>
              <a:gd name="connsiteY8" fmla="*/ 245555 h 6350000"/>
              <a:gd name="connsiteX0" fmla="*/ 0 w 11531601"/>
              <a:gd name="connsiteY0" fmla="*/ 245555 h 6350001"/>
              <a:gd name="connsiteX1" fmla="*/ 245555 w 11531601"/>
              <a:gd name="connsiteY1" fmla="*/ 0 h 6350001"/>
              <a:gd name="connsiteX2" fmla="*/ 11286046 w 11531601"/>
              <a:gd name="connsiteY2" fmla="*/ 0 h 6350001"/>
              <a:gd name="connsiteX3" fmla="*/ 11531601 w 11531601"/>
              <a:gd name="connsiteY3" fmla="*/ 245555 h 6350001"/>
              <a:gd name="connsiteX4" fmla="*/ 11531600 w 11531601"/>
              <a:gd name="connsiteY4" fmla="*/ 6104446 h 6350001"/>
              <a:gd name="connsiteX5" fmla="*/ 11286045 w 11531601"/>
              <a:gd name="connsiteY5" fmla="*/ 6350001 h 6350001"/>
              <a:gd name="connsiteX6" fmla="*/ 245555 w 11531601"/>
              <a:gd name="connsiteY6" fmla="*/ 6350000 h 6350001"/>
              <a:gd name="connsiteX7" fmla="*/ 0 w 11531601"/>
              <a:gd name="connsiteY7" fmla="*/ 6104445 h 6350001"/>
              <a:gd name="connsiteX8" fmla="*/ 0 w 11531601"/>
              <a:gd name="connsiteY8" fmla="*/ 245555 h 6350001"/>
              <a:gd name="connsiteX0" fmla="*/ 0 w 11531601"/>
              <a:gd name="connsiteY0" fmla="*/ 298275 h 6402721"/>
              <a:gd name="connsiteX1" fmla="*/ 245555 w 11531601"/>
              <a:gd name="connsiteY1" fmla="*/ 52720 h 6402721"/>
              <a:gd name="connsiteX2" fmla="*/ 11286046 w 11531601"/>
              <a:gd name="connsiteY2" fmla="*/ 52720 h 6402721"/>
              <a:gd name="connsiteX3" fmla="*/ 11531601 w 11531601"/>
              <a:gd name="connsiteY3" fmla="*/ 298275 h 6402721"/>
              <a:gd name="connsiteX4" fmla="*/ 11531600 w 11531601"/>
              <a:gd name="connsiteY4" fmla="*/ 6157166 h 6402721"/>
              <a:gd name="connsiteX5" fmla="*/ 11286045 w 11531601"/>
              <a:gd name="connsiteY5" fmla="*/ 6402721 h 6402721"/>
              <a:gd name="connsiteX6" fmla="*/ 245555 w 11531601"/>
              <a:gd name="connsiteY6" fmla="*/ 6402720 h 6402721"/>
              <a:gd name="connsiteX7" fmla="*/ 0 w 11531601"/>
              <a:gd name="connsiteY7" fmla="*/ 6157165 h 6402721"/>
              <a:gd name="connsiteX8" fmla="*/ 0 w 11531601"/>
              <a:gd name="connsiteY8" fmla="*/ 298275 h 6402721"/>
              <a:gd name="connsiteX0" fmla="*/ 0 w 11531601"/>
              <a:gd name="connsiteY0" fmla="*/ 286812 h 6391258"/>
              <a:gd name="connsiteX1" fmla="*/ 245555 w 11531601"/>
              <a:gd name="connsiteY1" fmla="*/ 41257 h 6391258"/>
              <a:gd name="connsiteX2" fmla="*/ 11286046 w 11531601"/>
              <a:gd name="connsiteY2" fmla="*/ 41257 h 6391258"/>
              <a:gd name="connsiteX3" fmla="*/ 11531601 w 11531601"/>
              <a:gd name="connsiteY3" fmla="*/ 286812 h 6391258"/>
              <a:gd name="connsiteX4" fmla="*/ 11531600 w 11531601"/>
              <a:gd name="connsiteY4" fmla="*/ 6145703 h 6391258"/>
              <a:gd name="connsiteX5" fmla="*/ 11286045 w 11531601"/>
              <a:gd name="connsiteY5" fmla="*/ 6391258 h 6391258"/>
              <a:gd name="connsiteX6" fmla="*/ 245555 w 11531601"/>
              <a:gd name="connsiteY6" fmla="*/ 6391257 h 6391258"/>
              <a:gd name="connsiteX7" fmla="*/ 0 w 11531601"/>
              <a:gd name="connsiteY7" fmla="*/ 6145702 h 6391258"/>
              <a:gd name="connsiteX8" fmla="*/ 0 w 11531601"/>
              <a:gd name="connsiteY8" fmla="*/ 286812 h 6391258"/>
              <a:gd name="connsiteX0" fmla="*/ 0 w 11531601"/>
              <a:gd name="connsiteY0" fmla="*/ 312243 h 6416689"/>
              <a:gd name="connsiteX1" fmla="*/ 245555 w 11531601"/>
              <a:gd name="connsiteY1" fmla="*/ 66688 h 6416689"/>
              <a:gd name="connsiteX2" fmla="*/ 11286046 w 11531601"/>
              <a:gd name="connsiteY2" fmla="*/ 66688 h 6416689"/>
              <a:gd name="connsiteX3" fmla="*/ 11531601 w 11531601"/>
              <a:gd name="connsiteY3" fmla="*/ 312243 h 6416689"/>
              <a:gd name="connsiteX4" fmla="*/ 11531600 w 11531601"/>
              <a:gd name="connsiteY4" fmla="*/ 6171134 h 6416689"/>
              <a:gd name="connsiteX5" fmla="*/ 11286045 w 11531601"/>
              <a:gd name="connsiteY5" fmla="*/ 6416689 h 6416689"/>
              <a:gd name="connsiteX6" fmla="*/ 245555 w 11531601"/>
              <a:gd name="connsiteY6" fmla="*/ 6416688 h 6416689"/>
              <a:gd name="connsiteX7" fmla="*/ 0 w 11531601"/>
              <a:gd name="connsiteY7" fmla="*/ 6171133 h 6416689"/>
              <a:gd name="connsiteX8" fmla="*/ 0 w 11531601"/>
              <a:gd name="connsiteY8" fmla="*/ 312243 h 641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1601" h="6416689">
                <a:moveTo>
                  <a:pt x="0" y="312243"/>
                </a:moveTo>
                <a:cubicBezTo>
                  <a:pt x="0" y="176627"/>
                  <a:pt x="109939" y="66688"/>
                  <a:pt x="245555" y="66688"/>
                </a:cubicBezTo>
                <a:cubicBezTo>
                  <a:pt x="3891852" y="320687"/>
                  <a:pt x="9536282" y="-170378"/>
                  <a:pt x="11286046" y="66688"/>
                </a:cubicBezTo>
                <a:cubicBezTo>
                  <a:pt x="11421662" y="66688"/>
                  <a:pt x="11531601" y="176627"/>
                  <a:pt x="11531601" y="312243"/>
                </a:cubicBezTo>
                <a:cubicBezTo>
                  <a:pt x="11531601" y="2265207"/>
                  <a:pt x="11531600" y="4218170"/>
                  <a:pt x="11531600" y="6171134"/>
                </a:cubicBezTo>
                <a:cubicBezTo>
                  <a:pt x="11531600" y="6306750"/>
                  <a:pt x="11421661" y="6416689"/>
                  <a:pt x="11286045" y="6416689"/>
                </a:cubicBezTo>
                <a:lnTo>
                  <a:pt x="245555" y="6416688"/>
                </a:lnTo>
                <a:cubicBezTo>
                  <a:pt x="109939" y="6416688"/>
                  <a:pt x="0" y="6306749"/>
                  <a:pt x="0" y="6171133"/>
                </a:cubicBezTo>
                <a:lnTo>
                  <a:pt x="0" y="312243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EC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1"/>
          <p:cNvSpPr/>
          <p:nvPr userDrawn="1"/>
        </p:nvSpPr>
        <p:spPr>
          <a:xfrm>
            <a:off x="449580" y="342653"/>
            <a:ext cx="11292840" cy="6173740"/>
          </a:xfrm>
          <a:custGeom>
            <a:avLst/>
            <a:gdLst>
              <a:gd name="connsiteX0" fmla="*/ 0 w 11531600"/>
              <a:gd name="connsiteY0" fmla="*/ 245555 h 6350000"/>
              <a:gd name="connsiteX1" fmla="*/ 245555 w 11531600"/>
              <a:gd name="connsiteY1" fmla="*/ 0 h 6350000"/>
              <a:gd name="connsiteX2" fmla="*/ 11286046 w 11531600"/>
              <a:gd name="connsiteY2" fmla="*/ 0 h 6350000"/>
              <a:gd name="connsiteX3" fmla="*/ 11531601 w 11531600"/>
              <a:gd name="connsiteY3" fmla="*/ 245555 h 6350000"/>
              <a:gd name="connsiteX4" fmla="*/ 11531600 w 11531600"/>
              <a:gd name="connsiteY4" fmla="*/ 6104446 h 6350000"/>
              <a:gd name="connsiteX5" fmla="*/ 11286045 w 11531600"/>
              <a:gd name="connsiteY5" fmla="*/ 6350001 h 6350000"/>
              <a:gd name="connsiteX6" fmla="*/ 245555 w 11531600"/>
              <a:gd name="connsiteY6" fmla="*/ 6350000 h 6350000"/>
              <a:gd name="connsiteX7" fmla="*/ 0 w 11531600"/>
              <a:gd name="connsiteY7" fmla="*/ 6104445 h 6350000"/>
              <a:gd name="connsiteX8" fmla="*/ 0 w 11531600"/>
              <a:gd name="connsiteY8" fmla="*/ 245555 h 6350000"/>
              <a:gd name="connsiteX0" fmla="*/ 0 w 11531601"/>
              <a:gd name="connsiteY0" fmla="*/ 245555 h 6350001"/>
              <a:gd name="connsiteX1" fmla="*/ 245555 w 11531601"/>
              <a:gd name="connsiteY1" fmla="*/ 0 h 6350001"/>
              <a:gd name="connsiteX2" fmla="*/ 11286046 w 11531601"/>
              <a:gd name="connsiteY2" fmla="*/ 0 h 6350001"/>
              <a:gd name="connsiteX3" fmla="*/ 11531601 w 11531601"/>
              <a:gd name="connsiteY3" fmla="*/ 245555 h 6350001"/>
              <a:gd name="connsiteX4" fmla="*/ 11531600 w 11531601"/>
              <a:gd name="connsiteY4" fmla="*/ 6104446 h 6350001"/>
              <a:gd name="connsiteX5" fmla="*/ 11286045 w 11531601"/>
              <a:gd name="connsiteY5" fmla="*/ 6350001 h 6350001"/>
              <a:gd name="connsiteX6" fmla="*/ 245555 w 11531601"/>
              <a:gd name="connsiteY6" fmla="*/ 6350000 h 6350001"/>
              <a:gd name="connsiteX7" fmla="*/ 0 w 11531601"/>
              <a:gd name="connsiteY7" fmla="*/ 6104445 h 6350001"/>
              <a:gd name="connsiteX8" fmla="*/ 0 w 11531601"/>
              <a:gd name="connsiteY8" fmla="*/ 245555 h 6350001"/>
              <a:gd name="connsiteX0" fmla="*/ 0 w 11531601"/>
              <a:gd name="connsiteY0" fmla="*/ 298275 h 6402721"/>
              <a:gd name="connsiteX1" fmla="*/ 245555 w 11531601"/>
              <a:gd name="connsiteY1" fmla="*/ 52720 h 6402721"/>
              <a:gd name="connsiteX2" fmla="*/ 11286046 w 11531601"/>
              <a:gd name="connsiteY2" fmla="*/ 52720 h 6402721"/>
              <a:gd name="connsiteX3" fmla="*/ 11531601 w 11531601"/>
              <a:gd name="connsiteY3" fmla="*/ 298275 h 6402721"/>
              <a:gd name="connsiteX4" fmla="*/ 11531600 w 11531601"/>
              <a:gd name="connsiteY4" fmla="*/ 6157166 h 6402721"/>
              <a:gd name="connsiteX5" fmla="*/ 11286045 w 11531601"/>
              <a:gd name="connsiteY5" fmla="*/ 6402721 h 6402721"/>
              <a:gd name="connsiteX6" fmla="*/ 245555 w 11531601"/>
              <a:gd name="connsiteY6" fmla="*/ 6402720 h 6402721"/>
              <a:gd name="connsiteX7" fmla="*/ 0 w 11531601"/>
              <a:gd name="connsiteY7" fmla="*/ 6157165 h 6402721"/>
              <a:gd name="connsiteX8" fmla="*/ 0 w 11531601"/>
              <a:gd name="connsiteY8" fmla="*/ 298275 h 6402721"/>
              <a:gd name="connsiteX0" fmla="*/ 0 w 11531601"/>
              <a:gd name="connsiteY0" fmla="*/ 286812 h 6391258"/>
              <a:gd name="connsiteX1" fmla="*/ 245555 w 11531601"/>
              <a:gd name="connsiteY1" fmla="*/ 41257 h 6391258"/>
              <a:gd name="connsiteX2" fmla="*/ 11286046 w 11531601"/>
              <a:gd name="connsiteY2" fmla="*/ 41257 h 6391258"/>
              <a:gd name="connsiteX3" fmla="*/ 11531601 w 11531601"/>
              <a:gd name="connsiteY3" fmla="*/ 286812 h 6391258"/>
              <a:gd name="connsiteX4" fmla="*/ 11531600 w 11531601"/>
              <a:gd name="connsiteY4" fmla="*/ 6145703 h 6391258"/>
              <a:gd name="connsiteX5" fmla="*/ 11286045 w 11531601"/>
              <a:gd name="connsiteY5" fmla="*/ 6391258 h 6391258"/>
              <a:gd name="connsiteX6" fmla="*/ 245555 w 11531601"/>
              <a:gd name="connsiteY6" fmla="*/ 6391257 h 6391258"/>
              <a:gd name="connsiteX7" fmla="*/ 0 w 11531601"/>
              <a:gd name="connsiteY7" fmla="*/ 6145702 h 6391258"/>
              <a:gd name="connsiteX8" fmla="*/ 0 w 11531601"/>
              <a:gd name="connsiteY8" fmla="*/ 286812 h 6391258"/>
              <a:gd name="connsiteX0" fmla="*/ 0 w 11531601"/>
              <a:gd name="connsiteY0" fmla="*/ 312243 h 6416689"/>
              <a:gd name="connsiteX1" fmla="*/ 245555 w 11531601"/>
              <a:gd name="connsiteY1" fmla="*/ 66688 h 6416689"/>
              <a:gd name="connsiteX2" fmla="*/ 11286046 w 11531601"/>
              <a:gd name="connsiteY2" fmla="*/ 66688 h 6416689"/>
              <a:gd name="connsiteX3" fmla="*/ 11531601 w 11531601"/>
              <a:gd name="connsiteY3" fmla="*/ 312243 h 6416689"/>
              <a:gd name="connsiteX4" fmla="*/ 11531600 w 11531601"/>
              <a:gd name="connsiteY4" fmla="*/ 6171134 h 6416689"/>
              <a:gd name="connsiteX5" fmla="*/ 11286045 w 11531601"/>
              <a:gd name="connsiteY5" fmla="*/ 6416689 h 6416689"/>
              <a:gd name="connsiteX6" fmla="*/ 245555 w 11531601"/>
              <a:gd name="connsiteY6" fmla="*/ 6416688 h 6416689"/>
              <a:gd name="connsiteX7" fmla="*/ 0 w 11531601"/>
              <a:gd name="connsiteY7" fmla="*/ 6171133 h 6416689"/>
              <a:gd name="connsiteX8" fmla="*/ 0 w 11531601"/>
              <a:gd name="connsiteY8" fmla="*/ 312243 h 641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1601" h="6416689">
                <a:moveTo>
                  <a:pt x="0" y="312243"/>
                </a:moveTo>
                <a:cubicBezTo>
                  <a:pt x="0" y="176627"/>
                  <a:pt x="109939" y="66688"/>
                  <a:pt x="245555" y="66688"/>
                </a:cubicBezTo>
                <a:cubicBezTo>
                  <a:pt x="3891852" y="320687"/>
                  <a:pt x="9536282" y="-170378"/>
                  <a:pt x="11286046" y="66688"/>
                </a:cubicBezTo>
                <a:cubicBezTo>
                  <a:pt x="11421662" y="66688"/>
                  <a:pt x="11531601" y="176627"/>
                  <a:pt x="11531601" y="312243"/>
                </a:cubicBezTo>
                <a:cubicBezTo>
                  <a:pt x="11531601" y="2265207"/>
                  <a:pt x="11531600" y="4218170"/>
                  <a:pt x="11531600" y="6171134"/>
                </a:cubicBezTo>
                <a:cubicBezTo>
                  <a:pt x="11531600" y="6306750"/>
                  <a:pt x="11421661" y="6416689"/>
                  <a:pt x="11286045" y="6416689"/>
                </a:cubicBezTo>
                <a:lnTo>
                  <a:pt x="245555" y="6416688"/>
                </a:lnTo>
                <a:cubicBezTo>
                  <a:pt x="109939" y="6416688"/>
                  <a:pt x="0" y="6306749"/>
                  <a:pt x="0" y="6171133"/>
                </a:cubicBezTo>
                <a:lnTo>
                  <a:pt x="0" y="31224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EC383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-3045" y="1832356"/>
            <a:ext cx="328613" cy="394735"/>
          </a:xfrm>
          <a:prstGeom prst="ellipse">
            <a:avLst/>
          </a:prstGeom>
        </p:spPr>
      </p:pic>
      <p:pic>
        <p:nvPicPr>
          <p:cNvPr id="6" name="图片 22">
            <a:extLst>
              <a:ext uri="{FF2B5EF4-FFF2-40B4-BE49-F238E27FC236}">
                <a16:creationId xmlns:a16="http://schemas.microsoft.com/office/drawing/2014/main" id="{C16C9919-636D-4BE3-9D63-DE65E812943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377" y="3019"/>
            <a:ext cx="697080" cy="9937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83532" b="66378"/>
          <a:stretch/>
        </p:blipFill>
        <p:spPr>
          <a:xfrm flipV="1">
            <a:off x="3648393" y="34580"/>
            <a:ext cx="567691" cy="422318"/>
          </a:xfrm>
          <a:custGeom>
            <a:avLst/>
            <a:gdLst>
              <a:gd name="connsiteX0" fmla="*/ 0 w 1757362"/>
              <a:gd name="connsiteY0" fmla="*/ 631744 h 631744"/>
              <a:gd name="connsiteX1" fmla="*/ 1757362 w 1757362"/>
              <a:gd name="connsiteY1" fmla="*/ 631744 h 631744"/>
              <a:gd name="connsiteX2" fmla="*/ 1757362 w 1757362"/>
              <a:gd name="connsiteY2" fmla="*/ 0 h 631744"/>
              <a:gd name="connsiteX3" fmla="*/ 0 w 1757362"/>
              <a:gd name="connsiteY3" fmla="*/ 0 h 631744"/>
              <a:gd name="connsiteX4" fmla="*/ 0 w 1757362"/>
              <a:gd name="connsiteY4" fmla="*/ 631744 h 63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362" h="631744">
                <a:moveTo>
                  <a:pt x="0" y="631744"/>
                </a:moveTo>
                <a:lnTo>
                  <a:pt x="1757362" y="631744"/>
                </a:lnTo>
                <a:lnTo>
                  <a:pt x="1757362" y="0"/>
                </a:lnTo>
                <a:lnTo>
                  <a:pt x="0" y="0"/>
                </a:lnTo>
                <a:lnTo>
                  <a:pt x="0" y="631744"/>
                </a:lnTo>
                <a:close/>
              </a:path>
            </a:pathLst>
          </a:cu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83532" b="66378"/>
          <a:stretch/>
        </p:blipFill>
        <p:spPr>
          <a:xfrm flipV="1">
            <a:off x="1232758" y="-4899"/>
            <a:ext cx="567691" cy="422318"/>
          </a:xfrm>
          <a:custGeom>
            <a:avLst/>
            <a:gdLst>
              <a:gd name="connsiteX0" fmla="*/ 0 w 1757362"/>
              <a:gd name="connsiteY0" fmla="*/ 631744 h 631744"/>
              <a:gd name="connsiteX1" fmla="*/ 1757362 w 1757362"/>
              <a:gd name="connsiteY1" fmla="*/ 631744 h 631744"/>
              <a:gd name="connsiteX2" fmla="*/ 1757362 w 1757362"/>
              <a:gd name="connsiteY2" fmla="*/ 0 h 631744"/>
              <a:gd name="connsiteX3" fmla="*/ 0 w 1757362"/>
              <a:gd name="connsiteY3" fmla="*/ 0 h 631744"/>
              <a:gd name="connsiteX4" fmla="*/ 0 w 1757362"/>
              <a:gd name="connsiteY4" fmla="*/ 631744 h 63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362" h="631744">
                <a:moveTo>
                  <a:pt x="0" y="631744"/>
                </a:moveTo>
                <a:lnTo>
                  <a:pt x="1757362" y="631744"/>
                </a:lnTo>
                <a:lnTo>
                  <a:pt x="1757362" y="0"/>
                </a:lnTo>
                <a:lnTo>
                  <a:pt x="0" y="0"/>
                </a:lnTo>
                <a:lnTo>
                  <a:pt x="0" y="631744"/>
                </a:lnTo>
                <a:close/>
              </a:path>
            </a:pathLst>
          </a:cu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83532" b="66378"/>
          <a:stretch/>
        </p:blipFill>
        <p:spPr>
          <a:xfrm flipV="1">
            <a:off x="4509177" y="48458"/>
            <a:ext cx="828675" cy="616470"/>
          </a:xfrm>
          <a:custGeom>
            <a:avLst/>
            <a:gdLst>
              <a:gd name="connsiteX0" fmla="*/ 0 w 1757362"/>
              <a:gd name="connsiteY0" fmla="*/ 631744 h 631744"/>
              <a:gd name="connsiteX1" fmla="*/ 1757362 w 1757362"/>
              <a:gd name="connsiteY1" fmla="*/ 631744 h 631744"/>
              <a:gd name="connsiteX2" fmla="*/ 1757362 w 1757362"/>
              <a:gd name="connsiteY2" fmla="*/ 0 h 631744"/>
              <a:gd name="connsiteX3" fmla="*/ 0 w 1757362"/>
              <a:gd name="connsiteY3" fmla="*/ 0 h 631744"/>
              <a:gd name="connsiteX4" fmla="*/ 0 w 1757362"/>
              <a:gd name="connsiteY4" fmla="*/ 631744 h 63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362" h="631744">
                <a:moveTo>
                  <a:pt x="0" y="631744"/>
                </a:moveTo>
                <a:lnTo>
                  <a:pt x="1757362" y="631744"/>
                </a:lnTo>
                <a:lnTo>
                  <a:pt x="1757362" y="0"/>
                </a:lnTo>
                <a:lnTo>
                  <a:pt x="0" y="0"/>
                </a:lnTo>
                <a:lnTo>
                  <a:pt x="0" y="631744"/>
                </a:lnTo>
                <a:close/>
              </a:path>
            </a:pathLst>
          </a:cu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83532" b="66378"/>
          <a:stretch/>
        </p:blipFill>
        <p:spPr>
          <a:xfrm flipV="1">
            <a:off x="9509349" y="1047"/>
            <a:ext cx="828675" cy="616470"/>
          </a:xfrm>
          <a:custGeom>
            <a:avLst/>
            <a:gdLst>
              <a:gd name="connsiteX0" fmla="*/ 0 w 1757362"/>
              <a:gd name="connsiteY0" fmla="*/ 631744 h 631744"/>
              <a:gd name="connsiteX1" fmla="*/ 1757362 w 1757362"/>
              <a:gd name="connsiteY1" fmla="*/ 631744 h 631744"/>
              <a:gd name="connsiteX2" fmla="*/ 1757362 w 1757362"/>
              <a:gd name="connsiteY2" fmla="*/ 0 h 631744"/>
              <a:gd name="connsiteX3" fmla="*/ 0 w 1757362"/>
              <a:gd name="connsiteY3" fmla="*/ 0 h 631744"/>
              <a:gd name="connsiteX4" fmla="*/ 0 w 1757362"/>
              <a:gd name="connsiteY4" fmla="*/ 631744 h 63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362" h="631744">
                <a:moveTo>
                  <a:pt x="0" y="631744"/>
                </a:moveTo>
                <a:lnTo>
                  <a:pt x="1757362" y="631744"/>
                </a:lnTo>
                <a:lnTo>
                  <a:pt x="1757362" y="0"/>
                </a:lnTo>
                <a:lnTo>
                  <a:pt x="0" y="0"/>
                </a:lnTo>
                <a:lnTo>
                  <a:pt x="0" y="631744"/>
                </a:lnTo>
                <a:close/>
              </a:path>
            </a:pathLst>
          </a:cu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83532" b="66378"/>
          <a:stretch/>
        </p:blipFill>
        <p:spPr>
          <a:xfrm flipV="1">
            <a:off x="2352513" y="-11418"/>
            <a:ext cx="828675" cy="616470"/>
          </a:xfrm>
          <a:custGeom>
            <a:avLst/>
            <a:gdLst>
              <a:gd name="connsiteX0" fmla="*/ 0 w 1757362"/>
              <a:gd name="connsiteY0" fmla="*/ 631744 h 631744"/>
              <a:gd name="connsiteX1" fmla="*/ 1757362 w 1757362"/>
              <a:gd name="connsiteY1" fmla="*/ 631744 h 631744"/>
              <a:gd name="connsiteX2" fmla="*/ 1757362 w 1757362"/>
              <a:gd name="connsiteY2" fmla="*/ 0 h 631744"/>
              <a:gd name="connsiteX3" fmla="*/ 0 w 1757362"/>
              <a:gd name="connsiteY3" fmla="*/ 0 h 631744"/>
              <a:gd name="connsiteX4" fmla="*/ 0 w 1757362"/>
              <a:gd name="connsiteY4" fmla="*/ 631744 h 63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362" h="631744">
                <a:moveTo>
                  <a:pt x="0" y="631744"/>
                </a:moveTo>
                <a:lnTo>
                  <a:pt x="1757362" y="631744"/>
                </a:lnTo>
                <a:lnTo>
                  <a:pt x="1757362" y="0"/>
                </a:lnTo>
                <a:lnTo>
                  <a:pt x="0" y="0"/>
                </a:lnTo>
                <a:lnTo>
                  <a:pt x="0" y="631744"/>
                </a:ln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83532" b="66378"/>
          <a:stretch/>
        </p:blipFill>
        <p:spPr>
          <a:xfrm flipV="1">
            <a:off x="6866296" y="-71631"/>
            <a:ext cx="828675" cy="616470"/>
          </a:xfrm>
          <a:custGeom>
            <a:avLst/>
            <a:gdLst>
              <a:gd name="connsiteX0" fmla="*/ 0 w 1757362"/>
              <a:gd name="connsiteY0" fmla="*/ 631744 h 631744"/>
              <a:gd name="connsiteX1" fmla="*/ 1757362 w 1757362"/>
              <a:gd name="connsiteY1" fmla="*/ 631744 h 631744"/>
              <a:gd name="connsiteX2" fmla="*/ 1757362 w 1757362"/>
              <a:gd name="connsiteY2" fmla="*/ 0 h 631744"/>
              <a:gd name="connsiteX3" fmla="*/ 0 w 1757362"/>
              <a:gd name="connsiteY3" fmla="*/ 0 h 631744"/>
              <a:gd name="connsiteX4" fmla="*/ 0 w 1757362"/>
              <a:gd name="connsiteY4" fmla="*/ 631744 h 63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362" h="631744">
                <a:moveTo>
                  <a:pt x="0" y="631744"/>
                </a:moveTo>
                <a:lnTo>
                  <a:pt x="1757362" y="631744"/>
                </a:lnTo>
                <a:lnTo>
                  <a:pt x="1757362" y="0"/>
                </a:lnTo>
                <a:lnTo>
                  <a:pt x="0" y="0"/>
                </a:lnTo>
                <a:lnTo>
                  <a:pt x="0" y="631744"/>
                </a:lnTo>
                <a:close/>
              </a:path>
            </a:pathLst>
          </a:cu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83532" b="66378"/>
          <a:stretch/>
        </p:blipFill>
        <p:spPr>
          <a:xfrm flipV="1">
            <a:off x="6079327" y="-107182"/>
            <a:ext cx="567691" cy="422318"/>
          </a:xfrm>
          <a:custGeom>
            <a:avLst/>
            <a:gdLst>
              <a:gd name="connsiteX0" fmla="*/ 0 w 1757362"/>
              <a:gd name="connsiteY0" fmla="*/ 631744 h 631744"/>
              <a:gd name="connsiteX1" fmla="*/ 1757362 w 1757362"/>
              <a:gd name="connsiteY1" fmla="*/ 631744 h 631744"/>
              <a:gd name="connsiteX2" fmla="*/ 1757362 w 1757362"/>
              <a:gd name="connsiteY2" fmla="*/ 0 h 631744"/>
              <a:gd name="connsiteX3" fmla="*/ 0 w 1757362"/>
              <a:gd name="connsiteY3" fmla="*/ 0 h 631744"/>
              <a:gd name="connsiteX4" fmla="*/ 0 w 1757362"/>
              <a:gd name="connsiteY4" fmla="*/ 631744 h 63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362" h="631744">
                <a:moveTo>
                  <a:pt x="0" y="631744"/>
                </a:moveTo>
                <a:lnTo>
                  <a:pt x="1757362" y="631744"/>
                </a:lnTo>
                <a:lnTo>
                  <a:pt x="1757362" y="0"/>
                </a:lnTo>
                <a:lnTo>
                  <a:pt x="0" y="0"/>
                </a:lnTo>
                <a:lnTo>
                  <a:pt x="0" y="631744"/>
                </a:lnTo>
                <a:close/>
              </a:path>
            </a:pathLst>
          </a:cu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83532" b="66378"/>
          <a:stretch/>
        </p:blipFill>
        <p:spPr>
          <a:xfrm flipV="1">
            <a:off x="8599211" y="-118982"/>
            <a:ext cx="567691" cy="422318"/>
          </a:xfrm>
          <a:custGeom>
            <a:avLst/>
            <a:gdLst>
              <a:gd name="connsiteX0" fmla="*/ 0 w 1757362"/>
              <a:gd name="connsiteY0" fmla="*/ 631744 h 631744"/>
              <a:gd name="connsiteX1" fmla="*/ 1757362 w 1757362"/>
              <a:gd name="connsiteY1" fmla="*/ 631744 h 631744"/>
              <a:gd name="connsiteX2" fmla="*/ 1757362 w 1757362"/>
              <a:gd name="connsiteY2" fmla="*/ 0 h 631744"/>
              <a:gd name="connsiteX3" fmla="*/ 0 w 1757362"/>
              <a:gd name="connsiteY3" fmla="*/ 0 h 631744"/>
              <a:gd name="connsiteX4" fmla="*/ 0 w 1757362"/>
              <a:gd name="connsiteY4" fmla="*/ 631744 h 63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362" h="631744">
                <a:moveTo>
                  <a:pt x="0" y="631744"/>
                </a:moveTo>
                <a:lnTo>
                  <a:pt x="1757362" y="631744"/>
                </a:lnTo>
                <a:lnTo>
                  <a:pt x="1757362" y="0"/>
                </a:lnTo>
                <a:lnTo>
                  <a:pt x="0" y="0"/>
                </a:lnTo>
                <a:lnTo>
                  <a:pt x="0" y="631744"/>
                </a:lnTo>
                <a:close/>
              </a:path>
            </a:pathLst>
          </a:cu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83532" b="66378"/>
          <a:stretch/>
        </p:blipFill>
        <p:spPr>
          <a:xfrm flipV="1">
            <a:off x="77991" y="148663"/>
            <a:ext cx="828675" cy="616470"/>
          </a:xfrm>
          <a:custGeom>
            <a:avLst/>
            <a:gdLst>
              <a:gd name="connsiteX0" fmla="*/ 0 w 1757362"/>
              <a:gd name="connsiteY0" fmla="*/ 631744 h 631744"/>
              <a:gd name="connsiteX1" fmla="*/ 1757362 w 1757362"/>
              <a:gd name="connsiteY1" fmla="*/ 631744 h 631744"/>
              <a:gd name="connsiteX2" fmla="*/ 1757362 w 1757362"/>
              <a:gd name="connsiteY2" fmla="*/ 0 h 631744"/>
              <a:gd name="connsiteX3" fmla="*/ 0 w 1757362"/>
              <a:gd name="connsiteY3" fmla="*/ 0 h 631744"/>
              <a:gd name="connsiteX4" fmla="*/ 0 w 1757362"/>
              <a:gd name="connsiteY4" fmla="*/ 631744 h 63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362" h="631744">
                <a:moveTo>
                  <a:pt x="0" y="631744"/>
                </a:moveTo>
                <a:lnTo>
                  <a:pt x="1757362" y="631744"/>
                </a:lnTo>
                <a:lnTo>
                  <a:pt x="1757362" y="0"/>
                </a:lnTo>
                <a:lnTo>
                  <a:pt x="0" y="0"/>
                </a:lnTo>
                <a:lnTo>
                  <a:pt x="0" y="631744"/>
                </a:lnTo>
                <a:close/>
              </a:path>
            </a:pathLst>
          </a:cu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637743" y="47512"/>
            <a:ext cx="328613" cy="394735"/>
          </a:xfrm>
          <a:prstGeom prst="ellipse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51347" y="537588"/>
            <a:ext cx="328613" cy="394735"/>
          </a:xfrm>
          <a:prstGeom prst="ellipse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-3044" y="-24807"/>
            <a:ext cx="328613" cy="394735"/>
          </a:xfrm>
          <a:prstGeom prst="ellipse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1868360" y="0"/>
            <a:ext cx="328613" cy="394735"/>
          </a:xfrm>
          <a:prstGeom prst="ellipse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3165854" y="189945"/>
            <a:ext cx="328613" cy="394735"/>
          </a:xfrm>
          <a:prstGeom prst="ellipse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4195898" y="-38042"/>
            <a:ext cx="328613" cy="394735"/>
          </a:xfrm>
          <a:prstGeom prst="ellipse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5523887" y="-8239"/>
            <a:ext cx="328613" cy="394735"/>
          </a:xfrm>
          <a:prstGeom prst="ellipse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11847582" y="2225983"/>
            <a:ext cx="328613" cy="394735"/>
          </a:xfrm>
          <a:prstGeom prst="ellipse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7849442" y="-22803"/>
            <a:ext cx="328613" cy="394735"/>
          </a:xfrm>
          <a:prstGeom prst="ellipse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9150915" y="220051"/>
            <a:ext cx="328613" cy="394735"/>
          </a:xfrm>
          <a:prstGeom prst="ellipse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10500466" y="-80265"/>
            <a:ext cx="328613" cy="394735"/>
          </a:xfrm>
          <a:prstGeom prst="ellipse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10984942" y="280334"/>
            <a:ext cx="328613" cy="394735"/>
          </a:xfrm>
          <a:prstGeom prst="ellipse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83532" b="66378"/>
          <a:stretch/>
        </p:blipFill>
        <p:spPr>
          <a:xfrm flipV="1">
            <a:off x="11647575" y="1384292"/>
            <a:ext cx="567691" cy="422318"/>
          </a:xfrm>
          <a:custGeom>
            <a:avLst/>
            <a:gdLst>
              <a:gd name="connsiteX0" fmla="*/ 0 w 1757362"/>
              <a:gd name="connsiteY0" fmla="*/ 631744 h 631744"/>
              <a:gd name="connsiteX1" fmla="*/ 1757362 w 1757362"/>
              <a:gd name="connsiteY1" fmla="*/ 631744 h 631744"/>
              <a:gd name="connsiteX2" fmla="*/ 1757362 w 1757362"/>
              <a:gd name="connsiteY2" fmla="*/ 0 h 631744"/>
              <a:gd name="connsiteX3" fmla="*/ 0 w 1757362"/>
              <a:gd name="connsiteY3" fmla="*/ 0 h 631744"/>
              <a:gd name="connsiteX4" fmla="*/ 0 w 1757362"/>
              <a:gd name="connsiteY4" fmla="*/ 631744 h 63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362" h="631744">
                <a:moveTo>
                  <a:pt x="0" y="631744"/>
                </a:moveTo>
                <a:lnTo>
                  <a:pt x="1757362" y="631744"/>
                </a:lnTo>
                <a:lnTo>
                  <a:pt x="1757362" y="0"/>
                </a:lnTo>
                <a:lnTo>
                  <a:pt x="0" y="0"/>
                </a:lnTo>
                <a:lnTo>
                  <a:pt x="0" y="631744"/>
                </a:lnTo>
                <a:close/>
              </a:path>
            </a:pathLst>
          </a:cu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14895946" y="3729257"/>
            <a:ext cx="328613" cy="394735"/>
          </a:xfrm>
          <a:prstGeom prst="ellipse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83532" b="66378"/>
          <a:stretch/>
        </p:blipFill>
        <p:spPr>
          <a:xfrm flipV="1">
            <a:off x="15806" y="1239958"/>
            <a:ext cx="567691" cy="422318"/>
          </a:xfrm>
          <a:custGeom>
            <a:avLst/>
            <a:gdLst>
              <a:gd name="connsiteX0" fmla="*/ 0 w 1757362"/>
              <a:gd name="connsiteY0" fmla="*/ 631744 h 631744"/>
              <a:gd name="connsiteX1" fmla="*/ 1757362 w 1757362"/>
              <a:gd name="connsiteY1" fmla="*/ 631744 h 631744"/>
              <a:gd name="connsiteX2" fmla="*/ 1757362 w 1757362"/>
              <a:gd name="connsiteY2" fmla="*/ 0 h 631744"/>
              <a:gd name="connsiteX3" fmla="*/ 0 w 1757362"/>
              <a:gd name="connsiteY3" fmla="*/ 0 h 631744"/>
              <a:gd name="connsiteX4" fmla="*/ 0 w 1757362"/>
              <a:gd name="connsiteY4" fmla="*/ 631744 h 63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362" h="631744">
                <a:moveTo>
                  <a:pt x="0" y="631744"/>
                </a:moveTo>
                <a:lnTo>
                  <a:pt x="1757362" y="631744"/>
                </a:lnTo>
                <a:lnTo>
                  <a:pt x="1757362" y="0"/>
                </a:lnTo>
                <a:lnTo>
                  <a:pt x="0" y="0"/>
                </a:lnTo>
                <a:lnTo>
                  <a:pt x="0" y="63174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80323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11.wav"/><Relationship Id="rId7" Type="http://schemas.openxmlformats.org/officeDocument/2006/relationships/image" Target="../media/image27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audio" Target="../media/audio13.wav"/><Relationship Id="rId10" Type="http://schemas.openxmlformats.org/officeDocument/2006/relationships/image" Target="../media/image30.png"/><Relationship Id="rId4" Type="http://schemas.openxmlformats.org/officeDocument/2006/relationships/audio" Target="../media/audio12.wav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audio" Target="../media/audio14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audio" Target="../media/audio16.wav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19" Type="http://schemas.openxmlformats.org/officeDocument/2006/relationships/image" Target="../media/image44.jpeg"/><Relationship Id="rId4" Type="http://schemas.openxmlformats.org/officeDocument/2006/relationships/audio" Target="../media/audio15.wav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audio" Target="../media/audio14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audio" Target="../media/audio16.wav"/><Relationship Id="rId15" Type="http://schemas.openxmlformats.org/officeDocument/2006/relationships/image" Target="../media/image40.png"/><Relationship Id="rId10" Type="http://schemas.openxmlformats.org/officeDocument/2006/relationships/image" Target="../media/image45.png"/><Relationship Id="rId19" Type="http://schemas.openxmlformats.org/officeDocument/2006/relationships/image" Target="../media/image46.jpeg"/><Relationship Id="rId4" Type="http://schemas.openxmlformats.org/officeDocument/2006/relationships/audio" Target="../media/audio15.wav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audio" Target="../media/audio14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audio" Target="../media/audio16.wav"/><Relationship Id="rId15" Type="http://schemas.openxmlformats.org/officeDocument/2006/relationships/image" Target="../media/image40.png"/><Relationship Id="rId10" Type="http://schemas.openxmlformats.org/officeDocument/2006/relationships/image" Target="../media/image47.png"/><Relationship Id="rId19" Type="http://schemas.openxmlformats.org/officeDocument/2006/relationships/image" Target="../media/image48.jpeg"/><Relationship Id="rId4" Type="http://schemas.openxmlformats.org/officeDocument/2006/relationships/audio" Target="../media/audio15.wav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audio" Target="../media/audio14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audio" Target="../media/audio16.wav"/><Relationship Id="rId15" Type="http://schemas.openxmlformats.org/officeDocument/2006/relationships/image" Target="../media/image40.png"/><Relationship Id="rId10" Type="http://schemas.openxmlformats.org/officeDocument/2006/relationships/image" Target="../media/image49.png"/><Relationship Id="rId19" Type="http://schemas.openxmlformats.org/officeDocument/2006/relationships/image" Target="../media/image19.png"/><Relationship Id="rId4" Type="http://schemas.openxmlformats.org/officeDocument/2006/relationships/audio" Target="../media/audio15.wav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4.png"/><Relationship Id="rId5" Type="http://schemas.openxmlformats.org/officeDocument/2006/relationships/audio" Target="../media/audio4.wav"/><Relationship Id="rId15" Type="http://schemas.openxmlformats.org/officeDocument/2006/relationships/image" Target="../media/image8.png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audio" Target="../media/audio14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audio" Target="../media/audio16.wav"/><Relationship Id="rId15" Type="http://schemas.openxmlformats.org/officeDocument/2006/relationships/image" Target="../media/image40.png"/><Relationship Id="rId10" Type="http://schemas.openxmlformats.org/officeDocument/2006/relationships/image" Target="../media/image50.png"/><Relationship Id="rId19" Type="http://schemas.openxmlformats.org/officeDocument/2006/relationships/image" Target="../media/image21.png"/><Relationship Id="rId4" Type="http://schemas.openxmlformats.org/officeDocument/2006/relationships/audio" Target="../media/audio15.wav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audio" Target="../media/audio14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audio" Target="../media/audio16.wav"/><Relationship Id="rId15" Type="http://schemas.openxmlformats.org/officeDocument/2006/relationships/image" Target="../media/image40.png"/><Relationship Id="rId10" Type="http://schemas.openxmlformats.org/officeDocument/2006/relationships/image" Target="../media/image51.png"/><Relationship Id="rId19" Type="http://schemas.openxmlformats.org/officeDocument/2006/relationships/image" Target="../media/image20.png"/><Relationship Id="rId4" Type="http://schemas.openxmlformats.org/officeDocument/2006/relationships/audio" Target="../media/audio15.wav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6.png"/><Relationship Id="rId7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7.jpe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3319751" y="1714904"/>
            <a:ext cx="5870188" cy="8875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 dirty="0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Unit 17 – Lesson 1</a:t>
            </a:r>
            <a:endParaRPr lang="zh-CN" altLang="en-US" sz="1600" b="1" dirty="0">
              <a:ln w="0"/>
              <a:solidFill>
                <a:srgbClr val="EC38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  <a:ea typeface="黑体" panose="02010609060101010101" pitchFamily="2" charset="-122"/>
            </a:endParaRPr>
          </a:p>
        </p:txBody>
      </p:sp>
      <p:sp>
        <p:nvSpPr>
          <p:cNvPr id="3" name="MsPham5"/>
          <p:cNvSpPr txBox="1"/>
          <p:nvPr/>
        </p:nvSpPr>
        <p:spPr>
          <a:xfrm>
            <a:off x="909122" y="3195258"/>
            <a:ext cx="10691445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A57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nard MT Condensed" panose="02050806060905020404" pitchFamily="18" charset="0"/>
                <a:ea typeface="黑体" panose="02010609060101010101" pitchFamily="2" charset="-122"/>
              </a:rPr>
              <a:t>HOW MUCH IS THE 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A57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nard MT Condensed" panose="02050806060905020404" pitchFamily="18" charset="0"/>
                <a:ea typeface="黑体" panose="02010609060101010101" pitchFamily="2" charset="-122"/>
              </a:rPr>
              <a:t>T-SHIRT ?</a:t>
            </a:r>
            <a:endParaRPr lang="en-US" altLang="zh-CN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9A57CD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772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440259" y="5020899"/>
            <a:ext cx="6196340" cy="1372683"/>
            <a:chOff x="2509349" y="5020899"/>
            <a:chExt cx="6196340" cy="137268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09349" y="5123303"/>
              <a:ext cx="548640" cy="548640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3057989" y="5020899"/>
              <a:ext cx="5647700" cy="13726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How much is the _________?</a:t>
              </a:r>
            </a:p>
            <a:p>
              <a:pPr>
                <a:lnSpc>
                  <a:spcPct val="130000"/>
                </a:lnSpc>
              </a:pP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It's _____________________.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7627449" y="4999107"/>
            <a:ext cx="957313" cy="6619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skirt</a:t>
            </a:r>
          </a:p>
        </p:txBody>
      </p:sp>
      <p:sp>
        <p:nvSpPr>
          <p:cNvPr id="8" name="Rectangle 7"/>
          <p:cNvSpPr/>
          <p:nvPr/>
        </p:nvSpPr>
        <p:spPr>
          <a:xfrm>
            <a:off x="5410095" y="5661019"/>
            <a:ext cx="2613216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60.000 dong</a:t>
            </a:r>
          </a:p>
        </p:txBody>
      </p:sp>
      <p:pic>
        <p:nvPicPr>
          <p:cNvPr id="10" name="Picture 2" descr="https://s.sachmem.vn/public/characters/Lin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581" y="5774347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t="15402"/>
          <a:stretch/>
        </p:blipFill>
        <p:spPr>
          <a:xfrm>
            <a:off x="4083111" y="1319610"/>
            <a:ext cx="4569450" cy="369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0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440259" y="5020899"/>
            <a:ext cx="6196340" cy="1372683"/>
            <a:chOff x="2509349" y="5020899"/>
            <a:chExt cx="6196340" cy="137268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09349" y="5123303"/>
              <a:ext cx="548640" cy="548640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3057989" y="5020899"/>
              <a:ext cx="5647700" cy="13726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How much is the _________?</a:t>
              </a:r>
            </a:p>
            <a:p>
              <a:pPr>
                <a:lnSpc>
                  <a:spcPct val="130000"/>
                </a:lnSpc>
              </a:pP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It's _____________________.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7627449" y="4999107"/>
            <a:ext cx="1507144" cy="6619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blouse</a:t>
            </a:r>
          </a:p>
        </p:txBody>
      </p:sp>
      <p:sp>
        <p:nvSpPr>
          <p:cNvPr id="8" name="Rectangle 7"/>
          <p:cNvSpPr/>
          <p:nvPr/>
        </p:nvSpPr>
        <p:spPr>
          <a:xfrm>
            <a:off x="5410095" y="5661019"/>
            <a:ext cx="2613216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10.000 dong</a:t>
            </a:r>
          </a:p>
        </p:txBody>
      </p:sp>
      <p:pic>
        <p:nvPicPr>
          <p:cNvPr id="10" name="Picture 2" descr="https://s.sachmem.vn/public/characters/Lin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581" y="5774347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12390" t="2650" r="9522"/>
          <a:stretch/>
        </p:blipFill>
        <p:spPr>
          <a:xfrm>
            <a:off x="4600322" y="1092032"/>
            <a:ext cx="3780699" cy="379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67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440259" y="5020899"/>
            <a:ext cx="6196340" cy="1372683"/>
            <a:chOff x="2509349" y="5020899"/>
            <a:chExt cx="6196340" cy="137268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09349" y="5123303"/>
              <a:ext cx="548640" cy="548640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3057989" y="5020899"/>
              <a:ext cx="5647700" cy="13726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How much is the _________?</a:t>
              </a:r>
            </a:p>
            <a:p>
              <a:pPr>
                <a:lnSpc>
                  <a:spcPct val="130000"/>
                </a:lnSpc>
              </a:pP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It's _____________________.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7627449" y="4999107"/>
            <a:ext cx="965329" cy="6619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shirt</a:t>
            </a:r>
          </a:p>
        </p:txBody>
      </p:sp>
      <p:sp>
        <p:nvSpPr>
          <p:cNvPr id="8" name="Rectangle 7"/>
          <p:cNvSpPr/>
          <p:nvPr/>
        </p:nvSpPr>
        <p:spPr>
          <a:xfrm>
            <a:off x="5410095" y="5661019"/>
            <a:ext cx="2613216" cy="6619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40.000 dong</a:t>
            </a:r>
          </a:p>
        </p:txBody>
      </p:sp>
      <p:pic>
        <p:nvPicPr>
          <p:cNvPr id="10" name="Picture 2" descr="https://s.sachmem.vn/public/characters/Lin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581" y="5774347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r="3281"/>
          <a:stretch/>
        </p:blipFill>
        <p:spPr>
          <a:xfrm>
            <a:off x="4741812" y="770990"/>
            <a:ext cx="3639209" cy="401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9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440259" y="5020899"/>
            <a:ext cx="6196340" cy="1372683"/>
            <a:chOff x="2509349" y="5020899"/>
            <a:chExt cx="6196340" cy="137268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09349" y="5123303"/>
              <a:ext cx="548640" cy="548640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3057989" y="5020899"/>
              <a:ext cx="5647700" cy="13726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How much is the _________?</a:t>
              </a:r>
            </a:p>
            <a:p>
              <a:pPr>
                <a:lnSpc>
                  <a:spcPct val="130000"/>
                </a:lnSpc>
              </a:pP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It's _____________________.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7627449" y="4999107"/>
            <a:ext cx="1451038" cy="6619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jacket</a:t>
            </a:r>
          </a:p>
        </p:txBody>
      </p:sp>
      <p:sp>
        <p:nvSpPr>
          <p:cNvPr id="8" name="Rectangle 7"/>
          <p:cNvSpPr/>
          <p:nvPr/>
        </p:nvSpPr>
        <p:spPr>
          <a:xfrm>
            <a:off x="5410095" y="5661019"/>
            <a:ext cx="2613216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90.000 dong</a:t>
            </a:r>
          </a:p>
        </p:txBody>
      </p:sp>
      <p:pic>
        <p:nvPicPr>
          <p:cNvPr id="10" name="Picture 2" descr="https://s.sachmem.vn/public/characters/Lin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581" y="5774347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7"/>
          <a:stretch/>
        </p:blipFill>
        <p:spPr>
          <a:xfrm>
            <a:off x="4601678" y="741797"/>
            <a:ext cx="3991100" cy="39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3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440259" y="5020899"/>
            <a:ext cx="6196340" cy="1372683"/>
            <a:chOff x="2509349" y="5020899"/>
            <a:chExt cx="6196340" cy="137268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09349" y="5123303"/>
              <a:ext cx="548640" cy="548640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3057989" y="5020899"/>
              <a:ext cx="5647700" cy="13726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How much is the _________?</a:t>
              </a:r>
            </a:p>
            <a:p>
              <a:pPr>
                <a:lnSpc>
                  <a:spcPct val="130000"/>
                </a:lnSpc>
              </a:pP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It's _____________________.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7627449" y="4999107"/>
            <a:ext cx="1507144" cy="6619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blouse</a:t>
            </a:r>
          </a:p>
        </p:txBody>
      </p:sp>
      <p:sp>
        <p:nvSpPr>
          <p:cNvPr id="8" name="Rectangle 7"/>
          <p:cNvSpPr/>
          <p:nvPr/>
        </p:nvSpPr>
        <p:spPr>
          <a:xfrm>
            <a:off x="5410095" y="5661019"/>
            <a:ext cx="2613216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70.000 dong</a:t>
            </a:r>
          </a:p>
        </p:txBody>
      </p:sp>
      <p:pic>
        <p:nvPicPr>
          <p:cNvPr id="10" name="Picture 2" descr="https://s.sachmem.vn/public/characters/Lin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581" y="5774347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-9926" t="5438" r="-5206" b="1360"/>
          <a:stretch/>
        </p:blipFill>
        <p:spPr>
          <a:xfrm>
            <a:off x="3714579" y="788063"/>
            <a:ext cx="4466043" cy="42646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6093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1472" y="528429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 Listen and tick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41838"/>
              </p:ext>
            </p:extLst>
          </p:nvPr>
        </p:nvGraphicFramePr>
        <p:xfrm>
          <a:off x="1137806" y="1085837"/>
          <a:ext cx="10177893" cy="5202918"/>
        </p:xfrm>
        <a:graphic>
          <a:graphicData uri="http://schemas.openxmlformats.org/drawingml/2006/table">
            <a:tbl>
              <a:tblPr/>
              <a:tblGrid>
                <a:gridCol w="3434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07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61062">
                <a:tc>
                  <a:txBody>
                    <a:bodyPr/>
                    <a:lstStyle/>
                    <a:p>
                      <a:pPr algn="ctr" fontAlgn="ctr"/>
                      <a:endParaRPr lang="en-US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8647">
                <a:tc>
                  <a:txBody>
                    <a:bodyPr/>
                    <a:lstStyle/>
                    <a:p>
                      <a:pPr fontAlgn="ctr"/>
                      <a:r>
                        <a:rPr lang="en-US" sz="3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60,000 dong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9843">
                <a:tc>
                  <a:txBody>
                    <a:bodyPr/>
                    <a:lstStyle/>
                    <a:p>
                      <a:pPr fontAlgn="ctr"/>
                      <a:r>
                        <a:rPr lang="en-US" sz="3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40,000 dong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3366">
                <a:tc>
                  <a:txBody>
                    <a:bodyPr/>
                    <a:lstStyle/>
                    <a:p>
                      <a:pPr fontAlgn="ctr"/>
                      <a:r>
                        <a:rPr lang="en-US" sz="3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50,000 dong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075" name="Picture 3" descr="https://s.sachmem.vn/public/images/TA4T2SHS/U17-L1-3-2-gglnupastjkelhpi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" b="3529"/>
          <a:stretch/>
        </p:blipFill>
        <p:spPr bwMode="auto">
          <a:xfrm>
            <a:off x="7073356" y="1396483"/>
            <a:ext cx="182788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.sachmem.vn/public/images/TA4T2SHS/U17-L1-3-3-xqengcpccqoarxqq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5" b="2822"/>
          <a:stretch/>
        </p:blipFill>
        <p:spPr bwMode="auto">
          <a:xfrm>
            <a:off x="9344849" y="1380268"/>
            <a:ext cx="175526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.sachmem.vn/public/images/TA4T2SHS/U17-L1-3-1-tpvfpcrzupbyxzfq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1" b="3660"/>
          <a:stretch/>
        </p:blipFill>
        <p:spPr bwMode="auto">
          <a:xfrm>
            <a:off x="4794972" y="1407357"/>
            <a:ext cx="181688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oundMsPham"/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2898445" y="528429"/>
            <a:ext cx="365759" cy="365760"/>
          </a:xfrm>
          <a:prstGeom prst="ellipse">
            <a:avLst/>
          </a:prstGeom>
        </p:spPr>
      </p:pic>
      <p:pic>
        <p:nvPicPr>
          <p:cNvPr id="10" name="soundMsPham"/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658592" y="3684006"/>
            <a:ext cx="365759" cy="365760"/>
          </a:xfrm>
          <a:prstGeom prst="ellipse">
            <a:avLst/>
          </a:prstGeom>
        </p:spPr>
      </p:pic>
      <p:pic>
        <p:nvPicPr>
          <p:cNvPr id="12" name="soundMsPham"/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658592" y="4509916"/>
            <a:ext cx="365759" cy="365760"/>
          </a:xfrm>
          <a:prstGeom prst="ellipse">
            <a:avLst/>
          </a:prstGeom>
        </p:spPr>
      </p:pic>
      <p:pic>
        <p:nvPicPr>
          <p:cNvPr id="14" name="soundMsPham"/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644658" y="5553961"/>
            <a:ext cx="365759" cy="365760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738" y="3533511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104" y="4394492"/>
            <a:ext cx="666750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037" y="5403466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23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3cab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Sai1MsPham"/>
          <p:cNvSpPr/>
          <p:nvPr/>
        </p:nvSpPr>
        <p:spPr>
          <a:xfrm>
            <a:off x="993277" y="4609435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 much is the pink shirt?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15249" y="729340"/>
            <a:ext cx="6014519" cy="3289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634786" y="594071"/>
            <a:ext cx="1374081" cy="2123661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4454060" y="4609435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 much is the pink blouse?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7914844" y="4609435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 much is the pink dress?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5529162" y="721382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89653" y="3851461"/>
            <a:ext cx="1580344" cy="67954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4207749" y="3403324"/>
            <a:ext cx="362952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It’s fifty thousand dong.</a:t>
            </a:r>
            <a:endParaRPr lang="en-US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039932" y="1249738"/>
            <a:ext cx="2146192" cy="1999836"/>
            <a:chOff x="1927635" y="4197638"/>
            <a:chExt cx="1201788" cy="1119834"/>
          </a:xfrm>
        </p:grpSpPr>
        <p:pic>
          <p:nvPicPr>
            <p:cNvPr id="29" name="Picture 6" descr="https://s.sachmem.vn/public/images/TA4T2SHS/U17-L1-4-5-yhubyuxltlzivttg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635" y="4197638"/>
              <a:ext cx="1201788" cy="1097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2862503" y="5242072"/>
              <a:ext cx="266920" cy="7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6212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Sai1MsPham"/>
          <p:cNvSpPr/>
          <p:nvPr/>
        </p:nvSpPr>
        <p:spPr>
          <a:xfrm>
            <a:off x="993277" y="4600119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 much is the green blouse?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15249" y="729340"/>
            <a:ext cx="6014519" cy="3289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543374" y="548908"/>
            <a:ext cx="1847491" cy="1728935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7914844" y="4600119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 much is the green T-shirt?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4454060" y="4600119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 much is the green skirt?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5529162" y="721382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89653" y="3851461"/>
            <a:ext cx="1580344" cy="67954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891166" y="3403324"/>
            <a:ext cx="426270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It’s seventy thousand dong.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454060" y="1156279"/>
            <a:ext cx="2529423" cy="1959557"/>
            <a:chOff x="1820337" y="5340025"/>
            <a:chExt cx="1416384" cy="1097280"/>
          </a:xfrm>
        </p:grpSpPr>
        <p:pic>
          <p:nvPicPr>
            <p:cNvPr id="28" name="Picture 5" descr="https://s.sachmem.vn/public/images/TA4T2SHS/U17-L1-4-4-tfztiowjrentnfdf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0337" y="5340025"/>
              <a:ext cx="1416384" cy="1097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ounded Rectangle 29"/>
            <p:cNvSpPr/>
            <p:nvPr/>
          </p:nvSpPr>
          <p:spPr>
            <a:xfrm>
              <a:off x="2931319" y="6371610"/>
              <a:ext cx="305401" cy="6569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9950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Sai1MsPham"/>
          <p:cNvSpPr/>
          <p:nvPr/>
        </p:nvSpPr>
        <p:spPr>
          <a:xfrm>
            <a:off x="993277" y="4609435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Threety thousand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15249" y="729340"/>
            <a:ext cx="6014519" cy="3289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426344" y="594071"/>
            <a:ext cx="1790966" cy="2123661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4454060" y="4609435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Thirty thousand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7914844" y="4609435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Thirsty thousand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5529162" y="721382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89653" y="3851461"/>
            <a:ext cx="1580344" cy="67954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571365" y="3403324"/>
            <a:ext cx="4902304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 orange is ___________ dong.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 rot="903827">
            <a:off x="5077980" y="1136201"/>
            <a:ext cx="1889055" cy="1959557"/>
            <a:chOff x="1999629" y="770480"/>
            <a:chExt cx="1057801" cy="1097280"/>
          </a:xfrm>
        </p:grpSpPr>
        <p:pic>
          <p:nvPicPr>
            <p:cNvPr id="25" name="Picture 1" descr="https://s.sachmem.vn/public/images/TA4T2SHS/U17-L1-4-1-pizvvezthvfrsrbn.jp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9629" y="770480"/>
              <a:ext cx="1057800" cy="1097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2854518" y="1790700"/>
              <a:ext cx="202912" cy="7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7829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15249" y="729340"/>
            <a:ext cx="6014519" cy="3289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1888" flipH="1">
            <a:off x="687366" y="1066230"/>
            <a:ext cx="1509486" cy="1179285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993277" y="4605597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is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7914844" y="4605597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Sai1MsPham"/>
          <p:cNvSpPr/>
          <p:nvPr/>
        </p:nvSpPr>
        <p:spPr>
          <a:xfrm>
            <a:off x="4454061" y="4605597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are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2086040" y="7296955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89653" y="3851461"/>
            <a:ext cx="1580344" cy="67954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388623" y="3403324"/>
            <a:ext cx="5267789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How much ____ the brown jacket?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9"/>
          <a:srcRect l="-9367" t="-635" r="-1562" b="-8492"/>
          <a:stretch/>
        </p:blipFill>
        <p:spPr>
          <a:xfrm>
            <a:off x="4765942" y="1223940"/>
            <a:ext cx="1814714" cy="1814714"/>
          </a:xfrm>
          <a:prstGeom prst="ellipse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334539" y="2565634"/>
            <a:ext cx="1962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80.000 dong</a:t>
            </a:r>
          </a:p>
        </p:txBody>
      </p:sp>
    </p:spTree>
    <p:extLst>
      <p:ext uri="{BB962C8B-B14F-4D97-AF65-F5344CB8AC3E}">
        <p14:creationId xmlns:p14="http://schemas.microsoft.com/office/powerpoint/2010/main" val="253435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15152" y="805218"/>
            <a:ext cx="9580729" cy="5539683"/>
            <a:chOff x="-3431569" y="-536964"/>
            <a:chExt cx="18071128" cy="10448926"/>
          </a:xfrm>
        </p:grpSpPr>
        <p:pic>
          <p:nvPicPr>
            <p:cNvPr id="1025" name="Picture 1" descr="https://s.sachmem.vn/public/images/v2/TA4T2SHS/U17-L1-1-a_50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31569" y="-536964"/>
              <a:ext cx="9289748" cy="5210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.sachmem.vn/public/images/v2/TA4T2SHS/U17-L1-1-b_50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599" y="-489338"/>
              <a:ext cx="9036180" cy="5210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https://s.sachmem.vn/public/images/v2/TA4T2SHS/U17-L1-1-c_43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50976" y="4720837"/>
              <a:ext cx="7628004" cy="5191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s://s.sachmem.vn/public/images/v2/TA4T2SHS/U17-L1-1-d_57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1" y="4673210"/>
              <a:ext cx="10219958" cy="5238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 5"/>
          <p:cNvSpPr/>
          <p:nvPr/>
        </p:nvSpPr>
        <p:spPr>
          <a:xfrm>
            <a:off x="1087901" y="5401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1. Look, listen and repeat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493052" y="994289"/>
            <a:ext cx="3973648" cy="461665"/>
          </a:xfrm>
          <a:prstGeom prst="rect">
            <a:avLst/>
          </a:prstGeom>
          <a:solidFill>
            <a:srgbClr val="FBFBFB">
              <a:alpha val="0"/>
            </a:srgb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Oh, your T-shirt is very nice!</a:t>
            </a:r>
            <a:endParaRPr lang="en-US" sz="2400" b="0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588787" y="1450426"/>
            <a:ext cx="1816702" cy="461665"/>
          </a:xfrm>
          <a:prstGeom prst="rect">
            <a:avLst/>
          </a:prstGeom>
          <a:solidFill>
            <a:srgbClr val="FBFBFB">
              <a:alpha val="0"/>
            </a:srgb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Thank you.</a:t>
            </a:r>
            <a:endParaRPr lang="en-US" sz="2400" b="0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91642" y="824471"/>
            <a:ext cx="3833556" cy="461665"/>
          </a:xfrm>
          <a:prstGeom prst="rect">
            <a:avLst/>
          </a:prstGeom>
          <a:solidFill>
            <a:srgbClr val="FBFBFB">
              <a:alpha val="0"/>
            </a:srgb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I want a T-shirt like that.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487985" y="1208889"/>
            <a:ext cx="3040085" cy="830997"/>
          </a:xfrm>
          <a:prstGeom prst="rect">
            <a:avLst/>
          </a:prstGeom>
          <a:solidFill>
            <a:srgbClr val="FBFBFB">
              <a:alpha val="0"/>
            </a:srgb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You can buy it in the supermarket.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416852" y="3589433"/>
            <a:ext cx="3406928" cy="830997"/>
          </a:xfrm>
          <a:prstGeom prst="rect">
            <a:avLst/>
          </a:prstGeom>
          <a:solidFill>
            <a:srgbClr val="FBFBFB">
              <a:alpha val="0"/>
            </a:srgb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Excuse me. Can I have a look at that T-shirt?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565335" y="5932867"/>
            <a:ext cx="3035365" cy="461665"/>
          </a:xfrm>
          <a:prstGeom prst="rect">
            <a:avLst/>
          </a:prstGeom>
          <a:solidFill>
            <a:srgbClr val="FBFBFB">
              <a:alpha val="0"/>
            </a:srgb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Sure. Here you are.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622420" y="3589432"/>
            <a:ext cx="2528102" cy="461665"/>
          </a:xfrm>
          <a:prstGeom prst="rect">
            <a:avLst/>
          </a:prstGeom>
          <a:solidFill>
            <a:srgbClr val="FBFBFB">
              <a:alpha val="0"/>
            </a:srgb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How much is it?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758898" y="5911475"/>
            <a:ext cx="2528102" cy="461665"/>
          </a:xfrm>
          <a:prstGeom prst="rect">
            <a:avLst/>
          </a:prstGeom>
          <a:solidFill>
            <a:srgbClr val="FBFBFB">
              <a:alpha val="0"/>
            </a:srgb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It's 50,000 dong.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11" y="1177418"/>
            <a:ext cx="46239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7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1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1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4 Tập 2 - Unit 17 How much is the T-shirt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15" grpId="0" animBg="1"/>
      <p:bldP spid="21" grpId="0" animBg="1"/>
      <p:bldP spid="16" grpId="0" animBg="1"/>
      <p:bldP spid="23" grpId="0" animBg="1"/>
      <p:bldP spid="17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Sai1MsPham"/>
          <p:cNvSpPr/>
          <p:nvPr/>
        </p:nvSpPr>
        <p:spPr>
          <a:xfrm>
            <a:off x="993277" y="4609435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blue shirt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15249" y="729340"/>
            <a:ext cx="6014519" cy="3289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/>
          <a:srcRect l="12459" t="10424" r="15552" b="7896"/>
          <a:stretch/>
        </p:blipFill>
        <p:spPr>
          <a:xfrm rot="418112">
            <a:off x="897261" y="982003"/>
            <a:ext cx="1509486" cy="1712686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4454060" y="4609435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blue scarf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7914844" y="4609435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blue  skirt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5529162" y="721382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89653" y="3851461"/>
            <a:ext cx="1580344" cy="67954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205096" y="2945839"/>
            <a:ext cx="3781805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 __________ is twenty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thousand dong.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9"/>
          <a:srcRect l="-9388" t="-359"/>
          <a:stretch/>
        </p:blipFill>
        <p:spPr>
          <a:xfrm>
            <a:off x="5044148" y="1038250"/>
            <a:ext cx="1884428" cy="183535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8446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Sai1MsPham"/>
          <p:cNvSpPr/>
          <p:nvPr/>
        </p:nvSpPr>
        <p:spPr>
          <a:xfrm>
            <a:off x="993277" y="4600119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 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15249" y="729340"/>
            <a:ext cx="6014519" cy="3289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1888" flipH="1">
            <a:off x="390414" y="941552"/>
            <a:ext cx="1509486" cy="1514217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7914844" y="4600119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 many dress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4454060" y="4600119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 much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5529162" y="721382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89653" y="3851461"/>
            <a:ext cx="1580344" cy="67954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955666" y="3060880"/>
            <a:ext cx="4015844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 is it?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It’s ninety thousand dong.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9"/>
          <a:srcRect l="-10972" t="-3103" r="-9478" b="-11480"/>
          <a:stretch/>
        </p:blipFill>
        <p:spPr>
          <a:xfrm>
            <a:off x="5271589" y="1069476"/>
            <a:ext cx="1429545" cy="214431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1593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25674" y="5022220"/>
            <a:ext cx="40076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shirt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219" y="871059"/>
            <a:ext cx="3271722" cy="415116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225673" y="5776685"/>
            <a:ext cx="4007643" cy="859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/ʃɜːrt/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69178" y="5022220"/>
            <a:ext cx="40076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T-shirt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69177" y="5776685"/>
            <a:ext cx="4007643" cy="859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/ˈtiː ʃɜːrt/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r="3281"/>
          <a:stretch/>
        </p:blipFill>
        <p:spPr>
          <a:xfrm>
            <a:off x="7277005" y="1184055"/>
            <a:ext cx="3191986" cy="352516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06824" y="497544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73770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25674" y="5022220"/>
            <a:ext cx="40076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skirt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25673" y="5776685"/>
            <a:ext cx="4007643" cy="859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/skɜːrt/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869178" y="5022220"/>
            <a:ext cx="40076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dress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69177" y="5776685"/>
            <a:ext cx="4007643" cy="859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/dres/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6824" y="497544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774" y="1116301"/>
            <a:ext cx="3926907" cy="37488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615" y="629857"/>
            <a:ext cx="4504766" cy="439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9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25674" y="5022220"/>
            <a:ext cx="40076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jacket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25673" y="5776685"/>
            <a:ext cx="4007643" cy="859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/ˈdʒækɪt/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869178" y="5022220"/>
            <a:ext cx="40076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jumper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69177" y="5776685"/>
            <a:ext cx="4007643" cy="859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/ˈdʒʌmpər/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6824" y="497544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7"/>
          <a:stretch/>
        </p:blipFill>
        <p:spPr>
          <a:xfrm>
            <a:off x="1402943" y="1188808"/>
            <a:ext cx="3653102" cy="36038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-3288" t="-3291" r="-3059" b="-8484"/>
          <a:stretch/>
        </p:blipFill>
        <p:spPr>
          <a:xfrm>
            <a:off x="7025305" y="974172"/>
            <a:ext cx="3851515" cy="404804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9217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25674" y="5022220"/>
            <a:ext cx="40076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blouse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25673" y="5776685"/>
            <a:ext cx="4007643" cy="859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/blaʊs/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869178" y="5022220"/>
            <a:ext cx="40076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scarf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69177" y="5776685"/>
            <a:ext cx="4007643" cy="859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/skɑːrf/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6824" y="497544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-9926" t="5438" r="-5206" b="1360"/>
          <a:stretch/>
        </p:blipFill>
        <p:spPr>
          <a:xfrm>
            <a:off x="978432" y="1175830"/>
            <a:ext cx="4254884" cy="4063011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177" y="1380012"/>
            <a:ext cx="4323987" cy="348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1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593090" y="3858125"/>
            <a:ext cx="10972800" cy="2573019"/>
            <a:chOff x="952309" y="838431"/>
            <a:chExt cx="12768500" cy="2068960"/>
          </a:xfrm>
        </p:grpSpPr>
        <p:sp>
          <p:nvSpPr>
            <p:cNvPr id="42" name="Rounded Rectangle 41"/>
            <p:cNvSpPr/>
            <p:nvPr/>
          </p:nvSpPr>
          <p:spPr>
            <a:xfrm>
              <a:off x="952309" y="838431"/>
              <a:ext cx="3124391" cy="2068960"/>
            </a:xfrm>
            <a:prstGeom prst="roundRect">
              <a:avLst/>
            </a:prstGeom>
            <a:ln w="44450" cmpd="thickThin">
              <a:solidFill>
                <a:srgbClr val="EC3839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4167012" y="838431"/>
              <a:ext cx="3124391" cy="2068960"/>
            </a:xfrm>
            <a:prstGeom prst="roundRect">
              <a:avLst/>
            </a:prstGeom>
            <a:ln w="44450" cmpd="thickThin">
              <a:solidFill>
                <a:srgbClr val="EC3839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7381714" y="838431"/>
              <a:ext cx="3124391" cy="2068960"/>
            </a:xfrm>
            <a:prstGeom prst="roundRect">
              <a:avLst/>
            </a:prstGeom>
            <a:ln w="44450" cmpd="thickThin">
              <a:solidFill>
                <a:srgbClr val="EC3839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0596418" y="838431"/>
              <a:ext cx="3124391" cy="2068960"/>
            </a:xfrm>
            <a:prstGeom prst="roundRect">
              <a:avLst/>
            </a:prstGeom>
            <a:ln w="44450" cmpd="thickThin">
              <a:solidFill>
                <a:srgbClr val="EC3839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93090" y="1117600"/>
            <a:ext cx="10972800" cy="2573019"/>
            <a:chOff x="952309" y="838431"/>
            <a:chExt cx="12768500" cy="2068960"/>
          </a:xfrm>
        </p:grpSpPr>
        <p:sp>
          <p:nvSpPr>
            <p:cNvPr id="19" name="Rounded Rectangle 18"/>
            <p:cNvSpPr/>
            <p:nvPr/>
          </p:nvSpPr>
          <p:spPr>
            <a:xfrm>
              <a:off x="952309" y="838431"/>
              <a:ext cx="3124391" cy="2068960"/>
            </a:xfrm>
            <a:prstGeom prst="roundRect">
              <a:avLst/>
            </a:prstGeom>
            <a:ln w="44450" cmpd="thickThin">
              <a:solidFill>
                <a:srgbClr val="EC3839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4167012" y="838431"/>
              <a:ext cx="3124391" cy="2068960"/>
            </a:xfrm>
            <a:prstGeom prst="roundRect">
              <a:avLst/>
            </a:prstGeom>
            <a:ln w="44450" cmpd="thickThin">
              <a:solidFill>
                <a:srgbClr val="EC3839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7381714" y="838431"/>
              <a:ext cx="3124391" cy="2068960"/>
            </a:xfrm>
            <a:prstGeom prst="roundRect">
              <a:avLst/>
            </a:prstGeom>
            <a:ln w="44450" cmpd="thickThin">
              <a:solidFill>
                <a:srgbClr val="EC3839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10596418" y="838431"/>
              <a:ext cx="3124391" cy="2068960"/>
            </a:xfrm>
            <a:prstGeom prst="roundRect">
              <a:avLst/>
            </a:prstGeom>
            <a:ln w="44450" cmpd="thickThin">
              <a:solidFill>
                <a:srgbClr val="EC3839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593089" y="3078610"/>
            <a:ext cx="2645220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blouse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355691" y="3084708"/>
            <a:ext cx="2701664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scarf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118295" y="3062840"/>
            <a:ext cx="2684992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jacket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880896" y="3040972"/>
            <a:ext cx="2684993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T-shirt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93090" y="5773516"/>
            <a:ext cx="2645219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shirt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389849" y="5789095"/>
            <a:ext cx="2667506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skirt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131284" y="5773516"/>
            <a:ext cx="2672003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dress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880896" y="5822111"/>
            <a:ext cx="2684993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jumper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06824" y="497544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"/>
          <a:srcRect l="-9926" t="5438" r="-5206" b="1360"/>
          <a:stretch/>
        </p:blipFill>
        <p:spPr>
          <a:xfrm>
            <a:off x="794783" y="1141286"/>
            <a:ext cx="2047798" cy="1955452"/>
          </a:xfrm>
          <a:prstGeom prst="ellipse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/>
          <a:srcRect l="12390" t="2650" r="9522"/>
          <a:stretch/>
        </p:blipFill>
        <p:spPr>
          <a:xfrm>
            <a:off x="3886183" y="1258348"/>
            <a:ext cx="1733550" cy="174014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7"/>
          <a:stretch/>
        </p:blipFill>
        <p:spPr>
          <a:xfrm>
            <a:off x="6562947" y="1226166"/>
            <a:ext cx="1621744" cy="159986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5"/>
          <a:srcRect t="15402"/>
          <a:stretch/>
        </p:blipFill>
        <p:spPr>
          <a:xfrm>
            <a:off x="3650582" y="4095971"/>
            <a:ext cx="2095213" cy="169214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6"/>
          <a:srcRect l="12151" t="15161" r="15453"/>
          <a:stretch/>
        </p:blipFill>
        <p:spPr>
          <a:xfrm>
            <a:off x="6630956" y="4008654"/>
            <a:ext cx="1553735" cy="177535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7"/>
          <a:srcRect t="13783"/>
          <a:stretch/>
        </p:blipFill>
        <p:spPr>
          <a:xfrm>
            <a:off x="1146944" y="3978950"/>
            <a:ext cx="1671489" cy="182847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8"/>
          <a:srcRect r="3281"/>
          <a:stretch/>
        </p:blipFill>
        <p:spPr>
          <a:xfrm>
            <a:off x="9389055" y="1195839"/>
            <a:ext cx="1668673" cy="18428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9"/>
          <a:srcRect t="10689" b="12705"/>
          <a:stretch/>
        </p:blipFill>
        <p:spPr>
          <a:xfrm>
            <a:off x="9154811" y="3985142"/>
            <a:ext cx="2076798" cy="167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9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3288" t="-3291" r="-3059" b="-9692"/>
          <a:stretch/>
        </p:blipFill>
        <p:spPr>
          <a:xfrm>
            <a:off x="724975" y="2012301"/>
            <a:ext cx="1847653" cy="1962915"/>
          </a:xfrm>
          <a:prstGeom prst="ellipse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530087" y="848580"/>
            <a:ext cx="4290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Helvetica Neue"/>
              </a:rPr>
              <a:t>2</a:t>
            </a:r>
            <a:r>
              <a:rPr lang="en-US" sz="4000" b="1">
                <a:latin typeface="Helvetica Neue"/>
              </a:rPr>
              <a:t>. Point and </a:t>
            </a:r>
            <a:r>
              <a:rPr lang="en-US" sz="4000" b="1" smtClean="0">
                <a:latin typeface="Helvetica Neue"/>
              </a:rPr>
              <a:t>say</a:t>
            </a:r>
            <a:endParaRPr lang="en-US" sz="4000" b="1">
              <a:latin typeface="Helvetica Neu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21334" y="6475789"/>
            <a:ext cx="2462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Ms. Huyền Phạm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-9926" t="5438" r="-5206" b="1360"/>
          <a:stretch/>
        </p:blipFill>
        <p:spPr>
          <a:xfrm>
            <a:off x="3760365" y="4695919"/>
            <a:ext cx="2000249" cy="1619250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-9367" t="-635" r="-1562" b="-8492"/>
          <a:stretch/>
        </p:blipFill>
        <p:spPr>
          <a:xfrm>
            <a:off x="8842642" y="4082107"/>
            <a:ext cx="1814714" cy="1814714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-10972" t="-3103" r="-9478" b="-11480"/>
          <a:stretch/>
        </p:blipFill>
        <p:spPr>
          <a:xfrm>
            <a:off x="6711710" y="4196298"/>
            <a:ext cx="1429545" cy="2144318"/>
          </a:xfrm>
          <a:prstGeom prst="ellipse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-9388" t="-359"/>
          <a:stretch/>
        </p:blipFill>
        <p:spPr>
          <a:xfrm>
            <a:off x="9715142" y="2246749"/>
            <a:ext cx="1884428" cy="1835358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9640" y="4194887"/>
            <a:ext cx="1971627" cy="1920240"/>
          </a:xfrm>
          <a:prstGeom prst="ellipse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1701" y="3620442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jumper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47712" y="5988677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skirt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55331" y="6032452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blouse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15866" y="6014124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dress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04720" y="5853504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jacket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05346" y="3876411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scarf</a:t>
            </a:r>
          </a:p>
        </p:txBody>
      </p:sp>
      <p:cxnSp>
        <p:nvCxnSpPr>
          <p:cNvPr id="16" name="Straight Arrow Connector 15"/>
          <p:cNvCxnSpPr>
            <a:stCxn id="23" idx="2"/>
            <a:endCxn id="2" idx="6"/>
          </p:cNvCxnSpPr>
          <p:nvPr/>
        </p:nvCxnSpPr>
        <p:spPr>
          <a:xfrm flipH="1">
            <a:off x="2572628" y="1990564"/>
            <a:ext cx="3951997" cy="1003195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3" idx="2"/>
            <a:endCxn id="9" idx="7"/>
          </p:cNvCxnSpPr>
          <p:nvPr/>
        </p:nvCxnSpPr>
        <p:spPr>
          <a:xfrm flipH="1">
            <a:off x="2962529" y="1990564"/>
            <a:ext cx="3562096" cy="2485536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23" idx="2"/>
            <a:endCxn id="27" idx="0"/>
          </p:cNvCxnSpPr>
          <p:nvPr/>
        </p:nvCxnSpPr>
        <p:spPr>
          <a:xfrm flipH="1">
            <a:off x="5109944" y="1990564"/>
            <a:ext cx="1414681" cy="2533255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23" idx="2"/>
            <a:endCxn id="28" idx="0"/>
          </p:cNvCxnSpPr>
          <p:nvPr/>
        </p:nvCxnSpPr>
        <p:spPr>
          <a:xfrm>
            <a:off x="6524625" y="1990564"/>
            <a:ext cx="885125" cy="1979785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23" idx="2"/>
            <a:endCxn id="6" idx="1"/>
          </p:cNvCxnSpPr>
          <p:nvPr/>
        </p:nvCxnSpPr>
        <p:spPr>
          <a:xfrm>
            <a:off x="6524625" y="1990564"/>
            <a:ext cx="2583776" cy="2357302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3" idx="2"/>
            <a:endCxn id="8" idx="2"/>
          </p:cNvCxnSpPr>
          <p:nvPr/>
        </p:nvCxnSpPr>
        <p:spPr>
          <a:xfrm>
            <a:off x="6524625" y="1990564"/>
            <a:ext cx="3190517" cy="1173864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2667000" y="568632"/>
            <a:ext cx="7715250" cy="1421932"/>
            <a:chOff x="2491134" y="555860"/>
            <a:chExt cx="7389073" cy="1421932"/>
          </a:xfrm>
        </p:grpSpPr>
        <p:sp>
          <p:nvSpPr>
            <p:cNvPr id="23" name="Down Ribbon 22"/>
            <p:cNvSpPr/>
            <p:nvPr/>
          </p:nvSpPr>
          <p:spPr>
            <a:xfrm>
              <a:off x="2491134" y="555860"/>
              <a:ext cx="7389073" cy="1421932"/>
            </a:xfrm>
            <a:prstGeom prst="ribbon">
              <a:avLst>
                <a:gd name="adj1" fmla="val 11786"/>
                <a:gd name="adj2" fmla="val 75000"/>
              </a:avLst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348506" y="802357"/>
              <a:ext cx="578367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much is the _______?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______________.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 rot="20768090">
            <a:off x="2762555" y="2292106"/>
            <a:ext cx="1808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70.000 DONG</a:t>
            </a:r>
          </a:p>
        </p:txBody>
      </p:sp>
      <p:sp>
        <p:nvSpPr>
          <p:cNvPr id="26" name="TextBox 25"/>
          <p:cNvSpPr txBox="1"/>
          <p:nvPr/>
        </p:nvSpPr>
        <p:spPr>
          <a:xfrm rot="19507393">
            <a:off x="3033885" y="3323364"/>
            <a:ext cx="1808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50.000 DONG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205690" y="4523819"/>
            <a:ext cx="1808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60.000 DONG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505496" y="3970349"/>
            <a:ext cx="1808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90.000 DONG</a:t>
            </a:r>
          </a:p>
        </p:txBody>
      </p:sp>
      <p:sp>
        <p:nvSpPr>
          <p:cNvPr id="29" name="TextBox 28"/>
          <p:cNvSpPr txBox="1"/>
          <p:nvPr/>
        </p:nvSpPr>
        <p:spPr>
          <a:xfrm rot="2528579">
            <a:off x="7395488" y="3164383"/>
            <a:ext cx="1808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80.000 DONG</a:t>
            </a:r>
          </a:p>
        </p:txBody>
      </p:sp>
      <p:sp>
        <p:nvSpPr>
          <p:cNvPr id="30" name="TextBox 29"/>
          <p:cNvSpPr txBox="1"/>
          <p:nvPr/>
        </p:nvSpPr>
        <p:spPr>
          <a:xfrm rot="1158946">
            <a:off x="7843980" y="2374702"/>
            <a:ext cx="1808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10.000 DONG</a:t>
            </a:r>
          </a:p>
        </p:txBody>
      </p:sp>
    </p:spTree>
    <p:extLst>
      <p:ext uri="{BB962C8B-B14F-4D97-AF65-F5344CB8AC3E}">
        <p14:creationId xmlns:p14="http://schemas.microsoft.com/office/powerpoint/2010/main" val="175648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87901" y="5401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say</a:t>
            </a:r>
            <a:endParaRPr lang="en-US" sz="2400" b="1" i="0" dirty="0">
              <a:effectLst/>
              <a:latin typeface="Helvetica Neue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440259" y="5020899"/>
            <a:ext cx="6196340" cy="1372683"/>
            <a:chOff x="2509349" y="5020899"/>
            <a:chExt cx="6196340" cy="137268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09349" y="5123303"/>
              <a:ext cx="548640" cy="548640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3057989" y="5020899"/>
              <a:ext cx="5647700" cy="13726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How much is the _________?</a:t>
              </a:r>
            </a:p>
            <a:p>
              <a:pPr>
                <a:lnSpc>
                  <a:spcPct val="130000"/>
                </a:lnSpc>
              </a:pP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It's _____________________.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7627449" y="4999107"/>
            <a:ext cx="1590500" cy="6619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jumper</a:t>
            </a:r>
          </a:p>
        </p:txBody>
      </p:sp>
      <p:sp>
        <p:nvSpPr>
          <p:cNvPr id="8" name="Rectangle 7"/>
          <p:cNvSpPr/>
          <p:nvPr/>
        </p:nvSpPr>
        <p:spPr>
          <a:xfrm>
            <a:off x="5410095" y="5661019"/>
            <a:ext cx="2613216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80.000 dong</a:t>
            </a:r>
          </a:p>
        </p:txBody>
      </p:sp>
      <p:pic>
        <p:nvPicPr>
          <p:cNvPr id="10" name="Picture 2" descr="https://s.sachmem.vn/public/characters/Lin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581" y="5774347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t="10689" b="12705"/>
          <a:stretch/>
        </p:blipFill>
        <p:spPr>
          <a:xfrm>
            <a:off x="4222888" y="1104227"/>
            <a:ext cx="4529289" cy="364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2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8684</TotalTime>
  <Words>691</Words>
  <Application>Microsoft Office PowerPoint</Application>
  <PresentationFormat>Widescreen</PresentationFormat>
  <Paragraphs>160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Tahoma</vt:lpstr>
      <vt:lpstr>Harrington</vt:lpstr>
      <vt:lpstr>Arial Unicode MS</vt:lpstr>
      <vt:lpstr>Century Gothic</vt:lpstr>
      <vt:lpstr>Bernard MT Condensed</vt:lpstr>
      <vt:lpstr>Calibri</vt:lpstr>
      <vt:lpstr>Arial Black</vt:lpstr>
      <vt:lpstr>黑体</vt:lpstr>
      <vt:lpstr>Arial</vt:lpstr>
      <vt:lpstr>Helvetica Neue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Ngo Thi Thu</cp:lastModifiedBy>
  <cp:revision>1329</cp:revision>
  <dcterms:created xsi:type="dcterms:W3CDTF">2020-06-19T02:08:48Z</dcterms:created>
  <dcterms:modified xsi:type="dcterms:W3CDTF">2023-04-05T04:52:49Z</dcterms:modified>
</cp:coreProperties>
</file>