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661EF-398E-453E-AF9B-85C7C4EF0BDC}" type="datetimeFigureOut">
              <a:rPr lang="vi-VN" smtClean="0"/>
              <a:t>08/05/2023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7C04F-C033-452C-B8BF-4B6785BD996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91727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661EF-398E-453E-AF9B-85C7C4EF0BDC}" type="datetimeFigureOut">
              <a:rPr lang="vi-VN" smtClean="0"/>
              <a:t>08/05/2023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7C04F-C033-452C-B8BF-4B6785BD996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35474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661EF-398E-453E-AF9B-85C7C4EF0BDC}" type="datetimeFigureOut">
              <a:rPr lang="vi-VN" smtClean="0"/>
              <a:t>08/05/2023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7C04F-C033-452C-B8BF-4B6785BD996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61210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661EF-398E-453E-AF9B-85C7C4EF0BDC}" type="datetimeFigureOut">
              <a:rPr lang="vi-VN" smtClean="0"/>
              <a:t>08/05/2023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7C04F-C033-452C-B8BF-4B6785BD996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89484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661EF-398E-453E-AF9B-85C7C4EF0BDC}" type="datetimeFigureOut">
              <a:rPr lang="vi-VN" smtClean="0"/>
              <a:t>08/05/2023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7C04F-C033-452C-B8BF-4B6785BD996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82484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661EF-398E-453E-AF9B-85C7C4EF0BDC}" type="datetimeFigureOut">
              <a:rPr lang="vi-VN" smtClean="0"/>
              <a:t>08/05/2023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7C04F-C033-452C-B8BF-4B6785BD996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74286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661EF-398E-453E-AF9B-85C7C4EF0BDC}" type="datetimeFigureOut">
              <a:rPr lang="vi-VN" smtClean="0"/>
              <a:t>08/05/2023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7C04F-C033-452C-B8BF-4B6785BD996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95805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661EF-398E-453E-AF9B-85C7C4EF0BDC}" type="datetimeFigureOut">
              <a:rPr lang="vi-VN" smtClean="0"/>
              <a:t>08/05/2023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7C04F-C033-452C-B8BF-4B6785BD996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3856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661EF-398E-453E-AF9B-85C7C4EF0BDC}" type="datetimeFigureOut">
              <a:rPr lang="vi-VN" smtClean="0"/>
              <a:t>08/05/2023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7C04F-C033-452C-B8BF-4B6785BD996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75842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661EF-398E-453E-AF9B-85C7C4EF0BDC}" type="datetimeFigureOut">
              <a:rPr lang="vi-VN" smtClean="0"/>
              <a:t>08/05/2023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7C04F-C033-452C-B8BF-4B6785BD996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65518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661EF-398E-453E-AF9B-85C7C4EF0BDC}" type="datetimeFigureOut">
              <a:rPr lang="vi-VN" smtClean="0"/>
              <a:t>08/05/2023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7C04F-C033-452C-B8BF-4B6785BD996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74064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C661EF-398E-453E-AF9B-85C7C4EF0BDC}" type="datetimeFigureOut">
              <a:rPr lang="vi-VN" smtClean="0"/>
              <a:t>08/05/2023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57C04F-C033-452C-B8BF-4B6785BD996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10976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6858000"/>
          </a:xfrm>
          <a:solidFill>
            <a:srgbClr val="FF0000"/>
          </a:solidFill>
        </p:spPr>
        <p:txBody>
          <a:bodyPr anchor="ctr">
            <a:normAutofit/>
          </a:bodyPr>
          <a:lstStyle/>
          <a:p>
            <a:r>
              <a:rPr lang="en-US" sz="44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4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4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72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HỘI NGHỊ</a:t>
            </a:r>
            <a:r>
              <a:rPr lang="en-US" sz="44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4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 HIỆN CÔNG TÁC BỔ NHIỆM LẠI </a:t>
            </a:r>
            <a:br>
              <a:rPr lang="en-US" sz="3600" b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CÁN BỘ QUẢN LÝ </a:t>
            </a:r>
            <a:r>
              <a:rPr lang="en-US" sz="36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vi-VN" sz="36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6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ỜNG TIỂU HỌC TIỀN PHONG</a:t>
            </a:r>
            <a:r>
              <a:rPr lang="en-US" sz="3600" b="1">
                <a:solidFill>
                  <a:srgbClr val="FFFF00"/>
                </a:solidFill>
              </a:rPr>
              <a:t/>
            </a:r>
            <a:br>
              <a:rPr lang="en-US" sz="3600" b="1">
                <a:solidFill>
                  <a:srgbClr val="FFFF00"/>
                </a:solidFill>
              </a:rPr>
            </a:br>
            <a:r>
              <a:rPr lang="en-US" sz="1400">
                <a:solidFill>
                  <a:srgbClr val="FFFF00"/>
                </a:solidFill>
              </a:rPr>
              <a:t/>
            </a:r>
            <a:br>
              <a:rPr lang="en-US" sz="1400">
                <a:solidFill>
                  <a:srgbClr val="FFFF00"/>
                </a:solidFill>
              </a:rPr>
            </a:br>
            <a:r>
              <a:rPr lang="en-US" sz="1600">
                <a:solidFill>
                  <a:srgbClr val="FFFF00"/>
                </a:solidFill>
              </a:rPr>
              <a:t/>
            </a:r>
            <a:br>
              <a:rPr lang="en-US" sz="1600">
                <a:solidFill>
                  <a:srgbClr val="FFFF00"/>
                </a:solidFill>
              </a:rPr>
            </a:br>
            <a:r>
              <a:rPr lang="en-US" sz="1600">
                <a:solidFill>
                  <a:srgbClr val="FFFF00"/>
                </a:solidFill>
              </a:rPr>
              <a:t/>
            </a:r>
            <a:br>
              <a:rPr lang="en-US" sz="1600">
                <a:solidFill>
                  <a:srgbClr val="FFFF00"/>
                </a:solidFill>
              </a:rPr>
            </a:br>
            <a:r>
              <a:rPr lang="en-US" sz="1600">
                <a:solidFill>
                  <a:srgbClr val="FFFF00"/>
                </a:solidFill>
              </a:rPr>
              <a:t/>
            </a:r>
            <a:br>
              <a:rPr lang="en-US" sz="1600">
                <a:solidFill>
                  <a:srgbClr val="FFFF00"/>
                </a:solidFill>
              </a:rPr>
            </a:br>
            <a:r>
              <a:rPr lang="en-US" sz="1600">
                <a:solidFill>
                  <a:srgbClr val="FFFF00"/>
                </a:solidFill>
              </a:rPr>
              <a:t/>
            </a:r>
            <a:br>
              <a:rPr lang="en-US" sz="1600">
                <a:solidFill>
                  <a:srgbClr val="FFFF00"/>
                </a:solidFill>
              </a:rPr>
            </a:br>
            <a:r>
              <a:rPr lang="en-US" sz="280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Yên Viên, ngày </a:t>
            </a:r>
            <a:r>
              <a:rPr lang="en-US" sz="280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09 </a:t>
            </a:r>
            <a:r>
              <a:rPr lang="en-US" sz="280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 </a:t>
            </a:r>
            <a:r>
              <a:rPr lang="en-US" sz="280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en-US" sz="280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 </a:t>
            </a:r>
            <a:r>
              <a:rPr lang="en-US" sz="280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</a:t>
            </a:r>
            <a:endParaRPr lang="vi-VN" sz="160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F00DF07-0D3A-4A05-862F-419739F77670}"/>
              </a:ext>
            </a:extLst>
          </p:cNvPr>
          <p:cNvSpPr/>
          <p:nvPr/>
        </p:nvSpPr>
        <p:spPr>
          <a:xfrm>
            <a:off x="3176483" y="290119"/>
            <a:ext cx="623196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BTC HUYỆN ỦY </a:t>
            </a:r>
            <a:r>
              <a:rPr lang="en-US" sz="400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 LÂM</a:t>
            </a:r>
            <a:endParaRPr lang="vi-VN" sz="4000"/>
          </a:p>
        </p:txBody>
      </p:sp>
    </p:spTree>
    <p:extLst>
      <p:ext uri="{BB962C8B-B14F-4D97-AF65-F5344CB8AC3E}">
        <p14:creationId xmlns:p14="http://schemas.microsoft.com/office/powerpoint/2010/main" val="6250230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</TotalTime>
  <Words>5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  HỘI NGHỊ THỰC HIỆN CÔNG TÁC BỔ NHIỆM LẠI  CÁN BỘ QUẢN LÝ TRƯỜNG TIỂU HỌC TIỀN PHONG      Yên Viên, ngày 09 tháng 5 năm 2023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 BỘ TRƯỜNG TIỂU HỌC TIỀN PHONG  LỄ KẾT NẠP ĐẢNG VIÊN  Yên Viên, ngày 19 tháng 5 năm 2020</dc:title>
  <dc:creator>haicuong@gmail.com</dc:creator>
  <cp:lastModifiedBy>dhcuong</cp:lastModifiedBy>
  <cp:revision>7</cp:revision>
  <dcterms:created xsi:type="dcterms:W3CDTF">2020-05-19T02:17:22Z</dcterms:created>
  <dcterms:modified xsi:type="dcterms:W3CDTF">2023-05-08T01:41:38Z</dcterms:modified>
</cp:coreProperties>
</file>