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48"/>
  </p:notesMasterIdLst>
  <p:sldIdLst>
    <p:sldId id="256" r:id="rId2"/>
    <p:sldId id="257" r:id="rId3"/>
    <p:sldId id="258" r:id="rId4"/>
    <p:sldId id="259" r:id="rId5"/>
    <p:sldId id="380" r:id="rId6"/>
    <p:sldId id="260" r:id="rId7"/>
    <p:sldId id="261" r:id="rId8"/>
    <p:sldId id="262" r:id="rId9"/>
    <p:sldId id="263" r:id="rId10"/>
    <p:sldId id="264" r:id="rId11"/>
    <p:sldId id="371" r:id="rId12"/>
    <p:sldId id="265" r:id="rId13"/>
    <p:sldId id="266" r:id="rId14"/>
    <p:sldId id="267" r:id="rId15"/>
    <p:sldId id="374" r:id="rId16"/>
    <p:sldId id="268" r:id="rId17"/>
    <p:sldId id="382"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417" r:id="rId32"/>
    <p:sldId id="285" r:id="rId33"/>
    <p:sldId id="388" r:id="rId34"/>
    <p:sldId id="370" r:id="rId35"/>
    <p:sldId id="282" r:id="rId36"/>
    <p:sldId id="283" r:id="rId37"/>
    <p:sldId id="284" r:id="rId38"/>
    <p:sldId id="403" r:id="rId39"/>
    <p:sldId id="404" r:id="rId40"/>
    <p:sldId id="385" r:id="rId41"/>
    <p:sldId id="389" r:id="rId42"/>
    <p:sldId id="395" r:id="rId43"/>
    <p:sldId id="405" r:id="rId44"/>
    <p:sldId id="391" r:id="rId45"/>
    <p:sldId id="418" r:id="rId46"/>
    <p:sldId id="286" r:id="rId47"/>
  </p:sldIdLst>
  <p:sldSz cx="18288000" cy="10287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9" roundtripDataSignature="AMtx7mh3ZvzLE3FTabUFvXiJqy9POAFOl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9017" autoAdjust="0"/>
  </p:normalViewPr>
  <p:slideViewPr>
    <p:cSldViewPr snapToGrid="0">
      <p:cViewPr>
        <p:scale>
          <a:sx n="42" d="100"/>
          <a:sy n="42" d="100"/>
        </p:scale>
        <p:origin x="438" y="-49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2" name="Google Shape;222;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1DF29A-7470-4A10-94E0-70C8E53710FB}" type="slidenum">
              <a:rPr lang="en-US" altLang="en-US" smtClean="0"/>
              <a:pPr/>
              <a:t>11</a:t>
            </a:fld>
            <a:endParaRPr lang="en-US" altLang="en-US"/>
          </a:p>
        </p:txBody>
      </p:sp>
    </p:spTree>
    <p:extLst>
      <p:ext uri="{BB962C8B-B14F-4D97-AF65-F5344CB8AC3E}">
        <p14:creationId xmlns:p14="http://schemas.microsoft.com/office/powerpoint/2010/main" val="3825624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4" name="Google Shape;294;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15" name="Google Shape;315;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5" name="Google Shape;335;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6" name="Google Shape;356;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6" name="Google Shape;356;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82090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7" name="Google Shape;377;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8" name="Google Shape;398;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err="1"/>
              <a:t>Vào</a:t>
            </a:r>
            <a:r>
              <a:rPr lang="en-US" dirty="0"/>
              <a:t> </a:t>
            </a:r>
            <a:r>
              <a:rPr lang="en-US" dirty="0" err="1"/>
              <a:t>lúc</a:t>
            </a:r>
            <a:r>
              <a:rPr lang="en-US" dirty="0"/>
              <a:t> </a:t>
            </a:r>
            <a:r>
              <a:rPr lang="en-US" dirty="0" err="1"/>
              <a:t>chiến</a:t>
            </a:r>
            <a:r>
              <a:rPr lang="en-US" dirty="0"/>
              <a:t> </a:t>
            </a:r>
            <a:r>
              <a:rPr lang="en-US" dirty="0" err="1"/>
              <a:t>tranh</a:t>
            </a:r>
            <a:r>
              <a:rPr lang="en-US" dirty="0"/>
              <a:t> </a:t>
            </a:r>
            <a:r>
              <a:rPr lang="en-US" dirty="0" err="1"/>
              <a:t>thế</a:t>
            </a:r>
            <a:r>
              <a:rPr lang="en-US" dirty="0"/>
              <a:t> </a:t>
            </a:r>
            <a:r>
              <a:rPr lang="en-US" dirty="0" err="1"/>
              <a:t>giới</a:t>
            </a:r>
            <a:r>
              <a:rPr lang="en-US" dirty="0"/>
              <a:t> </a:t>
            </a:r>
            <a:r>
              <a:rPr lang="en-US" dirty="0" err="1"/>
              <a:t>sắp</a:t>
            </a:r>
            <a:r>
              <a:rPr lang="en-US" dirty="0"/>
              <a:t> </a:t>
            </a:r>
            <a:r>
              <a:rPr lang="en-US" dirty="0" err="1"/>
              <a:t>kết</a:t>
            </a:r>
            <a:r>
              <a:rPr lang="en-US" dirty="0"/>
              <a:t> </a:t>
            </a:r>
            <a:r>
              <a:rPr lang="en-US" dirty="0" err="1"/>
              <a:t>thúc</a:t>
            </a:r>
            <a:r>
              <a:rPr lang="en-US" dirty="0"/>
              <a:t>, </a:t>
            </a:r>
            <a:r>
              <a:rPr lang="en-US" dirty="0" err="1"/>
              <a:t>Mỹ</a:t>
            </a:r>
            <a:r>
              <a:rPr lang="en-US" dirty="0"/>
              <a:t> </a:t>
            </a:r>
            <a:r>
              <a:rPr lang="en-US" dirty="0" err="1"/>
              <a:t>đã</a:t>
            </a:r>
            <a:r>
              <a:rPr lang="en-US" dirty="0"/>
              <a:t> </a:t>
            </a:r>
            <a:r>
              <a:rPr lang="en-US" dirty="0" err="1"/>
              <a:t>quyết</a:t>
            </a:r>
            <a:r>
              <a:rPr lang="en-US" dirty="0"/>
              <a:t> </a:t>
            </a:r>
            <a:r>
              <a:rPr lang="en-US" dirty="0" err="1"/>
              <a:t>định</a:t>
            </a:r>
            <a:r>
              <a:rPr lang="en-US" dirty="0"/>
              <a:t> </a:t>
            </a:r>
            <a:r>
              <a:rPr lang="en-US" dirty="0" err="1"/>
              <a:t>ném</a:t>
            </a:r>
            <a:r>
              <a:rPr lang="en-US" dirty="0"/>
              <a:t> </a:t>
            </a:r>
            <a:r>
              <a:rPr lang="en-US" dirty="0" err="1"/>
              <a:t>cả</a:t>
            </a:r>
            <a:r>
              <a:rPr lang="en-US" dirty="0"/>
              <a:t> 2 </a:t>
            </a:r>
            <a:r>
              <a:rPr lang="en-US" dirty="0" err="1"/>
              <a:t>quả</a:t>
            </a:r>
            <a:r>
              <a:rPr lang="en-US" dirty="0"/>
              <a:t> </a:t>
            </a:r>
            <a:r>
              <a:rPr lang="en-US" dirty="0" err="1"/>
              <a:t>bom</a:t>
            </a:r>
            <a:r>
              <a:rPr lang="en-US" dirty="0"/>
              <a:t> </a:t>
            </a:r>
            <a:r>
              <a:rPr lang="en-US" dirty="0" err="1"/>
              <a:t>nguyên</a:t>
            </a:r>
            <a:r>
              <a:rPr lang="en-US" dirty="0"/>
              <a:t> </a:t>
            </a:r>
            <a:r>
              <a:rPr lang="en-US" dirty="0" err="1"/>
              <a:t>tử</a:t>
            </a:r>
            <a:r>
              <a:rPr lang="en-US" dirty="0"/>
              <a:t> </a:t>
            </a:r>
            <a:r>
              <a:rPr lang="en-US" dirty="0" err="1"/>
              <a:t>mới</a:t>
            </a:r>
            <a:r>
              <a:rPr lang="en-US" dirty="0"/>
              <a:t> </a:t>
            </a:r>
            <a:r>
              <a:rPr lang="en-US" dirty="0" err="1"/>
              <a:t>chế</a:t>
            </a:r>
            <a:r>
              <a:rPr lang="en-US" dirty="0"/>
              <a:t> </a:t>
            </a:r>
            <a:r>
              <a:rPr lang="en-US" dirty="0" err="1"/>
              <a:t>tạo</a:t>
            </a:r>
            <a:r>
              <a:rPr lang="en-US" dirty="0"/>
              <a:t> </a:t>
            </a:r>
            <a:r>
              <a:rPr lang="en-US" dirty="0" err="1"/>
              <a:t>được</a:t>
            </a:r>
            <a:r>
              <a:rPr lang="en-US" dirty="0"/>
              <a:t> </a:t>
            </a:r>
            <a:r>
              <a:rPr lang="en-US" dirty="0" err="1"/>
              <a:t>xuống</a:t>
            </a:r>
            <a:r>
              <a:rPr lang="en-US" dirty="0"/>
              <a:t> NB </a:t>
            </a:r>
            <a:r>
              <a:rPr lang="en-US" dirty="0" err="1"/>
              <a:t>để</a:t>
            </a:r>
            <a:r>
              <a:rPr lang="en-US" dirty="0"/>
              <a:t> </a:t>
            </a:r>
            <a:r>
              <a:rPr lang="en-US" dirty="0" err="1"/>
              <a:t>chứng</a:t>
            </a:r>
            <a:r>
              <a:rPr lang="en-US" dirty="0"/>
              <a:t> </a:t>
            </a:r>
            <a:r>
              <a:rPr lang="en-US" dirty="0" err="1"/>
              <a:t>tỏ</a:t>
            </a:r>
            <a:r>
              <a:rPr lang="en-US" dirty="0"/>
              <a:t> </a:t>
            </a:r>
            <a:r>
              <a:rPr lang="en-US" dirty="0" err="1"/>
              <a:t>sức</a:t>
            </a:r>
            <a:r>
              <a:rPr lang="en-US" dirty="0"/>
              <a:t> </a:t>
            </a:r>
            <a:r>
              <a:rPr lang="en-US" dirty="0" err="1"/>
              <a:t>mạnh</a:t>
            </a:r>
            <a:r>
              <a:rPr lang="en-US" dirty="0"/>
              <a:t> </a:t>
            </a:r>
            <a:r>
              <a:rPr lang="en-US" dirty="0" err="1"/>
              <a:t>của</a:t>
            </a:r>
            <a:r>
              <a:rPr lang="en-US" dirty="0"/>
              <a:t> </a:t>
            </a:r>
            <a:r>
              <a:rPr lang="en-US" dirty="0" err="1"/>
              <a:t>nc</a:t>
            </a:r>
            <a:r>
              <a:rPr lang="en-US" dirty="0"/>
              <a:t> </a:t>
            </a:r>
            <a:r>
              <a:rPr lang="en-US" dirty="0" err="1"/>
              <a:t>Mĩ</a:t>
            </a:r>
            <a:r>
              <a:rPr lang="en-US" dirty="0"/>
              <a:t>, </a:t>
            </a:r>
            <a:r>
              <a:rPr lang="en-US" dirty="0" err="1"/>
              <a:t>hòng</a:t>
            </a:r>
            <a:r>
              <a:rPr lang="en-US" dirty="0"/>
              <a:t> </a:t>
            </a:r>
            <a:r>
              <a:rPr lang="en-US" dirty="0" err="1"/>
              <a:t>làm</a:t>
            </a:r>
            <a:r>
              <a:rPr lang="en-US" dirty="0"/>
              <a:t> </a:t>
            </a:r>
            <a:r>
              <a:rPr lang="en-US" dirty="0" err="1"/>
              <a:t>cả</a:t>
            </a:r>
            <a:r>
              <a:rPr lang="en-US" dirty="0"/>
              <a:t> </a:t>
            </a:r>
            <a:r>
              <a:rPr lang="en-US" dirty="0" err="1"/>
              <a:t>thế</a:t>
            </a:r>
            <a:r>
              <a:rPr lang="en-US" dirty="0"/>
              <a:t> </a:t>
            </a:r>
            <a:r>
              <a:rPr lang="en-US" dirty="0" err="1"/>
              <a:t>giới</a:t>
            </a:r>
            <a:r>
              <a:rPr lang="en-US" dirty="0"/>
              <a:t> </a:t>
            </a:r>
            <a:r>
              <a:rPr lang="en-US" dirty="0" err="1"/>
              <a:t>phải</a:t>
            </a:r>
            <a:r>
              <a:rPr lang="en-US" dirty="0"/>
              <a:t> </a:t>
            </a:r>
            <a:r>
              <a:rPr lang="en-US" dirty="0" err="1"/>
              <a:t>khiếp</a:t>
            </a:r>
            <a:r>
              <a:rPr lang="en-US" dirty="0"/>
              <a:t> </a:t>
            </a:r>
            <a:r>
              <a:rPr lang="en-US" dirty="0" err="1"/>
              <a:t>sợ</a:t>
            </a:r>
            <a:r>
              <a:rPr lang="en-US" dirty="0"/>
              <a:t> </a:t>
            </a:r>
            <a:r>
              <a:rPr lang="en-US" dirty="0" err="1"/>
              <a:t>trc</a:t>
            </a:r>
            <a:r>
              <a:rPr lang="en-US" dirty="0"/>
              <a:t> </a:t>
            </a:r>
            <a:r>
              <a:rPr lang="en-US" dirty="0" err="1"/>
              <a:t>loại</a:t>
            </a:r>
            <a:r>
              <a:rPr lang="en-US" dirty="0"/>
              <a:t> </a:t>
            </a:r>
            <a:r>
              <a:rPr lang="en-US" dirty="0" err="1"/>
              <a:t>vũ</a:t>
            </a:r>
            <a:r>
              <a:rPr lang="en-US" dirty="0"/>
              <a:t> </a:t>
            </a:r>
            <a:r>
              <a:rPr lang="en-US" dirty="0" err="1"/>
              <a:t>khí</a:t>
            </a:r>
            <a:r>
              <a:rPr lang="en-US" dirty="0"/>
              <a:t> </a:t>
            </a:r>
            <a:r>
              <a:rPr lang="en-US" dirty="0" err="1"/>
              <a:t>giết</a:t>
            </a:r>
            <a:r>
              <a:rPr lang="en-US" dirty="0"/>
              <a:t> ng hang </a:t>
            </a:r>
            <a:r>
              <a:rPr lang="en-US" dirty="0" err="1"/>
              <a:t>loạt</a:t>
            </a:r>
            <a:r>
              <a:rPr lang="en-US" dirty="0"/>
              <a:t> </a:t>
            </a:r>
            <a:r>
              <a:rPr lang="en-US" dirty="0" err="1"/>
              <a:t>này</a:t>
            </a:r>
            <a:r>
              <a:rPr lang="en-US" dirty="0"/>
              <a:t>. </a:t>
            </a:r>
            <a:endParaRPr dirty="0"/>
          </a:p>
        </p:txBody>
      </p:sp>
      <p:sp>
        <p:nvSpPr>
          <p:cNvPr id="425" name="Google Shape;425;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9" name="Google Shape;10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err="1"/>
              <a:t>Các</a:t>
            </a:r>
            <a:r>
              <a:rPr lang="en-US" dirty="0"/>
              <a:t> con </a:t>
            </a:r>
            <a:r>
              <a:rPr lang="en-US" dirty="0" err="1"/>
              <a:t>đã</a:t>
            </a:r>
            <a:r>
              <a:rPr lang="en-US" dirty="0"/>
              <a:t> </a:t>
            </a:r>
            <a:r>
              <a:rPr lang="en-US" dirty="0" err="1"/>
              <a:t>thấy</a:t>
            </a:r>
            <a:r>
              <a:rPr lang="en-US" dirty="0"/>
              <a:t> </a:t>
            </a:r>
            <a:r>
              <a:rPr lang="en-US" dirty="0" err="1"/>
              <a:t>số</a:t>
            </a:r>
            <a:r>
              <a:rPr lang="en-US" dirty="0"/>
              <a:t> </a:t>
            </a:r>
            <a:r>
              <a:rPr lang="en-US" dirty="0" err="1"/>
              <a:t>liệu</a:t>
            </a:r>
            <a:r>
              <a:rPr lang="en-US" dirty="0"/>
              <a:t> </a:t>
            </a:r>
            <a:r>
              <a:rPr lang="en-US" dirty="0" err="1"/>
              <a:t>thống</a:t>
            </a:r>
            <a:r>
              <a:rPr lang="en-US" dirty="0"/>
              <a:t> </a:t>
            </a:r>
            <a:r>
              <a:rPr lang="en-US" dirty="0" err="1"/>
              <a:t>kê</a:t>
            </a:r>
            <a:r>
              <a:rPr lang="en-US" dirty="0"/>
              <a:t> </a:t>
            </a:r>
            <a:r>
              <a:rPr lang="en-US" dirty="0" err="1"/>
              <a:t>những</a:t>
            </a:r>
            <a:r>
              <a:rPr lang="en-US" dirty="0"/>
              <a:t> </a:t>
            </a:r>
            <a:r>
              <a:rPr lang="en-US" dirty="0" err="1"/>
              <a:t>nạn</a:t>
            </a:r>
            <a:r>
              <a:rPr lang="en-US" dirty="0"/>
              <a:t> </a:t>
            </a:r>
            <a:r>
              <a:rPr lang="en-US" dirty="0" err="1"/>
              <a:t>nhân</a:t>
            </a:r>
            <a:r>
              <a:rPr lang="en-US" dirty="0"/>
              <a:t> </a:t>
            </a:r>
            <a:r>
              <a:rPr lang="en-US" dirty="0" err="1"/>
              <a:t>đã</a:t>
            </a:r>
            <a:r>
              <a:rPr lang="en-US" dirty="0"/>
              <a:t> </a:t>
            </a:r>
            <a:r>
              <a:rPr lang="en-US" dirty="0" err="1"/>
              <a:t>chết</a:t>
            </a:r>
            <a:r>
              <a:rPr lang="en-US" dirty="0"/>
              <a:t> </a:t>
            </a:r>
            <a:r>
              <a:rPr lang="en-US" dirty="0" err="1"/>
              <a:t>ngay</a:t>
            </a:r>
            <a:r>
              <a:rPr lang="en-US" dirty="0"/>
              <a:t> </a:t>
            </a:r>
            <a:r>
              <a:rPr lang="en-US" dirty="0" err="1"/>
              <a:t>sau</a:t>
            </a:r>
            <a:r>
              <a:rPr lang="en-US" dirty="0"/>
              <a:t> </a:t>
            </a:r>
            <a:r>
              <a:rPr lang="en-US" dirty="0" err="1"/>
              <a:t>khi</a:t>
            </a:r>
            <a:r>
              <a:rPr lang="en-US" dirty="0"/>
              <a:t> 2 </a:t>
            </a:r>
            <a:r>
              <a:rPr lang="en-US" dirty="0" err="1"/>
              <a:t>quả</a:t>
            </a:r>
            <a:r>
              <a:rPr lang="en-US" dirty="0"/>
              <a:t> </a:t>
            </a:r>
            <a:r>
              <a:rPr lang="en-US" dirty="0" err="1"/>
              <a:t>bom</a:t>
            </a:r>
            <a:r>
              <a:rPr lang="en-US" dirty="0"/>
              <a:t> </a:t>
            </a:r>
            <a:r>
              <a:rPr lang="en-US" dirty="0" err="1"/>
              <a:t>nổ</a:t>
            </a:r>
            <a:r>
              <a:rPr lang="en-US" dirty="0"/>
              <a:t>(</a:t>
            </a:r>
            <a:r>
              <a:rPr lang="en-US" dirty="0" err="1"/>
              <a:t>gần</a:t>
            </a:r>
            <a:r>
              <a:rPr lang="en-US" dirty="0"/>
              <a:t> </a:t>
            </a:r>
            <a:r>
              <a:rPr lang="en-US" dirty="0" err="1"/>
              <a:t>nửa</a:t>
            </a:r>
            <a:r>
              <a:rPr lang="en-US" dirty="0"/>
              <a:t> </a:t>
            </a:r>
            <a:r>
              <a:rPr lang="en-US" dirty="0" err="1"/>
              <a:t>triệu</a:t>
            </a:r>
            <a:r>
              <a:rPr lang="en-US" dirty="0"/>
              <a:t> ng, </a:t>
            </a:r>
            <a:r>
              <a:rPr lang="en-US" dirty="0" err="1"/>
              <a:t>số</a:t>
            </a:r>
            <a:r>
              <a:rPr lang="en-US" dirty="0"/>
              <a:t> </a:t>
            </a:r>
            <a:r>
              <a:rPr lang="en-US" dirty="0" err="1"/>
              <a:t>nạn</a:t>
            </a:r>
            <a:r>
              <a:rPr lang="en-US" dirty="0"/>
              <a:t> </a:t>
            </a:r>
            <a:r>
              <a:rPr lang="en-US" dirty="0" err="1"/>
              <a:t>nhân</a:t>
            </a:r>
            <a:r>
              <a:rPr lang="en-US" dirty="0"/>
              <a:t> </a:t>
            </a:r>
            <a:r>
              <a:rPr lang="en-US" dirty="0" err="1"/>
              <a:t>chết</a:t>
            </a:r>
            <a:r>
              <a:rPr lang="en-US" dirty="0"/>
              <a:t> </a:t>
            </a:r>
            <a:r>
              <a:rPr lang="en-US" dirty="0" err="1"/>
              <a:t>dần</a:t>
            </a:r>
            <a:r>
              <a:rPr lang="en-US" dirty="0"/>
              <a:t> </a:t>
            </a:r>
            <a:r>
              <a:rPr lang="en-US" dirty="0" err="1"/>
              <a:t>chết</a:t>
            </a:r>
            <a:r>
              <a:rPr lang="en-US" dirty="0"/>
              <a:t> </a:t>
            </a:r>
            <a:r>
              <a:rPr lang="en-US" dirty="0" err="1"/>
              <a:t>mòn</a:t>
            </a:r>
            <a:r>
              <a:rPr lang="en-US" dirty="0"/>
              <a:t> </a:t>
            </a:r>
            <a:r>
              <a:rPr lang="en-US" dirty="0" err="1"/>
              <a:t>trong</a:t>
            </a:r>
            <a:r>
              <a:rPr lang="en-US" dirty="0"/>
              <a:t> </a:t>
            </a:r>
            <a:r>
              <a:rPr lang="en-US" dirty="0" err="1"/>
              <a:t>khoảng</a:t>
            </a:r>
            <a:r>
              <a:rPr lang="en-US" dirty="0"/>
              <a:t> 6 </a:t>
            </a:r>
            <a:r>
              <a:rPr lang="en-US" dirty="0" err="1"/>
              <a:t>năm</a:t>
            </a:r>
            <a:r>
              <a:rPr lang="en-US" dirty="0"/>
              <a:t> </a:t>
            </a:r>
            <a:r>
              <a:rPr lang="en-US" dirty="0" err="1"/>
              <a:t>chỉ</a:t>
            </a:r>
            <a:r>
              <a:rPr lang="en-US" dirty="0"/>
              <a:t> </a:t>
            </a:r>
            <a:r>
              <a:rPr lang="en-US" dirty="0" err="1"/>
              <a:t>mới</a:t>
            </a:r>
            <a:r>
              <a:rPr lang="en-US" dirty="0"/>
              <a:t> </a:t>
            </a:r>
            <a:r>
              <a:rPr lang="en-US" dirty="0" err="1"/>
              <a:t>tính</a:t>
            </a:r>
            <a:r>
              <a:rPr lang="en-US" dirty="0"/>
              <a:t> </a:t>
            </a:r>
            <a:r>
              <a:rPr lang="en-US" dirty="0" err="1"/>
              <a:t>đến</a:t>
            </a:r>
            <a:r>
              <a:rPr lang="en-US" dirty="0"/>
              <a:t> </a:t>
            </a:r>
            <a:r>
              <a:rPr lang="en-US" dirty="0" err="1"/>
              <a:t>năm</a:t>
            </a:r>
            <a:r>
              <a:rPr lang="en-US" dirty="0"/>
              <a:t> 1951 </a:t>
            </a:r>
            <a:r>
              <a:rPr lang="en-US" dirty="0" err="1"/>
              <a:t>vì</a:t>
            </a:r>
            <a:r>
              <a:rPr lang="en-US" dirty="0"/>
              <a:t> </a:t>
            </a:r>
            <a:r>
              <a:rPr lang="en-US" dirty="0" err="1"/>
              <a:t>bị</a:t>
            </a:r>
            <a:r>
              <a:rPr lang="en-US" dirty="0"/>
              <a:t> </a:t>
            </a:r>
            <a:r>
              <a:rPr lang="en-US" dirty="0" err="1"/>
              <a:t>nhiễm</a:t>
            </a:r>
            <a:r>
              <a:rPr lang="en-US" dirty="0"/>
              <a:t> </a:t>
            </a:r>
            <a:r>
              <a:rPr lang="en-US" dirty="0" err="1"/>
              <a:t>phóng</a:t>
            </a:r>
            <a:r>
              <a:rPr lang="en-US" dirty="0"/>
              <a:t> </a:t>
            </a:r>
            <a:r>
              <a:rPr lang="en-US" dirty="0" err="1"/>
              <a:t>xạ</a:t>
            </a:r>
            <a:r>
              <a:rPr lang="en-US" dirty="0"/>
              <a:t> </a:t>
            </a:r>
            <a:r>
              <a:rPr lang="en-US" dirty="0" err="1"/>
              <a:t>nguyên</a:t>
            </a:r>
            <a:r>
              <a:rPr lang="en-US" dirty="0"/>
              <a:t> </a:t>
            </a:r>
            <a:r>
              <a:rPr lang="en-US" dirty="0" err="1"/>
              <a:t>tử</a:t>
            </a:r>
            <a:r>
              <a:rPr lang="en-US" dirty="0"/>
              <a:t> </a:t>
            </a:r>
            <a:r>
              <a:rPr lang="en-US" dirty="0" err="1"/>
              <a:t>gần</a:t>
            </a:r>
            <a:r>
              <a:rPr lang="en-US" dirty="0"/>
              <a:t> 100 000 </a:t>
            </a:r>
            <a:r>
              <a:rPr lang="en-US" dirty="0" err="1"/>
              <a:t>nghìn</a:t>
            </a:r>
            <a:r>
              <a:rPr lang="en-US" dirty="0"/>
              <a:t> ng. </a:t>
            </a:r>
            <a:r>
              <a:rPr lang="en-US" dirty="0" err="1"/>
              <a:t>Đấy</a:t>
            </a:r>
            <a:r>
              <a:rPr lang="en-US" dirty="0"/>
              <a:t> </a:t>
            </a:r>
            <a:r>
              <a:rPr lang="en-US" dirty="0" err="1"/>
              <a:t>là</a:t>
            </a:r>
            <a:r>
              <a:rPr lang="en-US" dirty="0"/>
              <a:t> </a:t>
            </a:r>
            <a:r>
              <a:rPr lang="en-US" dirty="0" err="1"/>
              <a:t>chưa</a:t>
            </a:r>
            <a:r>
              <a:rPr lang="en-US" dirty="0"/>
              <a:t> </a:t>
            </a:r>
            <a:r>
              <a:rPr lang="en-US" dirty="0" err="1"/>
              <a:t>kể</a:t>
            </a:r>
            <a:r>
              <a:rPr lang="en-US" dirty="0"/>
              <a:t> </a:t>
            </a:r>
            <a:r>
              <a:rPr lang="en-US" dirty="0" err="1"/>
              <a:t>những</a:t>
            </a:r>
            <a:r>
              <a:rPr lang="en-US" dirty="0"/>
              <a:t> ng </a:t>
            </a:r>
            <a:r>
              <a:rPr lang="en-US" dirty="0" err="1"/>
              <a:t>phát</a:t>
            </a:r>
            <a:r>
              <a:rPr lang="en-US" dirty="0"/>
              <a:t> </a:t>
            </a:r>
            <a:r>
              <a:rPr lang="en-US" dirty="0" err="1"/>
              <a:t>bệnh</a:t>
            </a:r>
            <a:r>
              <a:rPr lang="en-US" dirty="0"/>
              <a:t> </a:t>
            </a:r>
            <a:r>
              <a:rPr lang="en-US" dirty="0" err="1"/>
              <a:t>sau</a:t>
            </a:r>
            <a:r>
              <a:rPr lang="en-US" dirty="0"/>
              <a:t> </a:t>
            </a:r>
            <a:r>
              <a:rPr lang="en-US" dirty="0" err="1"/>
              <a:t>đó</a:t>
            </a:r>
            <a:r>
              <a:rPr lang="en-US" dirty="0"/>
              <a:t> 10 </a:t>
            </a:r>
            <a:r>
              <a:rPr lang="en-US" dirty="0" err="1"/>
              <a:t>năm</a:t>
            </a:r>
            <a:r>
              <a:rPr lang="en-US" dirty="0"/>
              <a:t> </a:t>
            </a:r>
            <a:r>
              <a:rPr lang="en-US" dirty="0" err="1"/>
              <a:t>như</a:t>
            </a:r>
            <a:r>
              <a:rPr lang="en-US" dirty="0"/>
              <a:t> </a:t>
            </a:r>
            <a:r>
              <a:rPr lang="en-US" dirty="0" err="1"/>
              <a:t>xa</a:t>
            </a:r>
            <a:r>
              <a:rPr lang="en-US" dirty="0"/>
              <a:t> </a:t>
            </a:r>
            <a:r>
              <a:rPr lang="en-US" dirty="0" err="1"/>
              <a:t>xa</a:t>
            </a:r>
            <a:r>
              <a:rPr lang="en-US" dirty="0"/>
              <a:t> </a:t>
            </a:r>
            <a:r>
              <a:rPr lang="en-US" dirty="0" err="1"/>
              <a:t>cô</a:t>
            </a:r>
            <a:r>
              <a:rPr lang="en-US" dirty="0"/>
              <a:t> </a:t>
            </a:r>
            <a:r>
              <a:rPr lang="en-US" dirty="0" err="1"/>
              <a:t>và</a:t>
            </a:r>
            <a:r>
              <a:rPr lang="en-US" dirty="0"/>
              <a:t> </a:t>
            </a:r>
            <a:r>
              <a:rPr lang="en-US" dirty="0" err="1"/>
              <a:t>sau</a:t>
            </a:r>
            <a:r>
              <a:rPr lang="en-US" dirty="0"/>
              <a:t> </a:t>
            </a:r>
            <a:r>
              <a:rPr lang="en-US" dirty="0" err="1"/>
              <a:t>đó</a:t>
            </a:r>
            <a:r>
              <a:rPr lang="en-US" dirty="0"/>
              <a:t> </a:t>
            </a:r>
            <a:r>
              <a:rPr lang="en-US" dirty="0" err="1"/>
              <a:t>còn</a:t>
            </a:r>
            <a:r>
              <a:rPr lang="en-US" dirty="0"/>
              <a:t> </a:t>
            </a:r>
            <a:r>
              <a:rPr lang="en-US" dirty="0" err="1"/>
              <a:t>tiếp</a:t>
            </a:r>
            <a:r>
              <a:rPr lang="en-US" dirty="0"/>
              <a:t> </a:t>
            </a:r>
            <a:r>
              <a:rPr lang="en-US" dirty="0" err="1"/>
              <a:t>tục</a:t>
            </a:r>
            <a:r>
              <a:rPr lang="en-US" dirty="0"/>
              <a:t>.  </a:t>
            </a:r>
            <a:r>
              <a:rPr lang="en-US" dirty="0" err="1"/>
              <a:t>Thảm</a:t>
            </a:r>
            <a:r>
              <a:rPr lang="en-US" dirty="0"/>
              <a:t> </a:t>
            </a:r>
            <a:r>
              <a:rPr lang="en-US" dirty="0" err="1"/>
              <a:t>họa</a:t>
            </a:r>
            <a:r>
              <a:rPr lang="en-US" dirty="0"/>
              <a:t> mag </a:t>
            </a:r>
            <a:r>
              <a:rPr lang="en-US" dirty="0" err="1"/>
              <a:t>bom</a:t>
            </a:r>
            <a:r>
              <a:rPr lang="en-US" dirty="0"/>
              <a:t> </a:t>
            </a:r>
            <a:r>
              <a:rPr lang="en-US" dirty="0" err="1"/>
              <a:t>nguyên</a:t>
            </a:r>
            <a:r>
              <a:rPr lang="en-US" dirty="0"/>
              <a:t> </a:t>
            </a:r>
            <a:r>
              <a:rPr lang="en-US" dirty="0" err="1"/>
              <a:t>tử</a:t>
            </a:r>
            <a:r>
              <a:rPr lang="en-US" dirty="0"/>
              <a:t> </a:t>
            </a:r>
            <a:r>
              <a:rPr lang="en-US" dirty="0" err="1"/>
              <a:t>gây</a:t>
            </a:r>
            <a:r>
              <a:rPr lang="en-US" dirty="0"/>
              <a:t> ra </a:t>
            </a:r>
            <a:r>
              <a:rPr lang="en-US" dirty="0" err="1"/>
              <a:t>thật</a:t>
            </a:r>
            <a:r>
              <a:rPr lang="en-US" dirty="0"/>
              <a:t> </a:t>
            </a:r>
            <a:r>
              <a:rPr lang="en-US" dirty="0" err="1"/>
              <a:t>khủng</a:t>
            </a:r>
            <a:r>
              <a:rPr lang="en-US" dirty="0"/>
              <a:t> </a:t>
            </a:r>
            <a:r>
              <a:rPr lang="en-US" dirty="0" err="1"/>
              <a:t>khiếp</a:t>
            </a:r>
            <a:r>
              <a:rPr lang="en-US" dirty="0"/>
              <a:t>.</a:t>
            </a:r>
            <a:endParaRPr dirty="0"/>
          </a:p>
        </p:txBody>
      </p:sp>
      <p:sp>
        <p:nvSpPr>
          <p:cNvPr id="445" name="Google Shape;445;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3" name="Google Shape;463;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2" name="Google Shape;492;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9" name="Google Shape;509;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err="1"/>
              <a:t>Từ</a:t>
            </a:r>
            <a:r>
              <a:rPr lang="en-US" dirty="0"/>
              <a:t> </a:t>
            </a:r>
            <a:r>
              <a:rPr lang="en-US" dirty="0" err="1"/>
              <a:t>khi</a:t>
            </a:r>
            <a:r>
              <a:rPr lang="en-US" dirty="0"/>
              <a:t> </a:t>
            </a:r>
            <a:r>
              <a:rPr lang="en-US" dirty="0" err="1"/>
              <a:t>Mỹ</a:t>
            </a:r>
            <a:r>
              <a:rPr lang="en-US" dirty="0"/>
              <a:t> </a:t>
            </a:r>
            <a:r>
              <a:rPr lang="en-US" dirty="0" err="1"/>
              <a:t>nems</a:t>
            </a:r>
            <a:r>
              <a:rPr lang="en-US" dirty="0"/>
              <a:t> 2 </a:t>
            </a:r>
            <a:r>
              <a:rPr lang="en-US" dirty="0" err="1"/>
              <a:t>quả</a:t>
            </a:r>
            <a:r>
              <a:rPr lang="en-US" dirty="0"/>
              <a:t> </a:t>
            </a:r>
            <a:r>
              <a:rPr lang="en-US" dirty="0" err="1"/>
              <a:t>bom</a:t>
            </a:r>
            <a:r>
              <a:rPr lang="en-US" dirty="0"/>
              <a:t> </a:t>
            </a:r>
            <a:r>
              <a:rPr lang="en-US" dirty="0" err="1"/>
              <a:t>nguyên</a:t>
            </a:r>
            <a:r>
              <a:rPr lang="en-US" dirty="0"/>
              <a:t> </a:t>
            </a:r>
            <a:r>
              <a:rPr lang="en-US" dirty="0" err="1"/>
              <a:t>tử</a:t>
            </a:r>
            <a:r>
              <a:rPr lang="en-US" dirty="0"/>
              <a:t> </a:t>
            </a:r>
            <a:r>
              <a:rPr lang="en-US" dirty="0" err="1"/>
              <a:t>xg</a:t>
            </a:r>
            <a:r>
              <a:rPr lang="en-US" dirty="0"/>
              <a:t> </a:t>
            </a:r>
            <a:r>
              <a:rPr lang="en-US" dirty="0" err="1"/>
              <a:t>Nhật</a:t>
            </a:r>
            <a:r>
              <a:rPr lang="en-US" dirty="0"/>
              <a:t> </a:t>
            </a:r>
            <a:r>
              <a:rPr lang="en-US" dirty="0" err="1"/>
              <a:t>bản</a:t>
            </a:r>
            <a:r>
              <a:rPr lang="en-US" dirty="0"/>
              <a:t>.</a:t>
            </a:r>
            <a:endParaRPr dirty="0"/>
          </a:p>
        </p:txBody>
      </p:sp>
      <p:sp>
        <p:nvSpPr>
          <p:cNvPr id="529" name="Google Shape;529;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err="1"/>
              <a:t>Cô</a:t>
            </a:r>
            <a:r>
              <a:rPr lang="en-US" dirty="0"/>
              <a:t> </a:t>
            </a:r>
            <a:r>
              <a:rPr lang="en-US" dirty="0" err="1"/>
              <a:t>bé</a:t>
            </a:r>
            <a:r>
              <a:rPr lang="en-US" dirty="0"/>
              <a:t> hi </a:t>
            </a:r>
            <a:r>
              <a:rPr lang="en-US" dirty="0" err="1"/>
              <a:t>vọng</a:t>
            </a:r>
            <a:r>
              <a:rPr lang="en-US" dirty="0"/>
              <a:t>  </a:t>
            </a:r>
            <a:r>
              <a:rPr lang="en-US" dirty="0" err="1"/>
              <a:t>kéo</a:t>
            </a:r>
            <a:r>
              <a:rPr lang="en-US" dirty="0"/>
              <a:t> </a:t>
            </a:r>
            <a:r>
              <a:rPr lang="en-US" dirty="0" err="1"/>
              <a:t>dài</a:t>
            </a:r>
            <a:r>
              <a:rPr lang="en-US" dirty="0"/>
              <a:t> </a:t>
            </a:r>
            <a:r>
              <a:rPr lang="en-US" dirty="0" err="1"/>
              <a:t>cuộc</a:t>
            </a:r>
            <a:r>
              <a:rPr lang="en-US" dirty="0"/>
              <a:t> </a:t>
            </a:r>
            <a:r>
              <a:rPr lang="en-US" dirty="0" err="1"/>
              <a:t>sống</a:t>
            </a:r>
            <a:r>
              <a:rPr lang="en-US" dirty="0"/>
              <a:t> </a:t>
            </a:r>
            <a:r>
              <a:rPr lang="en-US" dirty="0" err="1"/>
              <a:t>của</a:t>
            </a:r>
            <a:r>
              <a:rPr lang="en-US" dirty="0"/>
              <a:t> </a:t>
            </a:r>
            <a:r>
              <a:rPr lang="en-US" dirty="0" err="1"/>
              <a:t>mình</a:t>
            </a:r>
            <a:r>
              <a:rPr lang="en-US" dirty="0"/>
              <a:t> </a:t>
            </a:r>
            <a:r>
              <a:rPr lang="en-US" dirty="0" err="1"/>
              <a:t>bằng</a:t>
            </a:r>
            <a:r>
              <a:rPr lang="en-US" dirty="0"/>
              <a:t> </a:t>
            </a:r>
            <a:r>
              <a:rPr lang="en-US" dirty="0" err="1"/>
              <a:t>cách</a:t>
            </a:r>
            <a:r>
              <a:rPr lang="en-US" dirty="0"/>
              <a:t> </a:t>
            </a:r>
            <a:r>
              <a:rPr lang="en-US" dirty="0" err="1"/>
              <a:t>nào</a:t>
            </a:r>
            <a:endParaRPr dirty="0"/>
          </a:p>
        </p:txBody>
      </p:sp>
      <p:sp>
        <p:nvSpPr>
          <p:cNvPr id="552" name="Google Shape;552;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0" name="Google Shape;570;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Google Shape;585;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6" name="Google Shape;586;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7"/>
        <p:cNvGrpSpPr/>
        <p:nvPr/>
      </p:nvGrpSpPr>
      <p:grpSpPr>
        <a:xfrm>
          <a:off x="0" y="0"/>
          <a:ext cx="0" cy="0"/>
          <a:chOff x="0" y="0"/>
          <a:chExt cx="0" cy="0"/>
        </a:xfrm>
      </p:grpSpPr>
      <p:sp>
        <p:nvSpPr>
          <p:cNvPr id="618" name="Google Shape;618;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9" name="Google Shape;619;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9"/>
        <p:cNvGrpSpPr/>
        <p:nvPr/>
      </p:nvGrpSpPr>
      <p:grpSpPr>
        <a:xfrm>
          <a:off x="0" y="0"/>
          <a:ext cx="0" cy="0"/>
          <a:chOff x="0" y="0"/>
          <a:chExt cx="0" cy="0"/>
        </a:xfrm>
      </p:grpSpPr>
      <p:sp>
        <p:nvSpPr>
          <p:cNvPr id="640" name="Google Shape;640;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err="1"/>
              <a:t>Câu</a:t>
            </a:r>
            <a:r>
              <a:rPr lang="en-US" dirty="0"/>
              <a:t> </a:t>
            </a:r>
            <a:r>
              <a:rPr lang="en-US" dirty="0" err="1"/>
              <a:t>chuyện</a:t>
            </a:r>
            <a:r>
              <a:rPr lang="en-US" dirty="0"/>
              <a:t> </a:t>
            </a:r>
            <a:r>
              <a:rPr lang="en-US" dirty="0" err="1"/>
              <a:t>muốn</a:t>
            </a:r>
            <a:r>
              <a:rPr lang="en-US" dirty="0"/>
              <a:t> </a:t>
            </a:r>
            <a:r>
              <a:rPr lang="en-US" dirty="0" err="1"/>
              <a:t>nói</a:t>
            </a:r>
            <a:r>
              <a:rPr lang="en-US" dirty="0"/>
              <a:t> </a:t>
            </a:r>
            <a:r>
              <a:rPr lang="en-US" dirty="0" err="1"/>
              <a:t>với</a:t>
            </a:r>
            <a:r>
              <a:rPr lang="en-US" dirty="0"/>
              <a:t> </a:t>
            </a:r>
            <a:r>
              <a:rPr lang="en-US" dirty="0" err="1"/>
              <a:t>các</a:t>
            </a:r>
            <a:r>
              <a:rPr lang="en-US" dirty="0"/>
              <a:t> con </a:t>
            </a:r>
            <a:r>
              <a:rPr lang="en-US" dirty="0" err="1"/>
              <a:t>điều</a:t>
            </a:r>
            <a:r>
              <a:rPr lang="en-US" dirty="0"/>
              <a:t> </a:t>
            </a:r>
            <a:r>
              <a:rPr lang="en-US" dirty="0" err="1"/>
              <a:t>gì</a:t>
            </a:r>
            <a:endParaRPr dirty="0"/>
          </a:p>
        </p:txBody>
      </p:sp>
      <p:sp>
        <p:nvSpPr>
          <p:cNvPr id="641" name="Google Shape;641;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2" name="Google Shape;12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1"/>
        <p:cNvGrpSpPr/>
        <p:nvPr/>
      </p:nvGrpSpPr>
      <p:grpSpPr>
        <a:xfrm>
          <a:off x="0" y="0"/>
          <a:ext cx="0" cy="0"/>
          <a:chOff x="0" y="0"/>
          <a:chExt cx="0" cy="0"/>
        </a:xfrm>
      </p:grpSpPr>
      <p:sp>
        <p:nvSpPr>
          <p:cNvPr id="712" name="Google Shape;712;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13" name="Google Shape;713;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Tìm</a:t>
            </a:r>
            <a:r>
              <a:rPr lang="en-US" dirty="0"/>
              <a:t> </a:t>
            </a:r>
            <a:r>
              <a:rPr lang="en-US" dirty="0" err="1"/>
              <a:t>hiểu</a:t>
            </a:r>
            <a:r>
              <a:rPr lang="en-US" dirty="0"/>
              <a:t> </a:t>
            </a:r>
            <a:r>
              <a:rPr lang="en-US" dirty="0" err="1"/>
              <a:t>bài</a:t>
            </a:r>
            <a:r>
              <a:rPr lang="en-US" dirty="0"/>
              <a:t> qua </a:t>
            </a:r>
            <a:r>
              <a:rPr lang="en-US" dirty="0" err="1"/>
              <a:t>ứng</a:t>
            </a:r>
            <a:r>
              <a:rPr lang="en-US" dirty="0"/>
              <a:t> </a:t>
            </a:r>
            <a:r>
              <a:rPr lang="en-US" dirty="0" err="1"/>
              <a:t>dụng</a:t>
            </a:r>
            <a:r>
              <a:rPr lang="en-US" dirty="0"/>
              <a:t> </a:t>
            </a:r>
            <a:r>
              <a:rPr lang="en-US" dirty="0" err="1"/>
              <a:t>quizzi</a:t>
            </a:r>
            <a:endParaRPr lang="en-US" dirty="0"/>
          </a:p>
          <a:p>
            <a:r>
              <a:rPr lang="en-US" dirty="0"/>
              <a:t>https://quizizz.com/admin/quiz/5f623504d6e699001dc51316/t%E1%BA%ADp-%C4%91%E1%BB%8Dc-nh%E1%BB%AFng-con-s%E1%BA%BFu-b%E1%BA%B1ng-gi%E1%BA%A5y</a:t>
            </a:r>
          </a:p>
        </p:txBody>
      </p:sp>
      <p:sp>
        <p:nvSpPr>
          <p:cNvPr id="4" name="Slide Number Placeholder 3"/>
          <p:cNvSpPr>
            <a:spLocks noGrp="1"/>
          </p:cNvSpPr>
          <p:nvPr>
            <p:ph type="sldNum" sz="quarter" idx="5"/>
          </p:nvPr>
        </p:nvSpPr>
        <p:spPr/>
        <p:txBody>
          <a:bodyPr/>
          <a:lstStyle/>
          <a:p>
            <a:fld id="{2513E680-DAD7-46AE-A0C8-D25ACD33A2FF}" type="slidenum">
              <a:rPr lang="en-US" altLang="en-US" smtClean="0"/>
              <a:pPr/>
              <a:t>34</a:t>
            </a:fld>
            <a:endParaRPr lang="en-US" altLang="en-US"/>
          </a:p>
        </p:txBody>
      </p:sp>
    </p:spTree>
    <p:extLst>
      <p:ext uri="{BB962C8B-B14F-4D97-AF65-F5344CB8AC3E}">
        <p14:creationId xmlns:p14="http://schemas.microsoft.com/office/powerpoint/2010/main" val="38311073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3" name="Google Shape;653;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
        <p:cNvGrpSpPr/>
        <p:nvPr/>
      </p:nvGrpSpPr>
      <p:grpSpPr>
        <a:xfrm>
          <a:off x="0" y="0"/>
          <a:ext cx="0" cy="0"/>
          <a:chOff x="0" y="0"/>
          <a:chExt cx="0" cy="0"/>
        </a:xfrm>
      </p:grpSpPr>
      <p:sp>
        <p:nvSpPr>
          <p:cNvPr id="682" name="Google Shape;682;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83" name="Google Shape;683;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4"/>
        <p:cNvGrpSpPr/>
        <p:nvPr/>
      </p:nvGrpSpPr>
      <p:grpSpPr>
        <a:xfrm>
          <a:off x="0" y="0"/>
          <a:ext cx="0" cy="0"/>
          <a:chOff x="0" y="0"/>
          <a:chExt cx="0" cy="0"/>
        </a:xfrm>
      </p:grpSpPr>
      <p:sp>
        <p:nvSpPr>
          <p:cNvPr id="695" name="Google Shape;695;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96" name="Google Shape;696;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5"/>
        <p:cNvGrpSpPr/>
        <p:nvPr/>
      </p:nvGrpSpPr>
      <p:grpSpPr>
        <a:xfrm>
          <a:off x="0" y="0"/>
          <a:ext cx="0" cy="0"/>
          <a:chOff x="0" y="0"/>
          <a:chExt cx="0" cy="0"/>
        </a:xfrm>
      </p:grpSpPr>
      <p:sp>
        <p:nvSpPr>
          <p:cNvPr id="1276" name="Google Shape;1276;g8e26b9da5e_0_3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7" name="Google Shape;1277;g8e26b9da5e_0_3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0"/>
        <p:cNvGrpSpPr/>
        <p:nvPr/>
      </p:nvGrpSpPr>
      <p:grpSpPr>
        <a:xfrm>
          <a:off x="0" y="0"/>
          <a:ext cx="0" cy="0"/>
          <a:chOff x="0" y="0"/>
          <a:chExt cx="0" cy="0"/>
        </a:xfrm>
      </p:grpSpPr>
      <p:sp>
        <p:nvSpPr>
          <p:cNvPr id="1151" name="Google Shape;1151;g531051f14c_0_6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2" name="Google Shape;1152;g531051f14c_0_6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r>
              <a:rPr lang="vi-VN" sz="1800" dirty="0">
                <a:effectLst/>
                <a:latin typeface="Cambria" panose="02040503050406030204" pitchFamily="18" charset="0"/>
                <a:ea typeface="Cambria" panose="02040503050406030204" pitchFamily="18" charset="0"/>
                <a:cs typeface="Cambria" panose="02040503050406030204" pitchFamily="18" charset="0"/>
              </a:rPr>
              <a:t>+ Có, tại sao (con vẫn tin vào những điều kì diệu trong cuộc sống)</a:t>
            </a:r>
            <a:endParaRPr lang="en-US" sz="1800" dirty="0">
              <a:effectLst/>
              <a:latin typeface="Calibri" panose="020F0502020204030204" pitchFamily="34" charset="0"/>
              <a:ea typeface="Calibri" panose="020F0502020204030204" pitchFamily="34" charset="0"/>
            </a:endParaRPr>
          </a:p>
          <a:p>
            <a:pPr marL="0" marR="0">
              <a:lnSpc>
                <a:spcPct val="115000"/>
              </a:lnSpc>
              <a:spcBef>
                <a:spcPts val="0"/>
              </a:spcBef>
              <a:spcAft>
                <a:spcPts val="1000"/>
              </a:spcAft>
            </a:pPr>
            <a:r>
              <a:rPr lang="vi-VN" sz="1800" dirty="0">
                <a:effectLst/>
                <a:latin typeface="Cambria" panose="02040503050406030204" pitchFamily="18" charset="0"/>
                <a:ea typeface="Cambria" panose="02040503050406030204" pitchFamily="18" charset="0"/>
                <a:cs typeface="Cambria" panose="02040503050406030204" pitchFamily="18" charset="0"/>
              </a:rPr>
              <a:t>+ Không, tại sao (đó chỉ là hình ảnh để nói lên khát vọng sống của Xa-xa-cô)</a:t>
            </a:r>
            <a:endParaRPr lang="en-US" sz="1800" dirty="0">
              <a:effectLst/>
              <a:latin typeface="Calibri" panose="020F0502020204030204" pitchFamily="34" charset="0"/>
              <a:ea typeface="Calibri" panose="020F0502020204030204" pitchFamily="34" charset="0"/>
            </a:endParaRPr>
          </a:p>
          <a:p>
            <a:endParaRPr lang="en-US" dirty="0"/>
          </a:p>
          <a:p>
            <a:r>
              <a:rPr lang="en-US" dirty="0" err="1"/>
              <a:t>Gv</a:t>
            </a:r>
            <a:r>
              <a:rPr lang="en-US" dirty="0"/>
              <a:t> </a:t>
            </a:r>
            <a:r>
              <a:rPr lang="en-US" dirty="0" err="1"/>
              <a:t>tổ</a:t>
            </a:r>
            <a:r>
              <a:rPr lang="en-US" dirty="0"/>
              <a:t> </a:t>
            </a:r>
            <a:r>
              <a:rPr lang="en-US" dirty="0" err="1"/>
              <a:t>chức</a:t>
            </a:r>
            <a:r>
              <a:rPr lang="en-US" dirty="0"/>
              <a:t> HS </a:t>
            </a:r>
            <a:r>
              <a:rPr lang="en-US" dirty="0" err="1"/>
              <a:t>tham</a:t>
            </a:r>
            <a:r>
              <a:rPr lang="en-US" dirty="0"/>
              <a:t> </a:t>
            </a:r>
            <a:r>
              <a:rPr lang="en-US" dirty="0" err="1"/>
              <a:t>gia</a:t>
            </a:r>
            <a:r>
              <a:rPr lang="en-US" dirty="0"/>
              <a:t> </a:t>
            </a:r>
            <a:r>
              <a:rPr lang="en-US" dirty="0" err="1"/>
              <a:t>classpoint</a:t>
            </a:r>
            <a:r>
              <a:rPr lang="en-US" dirty="0"/>
              <a:t>. Sau </a:t>
            </a:r>
            <a:r>
              <a:rPr lang="en-US" dirty="0" err="1"/>
              <a:t>đó</a:t>
            </a:r>
            <a:r>
              <a:rPr lang="en-US" dirty="0"/>
              <a:t>, </a:t>
            </a:r>
            <a:r>
              <a:rPr lang="en-US" dirty="0" err="1"/>
              <a:t>cho</a:t>
            </a:r>
            <a:r>
              <a:rPr lang="en-US" dirty="0"/>
              <a:t> 2 -3 </a:t>
            </a:r>
            <a:r>
              <a:rPr lang="en-US" dirty="0" err="1"/>
              <a:t>bạn</a:t>
            </a:r>
            <a:r>
              <a:rPr lang="en-US" dirty="0"/>
              <a:t> </a:t>
            </a:r>
            <a:r>
              <a:rPr lang="en-US" dirty="0" err="1"/>
              <a:t>phát</a:t>
            </a:r>
            <a:r>
              <a:rPr lang="en-US" dirty="0"/>
              <a:t> </a:t>
            </a:r>
            <a:r>
              <a:rPr lang="en-US" dirty="0" err="1"/>
              <a:t>biểu</a:t>
            </a:r>
            <a:r>
              <a:rPr lang="en-US" dirty="0"/>
              <a:t> </a:t>
            </a:r>
            <a:r>
              <a:rPr lang="en-US" dirty="0" err="1"/>
              <a:t>quan</a:t>
            </a:r>
            <a:r>
              <a:rPr lang="en-US" dirty="0"/>
              <a:t> </a:t>
            </a:r>
            <a:r>
              <a:rPr lang="en-US" dirty="0" err="1"/>
              <a:t>điểm</a:t>
            </a:r>
            <a:r>
              <a:rPr lang="en-US" dirty="0"/>
              <a:t> </a:t>
            </a:r>
            <a:r>
              <a:rPr lang="en-US" dirty="0" err="1"/>
              <a:t>của</a:t>
            </a:r>
            <a:r>
              <a:rPr lang="en-US" dirty="0"/>
              <a:t> </a:t>
            </a:r>
            <a:r>
              <a:rPr lang="en-US" dirty="0" err="1"/>
              <a:t>bản</a:t>
            </a:r>
            <a:r>
              <a:rPr lang="en-US" dirty="0"/>
              <a:t> </a:t>
            </a:r>
            <a:r>
              <a:rPr lang="en-US" dirty="0" err="1"/>
              <a:t>thân</a:t>
            </a:r>
            <a:r>
              <a:rPr lang="en-US" dirty="0"/>
              <a:t>.</a:t>
            </a:r>
          </a:p>
        </p:txBody>
      </p:sp>
      <p:sp>
        <p:nvSpPr>
          <p:cNvPr id="4" name="Slide Number Placeholder 3"/>
          <p:cNvSpPr>
            <a:spLocks noGrp="1"/>
          </p:cNvSpPr>
          <p:nvPr>
            <p:ph type="sldNum" sz="quarter" idx="5"/>
          </p:nvPr>
        </p:nvSpPr>
        <p:spPr/>
        <p:txBody>
          <a:bodyPr/>
          <a:lstStyle/>
          <a:p>
            <a:fld id="{421DF29A-7470-4A10-94E0-70C8E53710FB}" type="slidenum">
              <a:rPr lang="en-US" altLang="en-US" smtClean="0"/>
              <a:pPr/>
              <a:t>40</a:t>
            </a:fld>
            <a:endParaRPr lang="en-US" altLang="en-US"/>
          </a:p>
        </p:txBody>
      </p:sp>
    </p:spTree>
    <p:extLst>
      <p:ext uri="{BB962C8B-B14F-4D97-AF65-F5344CB8AC3E}">
        <p14:creationId xmlns:p14="http://schemas.microsoft.com/office/powerpoint/2010/main" val="216973069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Những</a:t>
            </a:r>
            <a:r>
              <a:rPr lang="en-US" dirty="0"/>
              <a:t> </a:t>
            </a:r>
            <a:r>
              <a:rPr lang="en-US" dirty="0" err="1"/>
              <a:t>cuộc</a:t>
            </a:r>
            <a:r>
              <a:rPr lang="en-US" dirty="0"/>
              <a:t> </a:t>
            </a:r>
            <a:r>
              <a:rPr lang="en-US" dirty="0" err="1"/>
              <a:t>chiến</a:t>
            </a:r>
            <a:r>
              <a:rPr lang="en-US" dirty="0"/>
              <a:t> </a:t>
            </a:r>
            <a:r>
              <a:rPr lang="en-US" dirty="0" err="1"/>
              <a:t>tranh</a:t>
            </a:r>
            <a:r>
              <a:rPr lang="en-US" dirty="0"/>
              <a:t> </a:t>
            </a:r>
            <a:r>
              <a:rPr lang="en-US" dirty="0" err="1"/>
              <a:t>luôn</a:t>
            </a:r>
            <a:r>
              <a:rPr lang="en-US" dirty="0"/>
              <a:t> </a:t>
            </a:r>
            <a:r>
              <a:rPr lang="en-US" dirty="0" err="1"/>
              <a:t>là</a:t>
            </a:r>
            <a:r>
              <a:rPr lang="en-US" dirty="0"/>
              <a:t> </a:t>
            </a:r>
            <a:r>
              <a:rPr lang="en-US" dirty="0" err="1"/>
              <a:t>cuộc</a:t>
            </a:r>
            <a:r>
              <a:rPr lang="en-US" dirty="0"/>
              <a:t> </a:t>
            </a:r>
            <a:r>
              <a:rPr lang="en-US" dirty="0" err="1"/>
              <a:t>tranh</a:t>
            </a:r>
            <a:r>
              <a:rPr lang="en-US" dirty="0"/>
              <a:t> </a:t>
            </a:r>
            <a:r>
              <a:rPr lang="en-US" dirty="0" err="1"/>
              <a:t>giành</a:t>
            </a:r>
            <a:r>
              <a:rPr lang="en-US" dirty="0"/>
              <a:t> </a:t>
            </a:r>
            <a:r>
              <a:rPr lang="en-US" dirty="0" err="1"/>
              <a:t>quyền</a:t>
            </a:r>
            <a:r>
              <a:rPr lang="en-US" dirty="0"/>
              <a:t> </a:t>
            </a:r>
            <a:r>
              <a:rPr lang="en-US" dirty="0" err="1"/>
              <a:t>lực</a:t>
            </a:r>
            <a:r>
              <a:rPr lang="en-US" dirty="0"/>
              <a:t> </a:t>
            </a:r>
            <a:r>
              <a:rPr lang="en-US" dirty="0" err="1"/>
              <a:t>mang</a:t>
            </a:r>
            <a:r>
              <a:rPr lang="en-US" dirty="0"/>
              <a:t> </a:t>
            </a:r>
            <a:r>
              <a:rPr lang="en-US" dirty="0" err="1"/>
              <a:t>tính</a:t>
            </a:r>
            <a:r>
              <a:rPr lang="en-US" dirty="0"/>
              <a:t> </a:t>
            </a:r>
            <a:r>
              <a:rPr lang="en-US" dirty="0" err="1"/>
              <a:t>chất</a:t>
            </a:r>
            <a:r>
              <a:rPr lang="en-US" dirty="0"/>
              <a:t> phi </a:t>
            </a:r>
            <a:r>
              <a:rPr lang="en-US" dirty="0" err="1"/>
              <a:t>nghĩa</a:t>
            </a:r>
            <a:endParaRPr lang="en-US" dirty="0"/>
          </a:p>
          <a:p>
            <a:r>
              <a:rPr lang="en-US" dirty="0" err="1"/>
              <a:t>Chiến</a:t>
            </a:r>
            <a:r>
              <a:rPr lang="en-US" dirty="0"/>
              <a:t> </a:t>
            </a:r>
            <a:r>
              <a:rPr lang="en-US" dirty="0" err="1"/>
              <a:t>tranh</a:t>
            </a:r>
            <a:r>
              <a:rPr lang="en-US" dirty="0"/>
              <a:t> </a:t>
            </a:r>
            <a:r>
              <a:rPr lang="en-US" dirty="0" err="1"/>
              <a:t>gây</a:t>
            </a:r>
            <a:r>
              <a:rPr lang="en-US" dirty="0"/>
              <a:t> ra </a:t>
            </a:r>
            <a:r>
              <a:rPr lang="en-US" dirty="0" err="1"/>
              <a:t>biết</a:t>
            </a:r>
            <a:r>
              <a:rPr lang="en-US" dirty="0"/>
              <a:t> bao </a:t>
            </a:r>
            <a:r>
              <a:rPr lang="en-US" dirty="0" err="1"/>
              <a:t>tội</a:t>
            </a:r>
            <a:r>
              <a:rPr lang="en-US" dirty="0"/>
              <a:t> </a:t>
            </a:r>
            <a:r>
              <a:rPr lang="en-US" dirty="0" err="1"/>
              <a:t>ác</a:t>
            </a:r>
            <a:r>
              <a:rPr lang="en-US" dirty="0"/>
              <a:t> </a:t>
            </a:r>
            <a:r>
              <a:rPr lang="en-US" dirty="0" err="1"/>
              <a:t>và</a:t>
            </a:r>
            <a:r>
              <a:rPr lang="en-US" dirty="0"/>
              <a:t> </a:t>
            </a:r>
            <a:r>
              <a:rPr lang="en-US" dirty="0" err="1"/>
              <a:t>sự</a:t>
            </a:r>
            <a:r>
              <a:rPr lang="en-US" dirty="0"/>
              <a:t> tang </a:t>
            </a:r>
            <a:r>
              <a:rPr lang="en-US" dirty="0" err="1"/>
              <a:t>thương</a:t>
            </a:r>
            <a:r>
              <a:rPr lang="en-US" dirty="0"/>
              <a:t>.</a:t>
            </a:r>
          </a:p>
          <a:p>
            <a:r>
              <a:rPr lang="en-US" dirty="0" err="1"/>
              <a:t>Chúng</a:t>
            </a:r>
            <a:r>
              <a:rPr lang="en-US" dirty="0"/>
              <a:t> </a:t>
            </a:r>
            <a:r>
              <a:rPr lang="en-US" dirty="0" err="1"/>
              <a:t>tôi</a:t>
            </a:r>
            <a:r>
              <a:rPr lang="en-US" dirty="0"/>
              <a:t> </a:t>
            </a:r>
            <a:r>
              <a:rPr lang="en-US" dirty="0" err="1"/>
              <a:t>muốn</a:t>
            </a:r>
            <a:r>
              <a:rPr lang="en-US" dirty="0"/>
              <a:t> </a:t>
            </a:r>
            <a:r>
              <a:rPr lang="en-US" dirty="0" err="1"/>
              <a:t>hòa</a:t>
            </a:r>
            <a:r>
              <a:rPr lang="en-US" dirty="0"/>
              <a:t> </a:t>
            </a:r>
            <a:r>
              <a:rPr lang="en-US" dirty="0" err="1"/>
              <a:t>bình</a:t>
            </a:r>
            <a:endParaRPr lang="en-US" dirty="0"/>
          </a:p>
        </p:txBody>
      </p:sp>
      <p:sp>
        <p:nvSpPr>
          <p:cNvPr id="4" name="Slide Number Placeholder 3"/>
          <p:cNvSpPr>
            <a:spLocks noGrp="1"/>
          </p:cNvSpPr>
          <p:nvPr>
            <p:ph type="sldNum" sz="quarter" idx="5"/>
          </p:nvPr>
        </p:nvSpPr>
        <p:spPr/>
        <p:txBody>
          <a:bodyPr/>
          <a:lstStyle/>
          <a:p>
            <a:fld id="{421DF29A-7470-4A10-94E0-70C8E53710FB}" type="slidenum">
              <a:rPr lang="en-US" altLang="en-US" smtClean="0"/>
              <a:pPr/>
              <a:t>41</a:t>
            </a:fld>
            <a:endParaRPr lang="en-US" altLang="en-US"/>
          </a:p>
        </p:txBody>
      </p:sp>
    </p:spTree>
    <p:extLst>
      <p:ext uri="{BB962C8B-B14F-4D97-AF65-F5344CB8AC3E}">
        <p14:creationId xmlns:p14="http://schemas.microsoft.com/office/powerpoint/2010/main" val="410104016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Những</a:t>
            </a:r>
            <a:r>
              <a:rPr lang="en-US" dirty="0"/>
              <a:t> </a:t>
            </a:r>
            <a:r>
              <a:rPr lang="en-US" dirty="0" err="1"/>
              <a:t>cuộc</a:t>
            </a:r>
            <a:r>
              <a:rPr lang="en-US" dirty="0"/>
              <a:t> </a:t>
            </a:r>
            <a:r>
              <a:rPr lang="en-US" dirty="0" err="1"/>
              <a:t>chiến</a:t>
            </a:r>
            <a:r>
              <a:rPr lang="en-US" dirty="0"/>
              <a:t> </a:t>
            </a:r>
            <a:r>
              <a:rPr lang="en-US" dirty="0" err="1"/>
              <a:t>tranh</a:t>
            </a:r>
            <a:r>
              <a:rPr lang="en-US" dirty="0"/>
              <a:t> </a:t>
            </a:r>
            <a:r>
              <a:rPr lang="en-US" dirty="0" err="1"/>
              <a:t>luôn</a:t>
            </a:r>
            <a:r>
              <a:rPr lang="en-US" dirty="0"/>
              <a:t> </a:t>
            </a:r>
            <a:r>
              <a:rPr lang="en-US" dirty="0" err="1"/>
              <a:t>là</a:t>
            </a:r>
            <a:r>
              <a:rPr lang="en-US" dirty="0"/>
              <a:t> </a:t>
            </a:r>
            <a:r>
              <a:rPr lang="en-US" dirty="0" err="1"/>
              <a:t>cuộc</a:t>
            </a:r>
            <a:r>
              <a:rPr lang="en-US" dirty="0"/>
              <a:t> </a:t>
            </a:r>
            <a:r>
              <a:rPr lang="en-US" dirty="0" err="1"/>
              <a:t>tranh</a:t>
            </a:r>
            <a:r>
              <a:rPr lang="en-US" dirty="0"/>
              <a:t> </a:t>
            </a:r>
            <a:r>
              <a:rPr lang="en-US" dirty="0" err="1"/>
              <a:t>giành</a:t>
            </a:r>
            <a:r>
              <a:rPr lang="en-US" dirty="0"/>
              <a:t> </a:t>
            </a:r>
            <a:r>
              <a:rPr lang="en-US" dirty="0" err="1"/>
              <a:t>quyền</a:t>
            </a:r>
            <a:r>
              <a:rPr lang="en-US" dirty="0"/>
              <a:t> </a:t>
            </a:r>
            <a:r>
              <a:rPr lang="en-US" dirty="0" err="1"/>
              <a:t>lực</a:t>
            </a:r>
            <a:r>
              <a:rPr lang="en-US" dirty="0"/>
              <a:t> </a:t>
            </a:r>
            <a:r>
              <a:rPr lang="en-US" dirty="0" err="1"/>
              <a:t>mang</a:t>
            </a:r>
            <a:r>
              <a:rPr lang="en-US" dirty="0"/>
              <a:t> </a:t>
            </a:r>
            <a:r>
              <a:rPr lang="en-US" dirty="0" err="1"/>
              <a:t>tính</a:t>
            </a:r>
            <a:r>
              <a:rPr lang="en-US" dirty="0"/>
              <a:t> </a:t>
            </a:r>
            <a:r>
              <a:rPr lang="en-US" dirty="0" err="1"/>
              <a:t>chất</a:t>
            </a:r>
            <a:r>
              <a:rPr lang="en-US" dirty="0"/>
              <a:t> phi </a:t>
            </a:r>
            <a:r>
              <a:rPr lang="en-US" dirty="0" err="1"/>
              <a:t>nghĩa</a:t>
            </a:r>
            <a:endParaRPr lang="en-US" dirty="0"/>
          </a:p>
          <a:p>
            <a:r>
              <a:rPr lang="en-US" dirty="0" err="1"/>
              <a:t>Chiến</a:t>
            </a:r>
            <a:r>
              <a:rPr lang="en-US" dirty="0"/>
              <a:t> </a:t>
            </a:r>
            <a:r>
              <a:rPr lang="en-US" dirty="0" err="1"/>
              <a:t>tranh</a:t>
            </a:r>
            <a:r>
              <a:rPr lang="en-US" dirty="0"/>
              <a:t> </a:t>
            </a:r>
            <a:r>
              <a:rPr lang="en-US" dirty="0" err="1"/>
              <a:t>gây</a:t>
            </a:r>
            <a:r>
              <a:rPr lang="en-US" dirty="0"/>
              <a:t> ra </a:t>
            </a:r>
            <a:r>
              <a:rPr lang="en-US" dirty="0" err="1"/>
              <a:t>biết</a:t>
            </a:r>
            <a:r>
              <a:rPr lang="en-US" dirty="0"/>
              <a:t> bao </a:t>
            </a:r>
            <a:r>
              <a:rPr lang="en-US" dirty="0" err="1"/>
              <a:t>tội</a:t>
            </a:r>
            <a:r>
              <a:rPr lang="en-US" dirty="0"/>
              <a:t> </a:t>
            </a:r>
            <a:r>
              <a:rPr lang="en-US" dirty="0" err="1"/>
              <a:t>ác</a:t>
            </a:r>
            <a:r>
              <a:rPr lang="en-US" dirty="0"/>
              <a:t> </a:t>
            </a:r>
            <a:r>
              <a:rPr lang="en-US" dirty="0" err="1"/>
              <a:t>và</a:t>
            </a:r>
            <a:r>
              <a:rPr lang="en-US" dirty="0"/>
              <a:t> </a:t>
            </a:r>
            <a:r>
              <a:rPr lang="en-US" dirty="0" err="1"/>
              <a:t>sự</a:t>
            </a:r>
            <a:r>
              <a:rPr lang="en-US" dirty="0"/>
              <a:t> tang </a:t>
            </a:r>
            <a:r>
              <a:rPr lang="en-US" dirty="0" err="1"/>
              <a:t>thương</a:t>
            </a:r>
            <a:r>
              <a:rPr lang="en-US" dirty="0"/>
              <a:t>.</a:t>
            </a:r>
          </a:p>
          <a:p>
            <a:r>
              <a:rPr lang="en-US" dirty="0" err="1"/>
              <a:t>Chúng</a:t>
            </a:r>
            <a:r>
              <a:rPr lang="en-US" dirty="0"/>
              <a:t> </a:t>
            </a:r>
            <a:r>
              <a:rPr lang="en-US" dirty="0" err="1"/>
              <a:t>tôi</a:t>
            </a:r>
            <a:r>
              <a:rPr lang="en-US" dirty="0"/>
              <a:t> </a:t>
            </a:r>
            <a:r>
              <a:rPr lang="en-US" dirty="0" err="1"/>
              <a:t>muốn</a:t>
            </a:r>
            <a:r>
              <a:rPr lang="en-US" dirty="0"/>
              <a:t> </a:t>
            </a:r>
            <a:r>
              <a:rPr lang="en-US" dirty="0" err="1"/>
              <a:t>hòa</a:t>
            </a:r>
            <a:r>
              <a:rPr lang="en-US" dirty="0"/>
              <a:t> </a:t>
            </a:r>
            <a:r>
              <a:rPr lang="en-US" dirty="0" err="1"/>
              <a:t>bình</a:t>
            </a:r>
            <a:endParaRPr lang="en-US" dirty="0"/>
          </a:p>
        </p:txBody>
      </p:sp>
      <p:sp>
        <p:nvSpPr>
          <p:cNvPr id="4" name="Slide Number Placeholder 3"/>
          <p:cNvSpPr>
            <a:spLocks noGrp="1"/>
          </p:cNvSpPr>
          <p:nvPr>
            <p:ph type="sldNum" sz="quarter" idx="5"/>
          </p:nvPr>
        </p:nvSpPr>
        <p:spPr/>
        <p:txBody>
          <a:bodyPr/>
          <a:lstStyle/>
          <a:p>
            <a:fld id="{421DF29A-7470-4A10-94E0-70C8E53710FB}" type="slidenum">
              <a:rPr lang="en-US" altLang="en-US" smtClean="0"/>
              <a:pPr/>
              <a:t>42</a:t>
            </a:fld>
            <a:endParaRPr lang="en-US" altLang="en-US"/>
          </a:p>
        </p:txBody>
      </p:sp>
    </p:spTree>
    <p:extLst>
      <p:ext uri="{BB962C8B-B14F-4D97-AF65-F5344CB8AC3E}">
        <p14:creationId xmlns:p14="http://schemas.microsoft.com/office/powerpoint/2010/main" val="26609589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28" name="Google Shape;128;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5"/>
        <p:cNvGrpSpPr/>
        <p:nvPr/>
      </p:nvGrpSpPr>
      <p:grpSpPr>
        <a:xfrm>
          <a:off x="0" y="0"/>
          <a:ext cx="0" cy="0"/>
          <a:chOff x="0" y="0"/>
          <a:chExt cx="0" cy="0"/>
        </a:xfrm>
      </p:grpSpPr>
      <p:sp>
        <p:nvSpPr>
          <p:cNvPr id="886" name="Google Shape;886;g8e6adb91be_1_4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7" name="Google Shape;887;g8e6adb91be_1_4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9"/>
        <p:cNvGrpSpPr/>
        <p:nvPr/>
      </p:nvGrpSpPr>
      <p:grpSpPr>
        <a:xfrm>
          <a:off x="0" y="0"/>
          <a:ext cx="0" cy="0"/>
          <a:chOff x="0" y="0"/>
          <a:chExt cx="0" cy="0"/>
        </a:xfrm>
      </p:grpSpPr>
      <p:sp>
        <p:nvSpPr>
          <p:cNvPr id="3460" name="Google Shape;346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1" name="Google Shape;346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a:lnSpc>
                <a:spcPct val="115000"/>
              </a:lnSpc>
              <a:spcBef>
                <a:spcPts val="0"/>
              </a:spcBef>
              <a:spcAft>
                <a:spcPts val="1000"/>
              </a:spcAft>
            </a:pPr>
            <a:r>
              <a:rPr lang="en-US" sz="1800" dirty="0">
                <a:effectLst/>
                <a:latin typeface="Cambria" panose="02040503050406030204" pitchFamily="18" charset="0"/>
                <a:ea typeface="Cambria" panose="02040503050406030204" pitchFamily="18" charset="0"/>
                <a:cs typeface="Cambria" panose="02040503050406030204" pitchFamily="18" charset="0"/>
              </a:rPr>
              <a:t>Cho </a:t>
            </a:r>
            <a:r>
              <a:rPr lang="en-US" sz="1800" dirty="0" err="1">
                <a:effectLst/>
                <a:latin typeface="Cambria" panose="02040503050406030204" pitchFamily="18" charset="0"/>
                <a:ea typeface="Cambria" panose="02040503050406030204" pitchFamily="18" charset="0"/>
                <a:cs typeface="Cambria" panose="02040503050406030204" pitchFamily="18" charset="0"/>
              </a:rPr>
              <a:t>lần</a:t>
            </a:r>
            <a:r>
              <a:rPr lang="en-US" sz="1800" dirty="0">
                <a:effectLst/>
                <a:latin typeface="Cambria" panose="02040503050406030204" pitchFamily="18" charset="0"/>
                <a:ea typeface="Cambria" panose="02040503050406030204" pitchFamily="18" charset="0"/>
                <a:cs typeface="Cambria" panose="02040503050406030204" pitchFamily="18" charset="0"/>
              </a:rPr>
              <a:t> </a:t>
            </a:r>
            <a:r>
              <a:rPr lang="en-US" sz="1800" dirty="0" err="1">
                <a:effectLst/>
                <a:latin typeface="Cambria" panose="02040503050406030204" pitchFamily="18" charset="0"/>
                <a:ea typeface="Cambria" panose="02040503050406030204" pitchFamily="18" charset="0"/>
                <a:cs typeface="Cambria" panose="02040503050406030204" pitchFamily="18" charset="0"/>
              </a:rPr>
              <a:t>từng</a:t>
            </a:r>
            <a:r>
              <a:rPr lang="en-US" sz="1800" dirty="0">
                <a:effectLst/>
                <a:latin typeface="Cambria" panose="02040503050406030204" pitchFamily="18" charset="0"/>
                <a:ea typeface="Cambria" panose="02040503050406030204" pitchFamily="18" charset="0"/>
                <a:cs typeface="Cambria" panose="02040503050406030204" pitchFamily="18" charset="0"/>
              </a:rPr>
              <a:t> </a:t>
            </a:r>
            <a:r>
              <a:rPr lang="en-US" sz="1800" dirty="0" err="1">
                <a:effectLst/>
                <a:latin typeface="Cambria" panose="02040503050406030204" pitchFamily="18" charset="0"/>
                <a:ea typeface="Cambria" panose="02040503050406030204" pitchFamily="18" charset="0"/>
                <a:cs typeface="Cambria" panose="02040503050406030204" pitchFamily="18" charset="0"/>
              </a:rPr>
              <a:t>bạn</a:t>
            </a:r>
            <a:r>
              <a:rPr lang="en-US" sz="1800" dirty="0">
                <a:effectLst/>
                <a:latin typeface="Cambria" panose="02040503050406030204" pitchFamily="18" charset="0"/>
                <a:ea typeface="Cambria" panose="02040503050406030204" pitchFamily="18" charset="0"/>
                <a:cs typeface="Cambria" panose="02040503050406030204" pitchFamily="18" charset="0"/>
              </a:rPr>
              <a:t> </a:t>
            </a:r>
            <a:r>
              <a:rPr lang="en-US" sz="1800" dirty="0" err="1">
                <a:effectLst/>
                <a:latin typeface="Cambria" panose="02040503050406030204" pitchFamily="18" charset="0"/>
                <a:ea typeface="Cambria" panose="02040503050406030204" pitchFamily="18" charset="0"/>
                <a:cs typeface="Cambria" panose="02040503050406030204" pitchFamily="18" charset="0"/>
              </a:rPr>
              <a:t>nói</a:t>
            </a:r>
            <a:r>
              <a:rPr lang="en-US" sz="1800" dirty="0">
                <a:effectLst/>
                <a:latin typeface="Cambria" panose="02040503050406030204" pitchFamily="18" charset="0"/>
                <a:ea typeface="Cambria" panose="02040503050406030204" pitchFamily="18" charset="0"/>
                <a:cs typeface="Cambria" panose="02040503050406030204" pitchFamily="18" charset="0"/>
              </a:rPr>
              <a:t> 1 </a:t>
            </a:r>
            <a:r>
              <a:rPr lang="en-US" sz="1800" dirty="0" err="1">
                <a:effectLst/>
                <a:latin typeface="Cambria" panose="02040503050406030204" pitchFamily="18" charset="0"/>
                <a:ea typeface="Cambria" panose="02040503050406030204" pitchFamily="18" charset="0"/>
                <a:cs typeface="Cambria" panose="02040503050406030204" pitchFamily="18" charset="0"/>
              </a:rPr>
              <a:t>câu</a:t>
            </a:r>
            <a:r>
              <a:rPr lang="en-US" sz="1800" dirty="0">
                <a:effectLst/>
                <a:latin typeface="Cambria" panose="02040503050406030204" pitchFamily="18" charset="0"/>
                <a:ea typeface="Cambria" panose="02040503050406030204" pitchFamily="18" charset="0"/>
                <a:cs typeface="Cambria" panose="02040503050406030204" pitchFamily="18" charset="0"/>
              </a:rPr>
              <a:t> </a:t>
            </a:r>
          </a:p>
          <a:p>
            <a:pPr marL="0" marR="0">
              <a:lnSpc>
                <a:spcPct val="115000"/>
              </a:lnSpc>
              <a:spcBef>
                <a:spcPts val="0"/>
              </a:spcBef>
              <a:spcAft>
                <a:spcPts val="1000"/>
              </a:spcAft>
            </a:pPr>
            <a:endParaRPr lang="en-US" sz="1800" dirty="0">
              <a:effectLst/>
              <a:latin typeface="Cambria" panose="02040503050406030204" pitchFamily="18" charset="0"/>
              <a:ea typeface="Cambria" panose="02040503050406030204" pitchFamily="18" charset="0"/>
              <a:cs typeface="Cambria" panose="02040503050406030204" pitchFamily="18" charset="0"/>
            </a:endParaRPr>
          </a:p>
          <a:p>
            <a:pPr marL="0" marR="0">
              <a:lnSpc>
                <a:spcPct val="115000"/>
              </a:lnSpc>
              <a:spcBef>
                <a:spcPts val="0"/>
              </a:spcBef>
              <a:spcAft>
                <a:spcPts val="1000"/>
              </a:spcAft>
            </a:pPr>
            <a:r>
              <a:rPr lang="vi-VN" sz="1800" dirty="0">
                <a:effectLst/>
                <a:latin typeface="Cambria" panose="02040503050406030204" pitchFamily="18" charset="0"/>
                <a:ea typeface="Cambria" panose="02040503050406030204" pitchFamily="18" charset="0"/>
                <a:cs typeface="Cambria" panose="02040503050406030204" pitchFamily="18" charset="0"/>
              </a:rPr>
              <a:t>- Nơi đó sẽ có những gì? </a:t>
            </a:r>
            <a:endParaRPr lang="en-US" sz="1800" dirty="0">
              <a:effectLst/>
              <a:latin typeface="Calibri" panose="020F0502020204030204" pitchFamily="34" charset="0"/>
              <a:ea typeface="Calibri" panose="020F0502020204030204" pitchFamily="34" charset="0"/>
            </a:endParaRPr>
          </a:p>
          <a:p>
            <a:pPr marL="0" marR="0">
              <a:lnSpc>
                <a:spcPct val="115000"/>
              </a:lnSpc>
              <a:spcBef>
                <a:spcPts val="0"/>
              </a:spcBef>
              <a:spcAft>
                <a:spcPts val="1000"/>
              </a:spcAft>
            </a:pPr>
            <a:r>
              <a:rPr lang="vi-VN" sz="1800" dirty="0">
                <a:effectLst/>
                <a:latin typeface="Cambria" panose="02040503050406030204" pitchFamily="18" charset="0"/>
                <a:ea typeface="Cambria" panose="02040503050406030204" pitchFamily="18" charset="0"/>
                <a:cs typeface="Cambria" panose="02040503050406030204" pitchFamily="18" charset="0"/>
              </a:rPr>
              <a:t>- Con sẽ sống cùng ai ở đó? </a:t>
            </a:r>
            <a:endParaRPr lang="en-US" sz="1800" dirty="0">
              <a:effectLst/>
              <a:latin typeface="Calibri" panose="020F0502020204030204" pitchFamily="34" charset="0"/>
              <a:ea typeface="Calibri" panose="020F0502020204030204" pitchFamily="34" charset="0"/>
            </a:endParaRPr>
          </a:p>
          <a:p>
            <a:pPr marL="285750" marR="0" indent="-285750">
              <a:lnSpc>
                <a:spcPct val="115000"/>
              </a:lnSpc>
              <a:spcBef>
                <a:spcPts val="0"/>
              </a:spcBef>
              <a:spcAft>
                <a:spcPts val="1000"/>
              </a:spcAft>
              <a:buFontTx/>
              <a:buChar char="-"/>
            </a:pPr>
            <a:r>
              <a:rPr lang="vi-VN" sz="1800" dirty="0">
                <a:effectLst/>
                <a:latin typeface="Cambria" panose="02040503050406030204" pitchFamily="18" charset="0"/>
                <a:ea typeface="Cambria" panose="02040503050406030204" pitchFamily="18" charset="0"/>
                <a:cs typeface="Cambria" panose="02040503050406030204" pitchFamily="18" charset="0"/>
              </a:rPr>
              <a:t>Có điều gì đặc biệt ở hành tinh của con?, … </a:t>
            </a:r>
            <a:endParaRPr lang="en-US" sz="1800" dirty="0">
              <a:effectLst/>
              <a:latin typeface="Cambria" panose="02040503050406030204" pitchFamily="18" charset="0"/>
              <a:ea typeface="Cambria" panose="02040503050406030204" pitchFamily="18" charset="0"/>
              <a:cs typeface="Cambria" panose="02040503050406030204" pitchFamily="18" charset="0"/>
            </a:endParaRPr>
          </a:p>
          <a:p>
            <a:pPr marL="285750" marR="0" indent="-285750">
              <a:lnSpc>
                <a:spcPct val="115000"/>
              </a:lnSpc>
              <a:spcBef>
                <a:spcPts val="0"/>
              </a:spcBef>
              <a:spcAft>
                <a:spcPts val="1000"/>
              </a:spcAft>
              <a:buFontTx/>
              <a:buChar char="-"/>
            </a:pPr>
            <a:r>
              <a:rPr lang="en-US" sz="1800" dirty="0" err="1">
                <a:effectLst/>
                <a:latin typeface="Cambria" panose="02040503050406030204" pitchFamily="18" charset="0"/>
                <a:ea typeface="Cambria" panose="02040503050406030204" pitchFamily="18" charset="0"/>
              </a:rPr>
              <a:t>Để</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cho</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hành</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tinh</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mơ</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ước</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đó</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của</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chúng</a:t>
            </a:r>
            <a:r>
              <a:rPr lang="en-US" sz="1800" dirty="0">
                <a:effectLst/>
                <a:latin typeface="Cambria" panose="02040503050406030204" pitchFamily="18" charset="0"/>
                <a:ea typeface="Cambria" panose="02040503050406030204" pitchFamily="18" charset="0"/>
              </a:rPr>
              <a:t> ta </a:t>
            </a:r>
            <a:r>
              <a:rPr lang="en-US" sz="1800" dirty="0" err="1">
                <a:effectLst/>
                <a:latin typeface="Cambria" panose="02040503050406030204" pitchFamily="18" charset="0"/>
                <a:ea typeface="Cambria" panose="02040503050406030204" pitchFamily="18" charset="0"/>
              </a:rPr>
              <a:t>luôn</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tươi</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đẹp</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chúng</a:t>
            </a:r>
            <a:r>
              <a:rPr lang="en-US" sz="1800" dirty="0">
                <a:effectLst/>
                <a:latin typeface="Cambria" panose="02040503050406030204" pitchFamily="18" charset="0"/>
                <a:ea typeface="Cambria" panose="02040503050406030204" pitchFamily="18" charset="0"/>
              </a:rPr>
              <a:t> ta </a:t>
            </a:r>
            <a:r>
              <a:rPr lang="en-US" sz="1800" dirty="0" err="1">
                <a:effectLst/>
                <a:latin typeface="Cambria" panose="02040503050406030204" pitchFamily="18" charset="0"/>
                <a:ea typeface="Cambria" panose="02040503050406030204" pitchFamily="18" charset="0"/>
              </a:rPr>
              <a:t>cần</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làm</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gì</a:t>
            </a:r>
            <a:r>
              <a:rPr lang="en-US" sz="1800" dirty="0">
                <a:effectLst/>
                <a:latin typeface="Cambria" panose="02040503050406030204" pitchFamily="18" charset="0"/>
                <a:ea typeface="Cambria" panose="02040503050406030204" pitchFamily="18" charset="0"/>
              </a:rPr>
              <a:t>?</a:t>
            </a:r>
            <a:endParaRPr lang="en-US" sz="18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endParaRPr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3"/>
        <p:cNvGrpSpPr/>
        <p:nvPr/>
      </p:nvGrpSpPr>
      <p:grpSpPr>
        <a:xfrm>
          <a:off x="0" y="0"/>
          <a:ext cx="0" cy="0"/>
          <a:chOff x="0" y="0"/>
          <a:chExt cx="0" cy="0"/>
        </a:xfrm>
      </p:grpSpPr>
      <p:sp>
        <p:nvSpPr>
          <p:cNvPr id="734" name="Google Shape;734;p3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35" name="Google Shape;735;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linh</a:t>
            </a:r>
            <a:r>
              <a:rPr lang="en-US" dirty="0"/>
              <a:t> </a:t>
            </a:r>
            <a:r>
              <a:rPr lang="en-US" dirty="0" err="1"/>
              <a:t>hoạt</a:t>
            </a:r>
            <a:r>
              <a:rPr lang="en-US" dirty="0"/>
              <a:t> </a:t>
            </a:r>
            <a:r>
              <a:rPr lang="en-US" dirty="0" err="1"/>
              <a:t>cho</a:t>
            </a:r>
            <a:r>
              <a:rPr lang="en-US" dirty="0"/>
              <a:t> HS </a:t>
            </a:r>
            <a:r>
              <a:rPr lang="en-US" dirty="0" err="1"/>
              <a:t>cách</a:t>
            </a:r>
            <a:r>
              <a:rPr lang="en-US" dirty="0"/>
              <a:t> </a:t>
            </a:r>
            <a:r>
              <a:rPr lang="en-US" dirty="0" err="1"/>
              <a:t>thức</a:t>
            </a:r>
            <a:r>
              <a:rPr lang="en-US" dirty="0"/>
              <a:t> </a:t>
            </a:r>
            <a:r>
              <a:rPr lang="en-US" dirty="0" err="1"/>
              <a:t>phù</a:t>
            </a:r>
            <a:r>
              <a:rPr lang="en-US" dirty="0"/>
              <a:t> </a:t>
            </a:r>
            <a:r>
              <a:rPr lang="en-US" dirty="0" err="1"/>
              <a:t>hợp</a:t>
            </a:r>
            <a:r>
              <a:rPr lang="en-US" dirty="0"/>
              <a:t> </a:t>
            </a:r>
            <a:r>
              <a:rPr lang="en-US" dirty="0" err="1"/>
              <a:t>để</a:t>
            </a:r>
            <a:r>
              <a:rPr lang="en-US" dirty="0"/>
              <a:t> </a:t>
            </a:r>
            <a:r>
              <a:rPr lang="en-US" dirty="0" err="1"/>
              <a:t>trả</a:t>
            </a:r>
            <a:r>
              <a:rPr lang="en-US" dirty="0"/>
              <a:t> </a:t>
            </a:r>
            <a:r>
              <a:rPr lang="en-US" dirty="0" err="1"/>
              <a:t>lời</a:t>
            </a:r>
            <a:r>
              <a:rPr lang="en-US" dirty="0"/>
              <a:t>.</a:t>
            </a:r>
          </a:p>
          <a:p>
            <a:r>
              <a:rPr lang="en-US" dirty="0" err="1"/>
              <a:t>Đây</a:t>
            </a:r>
            <a:r>
              <a:rPr lang="en-US" dirty="0"/>
              <a:t> </a:t>
            </a:r>
            <a:r>
              <a:rPr lang="en-US" dirty="0" err="1"/>
              <a:t>là</a:t>
            </a:r>
            <a:r>
              <a:rPr lang="en-US" dirty="0"/>
              <a:t> </a:t>
            </a:r>
            <a:r>
              <a:rPr lang="en-US" dirty="0" err="1"/>
              <a:t>hình</a:t>
            </a:r>
            <a:r>
              <a:rPr lang="en-US" dirty="0"/>
              <a:t> </a:t>
            </a:r>
            <a:r>
              <a:rPr lang="en-US" dirty="0" err="1"/>
              <a:t>ảnh</a:t>
            </a:r>
            <a:r>
              <a:rPr lang="en-US" dirty="0"/>
              <a:t> </a:t>
            </a:r>
            <a:r>
              <a:rPr lang="en-US" dirty="0" err="1"/>
              <a:t>cô</a:t>
            </a:r>
            <a:r>
              <a:rPr lang="en-US" dirty="0"/>
              <a:t> </a:t>
            </a:r>
            <a:r>
              <a:rPr lang="en-US" dirty="0" err="1"/>
              <a:t>bé</a:t>
            </a:r>
            <a:r>
              <a:rPr lang="en-US" dirty="0"/>
              <a:t> </a:t>
            </a:r>
            <a:r>
              <a:rPr lang="en-US" dirty="0" err="1"/>
              <a:t>Xa</a:t>
            </a:r>
            <a:r>
              <a:rPr lang="en-US" dirty="0"/>
              <a:t> – </a:t>
            </a:r>
            <a:r>
              <a:rPr lang="en-US" dirty="0" err="1"/>
              <a:t>xa</a:t>
            </a:r>
            <a:r>
              <a:rPr lang="en-US" dirty="0"/>
              <a:t> – </a:t>
            </a:r>
            <a:r>
              <a:rPr lang="en-US" dirty="0" err="1"/>
              <a:t>cô</a:t>
            </a:r>
            <a:r>
              <a:rPr lang="en-US" dirty="0"/>
              <a:t> </a:t>
            </a:r>
            <a:r>
              <a:rPr lang="en-US" dirty="0" err="1"/>
              <a:t>người</a:t>
            </a:r>
            <a:r>
              <a:rPr lang="en-US" dirty="0"/>
              <a:t> </a:t>
            </a:r>
            <a:r>
              <a:rPr lang="en-US" dirty="0" err="1"/>
              <a:t>Nhật</a:t>
            </a:r>
            <a:r>
              <a:rPr lang="en-US" dirty="0"/>
              <a:t> </a:t>
            </a:r>
            <a:r>
              <a:rPr lang="en-US" dirty="0" err="1"/>
              <a:t>đáng</a:t>
            </a:r>
            <a:r>
              <a:rPr lang="en-US" dirty="0"/>
              <a:t> </a:t>
            </a:r>
            <a:r>
              <a:rPr lang="en-US" dirty="0" err="1"/>
              <a:t>thương</a:t>
            </a:r>
            <a:r>
              <a:rPr lang="en-US" dirty="0"/>
              <a:t> </a:t>
            </a:r>
            <a:r>
              <a:rPr lang="en-US" dirty="0" err="1"/>
              <a:t>bị</a:t>
            </a:r>
            <a:r>
              <a:rPr lang="en-US" dirty="0"/>
              <a:t> </a:t>
            </a:r>
            <a:r>
              <a:rPr lang="en-US" dirty="0" err="1"/>
              <a:t>nhiễm</a:t>
            </a:r>
            <a:r>
              <a:rPr lang="en-US" dirty="0"/>
              <a:t> </a:t>
            </a:r>
            <a:r>
              <a:rPr lang="en-US" dirty="0" err="1"/>
              <a:t>phóng</a:t>
            </a:r>
            <a:r>
              <a:rPr lang="en-US" dirty="0"/>
              <a:t> </a:t>
            </a:r>
            <a:r>
              <a:rPr lang="en-US" dirty="0" err="1"/>
              <a:t>xạ</a:t>
            </a:r>
            <a:r>
              <a:rPr lang="en-US" dirty="0"/>
              <a:t> </a:t>
            </a:r>
            <a:r>
              <a:rPr lang="en-US" dirty="0" err="1"/>
              <a:t>nguyên</a:t>
            </a:r>
            <a:r>
              <a:rPr lang="en-US" dirty="0"/>
              <a:t> </a:t>
            </a:r>
            <a:r>
              <a:rPr lang="en-US" dirty="0" err="1"/>
              <a:t>tử</a:t>
            </a:r>
            <a:r>
              <a:rPr lang="en-US" dirty="0"/>
              <a:t>. </a:t>
            </a:r>
            <a:r>
              <a:rPr lang="en-US" dirty="0" err="1"/>
              <a:t>Cô</a:t>
            </a:r>
            <a:r>
              <a:rPr lang="en-US" dirty="0"/>
              <a:t> </a:t>
            </a:r>
            <a:r>
              <a:rPr lang="en-US" dirty="0" err="1"/>
              <a:t>đang</a:t>
            </a:r>
            <a:r>
              <a:rPr lang="en-US" dirty="0"/>
              <a:t> </a:t>
            </a:r>
            <a:r>
              <a:rPr lang="en-US" dirty="0" err="1"/>
              <a:t>ngồi</a:t>
            </a:r>
            <a:r>
              <a:rPr lang="en-US" dirty="0"/>
              <a:t> </a:t>
            </a:r>
            <a:r>
              <a:rPr lang="en-US" dirty="0" err="1"/>
              <a:t>gấp</a:t>
            </a:r>
            <a:r>
              <a:rPr lang="en-US" dirty="0"/>
              <a:t> </a:t>
            </a:r>
            <a:r>
              <a:rPr lang="en-US" dirty="0" err="1"/>
              <a:t>những</a:t>
            </a:r>
            <a:r>
              <a:rPr lang="en-US" dirty="0"/>
              <a:t> con </a:t>
            </a:r>
            <a:r>
              <a:rPr lang="en-US" dirty="0" err="1"/>
              <a:t>sếu</a:t>
            </a:r>
            <a:r>
              <a:rPr lang="en-US" dirty="0"/>
              <a:t> </a:t>
            </a:r>
            <a:r>
              <a:rPr lang="en-US" dirty="0" err="1"/>
              <a:t>giấy</a:t>
            </a:r>
            <a:r>
              <a:rPr lang="en-US" dirty="0"/>
              <a:t> </a:t>
            </a:r>
            <a:r>
              <a:rPr lang="en-US" dirty="0" err="1"/>
              <a:t>làm</a:t>
            </a:r>
            <a:r>
              <a:rPr lang="en-US" dirty="0"/>
              <a:t> </a:t>
            </a:r>
            <a:r>
              <a:rPr lang="en-US" dirty="0" err="1"/>
              <a:t>gì</a:t>
            </a:r>
            <a:r>
              <a:rPr lang="en-US" dirty="0"/>
              <a:t> </a:t>
            </a:r>
            <a:r>
              <a:rPr lang="en-US" dirty="0" err="1"/>
              <a:t>vậy</a:t>
            </a:r>
            <a:r>
              <a:rPr lang="en-US" dirty="0"/>
              <a:t> </a:t>
            </a:r>
            <a:r>
              <a:rPr lang="en-US" dirty="0" err="1"/>
              <a:t>nhỉ</a:t>
            </a:r>
            <a:r>
              <a:rPr lang="en-US" dirty="0"/>
              <a:t>? </a:t>
            </a:r>
            <a:r>
              <a:rPr lang="en-US" dirty="0" err="1"/>
              <a:t>Cô</a:t>
            </a:r>
            <a:r>
              <a:rPr lang="en-US" dirty="0"/>
              <a:t> </a:t>
            </a:r>
            <a:r>
              <a:rPr lang="en-US" dirty="0" err="1"/>
              <a:t>và</a:t>
            </a:r>
            <a:r>
              <a:rPr lang="en-US" dirty="0"/>
              <a:t> </a:t>
            </a:r>
            <a:r>
              <a:rPr lang="en-US" dirty="0" err="1"/>
              <a:t>các</a:t>
            </a:r>
            <a:r>
              <a:rPr lang="en-US" dirty="0"/>
              <a:t> con </a:t>
            </a:r>
            <a:r>
              <a:rPr lang="en-US" dirty="0" err="1"/>
              <a:t>sẽ</a:t>
            </a:r>
            <a:r>
              <a:rPr lang="en-US" dirty="0"/>
              <a:t> </a:t>
            </a:r>
            <a:r>
              <a:rPr lang="en-US" dirty="0" err="1"/>
              <a:t>cùng</a:t>
            </a:r>
            <a:r>
              <a:rPr lang="en-US" dirty="0"/>
              <a:t> </a:t>
            </a:r>
            <a:r>
              <a:rPr lang="en-US" dirty="0" err="1"/>
              <a:t>đi</a:t>
            </a:r>
            <a:r>
              <a:rPr lang="en-US" dirty="0"/>
              <a:t> </a:t>
            </a:r>
            <a:r>
              <a:rPr lang="en-US" dirty="0" err="1"/>
              <a:t>tìm</a:t>
            </a:r>
            <a:r>
              <a:rPr lang="en-US" dirty="0"/>
              <a:t> </a:t>
            </a:r>
            <a:r>
              <a:rPr lang="en-US" dirty="0" err="1"/>
              <a:t>hiểu</a:t>
            </a:r>
            <a:r>
              <a:rPr lang="en-US" dirty="0"/>
              <a:t> </a:t>
            </a:r>
            <a:r>
              <a:rPr lang="en-US" dirty="0" err="1"/>
              <a:t>bài</a:t>
            </a:r>
            <a:r>
              <a:rPr lang="en-US" dirty="0"/>
              <a:t> </a:t>
            </a:r>
            <a:r>
              <a:rPr lang="en-US" dirty="0" err="1"/>
              <a:t>tập</a:t>
            </a:r>
            <a:r>
              <a:rPr lang="en-US" dirty="0"/>
              <a:t> </a:t>
            </a:r>
            <a:r>
              <a:rPr lang="en-US" dirty="0" err="1"/>
              <a:t>đọc</a:t>
            </a:r>
            <a:r>
              <a:rPr lang="en-US" dirty="0"/>
              <a:t> </a:t>
            </a:r>
            <a:r>
              <a:rPr lang="en-US" dirty="0" err="1"/>
              <a:t>Những</a:t>
            </a:r>
            <a:r>
              <a:rPr lang="en-US" dirty="0"/>
              <a:t> con </a:t>
            </a:r>
            <a:r>
              <a:rPr lang="en-US" dirty="0" err="1"/>
              <a:t>sếu</a:t>
            </a:r>
            <a:r>
              <a:rPr lang="en-US" dirty="0"/>
              <a:t> </a:t>
            </a:r>
            <a:r>
              <a:rPr lang="en-US" dirty="0" err="1"/>
              <a:t>bằng</a:t>
            </a:r>
            <a:r>
              <a:rPr lang="en-US" dirty="0"/>
              <a:t> </a:t>
            </a:r>
            <a:r>
              <a:rPr lang="en-US" dirty="0" err="1"/>
              <a:t>giấy</a:t>
            </a:r>
            <a:r>
              <a:rPr lang="en-US" dirty="0"/>
              <a:t> </a:t>
            </a:r>
            <a:r>
              <a:rPr lang="en-US" dirty="0" err="1"/>
              <a:t>để</a:t>
            </a:r>
            <a:r>
              <a:rPr lang="en-US" dirty="0"/>
              <a:t> </a:t>
            </a:r>
            <a:r>
              <a:rPr lang="en-US" dirty="0" err="1"/>
              <a:t>hiểu</a:t>
            </a:r>
            <a:r>
              <a:rPr lang="en-US" dirty="0"/>
              <a:t> </a:t>
            </a:r>
            <a:r>
              <a:rPr lang="en-US" dirty="0" err="1"/>
              <a:t>rõ</a:t>
            </a:r>
            <a:r>
              <a:rPr lang="en-US" dirty="0"/>
              <a:t> </a:t>
            </a:r>
            <a:r>
              <a:rPr lang="en-US" dirty="0" err="1"/>
              <a:t>hơn</a:t>
            </a:r>
            <a:r>
              <a:rPr lang="en-US" dirty="0"/>
              <a:t> </a:t>
            </a:r>
            <a:r>
              <a:rPr lang="en-US" dirty="0" err="1"/>
              <a:t>điều</a:t>
            </a:r>
            <a:r>
              <a:rPr lang="en-US" dirty="0"/>
              <a:t> </a:t>
            </a:r>
            <a:r>
              <a:rPr lang="en-US" dirty="0" err="1"/>
              <a:t>này</a:t>
            </a:r>
            <a:r>
              <a:rPr lang="en-US" dirty="0"/>
              <a:t> </a:t>
            </a:r>
            <a:r>
              <a:rPr lang="en-US" dirty="0" err="1"/>
              <a:t>nhé</a:t>
            </a:r>
            <a:r>
              <a:rPr lang="en-US" dirty="0"/>
              <a:t>!</a:t>
            </a:r>
          </a:p>
        </p:txBody>
      </p:sp>
      <p:sp>
        <p:nvSpPr>
          <p:cNvPr id="4" name="Slide Number Placeholder 3"/>
          <p:cNvSpPr>
            <a:spLocks noGrp="1"/>
          </p:cNvSpPr>
          <p:nvPr>
            <p:ph type="sldNum" sz="quarter" idx="5"/>
          </p:nvPr>
        </p:nvSpPr>
        <p:spPr/>
        <p:txBody>
          <a:bodyPr/>
          <a:lstStyle/>
          <a:p>
            <a:fld id="{421DF29A-7470-4A10-94E0-70C8E53710FB}" type="slidenum">
              <a:rPr lang="en-US" altLang="en-US" smtClean="0"/>
              <a:pPr/>
              <a:t>5</a:t>
            </a:fld>
            <a:endParaRPr lang="en-US" altLang="en-US"/>
          </a:p>
        </p:txBody>
      </p:sp>
    </p:spTree>
    <p:extLst>
      <p:ext uri="{BB962C8B-B14F-4D97-AF65-F5344CB8AC3E}">
        <p14:creationId xmlns:p14="http://schemas.microsoft.com/office/powerpoint/2010/main" val="16686637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 name="Google Shape;140;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1" name="Google Shape;141;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2" name="Google Shape;162;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7" name="Google Shape;177;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3" name="Google Shape;20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3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3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3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43"/>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43"/>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 name="Google Shape;81;p4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4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4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dk2"/>
        </a:solidFill>
        <a:effectLst/>
      </p:bgPr>
    </p:bg>
    <p:spTree>
      <p:nvGrpSpPr>
        <p:cNvPr id="1" name="Shape 59"/>
        <p:cNvGrpSpPr/>
        <p:nvPr/>
      </p:nvGrpSpPr>
      <p:grpSpPr>
        <a:xfrm>
          <a:off x="0" y="0"/>
          <a:ext cx="0" cy="0"/>
          <a:chOff x="0" y="0"/>
          <a:chExt cx="0" cy="0"/>
        </a:xfrm>
      </p:grpSpPr>
      <p:grpSp>
        <p:nvGrpSpPr>
          <p:cNvPr id="60" name="Google Shape;60;p6"/>
          <p:cNvGrpSpPr/>
          <p:nvPr/>
        </p:nvGrpSpPr>
        <p:grpSpPr>
          <a:xfrm flipH="1">
            <a:off x="618227" y="756064"/>
            <a:ext cx="17458100" cy="9024827"/>
            <a:chOff x="309113" y="378031"/>
            <a:chExt cx="8729050" cy="4512413"/>
          </a:xfrm>
        </p:grpSpPr>
        <p:sp>
          <p:nvSpPr>
            <p:cNvPr id="61" name="Google Shape;61;p6"/>
            <p:cNvSpPr/>
            <p:nvPr/>
          </p:nvSpPr>
          <p:spPr>
            <a:xfrm>
              <a:off x="8871363" y="2404956"/>
              <a:ext cx="166800" cy="1668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62" name="Google Shape;62;p6"/>
            <p:cNvSpPr/>
            <p:nvPr/>
          </p:nvSpPr>
          <p:spPr>
            <a:xfrm>
              <a:off x="8583963" y="4224944"/>
              <a:ext cx="96900" cy="96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63" name="Google Shape;63;p6"/>
            <p:cNvSpPr/>
            <p:nvPr/>
          </p:nvSpPr>
          <p:spPr>
            <a:xfrm>
              <a:off x="2506138" y="378031"/>
              <a:ext cx="96900" cy="96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64" name="Google Shape;64;p6"/>
            <p:cNvSpPr/>
            <p:nvPr/>
          </p:nvSpPr>
          <p:spPr>
            <a:xfrm>
              <a:off x="309113" y="2015394"/>
              <a:ext cx="96900" cy="96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65" name="Google Shape;65;p6"/>
            <p:cNvSpPr/>
            <p:nvPr/>
          </p:nvSpPr>
          <p:spPr>
            <a:xfrm>
              <a:off x="3018713" y="4555206"/>
              <a:ext cx="96900" cy="96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66" name="Google Shape;66;p6"/>
            <p:cNvSpPr/>
            <p:nvPr/>
          </p:nvSpPr>
          <p:spPr>
            <a:xfrm>
              <a:off x="7108100" y="4723644"/>
              <a:ext cx="166800" cy="1668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grpSp>
      <p:sp>
        <p:nvSpPr>
          <p:cNvPr id="67" name="Google Shape;67;p6"/>
          <p:cNvSpPr txBox="1">
            <a:spLocks noGrp="1"/>
          </p:cNvSpPr>
          <p:nvPr>
            <p:ph type="ctrTitle"/>
          </p:nvPr>
        </p:nvSpPr>
        <p:spPr>
          <a:xfrm>
            <a:off x="1426451" y="1079000"/>
            <a:ext cx="15417000" cy="131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Font typeface="Fredoka One"/>
              <a:buNone/>
              <a:defRPr sz="6000">
                <a:latin typeface="Fredoka One"/>
                <a:ea typeface="Fredoka One"/>
                <a:cs typeface="Fredoka One"/>
                <a:sym typeface="Fredoka One"/>
              </a:defRPr>
            </a:lvl1pPr>
            <a:lvl2pPr lvl="1" algn="ctr" rtl="0">
              <a:spcBef>
                <a:spcPts val="0"/>
              </a:spcBef>
              <a:spcAft>
                <a:spcPts val="0"/>
              </a:spcAft>
              <a:buSzPts val="3000"/>
              <a:buFont typeface="Fredoka One"/>
              <a:buNone/>
              <a:defRPr sz="6000">
                <a:latin typeface="Fredoka One"/>
                <a:ea typeface="Fredoka One"/>
                <a:cs typeface="Fredoka One"/>
                <a:sym typeface="Fredoka One"/>
              </a:defRPr>
            </a:lvl2pPr>
            <a:lvl3pPr lvl="2" algn="ctr" rtl="0">
              <a:spcBef>
                <a:spcPts val="0"/>
              </a:spcBef>
              <a:spcAft>
                <a:spcPts val="0"/>
              </a:spcAft>
              <a:buSzPts val="3000"/>
              <a:buFont typeface="Fredoka One"/>
              <a:buNone/>
              <a:defRPr sz="6000">
                <a:latin typeface="Fredoka One"/>
                <a:ea typeface="Fredoka One"/>
                <a:cs typeface="Fredoka One"/>
                <a:sym typeface="Fredoka One"/>
              </a:defRPr>
            </a:lvl3pPr>
            <a:lvl4pPr lvl="3" algn="ctr" rtl="0">
              <a:spcBef>
                <a:spcPts val="0"/>
              </a:spcBef>
              <a:spcAft>
                <a:spcPts val="0"/>
              </a:spcAft>
              <a:buSzPts val="3000"/>
              <a:buFont typeface="Fredoka One"/>
              <a:buNone/>
              <a:defRPr sz="6000">
                <a:latin typeface="Fredoka One"/>
                <a:ea typeface="Fredoka One"/>
                <a:cs typeface="Fredoka One"/>
                <a:sym typeface="Fredoka One"/>
              </a:defRPr>
            </a:lvl4pPr>
            <a:lvl5pPr lvl="4" algn="ctr" rtl="0">
              <a:spcBef>
                <a:spcPts val="0"/>
              </a:spcBef>
              <a:spcAft>
                <a:spcPts val="0"/>
              </a:spcAft>
              <a:buSzPts val="3000"/>
              <a:buFont typeface="Fredoka One"/>
              <a:buNone/>
              <a:defRPr sz="6000">
                <a:latin typeface="Fredoka One"/>
                <a:ea typeface="Fredoka One"/>
                <a:cs typeface="Fredoka One"/>
                <a:sym typeface="Fredoka One"/>
              </a:defRPr>
            </a:lvl5pPr>
            <a:lvl6pPr lvl="5" algn="ctr" rtl="0">
              <a:spcBef>
                <a:spcPts val="0"/>
              </a:spcBef>
              <a:spcAft>
                <a:spcPts val="0"/>
              </a:spcAft>
              <a:buSzPts val="3000"/>
              <a:buFont typeface="Fredoka One"/>
              <a:buNone/>
              <a:defRPr sz="6000">
                <a:latin typeface="Fredoka One"/>
                <a:ea typeface="Fredoka One"/>
                <a:cs typeface="Fredoka One"/>
                <a:sym typeface="Fredoka One"/>
              </a:defRPr>
            </a:lvl6pPr>
            <a:lvl7pPr lvl="6" algn="ctr" rtl="0">
              <a:spcBef>
                <a:spcPts val="0"/>
              </a:spcBef>
              <a:spcAft>
                <a:spcPts val="0"/>
              </a:spcAft>
              <a:buSzPts val="3000"/>
              <a:buFont typeface="Fredoka One"/>
              <a:buNone/>
              <a:defRPr sz="6000">
                <a:latin typeface="Fredoka One"/>
                <a:ea typeface="Fredoka One"/>
                <a:cs typeface="Fredoka One"/>
                <a:sym typeface="Fredoka One"/>
              </a:defRPr>
            </a:lvl7pPr>
            <a:lvl8pPr lvl="7" algn="ctr" rtl="0">
              <a:spcBef>
                <a:spcPts val="0"/>
              </a:spcBef>
              <a:spcAft>
                <a:spcPts val="0"/>
              </a:spcAft>
              <a:buSzPts val="3000"/>
              <a:buFont typeface="Fredoka One"/>
              <a:buNone/>
              <a:defRPr sz="6000">
                <a:latin typeface="Fredoka One"/>
                <a:ea typeface="Fredoka One"/>
                <a:cs typeface="Fredoka One"/>
                <a:sym typeface="Fredoka One"/>
              </a:defRPr>
            </a:lvl8pPr>
            <a:lvl9pPr lvl="8" algn="ctr" rtl="0">
              <a:spcBef>
                <a:spcPts val="0"/>
              </a:spcBef>
              <a:spcAft>
                <a:spcPts val="0"/>
              </a:spcAft>
              <a:buSzPts val="3000"/>
              <a:buFont typeface="Fredoka One"/>
              <a:buNone/>
              <a:defRPr sz="6000">
                <a:latin typeface="Fredoka One"/>
                <a:ea typeface="Fredoka One"/>
                <a:cs typeface="Fredoka One"/>
                <a:sym typeface="Fredoka One"/>
              </a:defRPr>
            </a:lvl9pPr>
          </a:lstStyle>
          <a:p>
            <a:endParaRPr/>
          </a:p>
        </p:txBody>
      </p:sp>
      <p:sp>
        <p:nvSpPr>
          <p:cNvPr id="68" name="Google Shape;68;p6"/>
          <p:cNvSpPr txBox="1">
            <a:spLocks noGrp="1"/>
          </p:cNvSpPr>
          <p:nvPr>
            <p:ph type="subTitle" idx="1"/>
          </p:nvPr>
        </p:nvSpPr>
        <p:spPr>
          <a:xfrm>
            <a:off x="1426451" y="2394200"/>
            <a:ext cx="15417000" cy="6804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200"/>
              <a:buFont typeface="Nunito"/>
              <a:buNone/>
              <a:defRPr sz="2400">
                <a:solidFill>
                  <a:schemeClr val="dk1"/>
                </a:solidFill>
                <a:latin typeface="Nunito"/>
                <a:ea typeface="Nunito"/>
                <a:cs typeface="Nunito"/>
                <a:sym typeface="Nunito"/>
              </a:defRPr>
            </a:lvl1pPr>
            <a:lvl2pPr lvl="1" rtl="0">
              <a:lnSpc>
                <a:spcPct val="100000"/>
              </a:lnSpc>
              <a:spcBef>
                <a:spcPts val="0"/>
              </a:spcBef>
              <a:spcAft>
                <a:spcPts val="0"/>
              </a:spcAft>
              <a:buClr>
                <a:schemeClr val="dk1"/>
              </a:buClr>
              <a:buSzPts val="2800"/>
              <a:buNone/>
              <a:defRPr sz="5600">
                <a:solidFill>
                  <a:schemeClr val="dk1"/>
                </a:solidFill>
              </a:defRPr>
            </a:lvl2pPr>
            <a:lvl3pPr lvl="2" rtl="0">
              <a:lnSpc>
                <a:spcPct val="100000"/>
              </a:lnSpc>
              <a:spcBef>
                <a:spcPts val="0"/>
              </a:spcBef>
              <a:spcAft>
                <a:spcPts val="0"/>
              </a:spcAft>
              <a:buClr>
                <a:schemeClr val="dk1"/>
              </a:buClr>
              <a:buSzPts val="2800"/>
              <a:buNone/>
              <a:defRPr sz="5600">
                <a:solidFill>
                  <a:schemeClr val="dk1"/>
                </a:solidFill>
              </a:defRPr>
            </a:lvl3pPr>
            <a:lvl4pPr lvl="3" rtl="0">
              <a:lnSpc>
                <a:spcPct val="100000"/>
              </a:lnSpc>
              <a:spcBef>
                <a:spcPts val="0"/>
              </a:spcBef>
              <a:spcAft>
                <a:spcPts val="0"/>
              </a:spcAft>
              <a:buClr>
                <a:schemeClr val="dk1"/>
              </a:buClr>
              <a:buSzPts val="2800"/>
              <a:buNone/>
              <a:defRPr sz="5600">
                <a:solidFill>
                  <a:schemeClr val="dk1"/>
                </a:solidFill>
              </a:defRPr>
            </a:lvl4pPr>
            <a:lvl5pPr lvl="4" rtl="0">
              <a:lnSpc>
                <a:spcPct val="100000"/>
              </a:lnSpc>
              <a:spcBef>
                <a:spcPts val="0"/>
              </a:spcBef>
              <a:spcAft>
                <a:spcPts val="0"/>
              </a:spcAft>
              <a:buClr>
                <a:schemeClr val="dk1"/>
              </a:buClr>
              <a:buSzPts val="2800"/>
              <a:buNone/>
              <a:defRPr sz="5600">
                <a:solidFill>
                  <a:schemeClr val="dk1"/>
                </a:solidFill>
              </a:defRPr>
            </a:lvl5pPr>
            <a:lvl6pPr lvl="5" rtl="0">
              <a:lnSpc>
                <a:spcPct val="100000"/>
              </a:lnSpc>
              <a:spcBef>
                <a:spcPts val="0"/>
              </a:spcBef>
              <a:spcAft>
                <a:spcPts val="0"/>
              </a:spcAft>
              <a:buClr>
                <a:schemeClr val="dk1"/>
              </a:buClr>
              <a:buSzPts val="2800"/>
              <a:buNone/>
              <a:defRPr sz="5600">
                <a:solidFill>
                  <a:schemeClr val="dk1"/>
                </a:solidFill>
              </a:defRPr>
            </a:lvl6pPr>
            <a:lvl7pPr lvl="6" rtl="0">
              <a:lnSpc>
                <a:spcPct val="100000"/>
              </a:lnSpc>
              <a:spcBef>
                <a:spcPts val="0"/>
              </a:spcBef>
              <a:spcAft>
                <a:spcPts val="0"/>
              </a:spcAft>
              <a:buClr>
                <a:schemeClr val="dk1"/>
              </a:buClr>
              <a:buSzPts val="2800"/>
              <a:buNone/>
              <a:defRPr sz="5600">
                <a:solidFill>
                  <a:schemeClr val="dk1"/>
                </a:solidFill>
              </a:defRPr>
            </a:lvl7pPr>
            <a:lvl8pPr lvl="7" rtl="0">
              <a:lnSpc>
                <a:spcPct val="100000"/>
              </a:lnSpc>
              <a:spcBef>
                <a:spcPts val="0"/>
              </a:spcBef>
              <a:spcAft>
                <a:spcPts val="0"/>
              </a:spcAft>
              <a:buClr>
                <a:schemeClr val="dk1"/>
              </a:buClr>
              <a:buSzPts val="2800"/>
              <a:buNone/>
              <a:defRPr sz="5600">
                <a:solidFill>
                  <a:schemeClr val="dk1"/>
                </a:solidFill>
              </a:defRPr>
            </a:lvl8pPr>
            <a:lvl9pPr lvl="8" rtl="0">
              <a:lnSpc>
                <a:spcPct val="100000"/>
              </a:lnSpc>
              <a:spcBef>
                <a:spcPts val="0"/>
              </a:spcBef>
              <a:spcAft>
                <a:spcPts val="0"/>
              </a:spcAft>
              <a:buClr>
                <a:schemeClr val="dk1"/>
              </a:buClr>
              <a:buSzPts val="2800"/>
              <a:buNone/>
              <a:defRPr sz="5600">
                <a:solidFill>
                  <a:schemeClr val="dk1"/>
                </a:solidFill>
              </a:defRPr>
            </a:lvl9pPr>
          </a:lstStyle>
          <a:p>
            <a:endParaRPr/>
          </a:p>
        </p:txBody>
      </p:sp>
      <p:sp>
        <p:nvSpPr>
          <p:cNvPr id="69" name="Google Shape;69;p6"/>
          <p:cNvSpPr/>
          <p:nvPr/>
        </p:nvSpPr>
        <p:spPr>
          <a:xfrm rot="-4262482">
            <a:off x="-4090989" y="-4100743"/>
            <a:ext cx="10632569" cy="7013876"/>
          </a:xfrm>
          <a:custGeom>
            <a:avLst/>
            <a:gdLst/>
            <a:ahLst/>
            <a:cxnLst/>
            <a:rect l="l" t="t" r="r" b="b"/>
            <a:pathLst>
              <a:path w="46668" h="30785" extrusionOk="0">
                <a:moveTo>
                  <a:pt x="29061" y="0"/>
                </a:moveTo>
                <a:cubicBezTo>
                  <a:pt x="21998" y="0"/>
                  <a:pt x="14546" y="4270"/>
                  <a:pt x="9774" y="9559"/>
                </a:cubicBezTo>
                <a:cubicBezTo>
                  <a:pt x="7773" y="11794"/>
                  <a:pt x="0" y="19633"/>
                  <a:pt x="6905" y="20567"/>
                </a:cubicBezTo>
                <a:cubicBezTo>
                  <a:pt x="7056" y="20589"/>
                  <a:pt x="7206" y="20600"/>
                  <a:pt x="7356" y="20600"/>
                </a:cubicBezTo>
                <a:cubicBezTo>
                  <a:pt x="10462" y="20600"/>
                  <a:pt x="13550" y="16119"/>
                  <a:pt x="16275" y="16119"/>
                </a:cubicBezTo>
                <a:cubicBezTo>
                  <a:pt x="17017" y="16119"/>
                  <a:pt x="17732" y="16452"/>
                  <a:pt x="18414" y="17298"/>
                </a:cubicBezTo>
                <a:cubicBezTo>
                  <a:pt x="21082" y="20567"/>
                  <a:pt x="17313" y="29007"/>
                  <a:pt x="21115" y="29574"/>
                </a:cubicBezTo>
                <a:cubicBezTo>
                  <a:pt x="21386" y="29616"/>
                  <a:pt x="21645" y="29636"/>
                  <a:pt x="21893" y="29636"/>
                </a:cubicBezTo>
                <a:cubicBezTo>
                  <a:pt x="25720" y="29636"/>
                  <a:pt x="27031" y="24882"/>
                  <a:pt x="30670" y="24882"/>
                </a:cubicBezTo>
                <a:cubicBezTo>
                  <a:pt x="31419" y="24882"/>
                  <a:pt x="32268" y="25084"/>
                  <a:pt x="33257" y="25571"/>
                </a:cubicBezTo>
                <a:cubicBezTo>
                  <a:pt x="36025" y="26944"/>
                  <a:pt x="37778" y="30785"/>
                  <a:pt x="39932" y="30785"/>
                </a:cubicBezTo>
                <a:cubicBezTo>
                  <a:pt x="41023" y="30785"/>
                  <a:pt x="42218" y="29799"/>
                  <a:pt x="43698" y="27005"/>
                </a:cubicBezTo>
                <a:cubicBezTo>
                  <a:pt x="46667" y="21568"/>
                  <a:pt x="45299" y="11728"/>
                  <a:pt x="41930" y="6891"/>
                </a:cubicBezTo>
                <a:cubicBezTo>
                  <a:pt x="38455" y="1960"/>
                  <a:pt x="33847" y="0"/>
                  <a:pt x="29061" y="0"/>
                </a:cubicBezTo>
                <a:close/>
              </a:path>
            </a:pathLst>
          </a:cu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1"/>
          </a:p>
        </p:txBody>
      </p:sp>
      <p:sp>
        <p:nvSpPr>
          <p:cNvPr id="70" name="Google Shape;70;p6"/>
          <p:cNvSpPr/>
          <p:nvPr/>
        </p:nvSpPr>
        <p:spPr>
          <a:xfrm rot="6537518">
            <a:off x="11748067" y="7378996"/>
            <a:ext cx="10632569" cy="7013876"/>
          </a:xfrm>
          <a:custGeom>
            <a:avLst/>
            <a:gdLst/>
            <a:ahLst/>
            <a:cxnLst/>
            <a:rect l="l" t="t" r="r" b="b"/>
            <a:pathLst>
              <a:path w="46668" h="30785" extrusionOk="0">
                <a:moveTo>
                  <a:pt x="29061" y="0"/>
                </a:moveTo>
                <a:cubicBezTo>
                  <a:pt x="21998" y="0"/>
                  <a:pt x="14546" y="4270"/>
                  <a:pt x="9774" y="9559"/>
                </a:cubicBezTo>
                <a:cubicBezTo>
                  <a:pt x="7773" y="11794"/>
                  <a:pt x="0" y="19633"/>
                  <a:pt x="6905" y="20567"/>
                </a:cubicBezTo>
                <a:cubicBezTo>
                  <a:pt x="7056" y="20589"/>
                  <a:pt x="7206" y="20600"/>
                  <a:pt x="7356" y="20600"/>
                </a:cubicBezTo>
                <a:cubicBezTo>
                  <a:pt x="10462" y="20600"/>
                  <a:pt x="13550" y="16119"/>
                  <a:pt x="16275" y="16119"/>
                </a:cubicBezTo>
                <a:cubicBezTo>
                  <a:pt x="17017" y="16119"/>
                  <a:pt x="17732" y="16452"/>
                  <a:pt x="18414" y="17298"/>
                </a:cubicBezTo>
                <a:cubicBezTo>
                  <a:pt x="21082" y="20567"/>
                  <a:pt x="17313" y="29007"/>
                  <a:pt x="21115" y="29574"/>
                </a:cubicBezTo>
                <a:cubicBezTo>
                  <a:pt x="21386" y="29616"/>
                  <a:pt x="21645" y="29636"/>
                  <a:pt x="21893" y="29636"/>
                </a:cubicBezTo>
                <a:cubicBezTo>
                  <a:pt x="25720" y="29636"/>
                  <a:pt x="27031" y="24882"/>
                  <a:pt x="30670" y="24882"/>
                </a:cubicBezTo>
                <a:cubicBezTo>
                  <a:pt x="31419" y="24882"/>
                  <a:pt x="32268" y="25084"/>
                  <a:pt x="33257" y="25571"/>
                </a:cubicBezTo>
                <a:cubicBezTo>
                  <a:pt x="36025" y="26944"/>
                  <a:pt x="37778" y="30785"/>
                  <a:pt x="39932" y="30785"/>
                </a:cubicBezTo>
                <a:cubicBezTo>
                  <a:pt x="41023" y="30785"/>
                  <a:pt x="42218" y="29799"/>
                  <a:pt x="43698" y="27005"/>
                </a:cubicBezTo>
                <a:cubicBezTo>
                  <a:pt x="46667" y="21568"/>
                  <a:pt x="45299" y="11728"/>
                  <a:pt x="41930" y="6891"/>
                </a:cubicBezTo>
                <a:cubicBezTo>
                  <a:pt x="38455" y="1960"/>
                  <a:pt x="33847" y="0"/>
                  <a:pt x="29061" y="0"/>
                </a:cubicBezTo>
                <a:close/>
              </a:path>
            </a:pathLst>
          </a:cu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1"/>
          </a:p>
        </p:txBody>
      </p:sp>
    </p:spTree>
    <p:extLst>
      <p:ext uri="{BB962C8B-B14F-4D97-AF65-F5344CB8AC3E}">
        <p14:creationId xmlns:p14="http://schemas.microsoft.com/office/powerpoint/2010/main" val="12659117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dk2"/>
        </a:solidFill>
        <a:effectLst/>
      </p:bgPr>
    </p:bg>
    <p:spTree>
      <p:nvGrpSpPr>
        <p:cNvPr id="1" name="Shape 8"/>
        <p:cNvGrpSpPr/>
        <p:nvPr/>
      </p:nvGrpSpPr>
      <p:grpSpPr>
        <a:xfrm>
          <a:off x="0" y="0"/>
          <a:ext cx="0" cy="0"/>
          <a:chOff x="0" y="0"/>
          <a:chExt cx="0" cy="0"/>
        </a:xfrm>
      </p:grpSpPr>
      <p:sp>
        <p:nvSpPr>
          <p:cNvPr id="9" name="Google Shape;9;p2"/>
          <p:cNvSpPr/>
          <p:nvPr/>
        </p:nvSpPr>
        <p:spPr>
          <a:xfrm rot="3985194">
            <a:off x="4731522" y="-7737189"/>
            <a:ext cx="7359720" cy="24793466"/>
          </a:xfrm>
          <a:custGeom>
            <a:avLst/>
            <a:gdLst/>
            <a:ahLst/>
            <a:cxnLst/>
            <a:rect l="l" t="t" r="r" b="b"/>
            <a:pathLst>
              <a:path w="20119" h="67777" extrusionOk="0">
                <a:moveTo>
                  <a:pt x="9189" y="0"/>
                </a:moveTo>
                <a:cubicBezTo>
                  <a:pt x="8993" y="0"/>
                  <a:pt x="8799" y="27"/>
                  <a:pt x="8607" y="83"/>
                </a:cubicBezTo>
                <a:cubicBezTo>
                  <a:pt x="4937" y="1151"/>
                  <a:pt x="13510" y="11825"/>
                  <a:pt x="12643" y="14593"/>
                </a:cubicBezTo>
                <a:cubicBezTo>
                  <a:pt x="11842" y="17162"/>
                  <a:pt x="3803" y="15494"/>
                  <a:pt x="3703" y="16595"/>
                </a:cubicBezTo>
                <a:cubicBezTo>
                  <a:pt x="3536" y="18696"/>
                  <a:pt x="12043" y="26836"/>
                  <a:pt x="11942" y="36042"/>
                </a:cubicBezTo>
                <a:cubicBezTo>
                  <a:pt x="11842" y="42180"/>
                  <a:pt x="1668" y="40579"/>
                  <a:pt x="835" y="45749"/>
                </a:cubicBezTo>
                <a:cubicBezTo>
                  <a:pt x="1" y="50853"/>
                  <a:pt x="8607" y="63295"/>
                  <a:pt x="12876" y="66197"/>
                </a:cubicBezTo>
                <a:cubicBezTo>
                  <a:pt x="14571" y="67317"/>
                  <a:pt x="15922" y="67776"/>
                  <a:pt x="16971" y="67776"/>
                </a:cubicBezTo>
                <a:cubicBezTo>
                  <a:pt x="19266" y="67776"/>
                  <a:pt x="20119" y="65574"/>
                  <a:pt x="19982" y="63262"/>
                </a:cubicBezTo>
                <a:cubicBezTo>
                  <a:pt x="19681" y="58525"/>
                  <a:pt x="8774" y="51720"/>
                  <a:pt x="8707" y="46917"/>
                </a:cubicBezTo>
                <a:cubicBezTo>
                  <a:pt x="8673" y="42247"/>
                  <a:pt x="19815" y="45049"/>
                  <a:pt x="19781" y="39445"/>
                </a:cubicBezTo>
                <a:cubicBezTo>
                  <a:pt x="19715" y="32907"/>
                  <a:pt x="10975" y="27002"/>
                  <a:pt x="10842" y="22733"/>
                </a:cubicBezTo>
                <a:cubicBezTo>
                  <a:pt x="10808" y="20498"/>
                  <a:pt x="19348" y="18096"/>
                  <a:pt x="19214" y="16428"/>
                </a:cubicBezTo>
                <a:cubicBezTo>
                  <a:pt x="19023" y="14000"/>
                  <a:pt x="13658" y="0"/>
                  <a:pt x="9189" y="0"/>
                </a:cubicBezTo>
                <a:close/>
              </a:path>
            </a:pathLst>
          </a:cu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1"/>
          </a:p>
        </p:txBody>
      </p:sp>
      <p:sp>
        <p:nvSpPr>
          <p:cNvPr id="10" name="Google Shape;10;p2"/>
          <p:cNvSpPr txBox="1">
            <a:spLocks noGrp="1"/>
          </p:cNvSpPr>
          <p:nvPr>
            <p:ph type="ctrTitle"/>
          </p:nvPr>
        </p:nvSpPr>
        <p:spPr>
          <a:xfrm>
            <a:off x="3498902" y="2488800"/>
            <a:ext cx="11290200" cy="37854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lt1"/>
              </a:buClr>
              <a:buSzPts val="3800"/>
              <a:buFont typeface="Fredoka One"/>
              <a:buNone/>
              <a:defRPr sz="7601">
                <a:solidFill>
                  <a:schemeClr val="lt1"/>
                </a:solidFill>
                <a:latin typeface="Fredoka One"/>
                <a:ea typeface="Fredoka One"/>
                <a:cs typeface="Fredoka One"/>
                <a:sym typeface="Fredoka One"/>
              </a:defRPr>
            </a:lvl1pPr>
            <a:lvl2pPr lvl="1" algn="ctr">
              <a:spcBef>
                <a:spcPts val="0"/>
              </a:spcBef>
              <a:spcAft>
                <a:spcPts val="0"/>
              </a:spcAft>
              <a:buClr>
                <a:schemeClr val="lt1"/>
              </a:buClr>
              <a:buSzPts val="3800"/>
              <a:buFont typeface="Fredoka One"/>
              <a:buNone/>
              <a:defRPr sz="7601">
                <a:solidFill>
                  <a:schemeClr val="lt1"/>
                </a:solidFill>
                <a:latin typeface="Fredoka One"/>
                <a:ea typeface="Fredoka One"/>
                <a:cs typeface="Fredoka One"/>
                <a:sym typeface="Fredoka One"/>
              </a:defRPr>
            </a:lvl2pPr>
            <a:lvl3pPr lvl="2" algn="ctr">
              <a:spcBef>
                <a:spcPts val="0"/>
              </a:spcBef>
              <a:spcAft>
                <a:spcPts val="0"/>
              </a:spcAft>
              <a:buClr>
                <a:schemeClr val="lt1"/>
              </a:buClr>
              <a:buSzPts val="3800"/>
              <a:buFont typeface="Fredoka One"/>
              <a:buNone/>
              <a:defRPr sz="7601">
                <a:solidFill>
                  <a:schemeClr val="lt1"/>
                </a:solidFill>
                <a:latin typeface="Fredoka One"/>
                <a:ea typeface="Fredoka One"/>
                <a:cs typeface="Fredoka One"/>
                <a:sym typeface="Fredoka One"/>
              </a:defRPr>
            </a:lvl3pPr>
            <a:lvl4pPr lvl="3" algn="ctr">
              <a:spcBef>
                <a:spcPts val="0"/>
              </a:spcBef>
              <a:spcAft>
                <a:spcPts val="0"/>
              </a:spcAft>
              <a:buClr>
                <a:schemeClr val="lt1"/>
              </a:buClr>
              <a:buSzPts val="3800"/>
              <a:buFont typeface="Fredoka One"/>
              <a:buNone/>
              <a:defRPr sz="7601">
                <a:solidFill>
                  <a:schemeClr val="lt1"/>
                </a:solidFill>
                <a:latin typeface="Fredoka One"/>
                <a:ea typeface="Fredoka One"/>
                <a:cs typeface="Fredoka One"/>
                <a:sym typeface="Fredoka One"/>
              </a:defRPr>
            </a:lvl4pPr>
            <a:lvl5pPr lvl="4" algn="ctr">
              <a:spcBef>
                <a:spcPts val="0"/>
              </a:spcBef>
              <a:spcAft>
                <a:spcPts val="0"/>
              </a:spcAft>
              <a:buClr>
                <a:schemeClr val="lt1"/>
              </a:buClr>
              <a:buSzPts val="3800"/>
              <a:buFont typeface="Fredoka One"/>
              <a:buNone/>
              <a:defRPr sz="7601">
                <a:solidFill>
                  <a:schemeClr val="lt1"/>
                </a:solidFill>
                <a:latin typeface="Fredoka One"/>
                <a:ea typeface="Fredoka One"/>
                <a:cs typeface="Fredoka One"/>
                <a:sym typeface="Fredoka One"/>
              </a:defRPr>
            </a:lvl5pPr>
            <a:lvl6pPr lvl="5" algn="ctr">
              <a:spcBef>
                <a:spcPts val="0"/>
              </a:spcBef>
              <a:spcAft>
                <a:spcPts val="0"/>
              </a:spcAft>
              <a:buClr>
                <a:schemeClr val="lt1"/>
              </a:buClr>
              <a:buSzPts val="3800"/>
              <a:buFont typeface="Fredoka One"/>
              <a:buNone/>
              <a:defRPr sz="7601">
                <a:solidFill>
                  <a:schemeClr val="lt1"/>
                </a:solidFill>
                <a:latin typeface="Fredoka One"/>
                <a:ea typeface="Fredoka One"/>
                <a:cs typeface="Fredoka One"/>
                <a:sym typeface="Fredoka One"/>
              </a:defRPr>
            </a:lvl6pPr>
            <a:lvl7pPr lvl="6" algn="ctr">
              <a:spcBef>
                <a:spcPts val="0"/>
              </a:spcBef>
              <a:spcAft>
                <a:spcPts val="0"/>
              </a:spcAft>
              <a:buClr>
                <a:schemeClr val="lt1"/>
              </a:buClr>
              <a:buSzPts val="3800"/>
              <a:buFont typeface="Fredoka One"/>
              <a:buNone/>
              <a:defRPr sz="7601">
                <a:solidFill>
                  <a:schemeClr val="lt1"/>
                </a:solidFill>
                <a:latin typeface="Fredoka One"/>
                <a:ea typeface="Fredoka One"/>
                <a:cs typeface="Fredoka One"/>
                <a:sym typeface="Fredoka One"/>
              </a:defRPr>
            </a:lvl7pPr>
            <a:lvl8pPr lvl="7" algn="ctr">
              <a:spcBef>
                <a:spcPts val="0"/>
              </a:spcBef>
              <a:spcAft>
                <a:spcPts val="0"/>
              </a:spcAft>
              <a:buClr>
                <a:schemeClr val="lt1"/>
              </a:buClr>
              <a:buSzPts val="3800"/>
              <a:buFont typeface="Fredoka One"/>
              <a:buNone/>
              <a:defRPr sz="7601">
                <a:solidFill>
                  <a:schemeClr val="lt1"/>
                </a:solidFill>
                <a:latin typeface="Fredoka One"/>
                <a:ea typeface="Fredoka One"/>
                <a:cs typeface="Fredoka One"/>
                <a:sym typeface="Fredoka One"/>
              </a:defRPr>
            </a:lvl8pPr>
            <a:lvl9pPr lvl="8" algn="ctr">
              <a:spcBef>
                <a:spcPts val="0"/>
              </a:spcBef>
              <a:spcAft>
                <a:spcPts val="0"/>
              </a:spcAft>
              <a:buClr>
                <a:schemeClr val="lt1"/>
              </a:buClr>
              <a:buSzPts val="3800"/>
              <a:buFont typeface="Fredoka One"/>
              <a:buNone/>
              <a:defRPr sz="7601">
                <a:solidFill>
                  <a:schemeClr val="lt1"/>
                </a:solidFill>
                <a:latin typeface="Fredoka One"/>
                <a:ea typeface="Fredoka One"/>
                <a:cs typeface="Fredoka One"/>
                <a:sym typeface="Fredoka One"/>
              </a:defRPr>
            </a:lvl9pPr>
          </a:lstStyle>
          <a:p>
            <a:endParaRPr/>
          </a:p>
        </p:txBody>
      </p:sp>
      <p:sp>
        <p:nvSpPr>
          <p:cNvPr id="11" name="Google Shape;11;p2"/>
          <p:cNvSpPr txBox="1">
            <a:spLocks noGrp="1"/>
          </p:cNvSpPr>
          <p:nvPr>
            <p:ph type="subTitle" idx="1"/>
          </p:nvPr>
        </p:nvSpPr>
        <p:spPr>
          <a:xfrm>
            <a:off x="5383200" y="5999900"/>
            <a:ext cx="7521600" cy="1585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lt1"/>
              </a:buClr>
              <a:buSzPts val="1600"/>
              <a:buFont typeface="Nunito"/>
              <a:buNone/>
              <a:defRPr sz="3200">
                <a:solidFill>
                  <a:schemeClr val="lt1"/>
                </a:solidFill>
                <a:latin typeface="Nunito"/>
                <a:ea typeface="Nunito"/>
                <a:cs typeface="Nunito"/>
                <a:sym typeface="Nunito"/>
              </a:defRPr>
            </a:lvl1pPr>
            <a:lvl2pPr lvl="1" algn="ctr">
              <a:lnSpc>
                <a:spcPct val="100000"/>
              </a:lnSpc>
              <a:spcBef>
                <a:spcPts val="0"/>
              </a:spcBef>
              <a:spcAft>
                <a:spcPts val="0"/>
              </a:spcAft>
              <a:buClr>
                <a:schemeClr val="lt1"/>
              </a:buClr>
              <a:buSzPts val="2800"/>
              <a:buNone/>
              <a:defRPr sz="5600">
                <a:solidFill>
                  <a:schemeClr val="lt1"/>
                </a:solidFill>
              </a:defRPr>
            </a:lvl2pPr>
            <a:lvl3pPr lvl="2" algn="ctr">
              <a:lnSpc>
                <a:spcPct val="100000"/>
              </a:lnSpc>
              <a:spcBef>
                <a:spcPts val="0"/>
              </a:spcBef>
              <a:spcAft>
                <a:spcPts val="0"/>
              </a:spcAft>
              <a:buClr>
                <a:schemeClr val="lt1"/>
              </a:buClr>
              <a:buSzPts val="2800"/>
              <a:buNone/>
              <a:defRPr sz="5600">
                <a:solidFill>
                  <a:schemeClr val="lt1"/>
                </a:solidFill>
              </a:defRPr>
            </a:lvl3pPr>
            <a:lvl4pPr lvl="3" algn="ctr">
              <a:lnSpc>
                <a:spcPct val="100000"/>
              </a:lnSpc>
              <a:spcBef>
                <a:spcPts val="0"/>
              </a:spcBef>
              <a:spcAft>
                <a:spcPts val="0"/>
              </a:spcAft>
              <a:buClr>
                <a:schemeClr val="lt1"/>
              </a:buClr>
              <a:buSzPts val="2800"/>
              <a:buNone/>
              <a:defRPr sz="5600">
                <a:solidFill>
                  <a:schemeClr val="lt1"/>
                </a:solidFill>
              </a:defRPr>
            </a:lvl4pPr>
            <a:lvl5pPr lvl="4" algn="ctr">
              <a:lnSpc>
                <a:spcPct val="100000"/>
              </a:lnSpc>
              <a:spcBef>
                <a:spcPts val="0"/>
              </a:spcBef>
              <a:spcAft>
                <a:spcPts val="0"/>
              </a:spcAft>
              <a:buClr>
                <a:schemeClr val="lt1"/>
              </a:buClr>
              <a:buSzPts val="2800"/>
              <a:buNone/>
              <a:defRPr sz="5600">
                <a:solidFill>
                  <a:schemeClr val="lt1"/>
                </a:solidFill>
              </a:defRPr>
            </a:lvl5pPr>
            <a:lvl6pPr lvl="5" algn="ctr">
              <a:lnSpc>
                <a:spcPct val="100000"/>
              </a:lnSpc>
              <a:spcBef>
                <a:spcPts val="0"/>
              </a:spcBef>
              <a:spcAft>
                <a:spcPts val="0"/>
              </a:spcAft>
              <a:buClr>
                <a:schemeClr val="lt1"/>
              </a:buClr>
              <a:buSzPts val="2800"/>
              <a:buNone/>
              <a:defRPr sz="5600">
                <a:solidFill>
                  <a:schemeClr val="lt1"/>
                </a:solidFill>
              </a:defRPr>
            </a:lvl6pPr>
            <a:lvl7pPr lvl="6" algn="ctr">
              <a:lnSpc>
                <a:spcPct val="100000"/>
              </a:lnSpc>
              <a:spcBef>
                <a:spcPts val="0"/>
              </a:spcBef>
              <a:spcAft>
                <a:spcPts val="0"/>
              </a:spcAft>
              <a:buClr>
                <a:schemeClr val="lt1"/>
              </a:buClr>
              <a:buSzPts val="2800"/>
              <a:buNone/>
              <a:defRPr sz="5600">
                <a:solidFill>
                  <a:schemeClr val="lt1"/>
                </a:solidFill>
              </a:defRPr>
            </a:lvl7pPr>
            <a:lvl8pPr lvl="7" algn="ctr">
              <a:lnSpc>
                <a:spcPct val="100000"/>
              </a:lnSpc>
              <a:spcBef>
                <a:spcPts val="0"/>
              </a:spcBef>
              <a:spcAft>
                <a:spcPts val="0"/>
              </a:spcAft>
              <a:buClr>
                <a:schemeClr val="lt1"/>
              </a:buClr>
              <a:buSzPts val="2800"/>
              <a:buNone/>
              <a:defRPr sz="5600">
                <a:solidFill>
                  <a:schemeClr val="lt1"/>
                </a:solidFill>
              </a:defRPr>
            </a:lvl8pPr>
            <a:lvl9pPr lvl="8" algn="ctr">
              <a:lnSpc>
                <a:spcPct val="100000"/>
              </a:lnSpc>
              <a:spcBef>
                <a:spcPts val="0"/>
              </a:spcBef>
              <a:spcAft>
                <a:spcPts val="0"/>
              </a:spcAft>
              <a:buClr>
                <a:schemeClr val="lt1"/>
              </a:buClr>
              <a:buSzPts val="2800"/>
              <a:buNone/>
              <a:defRPr sz="5600">
                <a:solidFill>
                  <a:schemeClr val="lt1"/>
                </a:solidFill>
              </a:defRPr>
            </a:lvl9pPr>
          </a:lstStyle>
          <a:p>
            <a:endParaRPr/>
          </a:p>
        </p:txBody>
      </p:sp>
      <p:grpSp>
        <p:nvGrpSpPr>
          <p:cNvPr id="12" name="Google Shape;12;p2"/>
          <p:cNvGrpSpPr/>
          <p:nvPr/>
        </p:nvGrpSpPr>
        <p:grpSpPr>
          <a:xfrm>
            <a:off x="1178927" y="376163"/>
            <a:ext cx="16335200" cy="8822676"/>
            <a:chOff x="589463" y="188081"/>
            <a:chExt cx="8167600" cy="4411338"/>
          </a:xfrm>
        </p:grpSpPr>
        <p:grpSp>
          <p:nvGrpSpPr>
            <p:cNvPr id="13" name="Google Shape;13;p2"/>
            <p:cNvGrpSpPr/>
            <p:nvPr/>
          </p:nvGrpSpPr>
          <p:grpSpPr>
            <a:xfrm>
              <a:off x="589463" y="188081"/>
              <a:ext cx="8167600" cy="4411338"/>
              <a:chOff x="680850" y="273350"/>
              <a:chExt cx="8167600" cy="4411338"/>
            </a:xfrm>
          </p:grpSpPr>
          <p:sp>
            <p:nvSpPr>
              <p:cNvPr id="14" name="Google Shape;14;p2"/>
              <p:cNvSpPr/>
              <p:nvPr/>
            </p:nvSpPr>
            <p:spPr>
              <a:xfrm>
                <a:off x="8751550" y="2100413"/>
                <a:ext cx="96900" cy="96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grpSp>
            <p:nvGrpSpPr>
              <p:cNvPr id="15" name="Google Shape;15;p2"/>
              <p:cNvGrpSpPr/>
              <p:nvPr/>
            </p:nvGrpSpPr>
            <p:grpSpPr>
              <a:xfrm>
                <a:off x="4253925" y="273350"/>
                <a:ext cx="1529963" cy="476413"/>
                <a:chOff x="723850" y="285125"/>
                <a:chExt cx="1529963" cy="476413"/>
              </a:xfrm>
            </p:grpSpPr>
            <p:sp>
              <p:nvSpPr>
                <p:cNvPr id="16" name="Google Shape;16;p2"/>
                <p:cNvSpPr/>
                <p:nvPr/>
              </p:nvSpPr>
              <p:spPr>
                <a:xfrm>
                  <a:off x="2087013" y="285125"/>
                  <a:ext cx="166800" cy="1668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17" name="Google Shape;17;p2"/>
                <p:cNvSpPr/>
                <p:nvPr/>
              </p:nvSpPr>
              <p:spPr>
                <a:xfrm>
                  <a:off x="723850" y="664638"/>
                  <a:ext cx="96900" cy="96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grpSp>
          <p:sp>
            <p:nvSpPr>
              <p:cNvPr id="18" name="Google Shape;18;p2"/>
              <p:cNvSpPr/>
              <p:nvPr/>
            </p:nvSpPr>
            <p:spPr>
              <a:xfrm>
                <a:off x="1073525" y="615700"/>
                <a:ext cx="96900" cy="96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grpSp>
            <p:nvGrpSpPr>
              <p:cNvPr id="19" name="Google Shape;19;p2"/>
              <p:cNvGrpSpPr/>
              <p:nvPr/>
            </p:nvGrpSpPr>
            <p:grpSpPr>
              <a:xfrm>
                <a:off x="680850" y="1541388"/>
                <a:ext cx="5151263" cy="3143300"/>
                <a:chOff x="-2247950" y="-2535762"/>
                <a:chExt cx="5151263" cy="3143300"/>
              </a:xfrm>
            </p:grpSpPr>
            <p:sp>
              <p:nvSpPr>
                <p:cNvPr id="20" name="Google Shape;20;p2"/>
                <p:cNvSpPr/>
                <p:nvPr/>
              </p:nvSpPr>
              <p:spPr>
                <a:xfrm>
                  <a:off x="2736513" y="440738"/>
                  <a:ext cx="166800" cy="1668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21" name="Google Shape;21;p2"/>
                <p:cNvSpPr/>
                <p:nvPr/>
              </p:nvSpPr>
              <p:spPr>
                <a:xfrm>
                  <a:off x="-2247950" y="-2535762"/>
                  <a:ext cx="96900" cy="96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grpSp>
        </p:grpSp>
        <p:sp>
          <p:nvSpPr>
            <p:cNvPr id="22" name="Google Shape;22;p2"/>
            <p:cNvSpPr/>
            <p:nvPr/>
          </p:nvSpPr>
          <p:spPr>
            <a:xfrm>
              <a:off x="2863625" y="721481"/>
              <a:ext cx="166800" cy="1668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grpSp>
    </p:spTree>
    <p:extLst>
      <p:ext uri="{BB962C8B-B14F-4D97-AF65-F5344CB8AC3E}">
        <p14:creationId xmlns:p14="http://schemas.microsoft.com/office/powerpoint/2010/main" val="15113680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Quote">
  <p:cSld name="Quote">
    <p:bg>
      <p:bgPr>
        <a:solidFill>
          <a:srgbClr val="E9FCE3"/>
        </a:solidFill>
        <a:effectLst/>
      </p:bgPr>
    </p:bg>
    <p:spTree>
      <p:nvGrpSpPr>
        <p:cNvPr id="1" name="Shape 2890"/>
        <p:cNvGrpSpPr/>
        <p:nvPr/>
      </p:nvGrpSpPr>
      <p:grpSpPr>
        <a:xfrm>
          <a:off x="0" y="0"/>
          <a:ext cx="0" cy="0"/>
          <a:chOff x="0" y="0"/>
          <a:chExt cx="0" cy="0"/>
        </a:xfrm>
      </p:grpSpPr>
      <p:grpSp>
        <p:nvGrpSpPr>
          <p:cNvPr id="2891" name="Google Shape;2891;p13"/>
          <p:cNvGrpSpPr/>
          <p:nvPr/>
        </p:nvGrpSpPr>
        <p:grpSpPr>
          <a:xfrm>
            <a:off x="-270912" y="-973"/>
            <a:ext cx="19074251" cy="10287356"/>
            <a:chOff x="-135450" y="773125"/>
            <a:chExt cx="7704900" cy="4155500"/>
          </a:xfrm>
        </p:grpSpPr>
        <p:sp>
          <p:nvSpPr>
            <p:cNvPr id="2892" name="Google Shape;2892;p13"/>
            <p:cNvSpPr/>
            <p:nvPr/>
          </p:nvSpPr>
          <p:spPr>
            <a:xfrm>
              <a:off x="6803550" y="1191275"/>
              <a:ext cx="257775" cy="77525"/>
            </a:xfrm>
            <a:custGeom>
              <a:avLst/>
              <a:gdLst/>
              <a:ahLst/>
              <a:cxnLst/>
              <a:rect l="l" t="t" r="r" b="b"/>
              <a:pathLst>
                <a:path w="10311" h="3101" extrusionOk="0">
                  <a:moveTo>
                    <a:pt x="9145" y="0"/>
                  </a:moveTo>
                  <a:cubicBezTo>
                    <a:pt x="9124" y="0"/>
                    <a:pt x="9104" y="1"/>
                    <a:pt x="9082" y="4"/>
                  </a:cubicBezTo>
                  <a:cubicBezTo>
                    <a:pt x="8277" y="111"/>
                    <a:pt x="6705" y="126"/>
                    <a:pt x="5102" y="126"/>
                  </a:cubicBezTo>
                  <a:cubicBezTo>
                    <a:pt x="4505" y="126"/>
                    <a:pt x="3903" y="124"/>
                    <a:pt x="3335" y="124"/>
                  </a:cubicBezTo>
                  <a:cubicBezTo>
                    <a:pt x="2253" y="124"/>
                    <a:pt x="1295" y="131"/>
                    <a:pt x="723" y="174"/>
                  </a:cubicBezTo>
                  <a:cubicBezTo>
                    <a:pt x="456" y="192"/>
                    <a:pt x="224" y="441"/>
                    <a:pt x="152" y="789"/>
                  </a:cubicBezTo>
                  <a:cubicBezTo>
                    <a:pt x="45" y="1342"/>
                    <a:pt x="1" y="1958"/>
                    <a:pt x="81" y="2449"/>
                  </a:cubicBezTo>
                  <a:cubicBezTo>
                    <a:pt x="135" y="2832"/>
                    <a:pt x="402" y="3100"/>
                    <a:pt x="697" y="3100"/>
                  </a:cubicBezTo>
                  <a:cubicBezTo>
                    <a:pt x="921" y="3098"/>
                    <a:pt x="1169" y="3097"/>
                    <a:pt x="1436" y="3097"/>
                  </a:cubicBezTo>
                  <a:cubicBezTo>
                    <a:pt x="2006" y="3097"/>
                    <a:pt x="2660" y="3100"/>
                    <a:pt x="3350" y="3100"/>
                  </a:cubicBezTo>
                  <a:cubicBezTo>
                    <a:pt x="5524" y="3100"/>
                    <a:pt x="8050" y="3072"/>
                    <a:pt x="9377" y="2841"/>
                  </a:cubicBezTo>
                  <a:cubicBezTo>
                    <a:pt x="10311" y="2684"/>
                    <a:pt x="10066" y="0"/>
                    <a:pt x="914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2893" name="Google Shape;2893;p13"/>
            <p:cNvSpPr/>
            <p:nvPr/>
          </p:nvSpPr>
          <p:spPr>
            <a:xfrm>
              <a:off x="7128275" y="791800"/>
              <a:ext cx="441175" cy="378250"/>
            </a:xfrm>
            <a:custGeom>
              <a:avLst/>
              <a:gdLst/>
              <a:ahLst/>
              <a:cxnLst/>
              <a:rect l="l" t="t" r="r" b="b"/>
              <a:pathLst>
                <a:path w="17647" h="15130" extrusionOk="0">
                  <a:moveTo>
                    <a:pt x="13770" y="0"/>
                  </a:moveTo>
                  <a:cubicBezTo>
                    <a:pt x="11890" y="0"/>
                    <a:pt x="9687" y="69"/>
                    <a:pt x="9145" y="291"/>
                  </a:cubicBezTo>
                  <a:cubicBezTo>
                    <a:pt x="8271" y="648"/>
                    <a:pt x="8074" y="7357"/>
                    <a:pt x="7432" y="11621"/>
                  </a:cubicBezTo>
                  <a:cubicBezTo>
                    <a:pt x="7408" y="11796"/>
                    <a:pt x="7264" y="11888"/>
                    <a:pt x="7119" y="11888"/>
                  </a:cubicBezTo>
                  <a:cubicBezTo>
                    <a:pt x="6991" y="11888"/>
                    <a:pt x="6863" y="11816"/>
                    <a:pt x="6816" y="11665"/>
                  </a:cubicBezTo>
                  <a:cubicBezTo>
                    <a:pt x="5969" y="8864"/>
                    <a:pt x="5773" y="7758"/>
                    <a:pt x="4666" y="5349"/>
                  </a:cubicBezTo>
                  <a:cubicBezTo>
                    <a:pt x="4518" y="5026"/>
                    <a:pt x="4189" y="4805"/>
                    <a:pt x="3831" y="4805"/>
                  </a:cubicBezTo>
                  <a:cubicBezTo>
                    <a:pt x="3824" y="4805"/>
                    <a:pt x="3817" y="4805"/>
                    <a:pt x="3810" y="4805"/>
                  </a:cubicBezTo>
                  <a:cubicBezTo>
                    <a:pt x="2392"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6"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2" y="3753"/>
                  </a:cubicBezTo>
                  <a:cubicBezTo>
                    <a:pt x="16255" y="3735"/>
                    <a:pt x="16594" y="3717"/>
                    <a:pt x="16888" y="3699"/>
                  </a:cubicBezTo>
                  <a:cubicBezTo>
                    <a:pt x="17317" y="3672"/>
                    <a:pt x="17647" y="3298"/>
                    <a:pt x="17602" y="2878"/>
                  </a:cubicBezTo>
                  <a:cubicBezTo>
                    <a:pt x="17513" y="2147"/>
                    <a:pt x="17272" y="1478"/>
                    <a:pt x="17049" y="978"/>
                  </a:cubicBezTo>
                  <a:cubicBezTo>
                    <a:pt x="16790" y="407"/>
                    <a:pt x="16228" y="41"/>
                    <a:pt x="15604" y="24"/>
                  </a:cubicBezTo>
                  <a:cubicBezTo>
                    <a:pt x="15100" y="9"/>
                    <a:pt x="14456" y="0"/>
                    <a:pt x="13770"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2894" name="Google Shape;2894;p13"/>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2895" name="Google Shape;2895;p13"/>
            <p:cNvSpPr/>
            <p:nvPr/>
          </p:nvSpPr>
          <p:spPr>
            <a:xfrm>
              <a:off x="5921525" y="1098950"/>
              <a:ext cx="85475" cy="76250"/>
            </a:xfrm>
            <a:custGeom>
              <a:avLst/>
              <a:gdLst/>
              <a:ahLst/>
              <a:cxnLst/>
              <a:rect l="l" t="t" r="r" b="b"/>
              <a:pathLst>
                <a:path w="3419" h="3050" extrusionOk="0">
                  <a:moveTo>
                    <a:pt x="1465" y="0"/>
                  </a:moveTo>
                  <a:cubicBezTo>
                    <a:pt x="678" y="0"/>
                    <a:pt x="1" y="812"/>
                    <a:pt x="347" y="2332"/>
                  </a:cubicBezTo>
                  <a:cubicBezTo>
                    <a:pt x="461" y="2830"/>
                    <a:pt x="913" y="3050"/>
                    <a:pt x="1418" y="3050"/>
                  </a:cubicBezTo>
                  <a:cubicBezTo>
                    <a:pt x="2332" y="3050"/>
                    <a:pt x="3418" y="2328"/>
                    <a:pt x="2970" y="1235"/>
                  </a:cubicBezTo>
                  <a:cubicBezTo>
                    <a:pt x="2624" y="400"/>
                    <a:pt x="2017" y="0"/>
                    <a:pt x="146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2896" name="Google Shape;2896;p13"/>
            <p:cNvSpPr/>
            <p:nvPr/>
          </p:nvSpPr>
          <p:spPr>
            <a:xfrm>
              <a:off x="6398975" y="773125"/>
              <a:ext cx="331450" cy="295725"/>
            </a:xfrm>
            <a:custGeom>
              <a:avLst/>
              <a:gdLst/>
              <a:ahLst/>
              <a:cxnLst/>
              <a:rect l="l" t="t" r="r" b="b"/>
              <a:pathLst>
                <a:path w="13258" h="11829" extrusionOk="0">
                  <a:moveTo>
                    <a:pt x="9567" y="0"/>
                  </a:moveTo>
                  <a:cubicBezTo>
                    <a:pt x="9350" y="0"/>
                    <a:pt x="9136" y="87"/>
                    <a:pt x="8976" y="253"/>
                  </a:cubicBezTo>
                  <a:cubicBezTo>
                    <a:pt x="8253" y="994"/>
                    <a:pt x="7468" y="1841"/>
                    <a:pt x="6888" y="2653"/>
                  </a:cubicBezTo>
                  <a:cubicBezTo>
                    <a:pt x="6730" y="2881"/>
                    <a:pt x="6476" y="3004"/>
                    <a:pt x="6219" y="3004"/>
                  </a:cubicBezTo>
                  <a:cubicBezTo>
                    <a:pt x="6055" y="3004"/>
                    <a:pt x="5889" y="2954"/>
                    <a:pt x="5746" y="2849"/>
                  </a:cubicBezTo>
                  <a:cubicBezTo>
                    <a:pt x="4890" y="2234"/>
                    <a:pt x="3659" y="1422"/>
                    <a:pt x="2633" y="771"/>
                  </a:cubicBezTo>
                  <a:cubicBezTo>
                    <a:pt x="2498" y="685"/>
                    <a:pt x="2346" y="644"/>
                    <a:pt x="2196" y="644"/>
                  </a:cubicBezTo>
                  <a:cubicBezTo>
                    <a:pt x="1967" y="644"/>
                    <a:pt x="1741" y="739"/>
                    <a:pt x="1580" y="922"/>
                  </a:cubicBezTo>
                  <a:cubicBezTo>
                    <a:pt x="1018" y="1556"/>
                    <a:pt x="331" y="2448"/>
                    <a:pt x="117" y="3117"/>
                  </a:cubicBezTo>
                  <a:cubicBezTo>
                    <a:pt x="1" y="3456"/>
                    <a:pt x="144" y="3839"/>
                    <a:pt x="447" y="4036"/>
                  </a:cubicBezTo>
                  <a:cubicBezTo>
                    <a:pt x="1571" y="4776"/>
                    <a:pt x="3891" y="5740"/>
                    <a:pt x="4247" y="6203"/>
                  </a:cubicBezTo>
                  <a:cubicBezTo>
                    <a:pt x="4506" y="6551"/>
                    <a:pt x="1634" y="10147"/>
                    <a:pt x="1848" y="10655"/>
                  </a:cubicBezTo>
                  <a:cubicBezTo>
                    <a:pt x="2044" y="11128"/>
                    <a:pt x="3150" y="11574"/>
                    <a:pt x="3953" y="11797"/>
                  </a:cubicBezTo>
                  <a:cubicBezTo>
                    <a:pt x="4028" y="11818"/>
                    <a:pt x="4104" y="11829"/>
                    <a:pt x="4179" y="11829"/>
                  </a:cubicBezTo>
                  <a:cubicBezTo>
                    <a:pt x="4479" y="11829"/>
                    <a:pt x="4765" y="11663"/>
                    <a:pt x="4908" y="11378"/>
                  </a:cubicBezTo>
                  <a:cubicBezTo>
                    <a:pt x="5443" y="10316"/>
                    <a:pt x="6032" y="9415"/>
                    <a:pt x="6558" y="8666"/>
                  </a:cubicBezTo>
                  <a:cubicBezTo>
                    <a:pt x="6718" y="8443"/>
                    <a:pt x="6969" y="8325"/>
                    <a:pt x="7225" y="8325"/>
                  </a:cubicBezTo>
                  <a:cubicBezTo>
                    <a:pt x="7409" y="8325"/>
                    <a:pt x="7596" y="8387"/>
                    <a:pt x="7753" y="8514"/>
                  </a:cubicBezTo>
                  <a:cubicBezTo>
                    <a:pt x="8681" y="9290"/>
                    <a:pt x="9645" y="10173"/>
                    <a:pt x="10662" y="10726"/>
                  </a:cubicBezTo>
                  <a:cubicBezTo>
                    <a:pt x="10779" y="10788"/>
                    <a:pt x="10907" y="10818"/>
                    <a:pt x="11034" y="10818"/>
                  </a:cubicBezTo>
                  <a:cubicBezTo>
                    <a:pt x="11271" y="10818"/>
                    <a:pt x="11507" y="10713"/>
                    <a:pt x="11670" y="10521"/>
                  </a:cubicBezTo>
                  <a:cubicBezTo>
                    <a:pt x="12116" y="9995"/>
                    <a:pt x="12597" y="9397"/>
                    <a:pt x="13026" y="8782"/>
                  </a:cubicBezTo>
                  <a:cubicBezTo>
                    <a:pt x="13258" y="8443"/>
                    <a:pt x="13195" y="7979"/>
                    <a:pt x="12892" y="7711"/>
                  </a:cubicBezTo>
                  <a:cubicBezTo>
                    <a:pt x="12089" y="6997"/>
                    <a:pt x="10813" y="6114"/>
                    <a:pt x="9778" y="5525"/>
                  </a:cubicBezTo>
                  <a:cubicBezTo>
                    <a:pt x="9323" y="5267"/>
                    <a:pt x="9225" y="4651"/>
                    <a:pt x="9573" y="4268"/>
                  </a:cubicBezTo>
                  <a:cubicBezTo>
                    <a:pt x="10224" y="3545"/>
                    <a:pt x="10947" y="2831"/>
                    <a:pt x="11527" y="2127"/>
                  </a:cubicBezTo>
                  <a:cubicBezTo>
                    <a:pt x="11830" y="1770"/>
                    <a:pt x="11759" y="1226"/>
                    <a:pt x="11384" y="949"/>
                  </a:cubicBezTo>
                  <a:cubicBezTo>
                    <a:pt x="10929" y="619"/>
                    <a:pt x="10465" y="378"/>
                    <a:pt x="9957" y="101"/>
                  </a:cubicBezTo>
                  <a:cubicBezTo>
                    <a:pt x="9834" y="33"/>
                    <a:pt x="9700" y="0"/>
                    <a:pt x="956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2897" name="Google Shape;2897;p13"/>
            <p:cNvSpPr/>
            <p:nvPr/>
          </p:nvSpPr>
          <p:spPr>
            <a:xfrm>
              <a:off x="55140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20" y="11888"/>
                  </a:cubicBezTo>
                  <a:cubicBezTo>
                    <a:pt x="6991" y="11888"/>
                    <a:pt x="6862" y="11816"/>
                    <a:pt x="6816" y="11665"/>
                  </a:cubicBezTo>
                  <a:cubicBezTo>
                    <a:pt x="5968" y="8864"/>
                    <a:pt x="5772" y="7758"/>
                    <a:pt x="4675" y="5349"/>
                  </a:cubicBezTo>
                  <a:cubicBezTo>
                    <a:pt x="4517" y="5026"/>
                    <a:pt x="4197" y="4805"/>
                    <a:pt x="3831" y="4805"/>
                  </a:cubicBezTo>
                  <a:cubicBezTo>
                    <a:pt x="3824" y="4805"/>
                    <a:pt x="3817" y="4805"/>
                    <a:pt x="3810" y="4805"/>
                  </a:cubicBezTo>
                  <a:cubicBezTo>
                    <a:pt x="2391" y="4814"/>
                    <a:pt x="883" y="5233"/>
                    <a:pt x="232" y="6527"/>
                  </a:cubicBezTo>
                  <a:cubicBezTo>
                    <a:pt x="0" y="7169"/>
                    <a:pt x="241" y="7562"/>
                    <a:pt x="544" y="8026"/>
                  </a:cubicBezTo>
                  <a:cubicBezTo>
                    <a:pt x="648" y="8181"/>
                    <a:pt x="817" y="8261"/>
                    <a:pt x="990" y="8261"/>
                  </a:cubicBezTo>
                  <a:cubicBezTo>
                    <a:pt x="1115" y="8261"/>
                    <a:pt x="1242"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3" y="15129"/>
                    <a:pt x="7257" y="15129"/>
                  </a:cubicBezTo>
                  <a:cubicBezTo>
                    <a:pt x="7969" y="15129"/>
                    <a:pt x="8704" y="14945"/>
                    <a:pt x="8930" y="14529"/>
                  </a:cubicBezTo>
                  <a:cubicBezTo>
                    <a:pt x="10411" y="11853"/>
                    <a:pt x="10358" y="6233"/>
                    <a:pt x="11107" y="2843"/>
                  </a:cubicBezTo>
                  <a:cubicBezTo>
                    <a:pt x="11214" y="2388"/>
                    <a:pt x="11598" y="2066"/>
                    <a:pt x="12062" y="2049"/>
                  </a:cubicBezTo>
                  <a:lnTo>
                    <a:pt x="14327" y="1986"/>
                  </a:lnTo>
                  <a:cubicBezTo>
                    <a:pt x="14827" y="2147"/>
                    <a:pt x="15068" y="2736"/>
                    <a:pt x="15184" y="3199"/>
                  </a:cubicBezTo>
                  <a:cubicBezTo>
                    <a:pt x="15270" y="3526"/>
                    <a:pt x="15571" y="3753"/>
                    <a:pt x="15913" y="3753"/>
                  </a:cubicBezTo>
                  <a:cubicBezTo>
                    <a:pt x="15925" y="3753"/>
                    <a:pt x="15938" y="3753"/>
                    <a:pt x="15951" y="3753"/>
                  </a:cubicBezTo>
                  <a:cubicBezTo>
                    <a:pt x="16263" y="3735"/>
                    <a:pt x="16602" y="3717"/>
                    <a:pt x="16897" y="3699"/>
                  </a:cubicBezTo>
                  <a:cubicBezTo>
                    <a:pt x="17325" y="3672"/>
                    <a:pt x="17655" y="3298"/>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2898" name="Google Shape;2898;p13"/>
            <p:cNvSpPr/>
            <p:nvPr/>
          </p:nvSpPr>
          <p:spPr>
            <a:xfrm>
              <a:off x="6803550" y="3319800"/>
              <a:ext cx="257750" cy="77375"/>
            </a:xfrm>
            <a:custGeom>
              <a:avLst/>
              <a:gdLst/>
              <a:ahLst/>
              <a:cxnLst/>
              <a:rect l="l" t="t" r="r" b="b"/>
              <a:pathLst>
                <a:path w="10310" h="3095" extrusionOk="0">
                  <a:moveTo>
                    <a:pt x="9149" y="1"/>
                  </a:moveTo>
                  <a:cubicBezTo>
                    <a:pt x="9127" y="1"/>
                    <a:pt x="9105" y="2"/>
                    <a:pt x="9082" y="5"/>
                  </a:cubicBezTo>
                  <a:cubicBezTo>
                    <a:pt x="8327" y="106"/>
                    <a:pt x="6898" y="123"/>
                    <a:pt x="5402" y="123"/>
                  </a:cubicBezTo>
                  <a:cubicBezTo>
                    <a:pt x="4619" y="123"/>
                    <a:pt x="3817" y="118"/>
                    <a:pt x="3085" y="118"/>
                  </a:cubicBezTo>
                  <a:cubicBezTo>
                    <a:pt x="2106" y="118"/>
                    <a:pt x="1251" y="127"/>
                    <a:pt x="723" y="166"/>
                  </a:cubicBezTo>
                  <a:cubicBezTo>
                    <a:pt x="456" y="184"/>
                    <a:pt x="224" y="433"/>
                    <a:pt x="152" y="781"/>
                  </a:cubicBezTo>
                  <a:cubicBezTo>
                    <a:pt x="45" y="1334"/>
                    <a:pt x="1" y="1959"/>
                    <a:pt x="81" y="2441"/>
                  </a:cubicBezTo>
                  <a:cubicBezTo>
                    <a:pt x="135" y="2824"/>
                    <a:pt x="402" y="3092"/>
                    <a:pt x="697" y="3092"/>
                  </a:cubicBezTo>
                  <a:cubicBezTo>
                    <a:pt x="895" y="3090"/>
                    <a:pt x="1113" y="3090"/>
                    <a:pt x="1346" y="3090"/>
                  </a:cubicBezTo>
                  <a:cubicBezTo>
                    <a:pt x="2013" y="3090"/>
                    <a:pt x="2804" y="3095"/>
                    <a:pt x="3636" y="3095"/>
                  </a:cubicBezTo>
                  <a:cubicBezTo>
                    <a:pt x="5742" y="3095"/>
                    <a:pt x="8108" y="3063"/>
                    <a:pt x="9377" y="2842"/>
                  </a:cubicBezTo>
                  <a:cubicBezTo>
                    <a:pt x="10309" y="2685"/>
                    <a:pt x="10067" y="1"/>
                    <a:pt x="914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2899" name="Google Shape;2899;p13"/>
            <p:cNvSpPr/>
            <p:nvPr/>
          </p:nvSpPr>
          <p:spPr>
            <a:xfrm>
              <a:off x="7128275" y="2920125"/>
              <a:ext cx="441175" cy="378275"/>
            </a:xfrm>
            <a:custGeom>
              <a:avLst/>
              <a:gdLst/>
              <a:ahLst/>
              <a:cxnLst/>
              <a:rect l="l" t="t" r="r" b="b"/>
              <a:pathLst>
                <a:path w="17647" h="15131" extrusionOk="0">
                  <a:moveTo>
                    <a:pt x="13770" y="0"/>
                  </a:moveTo>
                  <a:cubicBezTo>
                    <a:pt x="11890" y="0"/>
                    <a:pt x="9687" y="69"/>
                    <a:pt x="9145" y="291"/>
                  </a:cubicBezTo>
                  <a:cubicBezTo>
                    <a:pt x="8271" y="657"/>
                    <a:pt x="8074" y="7357"/>
                    <a:pt x="7432" y="11621"/>
                  </a:cubicBezTo>
                  <a:cubicBezTo>
                    <a:pt x="7408" y="11801"/>
                    <a:pt x="7264" y="11895"/>
                    <a:pt x="7120" y="11895"/>
                  </a:cubicBezTo>
                  <a:cubicBezTo>
                    <a:pt x="6992" y="11895"/>
                    <a:pt x="6863" y="11821"/>
                    <a:pt x="6816" y="11666"/>
                  </a:cubicBezTo>
                  <a:cubicBezTo>
                    <a:pt x="5969" y="8864"/>
                    <a:pt x="5773" y="7767"/>
                    <a:pt x="4666" y="5358"/>
                  </a:cubicBezTo>
                  <a:cubicBezTo>
                    <a:pt x="4515" y="5019"/>
                    <a:pt x="4176" y="4805"/>
                    <a:pt x="3810" y="4805"/>
                  </a:cubicBezTo>
                  <a:cubicBezTo>
                    <a:pt x="2392" y="4823"/>
                    <a:pt x="884" y="5233"/>
                    <a:pt x="224" y="6536"/>
                  </a:cubicBezTo>
                  <a:cubicBezTo>
                    <a:pt x="1" y="7178"/>
                    <a:pt x="233" y="7571"/>
                    <a:pt x="536" y="8026"/>
                  </a:cubicBezTo>
                  <a:cubicBezTo>
                    <a:pt x="644" y="8185"/>
                    <a:pt x="815" y="8268"/>
                    <a:pt x="987" y="8268"/>
                  </a:cubicBezTo>
                  <a:cubicBezTo>
                    <a:pt x="1114" y="8268"/>
                    <a:pt x="1242" y="8223"/>
                    <a:pt x="1348" y="8133"/>
                  </a:cubicBezTo>
                  <a:cubicBezTo>
                    <a:pt x="2005" y="7561"/>
                    <a:pt x="2809"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6"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2" y="3753"/>
                  </a:cubicBezTo>
                  <a:cubicBezTo>
                    <a:pt x="16255" y="3735"/>
                    <a:pt x="16594" y="3717"/>
                    <a:pt x="16888" y="3708"/>
                  </a:cubicBezTo>
                  <a:cubicBezTo>
                    <a:pt x="17317" y="3681"/>
                    <a:pt x="17647" y="3307"/>
                    <a:pt x="17602" y="2878"/>
                  </a:cubicBezTo>
                  <a:cubicBezTo>
                    <a:pt x="17513" y="2156"/>
                    <a:pt x="17272" y="1487"/>
                    <a:pt x="17049" y="978"/>
                  </a:cubicBezTo>
                  <a:cubicBezTo>
                    <a:pt x="16790" y="416"/>
                    <a:pt x="16228" y="41"/>
                    <a:pt x="15604" y="24"/>
                  </a:cubicBezTo>
                  <a:cubicBezTo>
                    <a:pt x="15100" y="9"/>
                    <a:pt x="14456" y="0"/>
                    <a:pt x="13770"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2900" name="Google Shape;2900;p13"/>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2901" name="Google Shape;2901;p13"/>
            <p:cNvSpPr/>
            <p:nvPr/>
          </p:nvSpPr>
          <p:spPr>
            <a:xfrm>
              <a:off x="5921550" y="3227375"/>
              <a:ext cx="85425" cy="76200"/>
            </a:xfrm>
            <a:custGeom>
              <a:avLst/>
              <a:gdLst/>
              <a:ahLst/>
              <a:cxnLst/>
              <a:rect l="l" t="t" r="r" b="b"/>
              <a:pathLst>
                <a:path w="3417" h="3048" extrusionOk="0">
                  <a:moveTo>
                    <a:pt x="1463" y="0"/>
                  </a:moveTo>
                  <a:cubicBezTo>
                    <a:pt x="676" y="0"/>
                    <a:pt x="0" y="809"/>
                    <a:pt x="346" y="2328"/>
                  </a:cubicBezTo>
                  <a:cubicBezTo>
                    <a:pt x="460" y="2827"/>
                    <a:pt x="914" y="3048"/>
                    <a:pt x="1420" y="3048"/>
                  </a:cubicBezTo>
                  <a:cubicBezTo>
                    <a:pt x="2334" y="3048"/>
                    <a:pt x="3417" y="2328"/>
                    <a:pt x="2969" y="1231"/>
                  </a:cubicBezTo>
                  <a:cubicBezTo>
                    <a:pt x="2623" y="399"/>
                    <a:pt x="2015" y="0"/>
                    <a:pt x="146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2902" name="Google Shape;2902;p13"/>
            <p:cNvSpPr/>
            <p:nvPr/>
          </p:nvSpPr>
          <p:spPr>
            <a:xfrm>
              <a:off x="6398975" y="2901550"/>
              <a:ext cx="331450" cy="295825"/>
            </a:xfrm>
            <a:custGeom>
              <a:avLst/>
              <a:gdLst/>
              <a:ahLst/>
              <a:cxnLst/>
              <a:rect l="l" t="t" r="r" b="b"/>
              <a:pathLst>
                <a:path w="13258" h="11833" extrusionOk="0">
                  <a:moveTo>
                    <a:pt x="9565" y="0"/>
                  </a:moveTo>
                  <a:cubicBezTo>
                    <a:pt x="9349" y="0"/>
                    <a:pt x="9135" y="84"/>
                    <a:pt x="8976" y="249"/>
                  </a:cubicBezTo>
                  <a:cubicBezTo>
                    <a:pt x="8253" y="999"/>
                    <a:pt x="7468" y="1837"/>
                    <a:pt x="6888" y="2658"/>
                  </a:cubicBezTo>
                  <a:cubicBezTo>
                    <a:pt x="6732" y="2884"/>
                    <a:pt x="6482" y="3003"/>
                    <a:pt x="6227" y="3003"/>
                  </a:cubicBezTo>
                  <a:cubicBezTo>
                    <a:pt x="6060" y="3003"/>
                    <a:pt x="5891" y="2951"/>
                    <a:pt x="5746" y="2845"/>
                  </a:cubicBezTo>
                  <a:cubicBezTo>
                    <a:pt x="4890" y="2230"/>
                    <a:pt x="3659" y="1427"/>
                    <a:pt x="2633" y="776"/>
                  </a:cubicBezTo>
                  <a:cubicBezTo>
                    <a:pt x="2499" y="687"/>
                    <a:pt x="2348" y="645"/>
                    <a:pt x="2198" y="645"/>
                  </a:cubicBezTo>
                  <a:cubicBezTo>
                    <a:pt x="1969" y="645"/>
                    <a:pt x="1742" y="744"/>
                    <a:pt x="1580" y="927"/>
                  </a:cubicBezTo>
                  <a:cubicBezTo>
                    <a:pt x="1018" y="1552"/>
                    <a:pt x="331" y="2444"/>
                    <a:pt x="117" y="3113"/>
                  </a:cubicBezTo>
                  <a:cubicBezTo>
                    <a:pt x="1" y="3461"/>
                    <a:pt x="144" y="3835"/>
                    <a:pt x="447" y="4032"/>
                  </a:cubicBezTo>
                  <a:cubicBezTo>
                    <a:pt x="1571" y="4772"/>
                    <a:pt x="3891" y="5745"/>
                    <a:pt x="4247" y="6208"/>
                  </a:cubicBezTo>
                  <a:cubicBezTo>
                    <a:pt x="4506" y="6556"/>
                    <a:pt x="1634" y="10143"/>
                    <a:pt x="1848" y="10651"/>
                  </a:cubicBezTo>
                  <a:cubicBezTo>
                    <a:pt x="2044" y="11133"/>
                    <a:pt x="3150" y="11579"/>
                    <a:pt x="3953" y="11802"/>
                  </a:cubicBezTo>
                  <a:cubicBezTo>
                    <a:pt x="4026" y="11823"/>
                    <a:pt x="4100" y="11833"/>
                    <a:pt x="4174" y="11833"/>
                  </a:cubicBezTo>
                  <a:cubicBezTo>
                    <a:pt x="4476" y="11833"/>
                    <a:pt x="4764" y="11663"/>
                    <a:pt x="4908" y="11383"/>
                  </a:cubicBezTo>
                  <a:cubicBezTo>
                    <a:pt x="5443" y="10321"/>
                    <a:pt x="6032" y="9411"/>
                    <a:pt x="6558" y="8671"/>
                  </a:cubicBezTo>
                  <a:cubicBezTo>
                    <a:pt x="6719" y="8442"/>
                    <a:pt x="6971" y="8322"/>
                    <a:pt x="7228" y="8322"/>
                  </a:cubicBezTo>
                  <a:cubicBezTo>
                    <a:pt x="7411" y="8322"/>
                    <a:pt x="7597" y="8383"/>
                    <a:pt x="7753" y="8510"/>
                  </a:cubicBezTo>
                  <a:cubicBezTo>
                    <a:pt x="8681" y="9286"/>
                    <a:pt x="9645" y="10178"/>
                    <a:pt x="10662" y="10722"/>
                  </a:cubicBezTo>
                  <a:cubicBezTo>
                    <a:pt x="10782" y="10786"/>
                    <a:pt x="10913" y="10817"/>
                    <a:pt x="11043" y="10817"/>
                  </a:cubicBezTo>
                  <a:cubicBezTo>
                    <a:pt x="11277" y="10817"/>
                    <a:pt x="11509" y="10716"/>
                    <a:pt x="11670" y="10526"/>
                  </a:cubicBezTo>
                  <a:cubicBezTo>
                    <a:pt x="12116" y="9991"/>
                    <a:pt x="12597" y="9402"/>
                    <a:pt x="13026" y="8778"/>
                  </a:cubicBezTo>
                  <a:cubicBezTo>
                    <a:pt x="13258" y="8439"/>
                    <a:pt x="13195" y="7984"/>
                    <a:pt x="12892" y="7707"/>
                  </a:cubicBezTo>
                  <a:cubicBezTo>
                    <a:pt x="12089" y="6993"/>
                    <a:pt x="10813" y="6110"/>
                    <a:pt x="9778" y="5530"/>
                  </a:cubicBezTo>
                  <a:cubicBezTo>
                    <a:pt x="9323" y="5272"/>
                    <a:pt x="9225" y="4656"/>
                    <a:pt x="9573" y="4264"/>
                  </a:cubicBezTo>
                  <a:cubicBezTo>
                    <a:pt x="10224" y="3550"/>
                    <a:pt x="10947" y="2827"/>
                    <a:pt x="11527" y="2132"/>
                  </a:cubicBezTo>
                  <a:cubicBezTo>
                    <a:pt x="11830" y="1775"/>
                    <a:pt x="11759" y="1230"/>
                    <a:pt x="11384" y="954"/>
                  </a:cubicBezTo>
                  <a:cubicBezTo>
                    <a:pt x="10929" y="624"/>
                    <a:pt x="10465" y="374"/>
                    <a:pt x="9957" y="98"/>
                  </a:cubicBezTo>
                  <a:cubicBezTo>
                    <a:pt x="9834" y="33"/>
                    <a:pt x="9699" y="0"/>
                    <a:pt x="956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2903" name="Google Shape;2903;p13"/>
            <p:cNvSpPr/>
            <p:nvPr/>
          </p:nvSpPr>
          <p:spPr>
            <a:xfrm>
              <a:off x="55140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10" y="4805"/>
                  </a:cubicBezTo>
                  <a:cubicBezTo>
                    <a:pt x="2391" y="4823"/>
                    <a:pt x="883" y="5233"/>
                    <a:pt x="232" y="6536"/>
                  </a:cubicBezTo>
                  <a:cubicBezTo>
                    <a:pt x="0" y="7178"/>
                    <a:pt x="241"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8" y="6242"/>
                    <a:pt x="11107" y="2843"/>
                  </a:cubicBezTo>
                  <a:cubicBezTo>
                    <a:pt x="11214" y="2397"/>
                    <a:pt x="11598" y="2067"/>
                    <a:pt x="12062"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12" y="2156"/>
                    <a:pt x="17280" y="1487"/>
                    <a:pt x="17048" y="978"/>
                  </a:cubicBezTo>
                  <a:cubicBezTo>
                    <a:pt x="16790" y="416"/>
                    <a:pt x="16237" y="41"/>
                    <a:pt x="15612" y="24"/>
                  </a:cubicBezTo>
                  <a:cubicBezTo>
                    <a:pt x="15108"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2904" name="Google Shape;2904;p13"/>
            <p:cNvSpPr/>
            <p:nvPr/>
          </p:nvSpPr>
          <p:spPr>
            <a:xfrm>
              <a:off x="6064675" y="2722775"/>
              <a:ext cx="341225" cy="77375"/>
            </a:xfrm>
            <a:custGeom>
              <a:avLst/>
              <a:gdLst/>
              <a:ahLst/>
              <a:cxnLst/>
              <a:rect l="l" t="t" r="r" b="b"/>
              <a:pathLst>
                <a:path w="13649" h="3095" extrusionOk="0">
                  <a:moveTo>
                    <a:pt x="12109" y="1"/>
                  </a:moveTo>
                  <a:cubicBezTo>
                    <a:pt x="12081" y="1"/>
                    <a:pt x="12054" y="2"/>
                    <a:pt x="12026" y="5"/>
                  </a:cubicBezTo>
                  <a:cubicBezTo>
                    <a:pt x="10987" y="109"/>
                    <a:pt x="8993" y="125"/>
                    <a:pt x="6936" y="125"/>
                  </a:cubicBezTo>
                  <a:cubicBezTo>
                    <a:pt x="5956" y="125"/>
                    <a:pt x="4961" y="122"/>
                    <a:pt x="4048" y="122"/>
                  </a:cubicBezTo>
                  <a:cubicBezTo>
                    <a:pt x="2766" y="122"/>
                    <a:pt x="1645" y="129"/>
                    <a:pt x="955" y="165"/>
                  </a:cubicBezTo>
                  <a:cubicBezTo>
                    <a:pt x="589" y="183"/>
                    <a:pt x="286" y="433"/>
                    <a:pt x="197" y="790"/>
                  </a:cubicBezTo>
                  <a:cubicBezTo>
                    <a:pt x="54" y="1334"/>
                    <a:pt x="0" y="1958"/>
                    <a:pt x="98" y="2449"/>
                  </a:cubicBezTo>
                  <a:cubicBezTo>
                    <a:pt x="169" y="2826"/>
                    <a:pt x="507" y="3092"/>
                    <a:pt x="891" y="3092"/>
                  </a:cubicBezTo>
                  <a:cubicBezTo>
                    <a:pt x="898" y="3092"/>
                    <a:pt x="904" y="3091"/>
                    <a:pt x="910" y="3091"/>
                  </a:cubicBezTo>
                  <a:cubicBezTo>
                    <a:pt x="1174" y="3090"/>
                    <a:pt x="1463" y="3089"/>
                    <a:pt x="1771" y="3089"/>
                  </a:cubicBezTo>
                  <a:cubicBezTo>
                    <a:pt x="2655" y="3089"/>
                    <a:pt x="3704" y="3094"/>
                    <a:pt x="4806" y="3094"/>
                  </a:cubicBezTo>
                  <a:cubicBezTo>
                    <a:pt x="7595" y="3094"/>
                    <a:pt x="10727" y="3063"/>
                    <a:pt x="12409"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2905" name="Google Shape;2905;p13"/>
            <p:cNvSpPr/>
            <p:nvPr/>
          </p:nvSpPr>
          <p:spPr>
            <a:xfrm>
              <a:off x="5996650" y="2366375"/>
              <a:ext cx="257550" cy="77525"/>
            </a:xfrm>
            <a:custGeom>
              <a:avLst/>
              <a:gdLst/>
              <a:ahLst/>
              <a:cxnLst/>
              <a:rect l="l" t="t" r="r" b="b"/>
              <a:pathLst>
                <a:path w="10302" h="3101" extrusionOk="0">
                  <a:moveTo>
                    <a:pt x="9144" y="1"/>
                  </a:moveTo>
                  <a:cubicBezTo>
                    <a:pt x="9124" y="1"/>
                    <a:pt x="9103" y="2"/>
                    <a:pt x="9082" y="5"/>
                  </a:cubicBezTo>
                  <a:cubicBezTo>
                    <a:pt x="8296" y="109"/>
                    <a:pt x="6791" y="126"/>
                    <a:pt x="5237" y="126"/>
                  </a:cubicBezTo>
                  <a:cubicBezTo>
                    <a:pt x="4497" y="126"/>
                    <a:pt x="3746" y="122"/>
                    <a:pt x="3057" y="122"/>
                  </a:cubicBezTo>
                  <a:cubicBezTo>
                    <a:pt x="2089" y="122"/>
                    <a:pt x="1244" y="129"/>
                    <a:pt x="723" y="166"/>
                  </a:cubicBezTo>
                  <a:cubicBezTo>
                    <a:pt x="446" y="192"/>
                    <a:pt x="215" y="442"/>
                    <a:pt x="143" y="790"/>
                  </a:cubicBezTo>
                  <a:cubicBezTo>
                    <a:pt x="45" y="1343"/>
                    <a:pt x="0" y="1959"/>
                    <a:pt x="72" y="2449"/>
                  </a:cubicBezTo>
                  <a:cubicBezTo>
                    <a:pt x="134" y="2833"/>
                    <a:pt x="393" y="3101"/>
                    <a:pt x="687" y="3101"/>
                  </a:cubicBezTo>
                  <a:cubicBezTo>
                    <a:pt x="913" y="3099"/>
                    <a:pt x="1162" y="3098"/>
                    <a:pt x="1429" y="3098"/>
                  </a:cubicBezTo>
                  <a:cubicBezTo>
                    <a:pt x="2000" y="3098"/>
                    <a:pt x="2655" y="3101"/>
                    <a:pt x="3344" y="3101"/>
                  </a:cubicBezTo>
                  <a:cubicBezTo>
                    <a:pt x="5519" y="3101"/>
                    <a:pt x="8041" y="3073"/>
                    <a:pt x="9367" y="2842"/>
                  </a:cubicBezTo>
                  <a:cubicBezTo>
                    <a:pt x="10301" y="2685"/>
                    <a:pt x="10057" y="1"/>
                    <a:pt x="914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2906" name="Google Shape;2906;p13"/>
            <p:cNvSpPr/>
            <p:nvPr/>
          </p:nvSpPr>
          <p:spPr>
            <a:xfrm>
              <a:off x="5996650" y="2255550"/>
              <a:ext cx="257550" cy="77450"/>
            </a:xfrm>
            <a:custGeom>
              <a:avLst/>
              <a:gdLst/>
              <a:ahLst/>
              <a:cxnLst/>
              <a:rect l="l" t="t" r="r" b="b"/>
              <a:pathLst>
                <a:path w="10302" h="3098" extrusionOk="0">
                  <a:moveTo>
                    <a:pt x="9144" y="0"/>
                  </a:moveTo>
                  <a:cubicBezTo>
                    <a:pt x="9124" y="0"/>
                    <a:pt x="9103" y="1"/>
                    <a:pt x="9082" y="4"/>
                  </a:cubicBezTo>
                  <a:cubicBezTo>
                    <a:pt x="8296" y="108"/>
                    <a:pt x="6791" y="125"/>
                    <a:pt x="5237" y="125"/>
                  </a:cubicBezTo>
                  <a:cubicBezTo>
                    <a:pt x="4497" y="125"/>
                    <a:pt x="3746" y="121"/>
                    <a:pt x="3057" y="121"/>
                  </a:cubicBezTo>
                  <a:cubicBezTo>
                    <a:pt x="2089" y="121"/>
                    <a:pt x="1244" y="129"/>
                    <a:pt x="723" y="165"/>
                  </a:cubicBezTo>
                  <a:cubicBezTo>
                    <a:pt x="446" y="183"/>
                    <a:pt x="215" y="432"/>
                    <a:pt x="143" y="789"/>
                  </a:cubicBezTo>
                  <a:cubicBezTo>
                    <a:pt x="45" y="1333"/>
                    <a:pt x="0" y="1958"/>
                    <a:pt x="72" y="2449"/>
                  </a:cubicBezTo>
                  <a:cubicBezTo>
                    <a:pt x="133" y="2826"/>
                    <a:pt x="385" y="3091"/>
                    <a:pt x="673" y="3091"/>
                  </a:cubicBezTo>
                  <a:cubicBezTo>
                    <a:pt x="678" y="3091"/>
                    <a:pt x="683" y="3091"/>
                    <a:pt x="687" y="3091"/>
                  </a:cubicBezTo>
                  <a:cubicBezTo>
                    <a:pt x="793" y="3090"/>
                    <a:pt x="903" y="3090"/>
                    <a:pt x="1018" y="3090"/>
                  </a:cubicBezTo>
                  <a:cubicBezTo>
                    <a:pt x="1743" y="3090"/>
                    <a:pt x="2652" y="3098"/>
                    <a:pt x="3616" y="3098"/>
                  </a:cubicBezTo>
                  <a:cubicBezTo>
                    <a:pt x="5725" y="3098"/>
                    <a:pt x="8096" y="3063"/>
                    <a:pt x="9367" y="2841"/>
                  </a:cubicBezTo>
                  <a:cubicBezTo>
                    <a:pt x="10301" y="2684"/>
                    <a:pt x="10057" y="0"/>
                    <a:pt x="914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2907" name="Google Shape;2907;p13"/>
            <p:cNvSpPr/>
            <p:nvPr/>
          </p:nvSpPr>
          <p:spPr>
            <a:xfrm>
              <a:off x="6697200" y="2177150"/>
              <a:ext cx="312450" cy="304125"/>
            </a:xfrm>
            <a:custGeom>
              <a:avLst/>
              <a:gdLst/>
              <a:ahLst/>
              <a:cxnLst/>
              <a:rect l="l" t="t" r="r" b="b"/>
              <a:pathLst>
                <a:path w="12498" h="12165" extrusionOk="0">
                  <a:moveTo>
                    <a:pt x="10523" y="1"/>
                  </a:moveTo>
                  <a:cubicBezTo>
                    <a:pt x="10272" y="1"/>
                    <a:pt x="10020" y="101"/>
                    <a:pt x="9830" y="285"/>
                  </a:cubicBezTo>
                  <a:cubicBezTo>
                    <a:pt x="7457" y="2685"/>
                    <a:pt x="2524" y="7458"/>
                    <a:pt x="704" y="9822"/>
                  </a:cubicBezTo>
                  <a:cubicBezTo>
                    <a:pt x="1" y="10743"/>
                    <a:pt x="1449" y="12164"/>
                    <a:pt x="2553" y="12164"/>
                  </a:cubicBezTo>
                  <a:cubicBezTo>
                    <a:pt x="2849" y="12164"/>
                    <a:pt x="3120" y="12062"/>
                    <a:pt x="3318" y="11820"/>
                  </a:cubicBezTo>
                  <a:cubicBezTo>
                    <a:pt x="4951" y="9831"/>
                    <a:pt x="10473" y="4594"/>
                    <a:pt x="12177" y="2694"/>
                  </a:cubicBezTo>
                  <a:cubicBezTo>
                    <a:pt x="12453" y="2391"/>
                    <a:pt x="12498" y="1936"/>
                    <a:pt x="12293" y="1579"/>
                  </a:cubicBezTo>
                  <a:cubicBezTo>
                    <a:pt x="11954" y="1017"/>
                    <a:pt x="11499" y="473"/>
                    <a:pt x="11026" y="152"/>
                  </a:cubicBezTo>
                  <a:cubicBezTo>
                    <a:pt x="10872" y="49"/>
                    <a:pt x="10698" y="1"/>
                    <a:pt x="10523"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2908" name="Google Shape;2908;p13"/>
            <p:cNvSpPr/>
            <p:nvPr/>
          </p:nvSpPr>
          <p:spPr>
            <a:xfrm>
              <a:off x="6728675" y="2163225"/>
              <a:ext cx="85375" cy="76150"/>
            </a:xfrm>
            <a:custGeom>
              <a:avLst/>
              <a:gdLst/>
              <a:ahLst/>
              <a:cxnLst/>
              <a:rect l="l" t="t" r="r" b="b"/>
              <a:pathLst>
                <a:path w="3415" h="3046" extrusionOk="0">
                  <a:moveTo>
                    <a:pt x="1462" y="0"/>
                  </a:moveTo>
                  <a:cubicBezTo>
                    <a:pt x="677" y="0"/>
                    <a:pt x="0" y="812"/>
                    <a:pt x="346" y="2332"/>
                  </a:cubicBezTo>
                  <a:cubicBezTo>
                    <a:pt x="460" y="2827"/>
                    <a:pt x="913" y="3046"/>
                    <a:pt x="1417" y="3046"/>
                  </a:cubicBezTo>
                  <a:cubicBezTo>
                    <a:pt x="2331" y="3046"/>
                    <a:pt x="3414" y="2327"/>
                    <a:pt x="2960" y="1235"/>
                  </a:cubicBezTo>
                  <a:cubicBezTo>
                    <a:pt x="2618" y="400"/>
                    <a:pt x="2013" y="0"/>
                    <a:pt x="146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2909" name="Google Shape;2909;p13"/>
            <p:cNvSpPr/>
            <p:nvPr/>
          </p:nvSpPr>
          <p:spPr>
            <a:xfrm>
              <a:off x="6905850" y="2405075"/>
              <a:ext cx="85350" cy="76225"/>
            </a:xfrm>
            <a:custGeom>
              <a:avLst/>
              <a:gdLst/>
              <a:ahLst/>
              <a:cxnLst/>
              <a:rect l="l" t="t" r="r" b="b"/>
              <a:pathLst>
                <a:path w="3414" h="3049" extrusionOk="0">
                  <a:moveTo>
                    <a:pt x="1464" y="0"/>
                  </a:moveTo>
                  <a:cubicBezTo>
                    <a:pt x="677" y="0"/>
                    <a:pt x="0" y="809"/>
                    <a:pt x="351" y="2329"/>
                  </a:cubicBezTo>
                  <a:cubicBezTo>
                    <a:pt x="463" y="2828"/>
                    <a:pt x="915" y="3048"/>
                    <a:pt x="1419" y="3048"/>
                  </a:cubicBezTo>
                  <a:cubicBezTo>
                    <a:pt x="2331" y="3048"/>
                    <a:pt x="3413" y="2328"/>
                    <a:pt x="2965" y="1231"/>
                  </a:cubicBezTo>
                  <a:cubicBezTo>
                    <a:pt x="2623" y="399"/>
                    <a:pt x="2016" y="0"/>
                    <a:pt x="146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2910" name="Google Shape;2910;p13"/>
            <p:cNvSpPr/>
            <p:nvPr/>
          </p:nvSpPr>
          <p:spPr>
            <a:xfrm>
              <a:off x="6693375" y="2722775"/>
              <a:ext cx="341250" cy="77375"/>
            </a:xfrm>
            <a:custGeom>
              <a:avLst/>
              <a:gdLst/>
              <a:ahLst/>
              <a:cxnLst/>
              <a:rect l="l" t="t" r="r" b="b"/>
              <a:pathLst>
                <a:path w="13650"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8" y="129"/>
                    <a:pt x="955" y="165"/>
                  </a:cubicBezTo>
                  <a:cubicBezTo>
                    <a:pt x="598" y="183"/>
                    <a:pt x="286" y="433"/>
                    <a:pt x="197" y="790"/>
                  </a:cubicBezTo>
                  <a:cubicBezTo>
                    <a:pt x="54" y="1334"/>
                    <a:pt x="1" y="1958"/>
                    <a:pt x="99" y="2449"/>
                  </a:cubicBezTo>
                  <a:cubicBezTo>
                    <a:pt x="178" y="2826"/>
                    <a:pt x="516" y="3092"/>
                    <a:pt x="901" y="3092"/>
                  </a:cubicBezTo>
                  <a:cubicBezTo>
                    <a:pt x="907" y="3092"/>
                    <a:pt x="913" y="3091"/>
                    <a:pt x="920" y="3091"/>
                  </a:cubicBezTo>
                  <a:cubicBezTo>
                    <a:pt x="1183" y="3090"/>
                    <a:pt x="1472" y="3089"/>
                    <a:pt x="1780" y="3089"/>
                  </a:cubicBezTo>
                  <a:cubicBezTo>
                    <a:pt x="2664" y="3089"/>
                    <a:pt x="3712" y="3094"/>
                    <a:pt x="4812" y="3094"/>
                  </a:cubicBezTo>
                  <a:cubicBezTo>
                    <a:pt x="7599" y="3094"/>
                    <a:pt x="10728" y="3063"/>
                    <a:pt x="12410"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2911" name="Google Shape;2911;p13"/>
            <p:cNvSpPr/>
            <p:nvPr/>
          </p:nvSpPr>
          <p:spPr>
            <a:xfrm>
              <a:off x="6822725" y="2634525"/>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2912" name="Google Shape;2912;p13"/>
            <p:cNvSpPr/>
            <p:nvPr/>
          </p:nvSpPr>
          <p:spPr>
            <a:xfrm>
              <a:off x="6822725" y="2826500"/>
              <a:ext cx="74400" cy="66425"/>
            </a:xfrm>
            <a:custGeom>
              <a:avLst/>
              <a:gdLst/>
              <a:ahLst/>
              <a:cxnLst/>
              <a:rect l="l" t="t" r="r" b="b"/>
              <a:pathLst>
                <a:path w="2976" h="2657" extrusionOk="0">
                  <a:moveTo>
                    <a:pt x="1272" y="0"/>
                  </a:moveTo>
                  <a:cubicBezTo>
                    <a:pt x="588" y="0"/>
                    <a:pt x="1" y="704"/>
                    <a:pt x="304" y="2029"/>
                  </a:cubicBezTo>
                  <a:cubicBezTo>
                    <a:pt x="403" y="2464"/>
                    <a:pt x="797" y="2656"/>
                    <a:pt x="1237" y="2656"/>
                  </a:cubicBezTo>
                  <a:cubicBezTo>
                    <a:pt x="2033" y="2656"/>
                    <a:pt x="2976" y="2028"/>
                    <a:pt x="2579" y="1074"/>
                  </a:cubicBezTo>
                  <a:cubicBezTo>
                    <a:pt x="2281" y="349"/>
                    <a:pt x="1753" y="0"/>
                    <a:pt x="127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2913" name="Google Shape;2913;p13"/>
            <p:cNvSpPr/>
            <p:nvPr/>
          </p:nvSpPr>
          <p:spPr>
            <a:xfrm>
              <a:off x="7101075" y="2408200"/>
              <a:ext cx="347700" cy="351275"/>
            </a:xfrm>
            <a:custGeom>
              <a:avLst/>
              <a:gdLst/>
              <a:ahLst/>
              <a:cxnLst/>
              <a:rect l="l" t="t" r="r" b="b"/>
              <a:pathLst>
                <a:path w="13908" h="14051" extrusionOk="0">
                  <a:moveTo>
                    <a:pt x="6940" y="1"/>
                  </a:moveTo>
                  <a:cubicBezTo>
                    <a:pt x="6305" y="1"/>
                    <a:pt x="5654" y="55"/>
                    <a:pt x="5210" y="214"/>
                  </a:cubicBezTo>
                  <a:cubicBezTo>
                    <a:pt x="4871" y="339"/>
                    <a:pt x="4657" y="678"/>
                    <a:pt x="4684" y="1044"/>
                  </a:cubicBezTo>
                  <a:cubicBezTo>
                    <a:pt x="4782" y="2400"/>
                    <a:pt x="5442" y="4853"/>
                    <a:pt x="5291" y="5424"/>
                  </a:cubicBezTo>
                  <a:cubicBezTo>
                    <a:pt x="5175" y="5852"/>
                    <a:pt x="536" y="5772"/>
                    <a:pt x="259" y="6245"/>
                  </a:cubicBezTo>
                  <a:cubicBezTo>
                    <a:pt x="0" y="6700"/>
                    <a:pt x="322" y="7851"/>
                    <a:pt x="634" y="8636"/>
                  </a:cubicBezTo>
                  <a:cubicBezTo>
                    <a:pt x="766" y="8954"/>
                    <a:pt x="1081" y="9158"/>
                    <a:pt x="1413" y="9158"/>
                  </a:cubicBezTo>
                  <a:cubicBezTo>
                    <a:pt x="1463" y="9158"/>
                    <a:pt x="1512" y="9153"/>
                    <a:pt x="1562" y="9144"/>
                  </a:cubicBezTo>
                  <a:cubicBezTo>
                    <a:pt x="2739" y="8912"/>
                    <a:pt x="3828" y="8832"/>
                    <a:pt x="4746" y="8787"/>
                  </a:cubicBezTo>
                  <a:cubicBezTo>
                    <a:pt x="4757" y="8787"/>
                    <a:pt x="4768" y="8787"/>
                    <a:pt x="4778" y="8787"/>
                  </a:cubicBezTo>
                  <a:cubicBezTo>
                    <a:pt x="5246" y="8787"/>
                    <a:pt x="5629" y="9173"/>
                    <a:pt x="5612" y="9644"/>
                  </a:cubicBezTo>
                  <a:cubicBezTo>
                    <a:pt x="5558" y="10866"/>
                    <a:pt x="5451" y="12186"/>
                    <a:pt x="5639" y="13337"/>
                  </a:cubicBezTo>
                  <a:cubicBezTo>
                    <a:pt x="5701" y="13721"/>
                    <a:pt x="6031" y="14006"/>
                    <a:pt x="6415" y="14015"/>
                  </a:cubicBezTo>
                  <a:cubicBezTo>
                    <a:pt x="6823" y="14036"/>
                    <a:pt x="7253" y="14050"/>
                    <a:pt x="7691" y="14050"/>
                  </a:cubicBezTo>
                  <a:cubicBezTo>
                    <a:pt x="8009" y="14050"/>
                    <a:pt x="8331" y="14043"/>
                    <a:pt x="8654" y="14024"/>
                  </a:cubicBezTo>
                  <a:cubicBezTo>
                    <a:pt x="9064" y="14006"/>
                    <a:pt x="9394" y="13667"/>
                    <a:pt x="9421" y="13257"/>
                  </a:cubicBezTo>
                  <a:cubicBezTo>
                    <a:pt x="9501" y="12177"/>
                    <a:pt x="9412" y="10616"/>
                    <a:pt x="9243" y="9430"/>
                  </a:cubicBezTo>
                  <a:cubicBezTo>
                    <a:pt x="9174" y="8923"/>
                    <a:pt x="9569"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18"/>
                  </a:cubicBezTo>
                  <a:cubicBezTo>
                    <a:pt x="13632" y="5852"/>
                    <a:pt x="13337" y="5567"/>
                    <a:pt x="12972" y="5531"/>
                  </a:cubicBezTo>
                  <a:cubicBezTo>
                    <a:pt x="12085" y="5433"/>
                    <a:pt x="11114" y="5334"/>
                    <a:pt x="10224" y="5334"/>
                  </a:cubicBezTo>
                  <a:cubicBezTo>
                    <a:pt x="10066" y="5334"/>
                    <a:pt x="9911" y="5337"/>
                    <a:pt x="9760" y="5344"/>
                  </a:cubicBezTo>
                  <a:cubicBezTo>
                    <a:pt x="9744" y="5345"/>
                    <a:pt x="9729" y="5345"/>
                    <a:pt x="9713" y="5345"/>
                  </a:cubicBezTo>
                  <a:cubicBezTo>
                    <a:pt x="9278" y="5345"/>
                    <a:pt x="8912" y="4989"/>
                    <a:pt x="8904" y="4550"/>
                  </a:cubicBezTo>
                  <a:cubicBezTo>
                    <a:pt x="8859" y="3488"/>
                    <a:pt x="8752" y="1998"/>
                    <a:pt x="8636" y="785"/>
                  </a:cubicBezTo>
                  <a:cubicBezTo>
                    <a:pt x="8600" y="375"/>
                    <a:pt x="8279" y="63"/>
                    <a:pt x="7869" y="36"/>
                  </a:cubicBezTo>
                  <a:cubicBezTo>
                    <a:pt x="7583" y="15"/>
                    <a:pt x="7263" y="1"/>
                    <a:pt x="69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2914" name="Google Shape;2914;p13"/>
            <p:cNvSpPr/>
            <p:nvPr/>
          </p:nvSpPr>
          <p:spPr>
            <a:xfrm>
              <a:off x="7206125" y="1837375"/>
              <a:ext cx="331425" cy="295725"/>
            </a:xfrm>
            <a:custGeom>
              <a:avLst/>
              <a:gdLst/>
              <a:ahLst/>
              <a:cxnLst/>
              <a:rect l="l" t="t" r="r" b="b"/>
              <a:pathLst>
                <a:path w="13257" h="11829" extrusionOk="0">
                  <a:moveTo>
                    <a:pt x="9563" y="1"/>
                  </a:moveTo>
                  <a:cubicBezTo>
                    <a:pt x="9348" y="1"/>
                    <a:pt x="9134" y="86"/>
                    <a:pt x="8975" y="245"/>
                  </a:cubicBezTo>
                  <a:cubicBezTo>
                    <a:pt x="8252" y="995"/>
                    <a:pt x="7458" y="1833"/>
                    <a:pt x="6887" y="2654"/>
                  </a:cubicBezTo>
                  <a:cubicBezTo>
                    <a:pt x="6730" y="2882"/>
                    <a:pt x="6477" y="3001"/>
                    <a:pt x="6220" y="3001"/>
                  </a:cubicBezTo>
                  <a:cubicBezTo>
                    <a:pt x="6055" y="3001"/>
                    <a:pt x="5889" y="2951"/>
                    <a:pt x="5745" y="2850"/>
                  </a:cubicBezTo>
                  <a:cubicBezTo>
                    <a:pt x="4889" y="2235"/>
                    <a:pt x="3649" y="1423"/>
                    <a:pt x="2632" y="772"/>
                  </a:cubicBezTo>
                  <a:cubicBezTo>
                    <a:pt x="2497" y="686"/>
                    <a:pt x="2346" y="645"/>
                    <a:pt x="2195" y="645"/>
                  </a:cubicBezTo>
                  <a:cubicBezTo>
                    <a:pt x="1967" y="645"/>
                    <a:pt x="1741" y="740"/>
                    <a:pt x="1579" y="923"/>
                  </a:cubicBezTo>
                  <a:cubicBezTo>
                    <a:pt x="1017" y="1557"/>
                    <a:pt x="330" y="2449"/>
                    <a:pt x="107" y="3118"/>
                  </a:cubicBezTo>
                  <a:cubicBezTo>
                    <a:pt x="0" y="3457"/>
                    <a:pt x="143" y="3831"/>
                    <a:pt x="437" y="4037"/>
                  </a:cubicBezTo>
                  <a:cubicBezTo>
                    <a:pt x="1570" y="4777"/>
                    <a:pt x="3890" y="5741"/>
                    <a:pt x="4247" y="6204"/>
                  </a:cubicBezTo>
                  <a:cubicBezTo>
                    <a:pt x="4505" y="6552"/>
                    <a:pt x="1633" y="10148"/>
                    <a:pt x="1847" y="10647"/>
                  </a:cubicBezTo>
                  <a:cubicBezTo>
                    <a:pt x="2043" y="11129"/>
                    <a:pt x="3140" y="11575"/>
                    <a:pt x="3943" y="11798"/>
                  </a:cubicBezTo>
                  <a:cubicBezTo>
                    <a:pt x="4018" y="11819"/>
                    <a:pt x="4094" y="11829"/>
                    <a:pt x="4168" y="11829"/>
                  </a:cubicBezTo>
                  <a:cubicBezTo>
                    <a:pt x="4475" y="11829"/>
                    <a:pt x="4763" y="11659"/>
                    <a:pt x="4907" y="11379"/>
                  </a:cubicBezTo>
                  <a:cubicBezTo>
                    <a:pt x="5442" y="10317"/>
                    <a:pt x="6031" y="9407"/>
                    <a:pt x="6548" y="8667"/>
                  </a:cubicBezTo>
                  <a:cubicBezTo>
                    <a:pt x="6708" y="8440"/>
                    <a:pt x="6961" y="8320"/>
                    <a:pt x="7216" y="8320"/>
                  </a:cubicBezTo>
                  <a:cubicBezTo>
                    <a:pt x="7402" y="8320"/>
                    <a:pt x="7590" y="8383"/>
                    <a:pt x="7744" y="8515"/>
                  </a:cubicBezTo>
                  <a:cubicBezTo>
                    <a:pt x="8671" y="9291"/>
                    <a:pt x="9644" y="10174"/>
                    <a:pt x="10661" y="10718"/>
                  </a:cubicBezTo>
                  <a:cubicBezTo>
                    <a:pt x="10781" y="10785"/>
                    <a:pt x="10912" y="10817"/>
                    <a:pt x="11041" y="10817"/>
                  </a:cubicBezTo>
                  <a:cubicBezTo>
                    <a:pt x="11276" y="10817"/>
                    <a:pt x="11508" y="10712"/>
                    <a:pt x="11669" y="10522"/>
                  </a:cubicBezTo>
                  <a:cubicBezTo>
                    <a:pt x="12115" y="9987"/>
                    <a:pt x="12588" y="9398"/>
                    <a:pt x="13016" y="8774"/>
                  </a:cubicBezTo>
                  <a:cubicBezTo>
                    <a:pt x="13257" y="8435"/>
                    <a:pt x="13194" y="7980"/>
                    <a:pt x="12891" y="7712"/>
                  </a:cubicBezTo>
                  <a:cubicBezTo>
                    <a:pt x="12088" y="6998"/>
                    <a:pt x="10813" y="6115"/>
                    <a:pt x="9778" y="5526"/>
                  </a:cubicBezTo>
                  <a:cubicBezTo>
                    <a:pt x="9323" y="5268"/>
                    <a:pt x="9225" y="4652"/>
                    <a:pt x="9573" y="4260"/>
                  </a:cubicBezTo>
                  <a:cubicBezTo>
                    <a:pt x="10215" y="3546"/>
                    <a:pt x="10946" y="2823"/>
                    <a:pt x="11526" y="2128"/>
                  </a:cubicBezTo>
                  <a:cubicBezTo>
                    <a:pt x="11830" y="1771"/>
                    <a:pt x="11758" y="1227"/>
                    <a:pt x="11375" y="950"/>
                  </a:cubicBezTo>
                  <a:cubicBezTo>
                    <a:pt x="10920" y="620"/>
                    <a:pt x="10456" y="379"/>
                    <a:pt x="9956" y="102"/>
                  </a:cubicBezTo>
                  <a:cubicBezTo>
                    <a:pt x="9833" y="34"/>
                    <a:pt x="9698" y="1"/>
                    <a:pt x="9563"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2915" name="Google Shape;2915;p13"/>
            <p:cNvSpPr/>
            <p:nvPr/>
          </p:nvSpPr>
          <p:spPr>
            <a:xfrm>
              <a:off x="6321150" y="1855850"/>
              <a:ext cx="441400" cy="378350"/>
            </a:xfrm>
            <a:custGeom>
              <a:avLst/>
              <a:gdLst/>
              <a:ahLst/>
              <a:cxnLst/>
              <a:rect l="l" t="t" r="r" b="b"/>
              <a:pathLst>
                <a:path w="17656" h="15134" extrusionOk="0">
                  <a:moveTo>
                    <a:pt x="13777" y="0"/>
                  </a:moveTo>
                  <a:cubicBezTo>
                    <a:pt x="11895" y="0"/>
                    <a:pt x="9687" y="69"/>
                    <a:pt x="9145" y="291"/>
                  </a:cubicBezTo>
                  <a:cubicBezTo>
                    <a:pt x="8270" y="657"/>
                    <a:pt x="8083" y="7366"/>
                    <a:pt x="7441" y="11621"/>
                  </a:cubicBezTo>
                  <a:cubicBezTo>
                    <a:pt x="7412" y="11801"/>
                    <a:pt x="7266" y="11895"/>
                    <a:pt x="7120" y="11895"/>
                  </a:cubicBezTo>
                  <a:cubicBezTo>
                    <a:pt x="6991" y="11895"/>
                    <a:pt x="6862" y="11821"/>
                    <a:pt x="6816" y="11666"/>
                  </a:cubicBezTo>
                  <a:cubicBezTo>
                    <a:pt x="5969" y="8873"/>
                    <a:pt x="5772" y="7767"/>
                    <a:pt x="4666" y="5358"/>
                  </a:cubicBezTo>
                  <a:cubicBezTo>
                    <a:pt x="4515" y="5019"/>
                    <a:pt x="4176" y="4805"/>
                    <a:pt x="3810" y="4805"/>
                  </a:cubicBezTo>
                  <a:cubicBezTo>
                    <a:pt x="2391" y="4823"/>
                    <a:pt x="884" y="5233"/>
                    <a:pt x="224" y="6536"/>
                  </a:cubicBezTo>
                  <a:cubicBezTo>
                    <a:pt x="1" y="7178"/>
                    <a:pt x="232" y="7571"/>
                    <a:pt x="545" y="8026"/>
                  </a:cubicBezTo>
                  <a:cubicBezTo>
                    <a:pt x="648" y="8185"/>
                    <a:pt x="816" y="8268"/>
                    <a:pt x="988" y="8268"/>
                  </a:cubicBezTo>
                  <a:cubicBezTo>
                    <a:pt x="1114" y="8268"/>
                    <a:pt x="1242" y="8223"/>
                    <a:pt x="1348" y="8133"/>
                  </a:cubicBezTo>
                  <a:cubicBezTo>
                    <a:pt x="2012" y="7561"/>
                    <a:pt x="2812" y="7173"/>
                    <a:pt x="3247" y="7173"/>
                  </a:cubicBezTo>
                  <a:cubicBezTo>
                    <a:pt x="3402" y="7173"/>
                    <a:pt x="3511" y="7222"/>
                    <a:pt x="3551" y="7330"/>
                  </a:cubicBezTo>
                  <a:cubicBezTo>
                    <a:pt x="4247" y="9239"/>
                    <a:pt x="5139" y="13485"/>
                    <a:pt x="5728" y="14654"/>
                  </a:cubicBezTo>
                  <a:cubicBezTo>
                    <a:pt x="5885" y="14960"/>
                    <a:pt x="6550" y="15134"/>
                    <a:pt x="7240" y="15134"/>
                  </a:cubicBezTo>
                  <a:cubicBezTo>
                    <a:pt x="7956" y="15134"/>
                    <a:pt x="8699" y="14947"/>
                    <a:pt x="8930" y="14529"/>
                  </a:cubicBezTo>
                  <a:cubicBezTo>
                    <a:pt x="10402" y="11862"/>
                    <a:pt x="10358" y="6242"/>
                    <a:pt x="11107" y="2852"/>
                  </a:cubicBezTo>
                  <a:cubicBezTo>
                    <a:pt x="11205" y="2397"/>
                    <a:pt x="11598" y="2075"/>
                    <a:pt x="12062" y="2058"/>
                  </a:cubicBezTo>
                  <a:lnTo>
                    <a:pt x="14319" y="1995"/>
                  </a:lnTo>
                  <a:cubicBezTo>
                    <a:pt x="14827" y="2147"/>
                    <a:pt x="15068" y="2736"/>
                    <a:pt x="15184" y="3199"/>
                  </a:cubicBezTo>
                  <a:cubicBezTo>
                    <a:pt x="15270" y="3535"/>
                    <a:pt x="15572" y="3762"/>
                    <a:pt x="15913" y="3762"/>
                  </a:cubicBezTo>
                  <a:cubicBezTo>
                    <a:pt x="15926" y="3762"/>
                    <a:pt x="15938" y="3762"/>
                    <a:pt x="15951" y="3762"/>
                  </a:cubicBezTo>
                  <a:cubicBezTo>
                    <a:pt x="16255" y="3744"/>
                    <a:pt x="16603" y="3726"/>
                    <a:pt x="16897" y="3708"/>
                  </a:cubicBezTo>
                  <a:cubicBezTo>
                    <a:pt x="17325" y="3681"/>
                    <a:pt x="17655" y="3307"/>
                    <a:pt x="17602" y="2887"/>
                  </a:cubicBezTo>
                  <a:cubicBezTo>
                    <a:pt x="17513" y="2156"/>
                    <a:pt x="17272" y="1487"/>
                    <a:pt x="17049" y="987"/>
                  </a:cubicBezTo>
                  <a:cubicBezTo>
                    <a:pt x="16790" y="416"/>
                    <a:pt x="16237" y="41"/>
                    <a:pt x="15612" y="24"/>
                  </a:cubicBezTo>
                  <a:cubicBezTo>
                    <a:pt x="15109"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2916" name="Google Shape;2916;p13"/>
            <p:cNvSpPr/>
            <p:nvPr/>
          </p:nvSpPr>
          <p:spPr>
            <a:xfrm>
              <a:off x="6871575" y="1658500"/>
              <a:ext cx="341250" cy="77525"/>
            </a:xfrm>
            <a:custGeom>
              <a:avLst/>
              <a:gdLst/>
              <a:ahLst/>
              <a:cxnLst/>
              <a:rect l="l" t="t" r="r" b="b"/>
              <a:pathLst>
                <a:path w="13650" h="3101" extrusionOk="0">
                  <a:moveTo>
                    <a:pt x="12117" y="1"/>
                  </a:moveTo>
                  <a:cubicBezTo>
                    <a:pt x="12090" y="1"/>
                    <a:pt x="12063" y="2"/>
                    <a:pt x="12035" y="5"/>
                  </a:cubicBezTo>
                  <a:cubicBezTo>
                    <a:pt x="10996" y="109"/>
                    <a:pt x="9002" y="125"/>
                    <a:pt x="6944" y="125"/>
                  </a:cubicBezTo>
                  <a:cubicBezTo>
                    <a:pt x="5964" y="125"/>
                    <a:pt x="4968" y="122"/>
                    <a:pt x="4055" y="122"/>
                  </a:cubicBezTo>
                  <a:cubicBezTo>
                    <a:pt x="2771" y="122"/>
                    <a:pt x="1648" y="129"/>
                    <a:pt x="955" y="165"/>
                  </a:cubicBezTo>
                  <a:cubicBezTo>
                    <a:pt x="598" y="192"/>
                    <a:pt x="286" y="442"/>
                    <a:pt x="197" y="790"/>
                  </a:cubicBezTo>
                  <a:cubicBezTo>
                    <a:pt x="63" y="1334"/>
                    <a:pt x="1" y="1958"/>
                    <a:pt x="99" y="2449"/>
                  </a:cubicBezTo>
                  <a:cubicBezTo>
                    <a:pt x="179" y="2833"/>
                    <a:pt x="527" y="3100"/>
                    <a:pt x="920" y="3100"/>
                  </a:cubicBezTo>
                  <a:cubicBezTo>
                    <a:pt x="1217" y="3098"/>
                    <a:pt x="1547" y="3098"/>
                    <a:pt x="1901" y="3098"/>
                  </a:cubicBezTo>
                  <a:cubicBezTo>
                    <a:pt x="2655" y="3098"/>
                    <a:pt x="3522" y="3101"/>
                    <a:pt x="4436" y="3101"/>
                  </a:cubicBezTo>
                  <a:cubicBezTo>
                    <a:pt x="7316" y="3101"/>
                    <a:pt x="10660" y="3073"/>
                    <a:pt x="12419" y="2842"/>
                  </a:cubicBezTo>
                  <a:cubicBezTo>
                    <a:pt x="13649" y="2684"/>
                    <a:pt x="13326" y="1"/>
                    <a:pt x="1211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2917" name="Google Shape;2917;p13"/>
            <p:cNvSpPr/>
            <p:nvPr/>
          </p:nvSpPr>
          <p:spPr>
            <a:xfrm>
              <a:off x="6803550" y="1302100"/>
              <a:ext cx="257775" cy="77550"/>
            </a:xfrm>
            <a:custGeom>
              <a:avLst/>
              <a:gdLst/>
              <a:ahLst/>
              <a:cxnLst/>
              <a:rect l="l" t="t" r="r" b="b"/>
              <a:pathLst>
                <a:path w="10311" h="3102" extrusionOk="0">
                  <a:moveTo>
                    <a:pt x="9145" y="1"/>
                  </a:moveTo>
                  <a:cubicBezTo>
                    <a:pt x="9124" y="1"/>
                    <a:pt x="9104" y="2"/>
                    <a:pt x="9082" y="5"/>
                  </a:cubicBezTo>
                  <a:cubicBezTo>
                    <a:pt x="8277" y="112"/>
                    <a:pt x="6705" y="127"/>
                    <a:pt x="5102" y="127"/>
                  </a:cubicBezTo>
                  <a:cubicBezTo>
                    <a:pt x="4505" y="127"/>
                    <a:pt x="3903" y="125"/>
                    <a:pt x="3335" y="125"/>
                  </a:cubicBezTo>
                  <a:cubicBezTo>
                    <a:pt x="2253" y="125"/>
                    <a:pt x="1295" y="132"/>
                    <a:pt x="723" y="174"/>
                  </a:cubicBezTo>
                  <a:cubicBezTo>
                    <a:pt x="456" y="192"/>
                    <a:pt x="224" y="442"/>
                    <a:pt x="152" y="790"/>
                  </a:cubicBezTo>
                  <a:cubicBezTo>
                    <a:pt x="45" y="1343"/>
                    <a:pt x="1" y="1959"/>
                    <a:pt x="81" y="2449"/>
                  </a:cubicBezTo>
                  <a:cubicBezTo>
                    <a:pt x="135" y="2833"/>
                    <a:pt x="402" y="3101"/>
                    <a:pt x="697" y="3101"/>
                  </a:cubicBezTo>
                  <a:cubicBezTo>
                    <a:pt x="919" y="3099"/>
                    <a:pt x="1166" y="3098"/>
                    <a:pt x="1430" y="3098"/>
                  </a:cubicBezTo>
                  <a:cubicBezTo>
                    <a:pt x="2021" y="3098"/>
                    <a:pt x="2704" y="3101"/>
                    <a:pt x="3423" y="3101"/>
                  </a:cubicBezTo>
                  <a:cubicBezTo>
                    <a:pt x="5580" y="3101"/>
                    <a:pt x="8065" y="3073"/>
                    <a:pt x="9377" y="2851"/>
                  </a:cubicBezTo>
                  <a:cubicBezTo>
                    <a:pt x="10311" y="2685"/>
                    <a:pt x="10066" y="1"/>
                    <a:pt x="9145"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2918" name="Google Shape;2918;p13"/>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2919" name="Google Shape;2919;p13"/>
            <p:cNvSpPr/>
            <p:nvPr/>
          </p:nvSpPr>
          <p:spPr>
            <a:xfrm>
              <a:off x="6098850" y="1340800"/>
              <a:ext cx="85200" cy="76225"/>
            </a:xfrm>
            <a:custGeom>
              <a:avLst/>
              <a:gdLst/>
              <a:ahLst/>
              <a:cxnLst/>
              <a:rect l="l" t="t" r="r" b="b"/>
              <a:pathLst>
                <a:path w="3408" h="3049" extrusionOk="0">
                  <a:moveTo>
                    <a:pt x="1461" y="0"/>
                  </a:moveTo>
                  <a:cubicBezTo>
                    <a:pt x="676" y="0"/>
                    <a:pt x="0" y="809"/>
                    <a:pt x="346" y="2329"/>
                  </a:cubicBezTo>
                  <a:cubicBezTo>
                    <a:pt x="461" y="2828"/>
                    <a:pt x="914" y="3048"/>
                    <a:pt x="1418" y="3048"/>
                  </a:cubicBezTo>
                  <a:cubicBezTo>
                    <a:pt x="2329" y="3048"/>
                    <a:pt x="3408" y="2328"/>
                    <a:pt x="2960" y="1231"/>
                  </a:cubicBezTo>
                  <a:cubicBezTo>
                    <a:pt x="2618" y="399"/>
                    <a:pt x="2013" y="0"/>
                    <a:pt x="146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2920" name="Google Shape;2920;p13"/>
            <p:cNvSpPr/>
            <p:nvPr/>
          </p:nvSpPr>
          <p:spPr>
            <a:xfrm>
              <a:off x="5886250" y="1658500"/>
              <a:ext cx="341225" cy="77525"/>
            </a:xfrm>
            <a:custGeom>
              <a:avLst/>
              <a:gdLst/>
              <a:ahLst/>
              <a:cxnLst/>
              <a:rect l="l" t="t" r="r" b="b"/>
              <a:pathLst>
                <a:path w="13649" h="3101" extrusionOk="0">
                  <a:moveTo>
                    <a:pt x="12117" y="1"/>
                  </a:moveTo>
                  <a:cubicBezTo>
                    <a:pt x="12090" y="1"/>
                    <a:pt x="12063" y="2"/>
                    <a:pt x="12035" y="5"/>
                  </a:cubicBezTo>
                  <a:cubicBezTo>
                    <a:pt x="10996" y="109"/>
                    <a:pt x="9002" y="125"/>
                    <a:pt x="6944" y="125"/>
                  </a:cubicBezTo>
                  <a:cubicBezTo>
                    <a:pt x="5963" y="125"/>
                    <a:pt x="4968" y="122"/>
                    <a:pt x="4054" y="122"/>
                  </a:cubicBezTo>
                  <a:cubicBezTo>
                    <a:pt x="2770" y="122"/>
                    <a:pt x="1648" y="129"/>
                    <a:pt x="955" y="165"/>
                  </a:cubicBezTo>
                  <a:cubicBezTo>
                    <a:pt x="598" y="192"/>
                    <a:pt x="286" y="442"/>
                    <a:pt x="197" y="790"/>
                  </a:cubicBezTo>
                  <a:cubicBezTo>
                    <a:pt x="63" y="1334"/>
                    <a:pt x="0" y="1958"/>
                    <a:pt x="99" y="2449"/>
                  </a:cubicBezTo>
                  <a:cubicBezTo>
                    <a:pt x="179" y="2833"/>
                    <a:pt x="527" y="3100"/>
                    <a:pt x="919" y="3100"/>
                  </a:cubicBezTo>
                  <a:cubicBezTo>
                    <a:pt x="1217" y="3098"/>
                    <a:pt x="1546" y="3098"/>
                    <a:pt x="1900" y="3098"/>
                  </a:cubicBezTo>
                  <a:cubicBezTo>
                    <a:pt x="2655" y="3098"/>
                    <a:pt x="3522" y="3101"/>
                    <a:pt x="4435" y="3101"/>
                  </a:cubicBezTo>
                  <a:cubicBezTo>
                    <a:pt x="7315" y="3101"/>
                    <a:pt x="10657" y="3073"/>
                    <a:pt x="12410" y="2842"/>
                  </a:cubicBezTo>
                  <a:cubicBezTo>
                    <a:pt x="13649" y="2684"/>
                    <a:pt x="13326" y="1"/>
                    <a:pt x="1211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2921" name="Google Shape;2921;p13"/>
            <p:cNvSpPr/>
            <p:nvPr/>
          </p:nvSpPr>
          <p:spPr>
            <a:xfrm>
              <a:off x="6015725" y="1570250"/>
              <a:ext cx="74350" cy="66375"/>
            </a:xfrm>
            <a:custGeom>
              <a:avLst/>
              <a:gdLst/>
              <a:ahLst/>
              <a:cxnLst/>
              <a:rect l="l" t="t" r="r" b="b"/>
              <a:pathLst>
                <a:path w="2974" h="2655" extrusionOk="0">
                  <a:moveTo>
                    <a:pt x="1277" y="1"/>
                  </a:moveTo>
                  <a:cubicBezTo>
                    <a:pt x="592" y="1"/>
                    <a:pt x="0" y="706"/>
                    <a:pt x="299" y="2027"/>
                  </a:cubicBezTo>
                  <a:cubicBezTo>
                    <a:pt x="397" y="2462"/>
                    <a:pt x="792" y="2654"/>
                    <a:pt x="1232" y="2654"/>
                  </a:cubicBezTo>
                  <a:cubicBezTo>
                    <a:pt x="2029" y="2654"/>
                    <a:pt x="2973" y="2026"/>
                    <a:pt x="2583" y="1072"/>
                  </a:cubicBezTo>
                  <a:cubicBezTo>
                    <a:pt x="2285" y="348"/>
                    <a:pt x="1758" y="1"/>
                    <a:pt x="127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2922" name="Google Shape;2922;p13"/>
            <p:cNvSpPr/>
            <p:nvPr/>
          </p:nvSpPr>
          <p:spPr>
            <a:xfrm>
              <a:off x="6015725" y="1762275"/>
              <a:ext cx="74350" cy="66375"/>
            </a:xfrm>
            <a:custGeom>
              <a:avLst/>
              <a:gdLst/>
              <a:ahLst/>
              <a:cxnLst/>
              <a:rect l="l" t="t" r="r" b="b"/>
              <a:pathLst>
                <a:path w="2974" h="2655" extrusionOk="0">
                  <a:moveTo>
                    <a:pt x="1277" y="1"/>
                  </a:moveTo>
                  <a:cubicBezTo>
                    <a:pt x="592" y="1"/>
                    <a:pt x="0" y="706"/>
                    <a:pt x="299" y="2027"/>
                  </a:cubicBezTo>
                  <a:cubicBezTo>
                    <a:pt x="397" y="2462"/>
                    <a:pt x="792" y="2654"/>
                    <a:pt x="1232" y="2654"/>
                  </a:cubicBezTo>
                  <a:cubicBezTo>
                    <a:pt x="2029" y="2654"/>
                    <a:pt x="2973" y="2026"/>
                    <a:pt x="2583" y="1072"/>
                  </a:cubicBezTo>
                  <a:cubicBezTo>
                    <a:pt x="2285" y="348"/>
                    <a:pt x="1758" y="1"/>
                    <a:pt x="127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2923" name="Google Shape;2923;p13"/>
            <p:cNvSpPr/>
            <p:nvPr/>
          </p:nvSpPr>
          <p:spPr>
            <a:xfrm>
              <a:off x="6293950" y="1343925"/>
              <a:ext cx="347700" cy="351300"/>
            </a:xfrm>
            <a:custGeom>
              <a:avLst/>
              <a:gdLst/>
              <a:ahLst/>
              <a:cxnLst/>
              <a:rect l="l" t="t" r="r" b="b"/>
              <a:pathLst>
                <a:path w="13908" h="14052" extrusionOk="0">
                  <a:moveTo>
                    <a:pt x="6940" y="1"/>
                  </a:moveTo>
                  <a:cubicBezTo>
                    <a:pt x="6304" y="1"/>
                    <a:pt x="5653" y="55"/>
                    <a:pt x="5210" y="214"/>
                  </a:cubicBezTo>
                  <a:cubicBezTo>
                    <a:pt x="4871" y="339"/>
                    <a:pt x="4657" y="687"/>
                    <a:pt x="4684" y="1044"/>
                  </a:cubicBezTo>
                  <a:cubicBezTo>
                    <a:pt x="4791" y="2400"/>
                    <a:pt x="5451" y="4853"/>
                    <a:pt x="5290" y="5424"/>
                  </a:cubicBezTo>
                  <a:cubicBezTo>
                    <a:pt x="5183" y="5852"/>
                    <a:pt x="535" y="5772"/>
                    <a:pt x="259" y="6254"/>
                  </a:cubicBezTo>
                  <a:cubicBezTo>
                    <a:pt x="0" y="6700"/>
                    <a:pt x="321" y="7860"/>
                    <a:pt x="642" y="8636"/>
                  </a:cubicBezTo>
                  <a:cubicBezTo>
                    <a:pt x="766" y="8961"/>
                    <a:pt x="1078" y="9158"/>
                    <a:pt x="1415" y="9158"/>
                  </a:cubicBezTo>
                  <a:cubicBezTo>
                    <a:pt x="1466" y="9158"/>
                    <a:pt x="1518" y="9154"/>
                    <a:pt x="1570" y="9144"/>
                  </a:cubicBezTo>
                  <a:cubicBezTo>
                    <a:pt x="2739" y="8921"/>
                    <a:pt x="3836" y="8832"/>
                    <a:pt x="4746" y="8787"/>
                  </a:cubicBezTo>
                  <a:cubicBezTo>
                    <a:pt x="4757" y="8787"/>
                    <a:pt x="4767" y="8787"/>
                    <a:pt x="4778" y="8787"/>
                  </a:cubicBezTo>
                  <a:cubicBezTo>
                    <a:pt x="5245" y="8787"/>
                    <a:pt x="5629" y="9173"/>
                    <a:pt x="5611" y="9644"/>
                  </a:cubicBezTo>
                  <a:cubicBezTo>
                    <a:pt x="5567" y="10866"/>
                    <a:pt x="5451" y="12195"/>
                    <a:pt x="5638" y="13337"/>
                  </a:cubicBezTo>
                  <a:cubicBezTo>
                    <a:pt x="5701" y="13721"/>
                    <a:pt x="6031" y="14006"/>
                    <a:pt x="6423" y="14024"/>
                  </a:cubicBezTo>
                  <a:cubicBezTo>
                    <a:pt x="6813" y="14039"/>
                    <a:pt x="7225" y="14051"/>
                    <a:pt x="7647" y="14051"/>
                  </a:cubicBezTo>
                  <a:cubicBezTo>
                    <a:pt x="7978" y="14051"/>
                    <a:pt x="8316" y="14044"/>
                    <a:pt x="8654" y="14024"/>
                  </a:cubicBezTo>
                  <a:cubicBezTo>
                    <a:pt x="9064" y="14006"/>
                    <a:pt x="9394" y="13676"/>
                    <a:pt x="9421" y="13257"/>
                  </a:cubicBezTo>
                  <a:cubicBezTo>
                    <a:pt x="9501" y="12186"/>
                    <a:pt x="9421" y="10616"/>
                    <a:pt x="9251" y="9430"/>
                  </a:cubicBezTo>
                  <a:cubicBezTo>
                    <a:pt x="9174" y="8923"/>
                    <a:pt x="9568" y="8482"/>
                    <a:pt x="10076" y="8482"/>
                  </a:cubicBezTo>
                  <a:cubicBezTo>
                    <a:pt x="10095" y="8482"/>
                    <a:pt x="10115" y="8483"/>
                    <a:pt x="10134" y="8484"/>
                  </a:cubicBezTo>
                  <a:cubicBezTo>
                    <a:pt x="11107" y="8564"/>
                    <a:pt x="12124" y="8698"/>
                    <a:pt x="13043" y="8734"/>
                  </a:cubicBezTo>
                  <a:cubicBezTo>
                    <a:pt x="13053" y="8734"/>
                    <a:pt x="13063" y="8734"/>
                    <a:pt x="13074" y="8734"/>
                  </a:cubicBezTo>
                  <a:cubicBezTo>
                    <a:pt x="13533" y="8734"/>
                    <a:pt x="13908" y="8349"/>
                    <a:pt x="13890" y="7886"/>
                  </a:cubicBezTo>
                  <a:cubicBezTo>
                    <a:pt x="13881" y="7315"/>
                    <a:pt x="13783" y="6798"/>
                    <a:pt x="13694" y="6227"/>
                  </a:cubicBezTo>
                  <a:cubicBezTo>
                    <a:pt x="13640" y="5852"/>
                    <a:pt x="13337" y="5576"/>
                    <a:pt x="12971" y="5531"/>
                  </a:cubicBezTo>
                  <a:cubicBezTo>
                    <a:pt x="12084" y="5433"/>
                    <a:pt x="11114" y="5334"/>
                    <a:pt x="10223" y="5334"/>
                  </a:cubicBezTo>
                  <a:cubicBezTo>
                    <a:pt x="10066" y="5334"/>
                    <a:pt x="9911" y="5337"/>
                    <a:pt x="9760" y="5344"/>
                  </a:cubicBezTo>
                  <a:cubicBezTo>
                    <a:pt x="9744" y="5345"/>
                    <a:pt x="9728" y="5345"/>
                    <a:pt x="9712" y="5345"/>
                  </a:cubicBezTo>
                  <a:cubicBezTo>
                    <a:pt x="9278" y="5345"/>
                    <a:pt x="8921" y="4997"/>
                    <a:pt x="8903" y="4550"/>
                  </a:cubicBezTo>
                  <a:cubicBezTo>
                    <a:pt x="8868" y="3488"/>
                    <a:pt x="8752" y="2007"/>
                    <a:pt x="8645" y="785"/>
                  </a:cubicBezTo>
                  <a:cubicBezTo>
                    <a:pt x="8609" y="384"/>
                    <a:pt x="8279" y="63"/>
                    <a:pt x="7869" y="36"/>
                  </a:cubicBezTo>
                  <a:cubicBezTo>
                    <a:pt x="7583" y="15"/>
                    <a:pt x="7263" y="1"/>
                    <a:pt x="69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2924" name="Google Shape;2924;p13"/>
            <p:cNvSpPr/>
            <p:nvPr/>
          </p:nvSpPr>
          <p:spPr>
            <a:xfrm>
              <a:off x="6064675" y="4851100"/>
              <a:ext cx="341225" cy="77525"/>
            </a:xfrm>
            <a:custGeom>
              <a:avLst/>
              <a:gdLst/>
              <a:ahLst/>
              <a:cxnLst/>
              <a:rect l="l" t="t" r="r" b="b"/>
              <a:pathLst>
                <a:path w="13649" h="3101" extrusionOk="0">
                  <a:moveTo>
                    <a:pt x="12109" y="1"/>
                  </a:moveTo>
                  <a:cubicBezTo>
                    <a:pt x="12081" y="1"/>
                    <a:pt x="12054" y="2"/>
                    <a:pt x="12026" y="5"/>
                  </a:cubicBezTo>
                  <a:cubicBezTo>
                    <a:pt x="10955" y="112"/>
                    <a:pt x="8871" y="126"/>
                    <a:pt x="6748" y="126"/>
                  </a:cubicBezTo>
                  <a:cubicBezTo>
                    <a:pt x="5956" y="126"/>
                    <a:pt x="5159" y="124"/>
                    <a:pt x="4408" y="124"/>
                  </a:cubicBezTo>
                  <a:cubicBezTo>
                    <a:pt x="2976" y="124"/>
                    <a:pt x="1709" y="132"/>
                    <a:pt x="955" y="174"/>
                  </a:cubicBezTo>
                  <a:cubicBezTo>
                    <a:pt x="589" y="192"/>
                    <a:pt x="286" y="442"/>
                    <a:pt x="197" y="790"/>
                  </a:cubicBezTo>
                  <a:cubicBezTo>
                    <a:pt x="54" y="1343"/>
                    <a:pt x="0" y="1958"/>
                    <a:pt x="98" y="2449"/>
                  </a:cubicBezTo>
                  <a:cubicBezTo>
                    <a:pt x="170" y="2833"/>
                    <a:pt x="518" y="3100"/>
                    <a:pt x="910" y="3100"/>
                  </a:cubicBezTo>
                  <a:cubicBezTo>
                    <a:pt x="1206" y="3099"/>
                    <a:pt x="1532" y="3098"/>
                    <a:pt x="1883" y="3098"/>
                  </a:cubicBezTo>
                  <a:cubicBezTo>
                    <a:pt x="2667" y="3098"/>
                    <a:pt x="3571" y="3101"/>
                    <a:pt x="4523" y="3101"/>
                  </a:cubicBezTo>
                  <a:cubicBezTo>
                    <a:pt x="7381" y="3101"/>
                    <a:pt x="10671" y="3073"/>
                    <a:pt x="12409" y="2851"/>
                  </a:cubicBezTo>
                  <a:cubicBezTo>
                    <a:pt x="13649" y="2685"/>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2925" name="Google Shape;2925;p13"/>
            <p:cNvSpPr/>
            <p:nvPr/>
          </p:nvSpPr>
          <p:spPr>
            <a:xfrm>
              <a:off x="5996650" y="4494925"/>
              <a:ext cx="257500" cy="77375"/>
            </a:xfrm>
            <a:custGeom>
              <a:avLst/>
              <a:gdLst/>
              <a:ahLst/>
              <a:cxnLst/>
              <a:rect l="l" t="t" r="r" b="b"/>
              <a:pathLst>
                <a:path w="10300" h="3095" extrusionOk="0">
                  <a:moveTo>
                    <a:pt x="9148" y="0"/>
                  </a:moveTo>
                  <a:cubicBezTo>
                    <a:pt x="9127" y="0"/>
                    <a:pt x="9104" y="2"/>
                    <a:pt x="9082" y="5"/>
                  </a:cubicBezTo>
                  <a:cubicBezTo>
                    <a:pt x="8323" y="105"/>
                    <a:pt x="6892" y="123"/>
                    <a:pt x="5395" y="123"/>
                  </a:cubicBezTo>
                  <a:cubicBezTo>
                    <a:pt x="4612" y="123"/>
                    <a:pt x="3810" y="118"/>
                    <a:pt x="3078" y="118"/>
                  </a:cubicBezTo>
                  <a:cubicBezTo>
                    <a:pt x="2101" y="118"/>
                    <a:pt x="1247" y="126"/>
                    <a:pt x="723" y="165"/>
                  </a:cubicBezTo>
                  <a:cubicBezTo>
                    <a:pt x="446" y="183"/>
                    <a:pt x="215" y="433"/>
                    <a:pt x="143" y="781"/>
                  </a:cubicBezTo>
                  <a:cubicBezTo>
                    <a:pt x="45" y="1334"/>
                    <a:pt x="0" y="1959"/>
                    <a:pt x="72" y="2440"/>
                  </a:cubicBezTo>
                  <a:cubicBezTo>
                    <a:pt x="134" y="2824"/>
                    <a:pt x="393" y="3092"/>
                    <a:pt x="687" y="3092"/>
                  </a:cubicBezTo>
                  <a:cubicBezTo>
                    <a:pt x="887" y="3090"/>
                    <a:pt x="1105" y="3089"/>
                    <a:pt x="1338" y="3089"/>
                  </a:cubicBezTo>
                  <a:cubicBezTo>
                    <a:pt x="2007" y="3089"/>
                    <a:pt x="2799" y="3094"/>
                    <a:pt x="3631" y="3094"/>
                  </a:cubicBezTo>
                  <a:cubicBezTo>
                    <a:pt x="5736" y="3094"/>
                    <a:pt x="8099" y="3063"/>
                    <a:pt x="9367" y="2842"/>
                  </a:cubicBezTo>
                  <a:cubicBezTo>
                    <a:pt x="10300" y="2676"/>
                    <a:pt x="10058" y="0"/>
                    <a:pt x="914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2926" name="Google Shape;2926;p13"/>
            <p:cNvSpPr/>
            <p:nvPr/>
          </p:nvSpPr>
          <p:spPr>
            <a:xfrm>
              <a:off x="5996650" y="4383875"/>
              <a:ext cx="257550" cy="77575"/>
            </a:xfrm>
            <a:custGeom>
              <a:avLst/>
              <a:gdLst/>
              <a:ahLst/>
              <a:cxnLst/>
              <a:rect l="l" t="t" r="r" b="b"/>
              <a:pathLst>
                <a:path w="10302" h="3103" extrusionOk="0">
                  <a:moveTo>
                    <a:pt x="9144" y="0"/>
                  </a:moveTo>
                  <a:cubicBezTo>
                    <a:pt x="9124" y="0"/>
                    <a:pt x="9103" y="2"/>
                    <a:pt x="9082" y="4"/>
                  </a:cubicBezTo>
                  <a:cubicBezTo>
                    <a:pt x="8273" y="111"/>
                    <a:pt x="6698" y="126"/>
                    <a:pt x="5095" y="126"/>
                  </a:cubicBezTo>
                  <a:cubicBezTo>
                    <a:pt x="4497" y="126"/>
                    <a:pt x="3896" y="124"/>
                    <a:pt x="3328" y="124"/>
                  </a:cubicBezTo>
                  <a:cubicBezTo>
                    <a:pt x="2248" y="124"/>
                    <a:pt x="1292" y="131"/>
                    <a:pt x="723" y="174"/>
                  </a:cubicBezTo>
                  <a:cubicBezTo>
                    <a:pt x="446" y="192"/>
                    <a:pt x="215" y="441"/>
                    <a:pt x="143" y="789"/>
                  </a:cubicBezTo>
                  <a:cubicBezTo>
                    <a:pt x="45" y="1342"/>
                    <a:pt x="0" y="1958"/>
                    <a:pt x="72" y="2449"/>
                  </a:cubicBezTo>
                  <a:cubicBezTo>
                    <a:pt x="134" y="2832"/>
                    <a:pt x="393" y="3100"/>
                    <a:pt x="687" y="3100"/>
                  </a:cubicBezTo>
                  <a:cubicBezTo>
                    <a:pt x="887" y="3098"/>
                    <a:pt x="1105" y="3098"/>
                    <a:pt x="1338" y="3098"/>
                  </a:cubicBezTo>
                  <a:cubicBezTo>
                    <a:pt x="2007" y="3098"/>
                    <a:pt x="2799" y="3103"/>
                    <a:pt x="3631" y="3103"/>
                  </a:cubicBezTo>
                  <a:cubicBezTo>
                    <a:pt x="5736" y="3103"/>
                    <a:pt x="8099" y="3071"/>
                    <a:pt x="9367" y="2850"/>
                  </a:cubicBezTo>
                  <a:cubicBezTo>
                    <a:pt x="10301" y="2684"/>
                    <a:pt x="10057" y="0"/>
                    <a:pt x="914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2927" name="Google Shape;2927;p13"/>
            <p:cNvSpPr/>
            <p:nvPr/>
          </p:nvSpPr>
          <p:spPr>
            <a:xfrm>
              <a:off x="6697225" y="4305650"/>
              <a:ext cx="312425" cy="304025"/>
            </a:xfrm>
            <a:custGeom>
              <a:avLst/>
              <a:gdLst/>
              <a:ahLst/>
              <a:cxnLst/>
              <a:rect l="l" t="t" r="r" b="b"/>
              <a:pathLst>
                <a:path w="12497" h="12161" extrusionOk="0">
                  <a:moveTo>
                    <a:pt x="10516" y="0"/>
                  </a:moveTo>
                  <a:cubicBezTo>
                    <a:pt x="10266" y="0"/>
                    <a:pt x="10017" y="100"/>
                    <a:pt x="9829" y="287"/>
                  </a:cubicBezTo>
                  <a:cubicBezTo>
                    <a:pt x="7456" y="2687"/>
                    <a:pt x="2523" y="7460"/>
                    <a:pt x="703" y="9824"/>
                  </a:cubicBezTo>
                  <a:cubicBezTo>
                    <a:pt x="0" y="10738"/>
                    <a:pt x="1446" y="12161"/>
                    <a:pt x="2549" y="12161"/>
                  </a:cubicBezTo>
                  <a:cubicBezTo>
                    <a:pt x="2846" y="12161"/>
                    <a:pt x="3118" y="12058"/>
                    <a:pt x="3317" y="11813"/>
                  </a:cubicBezTo>
                  <a:cubicBezTo>
                    <a:pt x="4950" y="9833"/>
                    <a:pt x="10472" y="4596"/>
                    <a:pt x="12176" y="2696"/>
                  </a:cubicBezTo>
                  <a:cubicBezTo>
                    <a:pt x="12452" y="2384"/>
                    <a:pt x="12497" y="1938"/>
                    <a:pt x="12292" y="1581"/>
                  </a:cubicBezTo>
                  <a:cubicBezTo>
                    <a:pt x="11953" y="1019"/>
                    <a:pt x="11498" y="466"/>
                    <a:pt x="11025" y="154"/>
                  </a:cubicBezTo>
                  <a:cubicBezTo>
                    <a:pt x="10869" y="50"/>
                    <a:pt x="10693" y="0"/>
                    <a:pt x="1051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2928" name="Google Shape;2928;p13"/>
            <p:cNvSpPr/>
            <p:nvPr/>
          </p:nvSpPr>
          <p:spPr>
            <a:xfrm>
              <a:off x="6728675" y="4291650"/>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2929" name="Google Shape;2929;p13"/>
            <p:cNvSpPr/>
            <p:nvPr/>
          </p:nvSpPr>
          <p:spPr>
            <a:xfrm>
              <a:off x="6905850" y="4533525"/>
              <a:ext cx="85350" cy="76150"/>
            </a:xfrm>
            <a:custGeom>
              <a:avLst/>
              <a:gdLst/>
              <a:ahLst/>
              <a:cxnLst/>
              <a:rect l="l" t="t" r="r" b="b"/>
              <a:pathLst>
                <a:path w="3414" h="3046" extrusionOk="0">
                  <a:moveTo>
                    <a:pt x="1465" y="1"/>
                  </a:moveTo>
                  <a:cubicBezTo>
                    <a:pt x="678" y="1"/>
                    <a:pt x="0" y="812"/>
                    <a:pt x="351" y="2333"/>
                  </a:cubicBezTo>
                  <a:cubicBezTo>
                    <a:pt x="462" y="2827"/>
                    <a:pt x="913" y="3046"/>
                    <a:pt x="1416" y="3046"/>
                  </a:cubicBezTo>
                  <a:cubicBezTo>
                    <a:pt x="2328" y="3046"/>
                    <a:pt x="3414" y="2328"/>
                    <a:pt x="2965" y="1235"/>
                  </a:cubicBezTo>
                  <a:cubicBezTo>
                    <a:pt x="2623" y="400"/>
                    <a:pt x="2017" y="1"/>
                    <a:pt x="1465"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2930" name="Google Shape;2930;p13"/>
            <p:cNvSpPr/>
            <p:nvPr/>
          </p:nvSpPr>
          <p:spPr>
            <a:xfrm>
              <a:off x="6693375" y="4851100"/>
              <a:ext cx="341250" cy="77525"/>
            </a:xfrm>
            <a:custGeom>
              <a:avLst/>
              <a:gdLst/>
              <a:ahLst/>
              <a:cxnLst/>
              <a:rect l="l" t="t" r="r" b="b"/>
              <a:pathLst>
                <a:path w="13650" h="3101" extrusionOk="0">
                  <a:moveTo>
                    <a:pt x="12109" y="1"/>
                  </a:moveTo>
                  <a:cubicBezTo>
                    <a:pt x="12082" y="1"/>
                    <a:pt x="12054" y="2"/>
                    <a:pt x="12026" y="5"/>
                  </a:cubicBezTo>
                  <a:cubicBezTo>
                    <a:pt x="10960" y="112"/>
                    <a:pt x="8877" y="126"/>
                    <a:pt x="6755" y="126"/>
                  </a:cubicBezTo>
                  <a:cubicBezTo>
                    <a:pt x="5963" y="126"/>
                    <a:pt x="5166" y="124"/>
                    <a:pt x="4414" y="124"/>
                  </a:cubicBezTo>
                  <a:cubicBezTo>
                    <a:pt x="2982" y="124"/>
                    <a:pt x="1712" y="132"/>
                    <a:pt x="955" y="174"/>
                  </a:cubicBezTo>
                  <a:cubicBezTo>
                    <a:pt x="598" y="192"/>
                    <a:pt x="286" y="442"/>
                    <a:pt x="197" y="790"/>
                  </a:cubicBezTo>
                  <a:cubicBezTo>
                    <a:pt x="54" y="1343"/>
                    <a:pt x="1" y="1958"/>
                    <a:pt x="99" y="2449"/>
                  </a:cubicBezTo>
                  <a:cubicBezTo>
                    <a:pt x="179" y="2833"/>
                    <a:pt x="527" y="3100"/>
                    <a:pt x="920" y="3100"/>
                  </a:cubicBezTo>
                  <a:cubicBezTo>
                    <a:pt x="1215" y="3099"/>
                    <a:pt x="1542" y="3098"/>
                    <a:pt x="1893" y="3098"/>
                  </a:cubicBezTo>
                  <a:cubicBezTo>
                    <a:pt x="2675" y="3098"/>
                    <a:pt x="3579" y="3101"/>
                    <a:pt x="4530" y="3101"/>
                  </a:cubicBezTo>
                  <a:cubicBezTo>
                    <a:pt x="7386" y="3101"/>
                    <a:pt x="10671" y="3073"/>
                    <a:pt x="12410" y="2851"/>
                  </a:cubicBezTo>
                  <a:cubicBezTo>
                    <a:pt x="13649" y="2685"/>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2931" name="Google Shape;2931;p13"/>
            <p:cNvSpPr/>
            <p:nvPr/>
          </p:nvSpPr>
          <p:spPr>
            <a:xfrm>
              <a:off x="6822725" y="4762925"/>
              <a:ext cx="74425" cy="66375"/>
            </a:xfrm>
            <a:custGeom>
              <a:avLst/>
              <a:gdLst/>
              <a:ahLst/>
              <a:cxnLst/>
              <a:rect l="l" t="t" r="r" b="b"/>
              <a:pathLst>
                <a:path w="2977" h="2655" extrusionOk="0">
                  <a:moveTo>
                    <a:pt x="1273" y="0"/>
                  </a:moveTo>
                  <a:cubicBezTo>
                    <a:pt x="589" y="0"/>
                    <a:pt x="0" y="707"/>
                    <a:pt x="304" y="2033"/>
                  </a:cubicBezTo>
                  <a:cubicBezTo>
                    <a:pt x="403" y="2464"/>
                    <a:pt x="796" y="2654"/>
                    <a:pt x="1234" y="2654"/>
                  </a:cubicBezTo>
                  <a:cubicBezTo>
                    <a:pt x="2030" y="2654"/>
                    <a:pt x="2976" y="2028"/>
                    <a:pt x="2579" y="1078"/>
                  </a:cubicBezTo>
                  <a:cubicBezTo>
                    <a:pt x="2281" y="350"/>
                    <a:pt x="1753" y="0"/>
                    <a:pt x="127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2932" name="Google Shape;2932;p13"/>
            <p:cNvSpPr/>
            <p:nvPr/>
          </p:nvSpPr>
          <p:spPr>
            <a:xfrm>
              <a:off x="71010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82" y="2403"/>
                    <a:pt x="5442" y="4856"/>
                    <a:pt x="5291" y="5418"/>
                  </a:cubicBezTo>
                  <a:cubicBezTo>
                    <a:pt x="5175" y="5846"/>
                    <a:pt x="536" y="5766"/>
                    <a:pt x="259" y="6248"/>
                  </a:cubicBezTo>
                  <a:cubicBezTo>
                    <a:pt x="0" y="6703"/>
                    <a:pt x="322" y="7854"/>
                    <a:pt x="634" y="8639"/>
                  </a:cubicBezTo>
                  <a:cubicBezTo>
                    <a:pt x="764" y="8953"/>
                    <a:pt x="1072" y="9155"/>
                    <a:pt x="1399" y="9155"/>
                  </a:cubicBezTo>
                  <a:cubicBezTo>
                    <a:pt x="1453" y="9155"/>
                    <a:pt x="1507" y="9150"/>
                    <a:pt x="1562" y="9138"/>
                  </a:cubicBezTo>
                  <a:cubicBezTo>
                    <a:pt x="2739" y="8915"/>
                    <a:pt x="3828" y="8826"/>
                    <a:pt x="4746" y="8790"/>
                  </a:cubicBezTo>
                  <a:cubicBezTo>
                    <a:pt x="4762" y="8789"/>
                    <a:pt x="4777" y="8789"/>
                    <a:pt x="4792" y="8789"/>
                  </a:cubicBezTo>
                  <a:cubicBezTo>
                    <a:pt x="5253" y="8789"/>
                    <a:pt x="5629" y="9180"/>
                    <a:pt x="5612" y="9647"/>
                  </a:cubicBezTo>
                  <a:cubicBezTo>
                    <a:pt x="5558" y="10869"/>
                    <a:pt x="5451" y="12189"/>
                    <a:pt x="5639" y="13331"/>
                  </a:cubicBezTo>
                  <a:cubicBezTo>
                    <a:pt x="5701" y="13715"/>
                    <a:pt x="6031" y="14000"/>
                    <a:pt x="6415" y="14018"/>
                  </a:cubicBezTo>
                  <a:cubicBezTo>
                    <a:pt x="6838" y="14034"/>
                    <a:pt x="7283" y="14047"/>
                    <a:pt x="7737" y="14047"/>
                  </a:cubicBezTo>
                  <a:cubicBezTo>
                    <a:pt x="8040" y="14047"/>
                    <a:pt x="8347" y="14041"/>
                    <a:pt x="8654" y="14027"/>
                  </a:cubicBezTo>
                  <a:cubicBezTo>
                    <a:pt x="9064" y="14000"/>
                    <a:pt x="9394" y="13670"/>
                    <a:pt x="9421" y="13260"/>
                  </a:cubicBezTo>
                  <a:cubicBezTo>
                    <a:pt x="9501" y="12180"/>
                    <a:pt x="9412" y="10610"/>
                    <a:pt x="9243" y="9424"/>
                  </a:cubicBezTo>
                  <a:cubicBezTo>
                    <a:pt x="9175" y="8921"/>
                    <a:pt x="9562" y="8484"/>
                    <a:pt x="10062" y="8484"/>
                  </a:cubicBezTo>
                  <a:cubicBezTo>
                    <a:pt x="10086" y="8484"/>
                    <a:pt x="10110" y="8485"/>
                    <a:pt x="10135" y="8487"/>
                  </a:cubicBezTo>
                  <a:cubicBezTo>
                    <a:pt x="11098" y="8558"/>
                    <a:pt x="12124" y="8692"/>
                    <a:pt x="13043" y="8728"/>
                  </a:cubicBezTo>
                  <a:cubicBezTo>
                    <a:pt x="13053" y="8728"/>
                    <a:pt x="13064" y="8728"/>
                    <a:pt x="13074" y="8728"/>
                  </a:cubicBezTo>
                  <a:cubicBezTo>
                    <a:pt x="13533" y="8728"/>
                    <a:pt x="13908" y="8343"/>
                    <a:pt x="13890" y="7880"/>
                  </a:cubicBezTo>
                  <a:cubicBezTo>
                    <a:pt x="13873" y="7318"/>
                    <a:pt x="13783" y="6792"/>
                    <a:pt x="13694" y="6221"/>
                  </a:cubicBezTo>
                  <a:cubicBezTo>
                    <a:pt x="13632" y="5855"/>
                    <a:pt x="13337" y="5570"/>
                    <a:pt x="12972" y="5525"/>
                  </a:cubicBezTo>
                  <a:cubicBezTo>
                    <a:pt x="12094" y="5428"/>
                    <a:pt x="11134" y="5336"/>
                    <a:pt x="10251" y="5336"/>
                  </a:cubicBezTo>
                  <a:cubicBezTo>
                    <a:pt x="10084" y="5336"/>
                    <a:pt x="9920" y="5340"/>
                    <a:pt x="9760" y="5347"/>
                  </a:cubicBezTo>
                  <a:cubicBezTo>
                    <a:pt x="9749" y="5347"/>
                    <a:pt x="9738" y="5347"/>
                    <a:pt x="9727" y="5347"/>
                  </a:cubicBezTo>
                  <a:cubicBezTo>
                    <a:pt x="9286" y="5347"/>
                    <a:pt x="8912" y="4997"/>
                    <a:pt x="8904" y="4544"/>
                  </a:cubicBezTo>
                  <a:cubicBezTo>
                    <a:pt x="8859" y="3482"/>
                    <a:pt x="8752" y="2001"/>
                    <a:pt x="8636" y="779"/>
                  </a:cubicBezTo>
                  <a:cubicBezTo>
                    <a:pt x="8600" y="378"/>
                    <a:pt x="8279" y="57"/>
                    <a:pt x="7869" y="30"/>
                  </a:cubicBezTo>
                  <a:cubicBezTo>
                    <a:pt x="7594" y="13"/>
                    <a:pt x="7288" y="1"/>
                    <a:pt x="697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2933" name="Google Shape;2933;p13"/>
            <p:cNvSpPr/>
            <p:nvPr/>
          </p:nvSpPr>
          <p:spPr>
            <a:xfrm>
              <a:off x="7206125" y="3965725"/>
              <a:ext cx="331425" cy="295925"/>
            </a:xfrm>
            <a:custGeom>
              <a:avLst/>
              <a:gdLst/>
              <a:ahLst/>
              <a:cxnLst/>
              <a:rect l="l" t="t" r="r" b="b"/>
              <a:pathLst>
                <a:path w="13257" h="11837" extrusionOk="0">
                  <a:moveTo>
                    <a:pt x="9566" y="1"/>
                  </a:moveTo>
                  <a:cubicBezTo>
                    <a:pt x="9350" y="1"/>
                    <a:pt x="9135" y="88"/>
                    <a:pt x="8975" y="253"/>
                  </a:cubicBezTo>
                  <a:cubicBezTo>
                    <a:pt x="8252" y="1003"/>
                    <a:pt x="7458" y="1841"/>
                    <a:pt x="6887" y="2653"/>
                  </a:cubicBezTo>
                  <a:cubicBezTo>
                    <a:pt x="6730" y="2881"/>
                    <a:pt x="6476" y="3004"/>
                    <a:pt x="6218" y="3004"/>
                  </a:cubicBezTo>
                  <a:cubicBezTo>
                    <a:pt x="6054" y="3004"/>
                    <a:pt x="5888" y="2954"/>
                    <a:pt x="5745" y="2849"/>
                  </a:cubicBezTo>
                  <a:cubicBezTo>
                    <a:pt x="4889" y="2234"/>
                    <a:pt x="3649" y="1431"/>
                    <a:pt x="2632" y="780"/>
                  </a:cubicBezTo>
                  <a:cubicBezTo>
                    <a:pt x="2497" y="691"/>
                    <a:pt x="2345" y="649"/>
                    <a:pt x="2194" y="649"/>
                  </a:cubicBezTo>
                  <a:cubicBezTo>
                    <a:pt x="1966" y="649"/>
                    <a:pt x="1740" y="745"/>
                    <a:pt x="1579" y="922"/>
                  </a:cubicBezTo>
                  <a:cubicBezTo>
                    <a:pt x="1017" y="1556"/>
                    <a:pt x="330" y="2448"/>
                    <a:pt x="107" y="3117"/>
                  </a:cubicBezTo>
                  <a:cubicBezTo>
                    <a:pt x="0" y="3465"/>
                    <a:pt x="143" y="3839"/>
                    <a:pt x="437" y="4036"/>
                  </a:cubicBezTo>
                  <a:cubicBezTo>
                    <a:pt x="1570" y="4776"/>
                    <a:pt x="3890" y="5740"/>
                    <a:pt x="4247" y="6212"/>
                  </a:cubicBezTo>
                  <a:cubicBezTo>
                    <a:pt x="4505" y="6560"/>
                    <a:pt x="1633" y="10147"/>
                    <a:pt x="1847" y="10655"/>
                  </a:cubicBezTo>
                  <a:cubicBezTo>
                    <a:pt x="2043" y="11137"/>
                    <a:pt x="3140" y="11574"/>
                    <a:pt x="3943" y="11806"/>
                  </a:cubicBezTo>
                  <a:cubicBezTo>
                    <a:pt x="4018" y="11827"/>
                    <a:pt x="4093" y="11837"/>
                    <a:pt x="4168" y="11837"/>
                  </a:cubicBezTo>
                  <a:cubicBezTo>
                    <a:pt x="4475" y="11837"/>
                    <a:pt x="4763" y="11665"/>
                    <a:pt x="4907" y="11378"/>
                  </a:cubicBezTo>
                  <a:cubicBezTo>
                    <a:pt x="5442" y="10325"/>
                    <a:pt x="6031" y="9415"/>
                    <a:pt x="6548" y="8675"/>
                  </a:cubicBezTo>
                  <a:cubicBezTo>
                    <a:pt x="6709" y="8446"/>
                    <a:pt x="6965" y="8326"/>
                    <a:pt x="7222" y="8326"/>
                  </a:cubicBezTo>
                  <a:cubicBezTo>
                    <a:pt x="7406" y="8326"/>
                    <a:pt x="7591" y="8387"/>
                    <a:pt x="7744" y="8514"/>
                  </a:cubicBezTo>
                  <a:cubicBezTo>
                    <a:pt x="8671" y="9290"/>
                    <a:pt x="9644" y="10182"/>
                    <a:pt x="10661" y="10726"/>
                  </a:cubicBezTo>
                  <a:cubicBezTo>
                    <a:pt x="10781" y="10790"/>
                    <a:pt x="10912" y="10821"/>
                    <a:pt x="11042" y="10821"/>
                  </a:cubicBezTo>
                  <a:cubicBezTo>
                    <a:pt x="11277" y="10821"/>
                    <a:pt x="11508" y="10720"/>
                    <a:pt x="11669" y="10530"/>
                  </a:cubicBezTo>
                  <a:cubicBezTo>
                    <a:pt x="12115" y="9995"/>
                    <a:pt x="12588" y="9406"/>
                    <a:pt x="13016" y="8782"/>
                  </a:cubicBezTo>
                  <a:cubicBezTo>
                    <a:pt x="13257" y="8443"/>
                    <a:pt x="13194" y="7988"/>
                    <a:pt x="12891" y="7711"/>
                  </a:cubicBezTo>
                  <a:cubicBezTo>
                    <a:pt x="12088" y="6997"/>
                    <a:pt x="10813" y="6114"/>
                    <a:pt x="9778" y="5534"/>
                  </a:cubicBezTo>
                  <a:cubicBezTo>
                    <a:pt x="9323" y="5276"/>
                    <a:pt x="9225" y="4660"/>
                    <a:pt x="9573" y="4268"/>
                  </a:cubicBezTo>
                  <a:cubicBezTo>
                    <a:pt x="10215" y="3554"/>
                    <a:pt x="10946" y="2831"/>
                    <a:pt x="11526" y="2136"/>
                  </a:cubicBezTo>
                  <a:cubicBezTo>
                    <a:pt x="11830" y="1770"/>
                    <a:pt x="11758" y="1226"/>
                    <a:pt x="11375" y="949"/>
                  </a:cubicBezTo>
                  <a:cubicBezTo>
                    <a:pt x="10920" y="619"/>
                    <a:pt x="10456" y="378"/>
                    <a:pt x="9956" y="102"/>
                  </a:cubicBezTo>
                  <a:cubicBezTo>
                    <a:pt x="9834" y="34"/>
                    <a:pt x="9700" y="1"/>
                    <a:pt x="9566"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2934" name="Google Shape;2934;p13"/>
            <p:cNvSpPr/>
            <p:nvPr/>
          </p:nvSpPr>
          <p:spPr>
            <a:xfrm>
              <a:off x="6321150" y="3984400"/>
              <a:ext cx="441400" cy="378250"/>
            </a:xfrm>
            <a:custGeom>
              <a:avLst/>
              <a:gdLst/>
              <a:ahLst/>
              <a:cxnLst/>
              <a:rect l="l" t="t" r="r" b="b"/>
              <a:pathLst>
                <a:path w="17656" h="15130" extrusionOk="0">
                  <a:moveTo>
                    <a:pt x="13777" y="0"/>
                  </a:moveTo>
                  <a:cubicBezTo>
                    <a:pt x="11895" y="0"/>
                    <a:pt x="9687" y="69"/>
                    <a:pt x="9145" y="291"/>
                  </a:cubicBezTo>
                  <a:cubicBezTo>
                    <a:pt x="8270" y="657"/>
                    <a:pt x="8083" y="7357"/>
                    <a:pt x="7441" y="11621"/>
                  </a:cubicBezTo>
                  <a:cubicBezTo>
                    <a:pt x="7412" y="11800"/>
                    <a:pt x="7268" y="11891"/>
                    <a:pt x="7123" y="11891"/>
                  </a:cubicBezTo>
                  <a:cubicBezTo>
                    <a:pt x="6993" y="11891"/>
                    <a:pt x="6863" y="11817"/>
                    <a:pt x="6816" y="11666"/>
                  </a:cubicBezTo>
                  <a:cubicBezTo>
                    <a:pt x="5969" y="8864"/>
                    <a:pt x="5772" y="7758"/>
                    <a:pt x="4666" y="5349"/>
                  </a:cubicBezTo>
                  <a:cubicBezTo>
                    <a:pt x="4515" y="5019"/>
                    <a:pt x="4176" y="4805"/>
                    <a:pt x="3810" y="4805"/>
                  </a:cubicBezTo>
                  <a:cubicBezTo>
                    <a:pt x="2391" y="4814"/>
                    <a:pt x="884" y="5233"/>
                    <a:pt x="224" y="6536"/>
                  </a:cubicBezTo>
                  <a:cubicBezTo>
                    <a:pt x="1" y="7178"/>
                    <a:pt x="232" y="7562"/>
                    <a:pt x="545" y="8026"/>
                  </a:cubicBezTo>
                  <a:cubicBezTo>
                    <a:pt x="649" y="8182"/>
                    <a:pt x="819" y="8265"/>
                    <a:pt x="993" y="8265"/>
                  </a:cubicBezTo>
                  <a:cubicBezTo>
                    <a:pt x="1117" y="8265"/>
                    <a:pt x="1243" y="8222"/>
                    <a:pt x="1348" y="8133"/>
                  </a:cubicBezTo>
                  <a:cubicBezTo>
                    <a:pt x="2014" y="7559"/>
                    <a:pt x="2817" y="7165"/>
                    <a:pt x="3251" y="7165"/>
                  </a:cubicBezTo>
                  <a:cubicBezTo>
                    <a:pt x="3404" y="7165"/>
                    <a:pt x="3512" y="7214"/>
                    <a:pt x="3551" y="7321"/>
                  </a:cubicBezTo>
                  <a:cubicBezTo>
                    <a:pt x="4247" y="9239"/>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97"/>
                    <a:pt x="11598" y="2067"/>
                    <a:pt x="12062" y="2058"/>
                  </a:cubicBezTo>
                  <a:lnTo>
                    <a:pt x="14319" y="1995"/>
                  </a:lnTo>
                  <a:cubicBezTo>
                    <a:pt x="14827" y="2147"/>
                    <a:pt x="15068" y="2736"/>
                    <a:pt x="15184" y="3199"/>
                  </a:cubicBezTo>
                  <a:cubicBezTo>
                    <a:pt x="15270" y="3534"/>
                    <a:pt x="15571" y="3754"/>
                    <a:pt x="15912" y="3754"/>
                  </a:cubicBezTo>
                  <a:cubicBezTo>
                    <a:pt x="15925" y="3754"/>
                    <a:pt x="15938" y="3753"/>
                    <a:pt x="15951" y="3753"/>
                  </a:cubicBezTo>
                  <a:cubicBezTo>
                    <a:pt x="16255" y="3735"/>
                    <a:pt x="16603" y="3717"/>
                    <a:pt x="16897" y="3699"/>
                  </a:cubicBezTo>
                  <a:cubicBezTo>
                    <a:pt x="17325" y="3681"/>
                    <a:pt x="17655" y="3307"/>
                    <a:pt x="17602" y="2878"/>
                  </a:cubicBezTo>
                  <a:cubicBezTo>
                    <a:pt x="17513" y="2147"/>
                    <a:pt x="17272" y="1478"/>
                    <a:pt x="17049" y="978"/>
                  </a:cubicBezTo>
                  <a:cubicBezTo>
                    <a:pt x="16790" y="407"/>
                    <a:pt x="16237" y="41"/>
                    <a:pt x="15612" y="24"/>
                  </a:cubicBezTo>
                  <a:cubicBezTo>
                    <a:pt x="15109"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2935" name="Google Shape;2935;p13"/>
            <p:cNvSpPr/>
            <p:nvPr/>
          </p:nvSpPr>
          <p:spPr>
            <a:xfrm>
              <a:off x="6871575" y="3787050"/>
              <a:ext cx="341200" cy="77375"/>
            </a:xfrm>
            <a:custGeom>
              <a:avLst/>
              <a:gdLst/>
              <a:ahLst/>
              <a:cxnLst/>
              <a:rect l="l" t="t" r="r" b="b"/>
              <a:pathLst>
                <a:path w="13648" h="3095" extrusionOk="0">
                  <a:moveTo>
                    <a:pt x="12123" y="0"/>
                  </a:moveTo>
                  <a:cubicBezTo>
                    <a:pt x="12094" y="0"/>
                    <a:pt x="12065" y="2"/>
                    <a:pt x="12035" y="5"/>
                  </a:cubicBezTo>
                  <a:cubicBezTo>
                    <a:pt x="11006" y="103"/>
                    <a:pt x="9040" y="119"/>
                    <a:pt x="7002" y="119"/>
                  </a:cubicBezTo>
                  <a:cubicBezTo>
                    <a:pt x="6097" y="119"/>
                    <a:pt x="5177" y="116"/>
                    <a:pt x="4319" y="116"/>
                  </a:cubicBezTo>
                  <a:cubicBezTo>
                    <a:pt x="2926" y="116"/>
                    <a:pt x="1696" y="124"/>
                    <a:pt x="955" y="165"/>
                  </a:cubicBezTo>
                  <a:cubicBezTo>
                    <a:pt x="598" y="183"/>
                    <a:pt x="286" y="433"/>
                    <a:pt x="197" y="781"/>
                  </a:cubicBezTo>
                  <a:cubicBezTo>
                    <a:pt x="63" y="1334"/>
                    <a:pt x="1" y="1958"/>
                    <a:pt x="99" y="2440"/>
                  </a:cubicBezTo>
                  <a:cubicBezTo>
                    <a:pt x="179" y="2824"/>
                    <a:pt x="527" y="3091"/>
                    <a:pt x="920" y="3091"/>
                  </a:cubicBezTo>
                  <a:cubicBezTo>
                    <a:pt x="1183" y="3090"/>
                    <a:pt x="1472" y="3089"/>
                    <a:pt x="1780" y="3089"/>
                  </a:cubicBezTo>
                  <a:cubicBezTo>
                    <a:pt x="2665" y="3089"/>
                    <a:pt x="3713" y="3094"/>
                    <a:pt x="4815" y="3094"/>
                  </a:cubicBezTo>
                  <a:cubicBezTo>
                    <a:pt x="7604" y="3094"/>
                    <a:pt x="10737" y="3063"/>
                    <a:pt x="12419" y="2842"/>
                  </a:cubicBezTo>
                  <a:cubicBezTo>
                    <a:pt x="13647" y="2676"/>
                    <a:pt x="13327" y="0"/>
                    <a:pt x="1212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2936" name="Google Shape;2936;p13"/>
            <p:cNvSpPr/>
            <p:nvPr/>
          </p:nvSpPr>
          <p:spPr>
            <a:xfrm>
              <a:off x="6803550" y="3430650"/>
              <a:ext cx="257775" cy="77475"/>
            </a:xfrm>
            <a:custGeom>
              <a:avLst/>
              <a:gdLst/>
              <a:ahLst/>
              <a:cxnLst/>
              <a:rect l="l" t="t" r="r" b="b"/>
              <a:pathLst>
                <a:path w="10311" h="3099" extrusionOk="0">
                  <a:moveTo>
                    <a:pt x="9145" y="1"/>
                  </a:moveTo>
                  <a:cubicBezTo>
                    <a:pt x="9124" y="1"/>
                    <a:pt x="9104" y="2"/>
                    <a:pt x="9082" y="5"/>
                  </a:cubicBezTo>
                  <a:cubicBezTo>
                    <a:pt x="8301" y="109"/>
                    <a:pt x="6797" y="126"/>
                    <a:pt x="5244" y="126"/>
                  </a:cubicBezTo>
                  <a:cubicBezTo>
                    <a:pt x="4504" y="126"/>
                    <a:pt x="3753" y="122"/>
                    <a:pt x="3063" y="122"/>
                  </a:cubicBezTo>
                  <a:cubicBezTo>
                    <a:pt x="2094" y="122"/>
                    <a:pt x="1247" y="129"/>
                    <a:pt x="723" y="166"/>
                  </a:cubicBezTo>
                  <a:cubicBezTo>
                    <a:pt x="456" y="192"/>
                    <a:pt x="224" y="433"/>
                    <a:pt x="152" y="790"/>
                  </a:cubicBezTo>
                  <a:cubicBezTo>
                    <a:pt x="45" y="1334"/>
                    <a:pt x="1" y="1959"/>
                    <a:pt x="81" y="2449"/>
                  </a:cubicBezTo>
                  <a:cubicBezTo>
                    <a:pt x="134" y="2827"/>
                    <a:pt x="394" y="3092"/>
                    <a:pt x="682" y="3092"/>
                  </a:cubicBezTo>
                  <a:cubicBezTo>
                    <a:pt x="687" y="3092"/>
                    <a:pt x="692" y="3092"/>
                    <a:pt x="697" y="3092"/>
                  </a:cubicBezTo>
                  <a:cubicBezTo>
                    <a:pt x="801" y="3091"/>
                    <a:pt x="911" y="3091"/>
                    <a:pt x="1026" y="3091"/>
                  </a:cubicBezTo>
                  <a:cubicBezTo>
                    <a:pt x="1749" y="3091"/>
                    <a:pt x="2657" y="3098"/>
                    <a:pt x="3621" y="3098"/>
                  </a:cubicBezTo>
                  <a:cubicBezTo>
                    <a:pt x="5731" y="3098"/>
                    <a:pt x="8105" y="3063"/>
                    <a:pt x="9377" y="2842"/>
                  </a:cubicBezTo>
                  <a:cubicBezTo>
                    <a:pt x="10311" y="2685"/>
                    <a:pt x="10066" y="1"/>
                    <a:pt x="9145"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2937" name="Google Shape;2937;p13"/>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2938" name="Google Shape;2938;p13"/>
            <p:cNvSpPr/>
            <p:nvPr/>
          </p:nvSpPr>
          <p:spPr>
            <a:xfrm>
              <a:off x="6098850" y="3469250"/>
              <a:ext cx="85225" cy="76250"/>
            </a:xfrm>
            <a:custGeom>
              <a:avLst/>
              <a:gdLst/>
              <a:ahLst/>
              <a:cxnLst/>
              <a:rect l="l" t="t" r="r" b="b"/>
              <a:pathLst>
                <a:path w="3409" h="3050" extrusionOk="0">
                  <a:moveTo>
                    <a:pt x="1462" y="1"/>
                  </a:moveTo>
                  <a:cubicBezTo>
                    <a:pt x="677" y="1"/>
                    <a:pt x="0" y="812"/>
                    <a:pt x="346" y="2333"/>
                  </a:cubicBezTo>
                  <a:cubicBezTo>
                    <a:pt x="460" y="2830"/>
                    <a:pt x="911" y="3050"/>
                    <a:pt x="1414" y="3050"/>
                  </a:cubicBezTo>
                  <a:cubicBezTo>
                    <a:pt x="2326" y="3050"/>
                    <a:pt x="3409" y="2328"/>
                    <a:pt x="2960" y="1235"/>
                  </a:cubicBezTo>
                  <a:cubicBezTo>
                    <a:pt x="2618" y="400"/>
                    <a:pt x="2013" y="1"/>
                    <a:pt x="1462"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2939" name="Google Shape;2939;p13"/>
            <p:cNvSpPr/>
            <p:nvPr/>
          </p:nvSpPr>
          <p:spPr>
            <a:xfrm>
              <a:off x="5886250" y="3787050"/>
              <a:ext cx="341175" cy="77375"/>
            </a:xfrm>
            <a:custGeom>
              <a:avLst/>
              <a:gdLst/>
              <a:ahLst/>
              <a:cxnLst/>
              <a:rect l="l" t="t" r="r" b="b"/>
              <a:pathLst>
                <a:path w="13647" h="3095" extrusionOk="0">
                  <a:moveTo>
                    <a:pt x="12123" y="0"/>
                  </a:moveTo>
                  <a:cubicBezTo>
                    <a:pt x="12094" y="0"/>
                    <a:pt x="12065" y="2"/>
                    <a:pt x="12035" y="5"/>
                  </a:cubicBezTo>
                  <a:cubicBezTo>
                    <a:pt x="11006" y="103"/>
                    <a:pt x="9039" y="119"/>
                    <a:pt x="7002" y="119"/>
                  </a:cubicBezTo>
                  <a:cubicBezTo>
                    <a:pt x="6096" y="119"/>
                    <a:pt x="5177" y="116"/>
                    <a:pt x="4319" y="116"/>
                  </a:cubicBezTo>
                  <a:cubicBezTo>
                    <a:pt x="2926" y="116"/>
                    <a:pt x="1695" y="124"/>
                    <a:pt x="955" y="165"/>
                  </a:cubicBezTo>
                  <a:cubicBezTo>
                    <a:pt x="598" y="183"/>
                    <a:pt x="286" y="433"/>
                    <a:pt x="197" y="781"/>
                  </a:cubicBezTo>
                  <a:cubicBezTo>
                    <a:pt x="63" y="1334"/>
                    <a:pt x="0" y="1958"/>
                    <a:pt x="99" y="2440"/>
                  </a:cubicBezTo>
                  <a:cubicBezTo>
                    <a:pt x="179" y="2824"/>
                    <a:pt x="527" y="3091"/>
                    <a:pt x="919" y="3091"/>
                  </a:cubicBezTo>
                  <a:cubicBezTo>
                    <a:pt x="1183" y="3090"/>
                    <a:pt x="1472" y="3089"/>
                    <a:pt x="1780" y="3089"/>
                  </a:cubicBezTo>
                  <a:cubicBezTo>
                    <a:pt x="2664" y="3089"/>
                    <a:pt x="3713" y="3094"/>
                    <a:pt x="4814" y="3094"/>
                  </a:cubicBezTo>
                  <a:cubicBezTo>
                    <a:pt x="7603" y="3094"/>
                    <a:pt x="10733" y="3063"/>
                    <a:pt x="12410" y="2842"/>
                  </a:cubicBezTo>
                  <a:cubicBezTo>
                    <a:pt x="13647" y="2676"/>
                    <a:pt x="13327" y="0"/>
                    <a:pt x="1212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2940" name="Google Shape;2940;p13"/>
            <p:cNvSpPr/>
            <p:nvPr/>
          </p:nvSpPr>
          <p:spPr>
            <a:xfrm>
              <a:off x="6015725" y="3698750"/>
              <a:ext cx="74350" cy="66425"/>
            </a:xfrm>
            <a:custGeom>
              <a:avLst/>
              <a:gdLst/>
              <a:ahLst/>
              <a:cxnLst/>
              <a:rect l="l" t="t" r="r" b="b"/>
              <a:pathLst>
                <a:path w="2974" h="2657" extrusionOk="0">
                  <a:moveTo>
                    <a:pt x="1275" y="0"/>
                  </a:moveTo>
                  <a:cubicBezTo>
                    <a:pt x="590" y="0"/>
                    <a:pt x="1" y="704"/>
                    <a:pt x="299" y="2029"/>
                  </a:cubicBezTo>
                  <a:cubicBezTo>
                    <a:pt x="397" y="2464"/>
                    <a:pt x="792" y="2656"/>
                    <a:pt x="1232" y="2656"/>
                  </a:cubicBezTo>
                  <a:cubicBezTo>
                    <a:pt x="2029" y="2656"/>
                    <a:pt x="2973" y="2028"/>
                    <a:pt x="2583" y="1074"/>
                  </a:cubicBezTo>
                  <a:cubicBezTo>
                    <a:pt x="2284" y="349"/>
                    <a:pt x="1756" y="0"/>
                    <a:pt x="127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2941" name="Google Shape;2941;p13"/>
            <p:cNvSpPr/>
            <p:nvPr/>
          </p:nvSpPr>
          <p:spPr>
            <a:xfrm>
              <a:off x="6015725" y="3890675"/>
              <a:ext cx="74350" cy="66375"/>
            </a:xfrm>
            <a:custGeom>
              <a:avLst/>
              <a:gdLst/>
              <a:ahLst/>
              <a:cxnLst/>
              <a:rect l="l" t="t" r="r" b="b"/>
              <a:pathLst>
                <a:path w="2974" h="2655" extrusionOk="0">
                  <a:moveTo>
                    <a:pt x="1276" y="0"/>
                  </a:moveTo>
                  <a:cubicBezTo>
                    <a:pt x="591" y="0"/>
                    <a:pt x="0" y="707"/>
                    <a:pt x="299" y="2033"/>
                  </a:cubicBezTo>
                  <a:cubicBezTo>
                    <a:pt x="397" y="2464"/>
                    <a:pt x="790" y="2654"/>
                    <a:pt x="1229" y="2654"/>
                  </a:cubicBezTo>
                  <a:cubicBezTo>
                    <a:pt x="2026" y="2654"/>
                    <a:pt x="2974" y="2028"/>
                    <a:pt x="2583" y="1078"/>
                  </a:cubicBezTo>
                  <a:cubicBezTo>
                    <a:pt x="2285" y="350"/>
                    <a:pt x="1757" y="0"/>
                    <a:pt x="127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2942" name="Google Shape;2942;p13"/>
            <p:cNvSpPr/>
            <p:nvPr/>
          </p:nvSpPr>
          <p:spPr>
            <a:xfrm>
              <a:off x="6293950" y="3472475"/>
              <a:ext cx="347700" cy="351275"/>
            </a:xfrm>
            <a:custGeom>
              <a:avLst/>
              <a:gdLst/>
              <a:ahLst/>
              <a:cxnLst/>
              <a:rect l="l" t="t" r="r" b="b"/>
              <a:pathLst>
                <a:path w="13908" h="14051" extrusionOk="0">
                  <a:moveTo>
                    <a:pt x="6940" y="1"/>
                  </a:moveTo>
                  <a:cubicBezTo>
                    <a:pt x="6304" y="1"/>
                    <a:pt x="5653" y="55"/>
                    <a:pt x="5210" y="214"/>
                  </a:cubicBezTo>
                  <a:cubicBezTo>
                    <a:pt x="4871" y="330"/>
                    <a:pt x="4657" y="678"/>
                    <a:pt x="4684" y="1044"/>
                  </a:cubicBezTo>
                  <a:cubicBezTo>
                    <a:pt x="4791" y="2400"/>
                    <a:pt x="5451" y="4853"/>
                    <a:pt x="5290" y="5424"/>
                  </a:cubicBezTo>
                  <a:cubicBezTo>
                    <a:pt x="5183" y="5843"/>
                    <a:pt x="535" y="5763"/>
                    <a:pt x="259" y="6245"/>
                  </a:cubicBezTo>
                  <a:cubicBezTo>
                    <a:pt x="0" y="6700"/>
                    <a:pt x="321" y="7851"/>
                    <a:pt x="642" y="8636"/>
                  </a:cubicBezTo>
                  <a:cubicBezTo>
                    <a:pt x="765" y="8950"/>
                    <a:pt x="1072" y="9152"/>
                    <a:pt x="1405" y="9152"/>
                  </a:cubicBezTo>
                  <a:cubicBezTo>
                    <a:pt x="1459" y="9152"/>
                    <a:pt x="1515" y="9147"/>
                    <a:pt x="1570" y="9135"/>
                  </a:cubicBezTo>
                  <a:cubicBezTo>
                    <a:pt x="2739" y="8912"/>
                    <a:pt x="3836" y="8823"/>
                    <a:pt x="4746" y="8787"/>
                  </a:cubicBezTo>
                  <a:cubicBezTo>
                    <a:pt x="4761" y="8786"/>
                    <a:pt x="4777" y="8786"/>
                    <a:pt x="4792" y="8786"/>
                  </a:cubicBezTo>
                  <a:cubicBezTo>
                    <a:pt x="5253" y="8786"/>
                    <a:pt x="5629" y="9177"/>
                    <a:pt x="5611" y="9644"/>
                  </a:cubicBezTo>
                  <a:cubicBezTo>
                    <a:pt x="5567" y="10866"/>
                    <a:pt x="5451" y="12186"/>
                    <a:pt x="5638" y="13337"/>
                  </a:cubicBezTo>
                  <a:cubicBezTo>
                    <a:pt x="5701" y="13721"/>
                    <a:pt x="6031" y="13997"/>
                    <a:pt x="6423" y="14015"/>
                  </a:cubicBezTo>
                  <a:cubicBezTo>
                    <a:pt x="6827" y="14036"/>
                    <a:pt x="7254" y="14050"/>
                    <a:pt x="7692" y="14050"/>
                  </a:cubicBezTo>
                  <a:cubicBezTo>
                    <a:pt x="8009" y="14050"/>
                    <a:pt x="8331" y="14043"/>
                    <a:pt x="8654" y="14024"/>
                  </a:cubicBezTo>
                  <a:cubicBezTo>
                    <a:pt x="9064" y="13997"/>
                    <a:pt x="9394" y="13667"/>
                    <a:pt x="9421" y="13257"/>
                  </a:cubicBezTo>
                  <a:cubicBezTo>
                    <a:pt x="9501" y="12177"/>
                    <a:pt x="9421" y="10607"/>
                    <a:pt x="9251" y="9430"/>
                  </a:cubicBezTo>
                  <a:cubicBezTo>
                    <a:pt x="9175" y="8927"/>
                    <a:pt x="9562" y="8481"/>
                    <a:pt x="10063" y="8481"/>
                  </a:cubicBezTo>
                  <a:cubicBezTo>
                    <a:pt x="10087" y="8481"/>
                    <a:pt x="10111" y="8482"/>
                    <a:pt x="10134" y="8484"/>
                  </a:cubicBezTo>
                  <a:cubicBezTo>
                    <a:pt x="11107" y="8555"/>
                    <a:pt x="12124" y="8698"/>
                    <a:pt x="13043" y="8725"/>
                  </a:cubicBezTo>
                  <a:cubicBezTo>
                    <a:pt x="13053" y="8725"/>
                    <a:pt x="13063" y="8725"/>
                    <a:pt x="13074" y="8725"/>
                  </a:cubicBezTo>
                  <a:cubicBezTo>
                    <a:pt x="13533" y="8725"/>
                    <a:pt x="13908" y="8340"/>
                    <a:pt x="13890" y="7877"/>
                  </a:cubicBezTo>
                  <a:cubicBezTo>
                    <a:pt x="13881" y="7315"/>
                    <a:pt x="13783" y="6789"/>
                    <a:pt x="13694" y="6218"/>
                  </a:cubicBezTo>
                  <a:cubicBezTo>
                    <a:pt x="13640" y="5852"/>
                    <a:pt x="13337" y="5567"/>
                    <a:pt x="12971" y="5531"/>
                  </a:cubicBezTo>
                  <a:cubicBezTo>
                    <a:pt x="12093" y="5426"/>
                    <a:pt x="11132" y="5334"/>
                    <a:pt x="10248" y="5334"/>
                  </a:cubicBezTo>
                  <a:cubicBezTo>
                    <a:pt x="10082" y="5334"/>
                    <a:pt x="9919" y="5337"/>
                    <a:pt x="9760" y="5344"/>
                  </a:cubicBezTo>
                  <a:cubicBezTo>
                    <a:pt x="9749" y="5344"/>
                    <a:pt x="9738" y="5344"/>
                    <a:pt x="9727" y="5344"/>
                  </a:cubicBezTo>
                  <a:cubicBezTo>
                    <a:pt x="9287" y="5344"/>
                    <a:pt x="8921" y="4994"/>
                    <a:pt x="8903" y="4550"/>
                  </a:cubicBezTo>
                  <a:cubicBezTo>
                    <a:pt x="8868" y="3479"/>
                    <a:pt x="8752" y="1998"/>
                    <a:pt x="8645" y="785"/>
                  </a:cubicBezTo>
                  <a:cubicBezTo>
                    <a:pt x="8609" y="375"/>
                    <a:pt x="8279" y="63"/>
                    <a:pt x="7869" y="36"/>
                  </a:cubicBezTo>
                  <a:cubicBezTo>
                    <a:pt x="7583" y="15"/>
                    <a:pt x="7263" y="1"/>
                    <a:pt x="69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2943" name="Google Shape;2943;p13"/>
            <p:cNvSpPr/>
            <p:nvPr/>
          </p:nvSpPr>
          <p:spPr>
            <a:xfrm>
              <a:off x="5189525" y="1191275"/>
              <a:ext cx="257525" cy="77525"/>
            </a:xfrm>
            <a:custGeom>
              <a:avLst/>
              <a:gdLst/>
              <a:ahLst/>
              <a:cxnLst/>
              <a:rect l="l" t="t" r="r" b="b"/>
              <a:pathLst>
                <a:path w="10301" h="3101" extrusionOk="0">
                  <a:moveTo>
                    <a:pt x="9144" y="0"/>
                  </a:moveTo>
                  <a:cubicBezTo>
                    <a:pt x="9123" y="0"/>
                    <a:pt x="9103" y="1"/>
                    <a:pt x="9082" y="4"/>
                  </a:cubicBezTo>
                  <a:cubicBezTo>
                    <a:pt x="8277" y="111"/>
                    <a:pt x="6702" y="126"/>
                    <a:pt x="5098" y="126"/>
                  </a:cubicBezTo>
                  <a:cubicBezTo>
                    <a:pt x="4500" y="126"/>
                    <a:pt x="3898" y="124"/>
                    <a:pt x="3330" y="124"/>
                  </a:cubicBezTo>
                  <a:cubicBezTo>
                    <a:pt x="2249" y="124"/>
                    <a:pt x="1291" y="131"/>
                    <a:pt x="723" y="174"/>
                  </a:cubicBezTo>
                  <a:cubicBezTo>
                    <a:pt x="446" y="192"/>
                    <a:pt x="214" y="441"/>
                    <a:pt x="152" y="789"/>
                  </a:cubicBezTo>
                  <a:cubicBezTo>
                    <a:pt x="45" y="1342"/>
                    <a:pt x="0" y="1958"/>
                    <a:pt x="72" y="2449"/>
                  </a:cubicBezTo>
                  <a:cubicBezTo>
                    <a:pt x="134" y="2832"/>
                    <a:pt x="393" y="3100"/>
                    <a:pt x="687" y="3100"/>
                  </a:cubicBezTo>
                  <a:cubicBezTo>
                    <a:pt x="912" y="3098"/>
                    <a:pt x="1162" y="3097"/>
                    <a:pt x="1429" y="3097"/>
                  </a:cubicBezTo>
                  <a:cubicBezTo>
                    <a:pt x="2000" y="3097"/>
                    <a:pt x="2654" y="3100"/>
                    <a:pt x="3344" y="3100"/>
                  </a:cubicBezTo>
                  <a:cubicBezTo>
                    <a:pt x="5519" y="3100"/>
                    <a:pt x="8041" y="3072"/>
                    <a:pt x="9367" y="2841"/>
                  </a:cubicBezTo>
                  <a:cubicBezTo>
                    <a:pt x="10301" y="2684"/>
                    <a:pt x="10057" y="0"/>
                    <a:pt x="914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2944" name="Google Shape;2944;p13"/>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2945" name="Google Shape;2945;p13"/>
            <p:cNvSpPr/>
            <p:nvPr/>
          </p:nvSpPr>
          <p:spPr>
            <a:xfrm>
              <a:off x="55140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20" y="11888"/>
                  </a:cubicBezTo>
                  <a:cubicBezTo>
                    <a:pt x="6991" y="11888"/>
                    <a:pt x="6862" y="11816"/>
                    <a:pt x="6816" y="11665"/>
                  </a:cubicBezTo>
                  <a:cubicBezTo>
                    <a:pt x="5968" y="8864"/>
                    <a:pt x="5772" y="7758"/>
                    <a:pt x="4675" y="5349"/>
                  </a:cubicBezTo>
                  <a:cubicBezTo>
                    <a:pt x="4517" y="5026"/>
                    <a:pt x="4197" y="4805"/>
                    <a:pt x="3831" y="4805"/>
                  </a:cubicBezTo>
                  <a:cubicBezTo>
                    <a:pt x="3824" y="4805"/>
                    <a:pt x="3817" y="4805"/>
                    <a:pt x="3810" y="4805"/>
                  </a:cubicBezTo>
                  <a:cubicBezTo>
                    <a:pt x="2391" y="4814"/>
                    <a:pt x="883" y="5233"/>
                    <a:pt x="232" y="6527"/>
                  </a:cubicBezTo>
                  <a:cubicBezTo>
                    <a:pt x="0" y="7169"/>
                    <a:pt x="241" y="7562"/>
                    <a:pt x="544" y="8026"/>
                  </a:cubicBezTo>
                  <a:cubicBezTo>
                    <a:pt x="648" y="8181"/>
                    <a:pt x="817" y="8261"/>
                    <a:pt x="990" y="8261"/>
                  </a:cubicBezTo>
                  <a:cubicBezTo>
                    <a:pt x="1115" y="8261"/>
                    <a:pt x="1242"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3" y="15129"/>
                    <a:pt x="7257" y="15129"/>
                  </a:cubicBezTo>
                  <a:cubicBezTo>
                    <a:pt x="7969" y="15129"/>
                    <a:pt x="8704" y="14945"/>
                    <a:pt x="8930" y="14529"/>
                  </a:cubicBezTo>
                  <a:cubicBezTo>
                    <a:pt x="10411" y="11853"/>
                    <a:pt x="10358" y="6233"/>
                    <a:pt x="11107" y="2843"/>
                  </a:cubicBezTo>
                  <a:cubicBezTo>
                    <a:pt x="11214" y="2388"/>
                    <a:pt x="11598" y="2066"/>
                    <a:pt x="12062" y="2049"/>
                  </a:cubicBezTo>
                  <a:lnTo>
                    <a:pt x="14327" y="1986"/>
                  </a:lnTo>
                  <a:cubicBezTo>
                    <a:pt x="14827" y="2147"/>
                    <a:pt x="15068" y="2736"/>
                    <a:pt x="15184" y="3199"/>
                  </a:cubicBezTo>
                  <a:cubicBezTo>
                    <a:pt x="15270" y="3526"/>
                    <a:pt x="15571" y="3753"/>
                    <a:pt x="15913" y="3753"/>
                  </a:cubicBezTo>
                  <a:cubicBezTo>
                    <a:pt x="15925" y="3753"/>
                    <a:pt x="15938" y="3753"/>
                    <a:pt x="15951" y="3753"/>
                  </a:cubicBezTo>
                  <a:cubicBezTo>
                    <a:pt x="16263" y="3735"/>
                    <a:pt x="16602" y="3717"/>
                    <a:pt x="16897" y="3699"/>
                  </a:cubicBezTo>
                  <a:cubicBezTo>
                    <a:pt x="17325" y="3672"/>
                    <a:pt x="17655" y="3298"/>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2946" name="Google Shape;2946;p13"/>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2947" name="Google Shape;2947;p13"/>
            <p:cNvSpPr/>
            <p:nvPr/>
          </p:nvSpPr>
          <p:spPr>
            <a:xfrm>
              <a:off x="4307500" y="1098950"/>
              <a:ext cx="85375" cy="76250"/>
            </a:xfrm>
            <a:custGeom>
              <a:avLst/>
              <a:gdLst/>
              <a:ahLst/>
              <a:cxnLst/>
              <a:rect l="l" t="t" r="r" b="b"/>
              <a:pathLst>
                <a:path w="3415" h="3050" extrusionOk="0">
                  <a:moveTo>
                    <a:pt x="1462" y="0"/>
                  </a:moveTo>
                  <a:cubicBezTo>
                    <a:pt x="677" y="0"/>
                    <a:pt x="0" y="812"/>
                    <a:pt x="346" y="2332"/>
                  </a:cubicBezTo>
                  <a:cubicBezTo>
                    <a:pt x="460" y="2830"/>
                    <a:pt x="913" y="3050"/>
                    <a:pt x="1417" y="3050"/>
                  </a:cubicBezTo>
                  <a:cubicBezTo>
                    <a:pt x="2330" y="3050"/>
                    <a:pt x="3414" y="2328"/>
                    <a:pt x="2960" y="1235"/>
                  </a:cubicBezTo>
                  <a:cubicBezTo>
                    <a:pt x="2618" y="400"/>
                    <a:pt x="2014" y="0"/>
                    <a:pt x="146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2948" name="Google Shape;2948;p13"/>
            <p:cNvSpPr/>
            <p:nvPr/>
          </p:nvSpPr>
          <p:spPr>
            <a:xfrm>
              <a:off x="4784950" y="773125"/>
              <a:ext cx="331225" cy="295725"/>
            </a:xfrm>
            <a:custGeom>
              <a:avLst/>
              <a:gdLst/>
              <a:ahLst/>
              <a:cxnLst/>
              <a:rect l="l" t="t" r="r" b="b"/>
              <a:pathLst>
                <a:path w="13249" h="11829" extrusionOk="0">
                  <a:moveTo>
                    <a:pt x="9560" y="0"/>
                  </a:moveTo>
                  <a:cubicBezTo>
                    <a:pt x="9342" y="0"/>
                    <a:pt x="9130" y="87"/>
                    <a:pt x="8975" y="253"/>
                  </a:cubicBezTo>
                  <a:cubicBezTo>
                    <a:pt x="8252" y="994"/>
                    <a:pt x="7458" y="1841"/>
                    <a:pt x="6887" y="2653"/>
                  </a:cubicBezTo>
                  <a:cubicBezTo>
                    <a:pt x="6724" y="2881"/>
                    <a:pt x="6471" y="3004"/>
                    <a:pt x="6214" y="3004"/>
                  </a:cubicBezTo>
                  <a:cubicBezTo>
                    <a:pt x="6049" y="3004"/>
                    <a:pt x="5883" y="2954"/>
                    <a:pt x="5737" y="2849"/>
                  </a:cubicBezTo>
                  <a:cubicBezTo>
                    <a:pt x="4880" y="2234"/>
                    <a:pt x="3649" y="1422"/>
                    <a:pt x="2632" y="771"/>
                  </a:cubicBezTo>
                  <a:cubicBezTo>
                    <a:pt x="2497" y="685"/>
                    <a:pt x="2346" y="644"/>
                    <a:pt x="2195" y="644"/>
                  </a:cubicBezTo>
                  <a:cubicBezTo>
                    <a:pt x="1967" y="644"/>
                    <a:pt x="1741" y="739"/>
                    <a:pt x="1579" y="922"/>
                  </a:cubicBezTo>
                  <a:cubicBezTo>
                    <a:pt x="1017" y="1556"/>
                    <a:pt x="330" y="2448"/>
                    <a:pt x="107" y="3117"/>
                  </a:cubicBezTo>
                  <a:cubicBezTo>
                    <a:pt x="0" y="3456"/>
                    <a:pt x="134" y="3839"/>
                    <a:pt x="437" y="4036"/>
                  </a:cubicBezTo>
                  <a:cubicBezTo>
                    <a:pt x="1570" y="4776"/>
                    <a:pt x="3890" y="5740"/>
                    <a:pt x="4238" y="6203"/>
                  </a:cubicBezTo>
                  <a:cubicBezTo>
                    <a:pt x="4505" y="6551"/>
                    <a:pt x="1633" y="10147"/>
                    <a:pt x="1847" y="10655"/>
                  </a:cubicBezTo>
                  <a:cubicBezTo>
                    <a:pt x="2043" y="11128"/>
                    <a:pt x="3141" y="11574"/>
                    <a:pt x="3943" y="11797"/>
                  </a:cubicBezTo>
                  <a:cubicBezTo>
                    <a:pt x="4020" y="11818"/>
                    <a:pt x="4098" y="11829"/>
                    <a:pt x="4174" y="11829"/>
                  </a:cubicBezTo>
                  <a:cubicBezTo>
                    <a:pt x="4478" y="11829"/>
                    <a:pt x="4762" y="11663"/>
                    <a:pt x="4898" y="11378"/>
                  </a:cubicBezTo>
                  <a:cubicBezTo>
                    <a:pt x="5433" y="10316"/>
                    <a:pt x="6031" y="9415"/>
                    <a:pt x="6548" y="8666"/>
                  </a:cubicBezTo>
                  <a:cubicBezTo>
                    <a:pt x="6709" y="8443"/>
                    <a:pt x="6963" y="8325"/>
                    <a:pt x="7219" y="8325"/>
                  </a:cubicBezTo>
                  <a:cubicBezTo>
                    <a:pt x="7404" y="8325"/>
                    <a:pt x="7590" y="8387"/>
                    <a:pt x="7744" y="8514"/>
                  </a:cubicBezTo>
                  <a:cubicBezTo>
                    <a:pt x="8672" y="9290"/>
                    <a:pt x="9644" y="10173"/>
                    <a:pt x="10661" y="10726"/>
                  </a:cubicBezTo>
                  <a:cubicBezTo>
                    <a:pt x="10779" y="10788"/>
                    <a:pt x="10906" y="10818"/>
                    <a:pt x="11033" y="10818"/>
                  </a:cubicBezTo>
                  <a:cubicBezTo>
                    <a:pt x="11270" y="10818"/>
                    <a:pt x="11503" y="10713"/>
                    <a:pt x="11660" y="10521"/>
                  </a:cubicBezTo>
                  <a:cubicBezTo>
                    <a:pt x="12115" y="9995"/>
                    <a:pt x="12588" y="9397"/>
                    <a:pt x="13016" y="8782"/>
                  </a:cubicBezTo>
                  <a:cubicBezTo>
                    <a:pt x="13248" y="8443"/>
                    <a:pt x="13195" y="7979"/>
                    <a:pt x="12882" y="7711"/>
                  </a:cubicBezTo>
                  <a:cubicBezTo>
                    <a:pt x="12088" y="6997"/>
                    <a:pt x="10804" y="6114"/>
                    <a:pt x="9778" y="5525"/>
                  </a:cubicBezTo>
                  <a:cubicBezTo>
                    <a:pt x="9314" y="5267"/>
                    <a:pt x="9216" y="4651"/>
                    <a:pt x="9573" y="4268"/>
                  </a:cubicBezTo>
                  <a:cubicBezTo>
                    <a:pt x="10215" y="3545"/>
                    <a:pt x="10946" y="2831"/>
                    <a:pt x="11526" y="2127"/>
                  </a:cubicBezTo>
                  <a:cubicBezTo>
                    <a:pt x="11830" y="1770"/>
                    <a:pt x="11758" y="1226"/>
                    <a:pt x="11375" y="949"/>
                  </a:cubicBezTo>
                  <a:cubicBezTo>
                    <a:pt x="10920" y="619"/>
                    <a:pt x="10456" y="378"/>
                    <a:pt x="9956" y="101"/>
                  </a:cubicBezTo>
                  <a:cubicBezTo>
                    <a:pt x="9830" y="33"/>
                    <a:pt x="9694" y="0"/>
                    <a:pt x="9560"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2949" name="Google Shape;2949;p13"/>
            <p:cNvSpPr/>
            <p:nvPr/>
          </p:nvSpPr>
          <p:spPr>
            <a:xfrm>
              <a:off x="3899975" y="791800"/>
              <a:ext cx="441175" cy="378250"/>
            </a:xfrm>
            <a:custGeom>
              <a:avLst/>
              <a:gdLst/>
              <a:ahLst/>
              <a:cxnLst/>
              <a:rect l="l" t="t" r="r" b="b"/>
              <a:pathLst>
                <a:path w="17647" h="15130" extrusionOk="0">
                  <a:moveTo>
                    <a:pt x="13777" y="0"/>
                  </a:moveTo>
                  <a:cubicBezTo>
                    <a:pt x="11895" y="0"/>
                    <a:pt x="9687" y="69"/>
                    <a:pt x="9145" y="291"/>
                  </a:cubicBezTo>
                  <a:cubicBezTo>
                    <a:pt x="8270" y="648"/>
                    <a:pt x="8074" y="7357"/>
                    <a:pt x="7441" y="11621"/>
                  </a:cubicBezTo>
                  <a:cubicBezTo>
                    <a:pt x="7412" y="11796"/>
                    <a:pt x="7266" y="11888"/>
                    <a:pt x="7120" y="11888"/>
                  </a:cubicBezTo>
                  <a:cubicBezTo>
                    <a:pt x="6991" y="11888"/>
                    <a:pt x="6862" y="11816"/>
                    <a:pt x="6816" y="11665"/>
                  </a:cubicBezTo>
                  <a:cubicBezTo>
                    <a:pt x="5969" y="8864"/>
                    <a:pt x="5773" y="7758"/>
                    <a:pt x="4666" y="5349"/>
                  </a:cubicBezTo>
                  <a:cubicBezTo>
                    <a:pt x="4518" y="5026"/>
                    <a:pt x="4189" y="4805"/>
                    <a:pt x="3831" y="4805"/>
                  </a:cubicBezTo>
                  <a:cubicBezTo>
                    <a:pt x="3824" y="4805"/>
                    <a:pt x="3817" y="4805"/>
                    <a:pt x="3810" y="4805"/>
                  </a:cubicBezTo>
                  <a:cubicBezTo>
                    <a:pt x="2391"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5"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1" y="3753"/>
                  </a:cubicBezTo>
                  <a:cubicBezTo>
                    <a:pt x="16255" y="3735"/>
                    <a:pt x="16603" y="3717"/>
                    <a:pt x="16897" y="3699"/>
                  </a:cubicBezTo>
                  <a:cubicBezTo>
                    <a:pt x="17316" y="3672"/>
                    <a:pt x="17646" y="3298"/>
                    <a:pt x="17602" y="2878"/>
                  </a:cubicBezTo>
                  <a:cubicBezTo>
                    <a:pt x="17513" y="2147"/>
                    <a:pt x="17272" y="1478"/>
                    <a:pt x="17049" y="978"/>
                  </a:cubicBezTo>
                  <a:cubicBezTo>
                    <a:pt x="16790" y="407"/>
                    <a:pt x="16228" y="41"/>
                    <a:pt x="15612" y="24"/>
                  </a:cubicBezTo>
                  <a:cubicBezTo>
                    <a:pt x="15109" y="9"/>
                    <a:pt x="14465"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2950" name="Google Shape;2950;p13"/>
            <p:cNvSpPr/>
            <p:nvPr/>
          </p:nvSpPr>
          <p:spPr>
            <a:xfrm>
              <a:off x="5189525" y="3319800"/>
              <a:ext cx="257500" cy="77375"/>
            </a:xfrm>
            <a:custGeom>
              <a:avLst/>
              <a:gdLst/>
              <a:ahLst/>
              <a:cxnLst/>
              <a:rect l="l" t="t" r="r" b="b"/>
              <a:pathLst>
                <a:path w="10300" h="3095" extrusionOk="0">
                  <a:moveTo>
                    <a:pt x="9148" y="1"/>
                  </a:moveTo>
                  <a:cubicBezTo>
                    <a:pt x="9126" y="1"/>
                    <a:pt x="9104" y="2"/>
                    <a:pt x="9082" y="5"/>
                  </a:cubicBezTo>
                  <a:cubicBezTo>
                    <a:pt x="8327" y="106"/>
                    <a:pt x="6896" y="123"/>
                    <a:pt x="5398" y="123"/>
                  </a:cubicBezTo>
                  <a:cubicBezTo>
                    <a:pt x="4615" y="123"/>
                    <a:pt x="3813" y="118"/>
                    <a:pt x="3080" y="118"/>
                  </a:cubicBezTo>
                  <a:cubicBezTo>
                    <a:pt x="2102" y="118"/>
                    <a:pt x="1247" y="127"/>
                    <a:pt x="723" y="166"/>
                  </a:cubicBezTo>
                  <a:cubicBezTo>
                    <a:pt x="446" y="184"/>
                    <a:pt x="214" y="433"/>
                    <a:pt x="152" y="781"/>
                  </a:cubicBezTo>
                  <a:cubicBezTo>
                    <a:pt x="45" y="1334"/>
                    <a:pt x="0" y="1959"/>
                    <a:pt x="72" y="2441"/>
                  </a:cubicBezTo>
                  <a:cubicBezTo>
                    <a:pt x="134" y="2824"/>
                    <a:pt x="393" y="3092"/>
                    <a:pt x="687" y="3092"/>
                  </a:cubicBezTo>
                  <a:cubicBezTo>
                    <a:pt x="887" y="3090"/>
                    <a:pt x="1105" y="3090"/>
                    <a:pt x="1338" y="3090"/>
                  </a:cubicBezTo>
                  <a:cubicBezTo>
                    <a:pt x="2007" y="3090"/>
                    <a:pt x="2799" y="3095"/>
                    <a:pt x="3630" y="3095"/>
                  </a:cubicBezTo>
                  <a:cubicBezTo>
                    <a:pt x="5736" y="3095"/>
                    <a:pt x="8098" y="3063"/>
                    <a:pt x="9367" y="2842"/>
                  </a:cubicBezTo>
                  <a:cubicBezTo>
                    <a:pt x="10300" y="2685"/>
                    <a:pt x="10057" y="1"/>
                    <a:pt x="914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2951" name="Google Shape;2951;p13"/>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2952" name="Google Shape;2952;p13"/>
            <p:cNvSpPr/>
            <p:nvPr/>
          </p:nvSpPr>
          <p:spPr>
            <a:xfrm>
              <a:off x="55140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10" y="4805"/>
                  </a:cubicBezTo>
                  <a:cubicBezTo>
                    <a:pt x="2391" y="4823"/>
                    <a:pt x="883" y="5233"/>
                    <a:pt x="232" y="6536"/>
                  </a:cubicBezTo>
                  <a:cubicBezTo>
                    <a:pt x="0" y="7178"/>
                    <a:pt x="241"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8" y="6242"/>
                    <a:pt x="11107" y="2843"/>
                  </a:cubicBezTo>
                  <a:cubicBezTo>
                    <a:pt x="11214" y="2397"/>
                    <a:pt x="11598" y="2067"/>
                    <a:pt x="12062"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12" y="2156"/>
                    <a:pt x="17280" y="1487"/>
                    <a:pt x="17048" y="978"/>
                  </a:cubicBezTo>
                  <a:cubicBezTo>
                    <a:pt x="16790" y="416"/>
                    <a:pt x="16237" y="41"/>
                    <a:pt x="15612" y="24"/>
                  </a:cubicBezTo>
                  <a:cubicBezTo>
                    <a:pt x="15108"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2953" name="Google Shape;2953;p13"/>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2954" name="Google Shape;2954;p13"/>
            <p:cNvSpPr/>
            <p:nvPr/>
          </p:nvSpPr>
          <p:spPr>
            <a:xfrm>
              <a:off x="4307500" y="3227375"/>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2955" name="Google Shape;2955;p13"/>
            <p:cNvSpPr/>
            <p:nvPr/>
          </p:nvSpPr>
          <p:spPr>
            <a:xfrm>
              <a:off x="4784950" y="2901550"/>
              <a:ext cx="331225" cy="295825"/>
            </a:xfrm>
            <a:custGeom>
              <a:avLst/>
              <a:gdLst/>
              <a:ahLst/>
              <a:cxnLst/>
              <a:rect l="l" t="t" r="r" b="b"/>
              <a:pathLst>
                <a:path w="13249" h="11833" extrusionOk="0">
                  <a:moveTo>
                    <a:pt x="9558" y="0"/>
                  </a:moveTo>
                  <a:cubicBezTo>
                    <a:pt x="9341" y="0"/>
                    <a:pt x="9129" y="84"/>
                    <a:pt x="8975" y="249"/>
                  </a:cubicBezTo>
                  <a:cubicBezTo>
                    <a:pt x="8252" y="999"/>
                    <a:pt x="7458" y="1837"/>
                    <a:pt x="6887" y="2658"/>
                  </a:cubicBezTo>
                  <a:cubicBezTo>
                    <a:pt x="6726" y="2884"/>
                    <a:pt x="6477" y="3003"/>
                    <a:pt x="6222" y="3003"/>
                  </a:cubicBezTo>
                  <a:cubicBezTo>
                    <a:pt x="6055" y="3003"/>
                    <a:pt x="5885" y="2951"/>
                    <a:pt x="5737" y="2845"/>
                  </a:cubicBezTo>
                  <a:cubicBezTo>
                    <a:pt x="4880" y="2230"/>
                    <a:pt x="3649" y="1427"/>
                    <a:pt x="2632" y="776"/>
                  </a:cubicBezTo>
                  <a:cubicBezTo>
                    <a:pt x="2498" y="687"/>
                    <a:pt x="2347" y="645"/>
                    <a:pt x="2197" y="645"/>
                  </a:cubicBezTo>
                  <a:cubicBezTo>
                    <a:pt x="1968" y="645"/>
                    <a:pt x="1741" y="744"/>
                    <a:pt x="1579" y="927"/>
                  </a:cubicBezTo>
                  <a:cubicBezTo>
                    <a:pt x="1017" y="1552"/>
                    <a:pt x="330" y="2444"/>
                    <a:pt x="107" y="3113"/>
                  </a:cubicBezTo>
                  <a:cubicBezTo>
                    <a:pt x="0" y="3461"/>
                    <a:pt x="134" y="3835"/>
                    <a:pt x="437" y="4032"/>
                  </a:cubicBezTo>
                  <a:cubicBezTo>
                    <a:pt x="1570" y="4772"/>
                    <a:pt x="3890" y="5745"/>
                    <a:pt x="4238" y="6208"/>
                  </a:cubicBezTo>
                  <a:cubicBezTo>
                    <a:pt x="4505" y="6556"/>
                    <a:pt x="1633" y="10143"/>
                    <a:pt x="1847" y="10651"/>
                  </a:cubicBezTo>
                  <a:cubicBezTo>
                    <a:pt x="2043" y="11133"/>
                    <a:pt x="3141" y="11579"/>
                    <a:pt x="3943" y="11802"/>
                  </a:cubicBezTo>
                  <a:cubicBezTo>
                    <a:pt x="4018" y="11823"/>
                    <a:pt x="4094" y="11833"/>
                    <a:pt x="4168" y="11833"/>
                  </a:cubicBezTo>
                  <a:cubicBezTo>
                    <a:pt x="4475" y="11833"/>
                    <a:pt x="4762" y="11663"/>
                    <a:pt x="4898" y="11383"/>
                  </a:cubicBezTo>
                  <a:cubicBezTo>
                    <a:pt x="5433" y="10321"/>
                    <a:pt x="6031" y="9411"/>
                    <a:pt x="6548" y="8671"/>
                  </a:cubicBezTo>
                  <a:cubicBezTo>
                    <a:pt x="6710" y="8442"/>
                    <a:pt x="6965" y="8322"/>
                    <a:pt x="7222" y="8322"/>
                  </a:cubicBezTo>
                  <a:cubicBezTo>
                    <a:pt x="7406" y="8322"/>
                    <a:pt x="7591" y="8383"/>
                    <a:pt x="7744" y="8510"/>
                  </a:cubicBezTo>
                  <a:cubicBezTo>
                    <a:pt x="8672" y="9286"/>
                    <a:pt x="9644" y="10178"/>
                    <a:pt x="10661" y="10722"/>
                  </a:cubicBezTo>
                  <a:cubicBezTo>
                    <a:pt x="10782" y="10786"/>
                    <a:pt x="10912" y="10817"/>
                    <a:pt x="11042" y="10817"/>
                  </a:cubicBezTo>
                  <a:cubicBezTo>
                    <a:pt x="11276" y="10817"/>
                    <a:pt x="11505" y="10716"/>
                    <a:pt x="11660" y="10526"/>
                  </a:cubicBezTo>
                  <a:cubicBezTo>
                    <a:pt x="12115" y="9991"/>
                    <a:pt x="12588" y="9402"/>
                    <a:pt x="13016" y="8778"/>
                  </a:cubicBezTo>
                  <a:cubicBezTo>
                    <a:pt x="13248" y="8439"/>
                    <a:pt x="13195" y="7984"/>
                    <a:pt x="12882" y="7707"/>
                  </a:cubicBezTo>
                  <a:cubicBezTo>
                    <a:pt x="12088" y="6993"/>
                    <a:pt x="10804" y="6110"/>
                    <a:pt x="9778" y="5530"/>
                  </a:cubicBezTo>
                  <a:cubicBezTo>
                    <a:pt x="9314" y="5272"/>
                    <a:pt x="9216" y="4656"/>
                    <a:pt x="9573" y="4264"/>
                  </a:cubicBezTo>
                  <a:cubicBezTo>
                    <a:pt x="10215" y="3550"/>
                    <a:pt x="10946" y="2827"/>
                    <a:pt x="11526" y="2132"/>
                  </a:cubicBezTo>
                  <a:cubicBezTo>
                    <a:pt x="11830" y="1775"/>
                    <a:pt x="11758" y="1230"/>
                    <a:pt x="11375" y="954"/>
                  </a:cubicBezTo>
                  <a:cubicBezTo>
                    <a:pt x="10920" y="624"/>
                    <a:pt x="10456" y="374"/>
                    <a:pt x="9956" y="98"/>
                  </a:cubicBezTo>
                  <a:cubicBezTo>
                    <a:pt x="9830" y="33"/>
                    <a:pt x="9693" y="0"/>
                    <a:pt x="955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2956" name="Google Shape;2956;p13"/>
            <p:cNvSpPr/>
            <p:nvPr/>
          </p:nvSpPr>
          <p:spPr>
            <a:xfrm>
              <a:off x="3899975" y="2920125"/>
              <a:ext cx="441175" cy="378275"/>
            </a:xfrm>
            <a:custGeom>
              <a:avLst/>
              <a:gdLst/>
              <a:ahLst/>
              <a:cxnLst/>
              <a:rect l="l" t="t" r="r" b="b"/>
              <a:pathLst>
                <a:path w="17647" h="15131" extrusionOk="0">
                  <a:moveTo>
                    <a:pt x="13777" y="0"/>
                  </a:moveTo>
                  <a:cubicBezTo>
                    <a:pt x="11895" y="0"/>
                    <a:pt x="9687" y="69"/>
                    <a:pt x="9145" y="291"/>
                  </a:cubicBezTo>
                  <a:cubicBezTo>
                    <a:pt x="8270" y="657"/>
                    <a:pt x="8074" y="7357"/>
                    <a:pt x="7441" y="11621"/>
                  </a:cubicBezTo>
                  <a:cubicBezTo>
                    <a:pt x="7412" y="11801"/>
                    <a:pt x="7266" y="11895"/>
                    <a:pt x="7121" y="11895"/>
                  </a:cubicBezTo>
                  <a:cubicBezTo>
                    <a:pt x="6991" y="11895"/>
                    <a:pt x="6862" y="11821"/>
                    <a:pt x="6816" y="11666"/>
                  </a:cubicBezTo>
                  <a:cubicBezTo>
                    <a:pt x="5969" y="8864"/>
                    <a:pt x="5773" y="7767"/>
                    <a:pt x="4666" y="5358"/>
                  </a:cubicBezTo>
                  <a:cubicBezTo>
                    <a:pt x="4515" y="5019"/>
                    <a:pt x="4176" y="4805"/>
                    <a:pt x="3810" y="4805"/>
                  </a:cubicBezTo>
                  <a:cubicBezTo>
                    <a:pt x="2391" y="4823"/>
                    <a:pt x="884" y="5233"/>
                    <a:pt x="224" y="6536"/>
                  </a:cubicBezTo>
                  <a:cubicBezTo>
                    <a:pt x="1" y="7178"/>
                    <a:pt x="233" y="7571"/>
                    <a:pt x="536" y="8026"/>
                  </a:cubicBezTo>
                  <a:cubicBezTo>
                    <a:pt x="644" y="8185"/>
                    <a:pt x="814" y="8268"/>
                    <a:pt x="987" y="8268"/>
                  </a:cubicBezTo>
                  <a:cubicBezTo>
                    <a:pt x="1114" y="8268"/>
                    <a:pt x="1242" y="8223"/>
                    <a:pt x="1348" y="8133"/>
                  </a:cubicBezTo>
                  <a:cubicBezTo>
                    <a:pt x="2005" y="7561"/>
                    <a:pt x="2808"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5"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1" y="3753"/>
                  </a:cubicBezTo>
                  <a:cubicBezTo>
                    <a:pt x="16255" y="3735"/>
                    <a:pt x="16603" y="3717"/>
                    <a:pt x="16897" y="3708"/>
                  </a:cubicBezTo>
                  <a:cubicBezTo>
                    <a:pt x="17316" y="3681"/>
                    <a:pt x="17646" y="3307"/>
                    <a:pt x="17602" y="2878"/>
                  </a:cubicBezTo>
                  <a:cubicBezTo>
                    <a:pt x="17513" y="2156"/>
                    <a:pt x="17272" y="1487"/>
                    <a:pt x="17049" y="978"/>
                  </a:cubicBezTo>
                  <a:cubicBezTo>
                    <a:pt x="16790" y="416"/>
                    <a:pt x="16228" y="41"/>
                    <a:pt x="15612" y="24"/>
                  </a:cubicBezTo>
                  <a:cubicBezTo>
                    <a:pt x="15109" y="9"/>
                    <a:pt x="14465"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2957" name="Google Shape;2957;p13"/>
            <p:cNvSpPr/>
            <p:nvPr/>
          </p:nvSpPr>
          <p:spPr>
            <a:xfrm>
              <a:off x="4450400" y="2722775"/>
              <a:ext cx="341250" cy="77375"/>
            </a:xfrm>
            <a:custGeom>
              <a:avLst/>
              <a:gdLst/>
              <a:ahLst/>
              <a:cxnLst/>
              <a:rect l="l" t="t" r="r" b="b"/>
              <a:pathLst>
                <a:path w="13650"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9" y="129"/>
                    <a:pt x="955" y="165"/>
                  </a:cubicBezTo>
                  <a:cubicBezTo>
                    <a:pt x="598" y="183"/>
                    <a:pt x="286" y="433"/>
                    <a:pt x="197" y="790"/>
                  </a:cubicBezTo>
                  <a:cubicBezTo>
                    <a:pt x="63" y="1334"/>
                    <a:pt x="1" y="1958"/>
                    <a:pt x="99" y="2449"/>
                  </a:cubicBezTo>
                  <a:cubicBezTo>
                    <a:pt x="178" y="2826"/>
                    <a:pt x="516" y="3092"/>
                    <a:pt x="901" y="3092"/>
                  </a:cubicBezTo>
                  <a:cubicBezTo>
                    <a:pt x="907" y="3092"/>
                    <a:pt x="913" y="3091"/>
                    <a:pt x="920" y="3091"/>
                  </a:cubicBezTo>
                  <a:cubicBezTo>
                    <a:pt x="1184" y="3090"/>
                    <a:pt x="1472" y="3089"/>
                    <a:pt x="1780" y="3089"/>
                  </a:cubicBezTo>
                  <a:cubicBezTo>
                    <a:pt x="2664" y="3089"/>
                    <a:pt x="3712" y="3094"/>
                    <a:pt x="4812" y="3094"/>
                  </a:cubicBezTo>
                  <a:cubicBezTo>
                    <a:pt x="7599" y="3094"/>
                    <a:pt x="10728" y="3063"/>
                    <a:pt x="12410"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2958" name="Google Shape;2958;p13"/>
            <p:cNvSpPr/>
            <p:nvPr/>
          </p:nvSpPr>
          <p:spPr>
            <a:xfrm>
              <a:off x="4382375" y="2366375"/>
              <a:ext cx="257775" cy="77525"/>
            </a:xfrm>
            <a:custGeom>
              <a:avLst/>
              <a:gdLst/>
              <a:ahLst/>
              <a:cxnLst/>
              <a:rect l="l" t="t" r="r" b="b"/>
              <a:pathLst>
                <a:path w="10311" h="3101" extrusionOk="0">
                  <a:moveTo>
                    <a:pt x="9145" y="1"/>
                  </a:moveTo>
                  <a:cubicBezTo>
                    <a:pt x="9125" y="1"/>
                    <a:pt x="9104" y="2"/>
                    <a:pt x="9082" y="5"/>
                  </a:cubicBezTo>
                  <a:cubicBezTo>
                    <a:pt x="8301" y="109"/>
                    <a:pt x="6797" y="126"/>
                    <a:pt x="5245" y="126"/>
                  </a:cubicBezTo>
                  <a:cubicBezTo>
                    <a:pt x="4504" y="126"/>
                    <a:pt x="3753" y="122"/>
                    <a:pt x="3063" y="122"/>
                  </a:cubicBezTo>
                  <a:cubicBezTo>
                    <a:pt x="2094" y="122"/>
                    <a:pt x="1247" y="129"/>
                    <a:pt x="723" y="166"/>
                  </a:cubicBezTo>
                  <a:cubicBezTo>
                    <a:pt x="456" y="192"/>
                    <a:pt x="215" y="442"/>
                    <a:pt x="153" y="790"/>
                  </a:cubicBezTo>
                  <a:cubicBezTo>
                    <a:pt x="45" y="1343"/>
                    <a:pt x="1" y="1959"/>
                    <a:pt x="81" y="2449"/>
                  </a:cubicBezTo>
                  <a:cubicBezTo>
                    <a:pt x="135" y="2833"/>
                    <a:pt x="402" y="3101"/>
                    <a:pt x="697" y="3101"/>
                  </a:cubicBezTo>
                  <a:cubicBezTo>
                    <a:pt x="921" y="3099"/>
                    <a:pt x="1169" y="3098"/>
                    <a:pt x="1436" y="3098"/>
                  </a:cubicBezTo>
                  <a:cubicBezTo>
                    <a:pt x="2005" y="3098"/>
                    <a:pt x="2659" y="3101"/>
                    <a:pt x="3348" y="3101"/>
                  </a:cubicBezTo>
                  <a:cubicBezTo>
                    <a:pt x="5519" y="3101"/>
                    <a:pt x="8041" y="3073"/>
                    <a:pt x="9368" y="2842"/>
                  </a:cubicBezTo>
                  <a:cubicBezTo>
                    <a:pt x="10310" y="2685"/>
                    <a:pt x="10066" y="1"/>
                    <a:pt x="9145"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2959" name="Google Shape;2959;p13"/>
            <p:cNvSpPr/>
            <p:nvPr/>
          </p:nvSpPr>
          <p:spPr>
            <a:xfrm>
              <a:off x="4382375" y="2255550"/>
              <a:ext cx="257775" cy="77450"/>
            </a:xfrm>
            <a:custGeom>
              <a:avLst/>
              <a:gdLst/>
              <a:ahLst/>
              <a:cxnLst/>
              <a:rect l="l" t="t" r="r" b="b"/>
              <a:pathLst>
                <a:path w="10311" h="3098" extrusionOk="0">
                  <a:moveTo>
                    <a:pt x="9145" y="0"/>
                  </a:moveTo>
                  <a:cubicBezTo>
                    <a:pt x="9125" y="0"/>
                    <a:pt x="9104" y="1"/>
                    <a:pt x="9082" y="4"/>
                  </a:cubicBezTo>
                  <a:cubicBezTo>
                    <a:pt x="8301" y="108"/>
                    <a:pt x="6797" y="125"/>
                    <a:pt x="5245" y="125"/>
                  </a:cubicBezTo>
                  <a:cubicBezTo>
                    <a:pt x="4504" y="125"/>
                    <a:pt x="3753" y="121"/>
                    <a:pt x="3063" y="121"/>
                  </a:cubicBezTo>
                  <a:cubicBezTo>
                    <a:pt x="2094" y="121"/>
                    <a:pt x="1247" y="129"/>
                    <a:pt x="723" y="165"/>
                  </a:cubicBezTo>
                  <a:cubicBezTo>
                    <a:pt x="456" y="183"/>
                    <a:pt x="215" y="432"/>
                    <a:pt x="153" y="789"/>
                  </a:cubicBezTo>
                  <a:cubicBezTo>
                    <a:pt x="45" y="1333"/>
                    <a:pt x="1" y="1958"/>
                    <a:pt x="81" y="2449"/>
                  </a:cubicBezTo>
                  <a:cubicBezTo>
                    <a:pt x="134" y="2826"/>
                    <a:pt x="394" y="3091"/>
                    <a:pt x="682" y="3091"/>
                  </a:cubicBezTo>
                  <a:cubicBezTo>
                    <a:pt x="687" y="3091"/>
                    <a:pt x="692" y="3091"/>
                    <a:pt x="697" y="3091"/>
                  </a:cubicBezTo>
                  <a:cubicBezTo>
                    <a:pt x="802" y="3090"/>
                    <a:pt x="911" y="3090"/>
                    <a:pt x="1026" y="3090"/>
                  </a:cubicBezTo>
                  <a:cubicBezTo>
                    <a:pt x="1749" y="3090"/>
                    <a:pt x="2656" y="3098"/>
                    <a:pt x="3619" y="3098"/>
                  </a:cubicBezTo>
                  <a:cubicBezTo>
                    <a:pt x="5726" y="3098"/>
                    <a:pt x="8096" y="3063"/>
                    <a:pt x="9368" y="2841"/>
                  </a:cubicBezTo>
                  <a:cubicBezTo>
                    <a:pt x="10310" y="2684"/>
                    <a:pt x="10066" y="0"/>
                    <a:pt x="914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2960" name="Google Shape;2960;p13"/>
            <p:cNvSpPr/>
            <p:nvPr/>
          </p:nvSpPr>
          <p:spPr>
            <a:xfrm>
              <a:off x="5083000" y="2177150"/>
              <a:ext cx="312625" cy="304125"/>
            </a:xfrm>
            <a:custGeom>
              <a:avLst/>
              <a:gdLst/>
              <a:ahLst/>
              <a:cxnLst/>
              <a:rect l="l" t="t" r="r" b="b"/>
              <a:pathLst>
                <a:path w="12505" h="12165" extrusionOk="0">
                  <a:moveTo>
                    <a:pt x="10521" y="1"/>
                  </a:moveTo>
                  <a:cubicBezTo>
                    <a:pt x="10271" y="1"/>
                    <a:pt x="10021" y="101"/>
                    <a:pt x="9837" y="285"/>
                  </a:cubicBezTo>
                  <a:cubicBezTo>
                    <a:pt x="7464" y="2685"/>
                    <a:pt x="2530" y="7458"/>
                    <a:pt x="711" y="9822"/>
                  </a:cubicBezTo>
                  <a:cubicBezTo>
                    <a:pt x="0" y="10743"/>
                    <a:pt x="1453" y="12164"/>
                    <a:pt x="2558" y="12164"/>
                  </a:cubicBezTo>
                  <a:cubicBezTo>
                    <a:pt x="2855" y="12164"/>
                    <a:pt x="3126" y="12062"/>
                    <a:pt x="3324" y="11820"/>
                  </a:cubicBezTo>
                  <a:cubicBezTo>
                    <a:pt x="4948" y="9831"/>
                    <a:pt x="10479" y="4594"/>
                    <a:pt x="12183" y="2694"/>
                  </a:cubicBezTo>
                  <a:cubicBezTo>
                    <a:pt x="12460" y="2391"/>
                    <a:pt x="12504" y="1936"/>
                    <a:pt x="12290" y="1579"/>
                  </a:cubicBezTo>
                  <a:cubicBezTo>
                    <a:pt x="11960" y="1017"/>
                    <a:pt x="11505" y="473"/>
                    <a:pt x="11023" y="152"/>
                  </a:cubicBezTo>
                  <a:cubicBezTo>
                    <a:pt x="10870" y="49"/>
                    <a:pt x="10695" y="1"/>
                    <a:pt x="10521"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2961" name="Google Shape;2961;p13"/>
            <p:cNvSpPr/>
            <p:nvPr/>
          </p:nvSpPr>
          <p:spPr>
            <a:xfrm>
              <a:off x="5114625" y="2163225"/>
              <a:ext cx="85225" cy="76150"/>
            </a:xfrm>
            <a:custGeom>
              <a:avLst/>
              <a:gdLst/>
              <a:ahLst/>
              <a:cxnLst/>
              <a:rect l="l" t="t" r="r" b="b"/>
              <a:pathLst>
                <a:path w="3409" h="3046" extrusionOk="0">
                  <a:moveTo>
                    <a:pt x="1463" y="0"/>
                  </a:moveTo>
                  <a:cubicBezTo>
                    <a:pt x="677" y="0"/>
                    <a:pt x="1" y="812"/>
                    <a:pt x="347" y="2332"/>
                  </a:cubicBezTo>
                  <a:cubicBezTo>
                    <a:pt x="458" y="2827"/>
                    <a:pt x="908" y="3046"/>
                    <a:pt x="1411" y="3046"/>
                  </a:cubicBezTo>
                  <a:cubicBezTo>
                    <a:pt x="2323" y="3046"/>
                    <a:pt x="3409" y="2327"/>
                    <a:pt x="2960" y="1235"/>
                  </a:cubicBezTo>
                  <a:cubicBezTo>
                    <a:pt x="2618" y="400"/>
                    <a:pt x="2014" y="0"/>
                    <a:pt x="146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2962" name="Google Shape;2962;p13"/>
            <p:cNvSpPr/>
            <p:nvPr/>
          </p:nvSpPr>
          <p:spPr>
            <a:xfrm>
              <a:off x="5291725" y="2405075"/>
              <a:ext cx="85350" cy="76225"/>
            </a:xfrm>
            <a:custGeom>
              <a:avLst/>
              <a:gdLst/>
              <a:ahLst/>
              <a:cxnLst/>
              <a:rect l="l" t="t" r="r" b="b"/>
              <a:pathLst>
                <a:path w="3414" h="3049" extrusionOk="0">
                  <a:moveTo>
                    <a:pt x="1461" y="0"/>
                  </a:moveTo>
                  <a:cubicBezTo>
                    <a:pt x="676" y="0"/>
                    <a:pt x="0" y="809"/>
                    <a:pt x="346" y="2329"/>
                  </a:cubicBezTo>
                  <a:cubicBezTo>
                    <a:pt x="460" y="2828"/>
                    <a:pt x="914" y="3048"/>
                    <a:pt x="1420" y="3048"/>
                  </a:cubicBezTo>
                  <a:cubicBezTo>
                    <a:pt x="2333" y="3048"/>
                    <a:pt x="3413" y="2328"/>
                    <a:pt x="2960" y="1231"/>
                  </a:cubicBezTo>
                  <a:cubicBezTo>
                    <a:pt x="2617" y="399"/>
                    <a:pt x="2012" y="0"/>
                    <a:pt x="146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2963" name="Google Shape;2963;p13"/>
            <p:cNvSpPr/>
            <p:nvPr/>
          </p:nvSpPr>
          <p:spPr>
            <a:xfrm>
              <a:off x="5079350" y="2722775"/>
              <a:ext cx="341225" cy="77375"/>
            </a:xfrm>
            <a:custGeom>
              <a:avLst/>
              <a:gdLst/>
              <a:ahLst/>
              <a:cxnLst/>
              <a:rect l="l" t="t" r="r" b="b"/>
              <a:pathLst>
                <a:path w="13649" h="3095" extrusionOk="0">
                  <a:moveTo>
                    <a:pt x="12108" y="1"/>
                  </a:moveTo>
                  <a:cubicBezTo>
                    <a:pt x="12081" y="1"/>
                    <a:pt x="12054" y="2"/>
                    <a:pt x="12026" y="5"/>
                  </a:cubicBezTo>
                  <a:cubicBezTo>
                    <a:pt x="10987" y="109"/>
                    <a:pt x="8993" y="125"/>
                    <a:pt x="6936" y="125"/>
                  </a:cubicBezTo>
                  <a:cubicBezTo>
                    <a:pt x="5955" y="125"/>
                    <a:pt x="4961" y="122"/>
                    <a:pt x="4048" y="122"/>
                  </a:cubicBezTo>
                  <a:cubicBezTo>
                    <a:pt x="2765" y="122"/>
                    <a:pt x="1645" y="129"/>
                    <a:pt x="955" y="165"/>
                  </a:cubicBezTo>
                  <a:cubicBezTo>
                    <a:pt x="589" y="183"/>
                    <a:pt x="286" y="433"/>
                    <a:pt x="196" y="790"/>
                  </a:cubicBezTo>
                  <a:cubicBezTo>
                    <a:pt x="54" y="1334"/>
                    <a:pt x="0" y="1958"/>
                    <a:pt x="98" y="2449"/>
                  </a:cubicBezTo>
                  <a:cubicBezTo>
                    <a:pt x="168" y="2826"/>
                    <a:pt x="506" y="3092"/>
                    <a:pt x="891" y="3092"/>
                  </a:cubicBezTo>
                  <a:cubicBezTo>
                    <a:pt x="897" y="3092"/>
                    <a:pt x="904" y="3091"/>
                    <a:pt x="910" y="3091"/>
                  </a:cubicBezTo>
                  <a:cubicBezTo>
                    <a:pt x="1174" y="3090"/>
                    <a:pt x="1462" y="3089"/>
                    <a:pt x="1771" y="3089"/>
                  </a:cubicBezTo>
                  <a:cubicBezTo>
                    <a:pt x="2655" y="3089"/>
                    <a:pt x="3704" y="3094"/>
                    <a:pt x="4805" y="3094"/>
                  </a:cubicBezTo>
                  <a:cubicBezTo>
                    <a:pt x="7595" y="3094"/>
                    <a:pt x="10727" y="3063"/>
                    <a:pt x="12409" y="2842"/>
                  </a:cubicBezTo>
                  <a:cubicBezTo>
                    <a:pt x="13648" y="2684"/>
                    <a:pt x="13326" y="1"/>
                    <a:pt x="1210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2964" name="Google Shape;2964;p13"/>
            <p:cNvSpPr/>
            <p:nvPr/>
          </p:nvSpPr>
          <p:spPr>
            <a:xfrm>
              <a:off x="5208675" y="2634525"/>
              <a:ext cx="74275" cy="66375"/>
            </a:xfrm>
            <a:custGeom>
              <a:avLst/>
              <a:gdLst/>
              <a:ahLst/>
              <a:cxnLst/>
              <a:rect l="l" t="t" r="r" b="b"/>
              <a:pathLst>
                <a:path w="2971" h="2655" extrusionOk="0">
                  <a:moveTo>
                    <a:pt x="1274" y="1"/>
                  </a:moveTo>
                  <a:cubicBezTo>
                    <a:pt x="590" y="1"/>
                    <a:pt x="1" y="706"/>
                    <a:pt x="305" y="2027"/>
                  </a:cubicBezTo>
                  <a:cubicBezTo>
                    <a:pt x="403" y="2462"/>
                    <a:pt x="797" y="2654"/>
                    <a:pt x="1236" y="2654"/>
                  </a:cubicBezTo>
                  <a:cubicBezTo>
                    <a:pt x="2029" y="2654"/>
                    <a:pt x="2970" y="2026"/>
                    <a:pt x="2580" y="1072"/>
                  </a:cubicBezTo>
                  <a:cubicBezTo>
                    <a:pt x="2282" y="348"/>
                    <a:pt x="1755" y="1"/>
                    <a:pt x="127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2965" name="Google Shape;2965;p13"/>
            <p:cNvSpPr/>
            <p:nvPr/>
          </p:nvSpPr>
          <p:spPr>
            <a:xfrm>
              <a:off x="5208675" y="2826500"/>
              <a:ext cx="74275" cy="66425"/>
            </a:xfrm>
            <a:custGeom>
              <a:avLst/>
              <a:gdLst/>
              <a:ahLst/>
              <a:cxnLst/>
              <a:rect l="l" t="t" r="r" b="b"/>
              <a:pathLst>
                <a:path w="2971" h="2657" extrusionOk="0">
                  <a:moveTo>
                    <a:pt x="1272" y="0"/>
                  </a:moveTo>
                  <a:cubicBezTo>
                    <a:pt x="589" y="0"/>
                    <a:pt x="1" y="704"/>
                    <a:pt x="305" y="2029"/>
                  </a:cubicBezTo>
                  <a:cubicBezTo>
                    <a:pt x="403" y="2464"/>
                    <a:pt x="797" y="2656"/>
                    <a:pt x="1236" y="2656"/>
                  </a:cubicBezTo>
                  <a:cubicBezTo>
                    <a:pt x="2029" y="2656"/>
                    <a:pt x="2970" y="2028"/>
                    <a:pt x="2580" y="1074"/>
                  </a:cubicBezTo>
                  <a:cubicBezTo>
                    <a:pt x="2281" y="349"/>
                    <a:pt x="1753" y="0"/>
                    <a:pt x="127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2966" name="Google Shape;2966;p13"/>
            <p:cNvSpPr/>
            <p:nvPr/>
          </p:nvSpPr>
          <p:spPr>
            <a:xfrm>
              <a:off x="5486800" y="2408200"/>
              <a:ext cx="347725" cy="351275"/>
            </a:xfrm>
            <a:custGeom>
              <a:avLst/>
              <a:gdLst/>
              <a:ahLst/>
              <a:cxnLst/>
              <a:rect l="l" t="t" r="r" b="b"/>
              <a:pathLst>
                <a:path w="13909" h="14051" extrusionOk="0">
                  <a:moveTo>
                    <a:pt x="6945" y="1"/>
                  </a:moveTo>
                  <a:cubicBezTo>
                    <a:pt x="6310" y="1"/>
                    <a:pt x="5663" y="55"/>
                    <a:pt x="5220" y="214"/>
                  </a:cubicBezTo>
                  <a:cubicBezTo>
                    <a:pt x="4872" y="339"/>
                    <a:pt x="4658" y="678"/>
                    <a:pt x="4684" y="1044"/>
                  </a:cubicBezTo>
                  <a:cubicBezTo>
                    <a:pt x="4791" y="2400"/>
                    <a:pt x="5452" y="4853"/>
                    <a:pt x="5300" y="5424"/>
                  </a:cubicBezTo>
                  <a:cubicBezTo>
                    <a:pt x="5184" y="5852"/>
                    <a:pt x="536" y="5772"/>
                    <a:pt x="260" y="6245"/>
                  </a:cubicBezTo>
                  <a:cubicBezTo>
                    <a:pt x="1" y="6700"/>
                    <a:pt x="331" y="7851"/>
                    <a:pt x="643" y="8636"/>
                  </a:cubicBezTo>
                  <a:cubicBezTo>
                    <a:pt x="775" y="8954"/>
                    <a:pt x="1083" y="9158"/>
                    <a:pt x="1420" y="9158"/>
                  </a:cubicBezTo>
                  <a:cubicBezTo>
                    <a:pt x="1470" y="9158"/>
                    <a:pt x="1520" y="9153"/>
                    <a:pt x="1571" y="9144"/>
                  </a:cubicBezTo>
                  <a:cubicBezTo>
                    <a:pt x="2749" y="8912"/>
                    <a:pt x="3837" y="8832"/>
                    <a:pt x="4756" y="8787"/>
                  </a:cubicBezTo>
                  <a:cubicBezTo>
                    <a:pt x="4766" y="8787"/>
                    <a:pt x="4777" y="8787"/>
                    <a:pt x="4787" y="8787"/>
                  </a:cubicBezTo>
                  <a:cubicBezTo>
                    <a:pt x="5255" y="8787"/>
                    <a:pt x="5630" y="9173"/>
                    <a:pt x="5612" y="9644"/>
                  </a:cubicBezTo>
                  <a:cubicBezTo>
                    <a:pt x="5568" y="10866"/>
                    <a:pt x="5452" y="12186"/>
                    <a:pt x="5648" y="13337"/>
                  </a:cubicBezTo>
                  <a:cubicBezTo>
                    <a:pt x="5710" y="13721"/>
                    <a:pt x="6032" y="14006"/>
                    <a:pt x="6424" y="14015"/>
                  </a:cubicBezTo>
                  <a:cubicBezTo>
                    <a:pt x="6833" y="14036"/>
                    <a:pt x="7262" y="14050"/>
                    <a:pt x="7699" y="14050"/>
                  </a:cubicBezTo>
                  <a:cubicBezTo>
                    <a:pt x="8015" y="14050"/>
                    <a:pt x="8336" y="14043"/>
                    <a:pt x="8654" y="14024"/>
                  </a:cubicBezTo>
                  <a:cubicBezTo>
                    <a:pt x="9065" y="14006"/>
                    <a:pt x="9395" y="13667"/>
                    <a:pt x="9430" y="13257"/>
                  </a:cubicBezTo>
                  <a:cubicBezTo>
                    <a:pt x="9502" y="12177"/>
                    <a:pt x="9422" y="10616"/>
                    <a:pt x="9252" y="9430"/>
                  </a:cubicBezTo>
                  <a:cubicBezTo>
                    <a:pt x="9175" y="8923"/>
                    <a:pt x="9577" y="8482"/>
                    <a:pt x="10077" y="8482"/>
                  </a:cubicBezTo>
                  <a:cubicBezTo>
                    <a:pt x="10096" y="8482"/>
                    <a:pt x="10116" y="8483"/>
                    <a:pt x="10135" y="8484"/>
                  </a:cubicBezTo>
                  <a:cubicBezTo>
                    <a:pt x="11108" y="8564"/>
                    <a:pt x="12134" y="8698"/>
                    <a:pt x="13043" y="8734"/>
                  </a:cubicBezTo>
                  <a:cubicBezTo>
                    <a:pt x="13054" y="8734"/>
                    <a:pt x="13064" y="8734"/>
                    <a:pt x="13074" y="8734"/>
                  </a:cubicBezTo>
                  <a:cubicBezTo>
                    <a:pt x="13533" y="8734"/>
                    <a:pt x="13909" y="8349"/>
                    <a:pt x="13900" y="7886"/>
                  </a:cubicBezTo>
                  <a:cubicBezTo>
                    <a:pt x="13882" y="7315"/>
                    <a:pt x="13793" y="6798"/>
                    <a:pt x="13695" y="6218"/>
                  </a:cubicBezTo>
                  <a:cubicBezTo>
                    <a:pt x="13641" y="5852"/>
                    <a:pt x="13347" y="5567"/>
                    <a:pt x="12972" y="5531"/>
                  </a:cubicBezTo>
                  <a:cubicBezTo>
                    <a:pt x="12085" y="5433"/>
                    <a:pt x="11121" y="5334"/>
                    <a:pt x="10232" y="5334"/>
                  </a:cubicBezTo>
                  <a:cubicBezTo>
                    <a:pt x="10075" y="5334"/>
                    <a:pt x="9921" y="5337"/>
                    <a:pt x="9769" y="5344"/>
                  </a:cubicBezTo>
                  <a:cubicBezTo>
                    <a:pt x="9753" y="5345"/>
                    <a:pt x="9737" y="5345"/>
                    <a:pt x="9722" y="5345"/>
                  </a:cubicBezTo>
                  <a:cubicBezTo>
                    <a:pt x="9279" y="5345"/>
                    <a:pt x="8921" y="4989"/>
                    <a:pt x="8904" y="4550"/>
                  </a:cubicBezTo>
                  <a:cubicBezTo>
                    <a:pt x="8868" y="3488"/>
                    <a:pt x="8752" y="1998"/>
                    <a:pt x="8645" y="785"/>
                  </a:cubicBezTo>
                  <a:cubicBezTo>
                    <a:pt x="8610" y="375"/>
                    <a:pt x="8280" y="63"/>
                    <a:pt x="7878" y="36"/>
                  </a:cubicBezTo>
                  <a:cubicBezTo>
                    <a:pt x="7589" y="15"/>
                    <a:pt x="7269" y="1"/>
                    <a:pt x="6945"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2967" name="Google Shape;2967;p13"/>
            <p:cNvSpPr/>
            <p:nvPr/>
          </p:nvSpPr>
          <p:spPr>
            <a:xfrm>
              <a:off x="5591850" y="1837375"/>
              <a:ext cx="331450" cy="295725"/>
            </a:xfrm>
            <a:custGeom>
              <a:avLst/>
              <a:gdLst/>
              <a:ahLst/>
              <a:cxnLst/>
              <a:rect l="l" t="t" r="r" b="b"/>
              <a:pathLst>
                <a:path w="13258" h="11829" extrusionOk="0">
                  <a:moveTo>
                    <a:pt x="9564" y="1"/>
                  </a:moveTo>
                  <a:cubicBezTo>
                    <a:pt x="9348" y="1"/>
                    <a:pt x="9135" y="86"/>
                    <a:pt x="8975" y="245"/>
                  </a:cubicBezTo>
                  <a:cubicBezTo>
                    <a:pt x="8253" y="995"/>
                    <a:pt x="7468" y="1833"/>
                    <a:pt x="6897" y="2654"/>
                  </a:cubicBezTo>
                  <a:cubicBezTo>
                    <a:pt x="6734" y="2882"/>
                    <a:pt x="6482" y="3001"/>
                    <a:pt x="6225" y="3001"/>
                  </a:cubicBezTo>
                  <a:cubicBezTo>
                    <a:pt x="6060" y="3001"/>
                    <a:pt x="5893" y="2951"/>
                    <a:pt x="5746" y="2850"/>
                  </a:cubicBezTo>
                  <a:cubicBezTo>
                    <a:pt x="4889" y="2235"/>
                    <a:pt x="3658" y="1423"/>
                    <a:pt x="2641" y="772"/>
                  </a:cubicBezTo>
                  <a:cubicBezTo>
                    <a:pt x="2503" y="686"/>
                    <a:pt x="2349" y="645"/>
                    <a:pt x="2198" y="645"/>
                  </a:cubicBezTo>
                  <a:cubicBezTo>
                    <a:pt x="1967" y="645"/>
                    <a:pt x="1741" y="740"/>
                    <a:pt x="1580" y="923"/>
                  </a:cubicBezTo>
                  <a:cubicBezTo>
                    <a:pt x="1027" y="1557"/>
                    <a:pt x="331" y="2449"/>
                    <a:pt x="117" y="3118"/>
                  </a:cubicBezTo>
                  <a:cubicBezTo>
                    <a:pt x="1" y="3457"/>
                    <a:pt x="143" y="3831"/>
                    <a:pt x="447" y="4037"/>
                  </a:cubicBezTo>
                  <a:cubicBezTo>
                    <a:pt x="1571" y="4777"/>
                    <a:pt x="3899" y="5741"/>
                    <a:pt x="4247" y="6204"/>
                  </a:cubicBezTo>
                  <a:cubicBezTo>
                    <a:pt x="4515" y="6552"/>
                    <a:pt x="1642" y="10148"/>
                    <a:pt x="1847" y="10647"/>
                  </a:cubicBezTo>
                  <a:cubicBezTo>
                    <a:pt x="2053" y="11129"/>
                    <a:pt x="3150" y="11575"/>
                    <a:pt x="3953" y="11798"/>
                  </a:cubicBezTo>
                  <a:cubicBezTo>
                    <a:pt x="4026" y="11819"/>
                    <a:pt x="4100" y="11829"/>
                    <a:pt x="4173" y="11829"/>
                  </a:cubicBezTo>
                  <a:cubicBezTo>
                    <a:pt x="4476" y="11829"/>
                    <a:pt x="4764" y="11659"/>
                    <a:pt x="4907" y="11379"/>
                  </a:cubicBezTo>
                  <a:cubicBezTo>
                    <a:pt x="5443" y="10317"/>
                    <a:pt x="6031" y="9407"/>
                    <a:pt x="6558" y="8667"/>
                  </a:cubicBezTo>
                  <a:cubicBezTo>
                    <a:pt x="6718" y="8440"/>
                    <a:pt x="6970" y="8320"/>
                    <a:pt x="7226" y="8320"/>
                  </a:cubicBezTo>
                  <a:cubicBezTo>
                    <a:pt x="7412" y="8320"/>
                    <a:pt x="7599" y="8383"/>
                    <a:pt x="7753" y="8515"/>
                  </a:cubicBezTo>
                  <a:cubicBezTo>
                    <a:pt x="8681" y="9291"/>
                    <a:pt x="9653" y="10174"/>
                    <a:pt x="10661" y="10718"/>
                  </a:cubicBezTo>
                  <a:cubicBezTo>
                    <a:pt x="10782" y="10785"/>
                    <a:pt x="10912" y="10817"/>
                    <a:pt x="11042" y="10817"/>
                  </a:cubicBezTo>
                  <a:cubicBezTo>
                    <a:pt x="11277" y="10817"/>
                    <a:pt x="11508" y="10712"/>
                    <a:pt x="11669" y="10522"/>
                  </a:cubicBezTo>
                  <a:cubicBezTo>
                    <a:pt x="12115" y="9987"/>
                    <a:pt x="12597" y="9398"/>
                    <a:pt x="13025" y="8774"/>
                  </a:cubicBezTo>
                  <a:cubicBezTo>
                    <a:pt x="13257" y="8435"/>
                    <a:pt x="13195" y="7980"/>
                    <a:pt x="12892" y="7712"/>
                  </a:cubicBezTo>
                  <a:cubicBezTo>
                    <a:pt x="12098" y="6998"/>
                    <a:pt x="10813" y="6115"/>
                    <a:pt x="9787" y="5526"/>
                  </a:cubicBezTo>
                  <a:cubicBezTo>
                    <a:pt x="9323" y="5268"/>
                    <a:pt x="9225" y="4652"/>
                    <a:pt x="9582" y="4260"/>
                  </a:cubicBezTo>
                  <a:cubicBezTo>
                    <a:pt x="10224" y="3546"/>
                    <a:pt x="10947" y="2823"/>
                    <a:pt x="11536" y="2128"/>
                  </a:cubicBezTo>
                  <a:cubicBezTo>
                    <a:pt x="11830" y="1771"/>
                    <a:pt x="11759" y="1227"/>
                    <a:pt x="11384" y="950"/>
                  </a:cubicBezTo>
                  <a:cubicBezTo>
                    <a:pt x="10929" y="620"/>
                    <a:pt x="10465" y="379"/>
                    <a:pt x="9957" y="102"/>
                  </a:cubicBezTo>
                  <a:cubicBezTo>
                    <a:pt x="9833" y="34"/>
                    <a:pt x="9698" y="1"/>
                    <a:pt x="956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2968" name="Google Shape;2968;p13"/>
            <p:cNvSpPr/>
            <p:nvPr/>
          </p:nvSpPr>
          <p:spPr>
            <a:xfrm>
              <a:off x="4707100" y="1855850"/>
              <a:ext cx="441175" cy="378350"/>
            </a:xfrm>
            <a:custGeom>
              <a:avLst/>
              <a:gdLst/>
              <a:ahLst/>
              <a:cxnLst/>
              <a:rect l="l" t="t" r="r" b="b"/>
              <a:pathLst>
                <a:path w="17647" h="15134" extrusionOk="0">
                  <a:moveTo>
                    <a:pt x="13768" y="0"/>
                  </a:moveTo>
                  <a:cubicBezTo>
                    <a:pt x="11887" y="0"/>
                    <a:pt x="9681" y="69"/>
                    <a:pt x="9145" y="291"/>
                  </a:cubicBezTo>
                  <a:cubicBezTo>
                    <a:pt x="8271" y="657"/>
                    <a:pt x="8074" y="7366"/>
                    <a:pt x="7432" y="11621"/>
                  </a:cubicBezTo>
                  <a:cubicBezTo>
                    <a:pt x="7409" y="11801"/>
                    <a:pt x="7265" y="11895"/>
                    <a:pt x="7119" y="11895"/>
                  </a:cubicBezTo>
                  <a:cubicBezTo>
                    <a:pt x="6989" y="11895"/>
                    <a:pt x="6858" y="11821"/>
                    <a:pt x="6808" y="11666"/>
                  </a:cubicBezTo>
                  <a:cubicBezTo>
                    <a:pt x="5960" y="8873"/>
                    <a:pt x="5773" y="7767"/>
                    <a:pt x="4667" y="5358"/>
                  </a:cubicBezTo>
                  <a:cubicBezTo>
                    <a:pt x="4515" y="5019"/>
                    <a:pt x="4176" y="4805"/>
                    <a:pt x="3801" y="4805"/>
                  </a:cubicBezTo>
                  <a:cubicBezTo>
                    <a:pt x="2392" y="4823"/>
                    <a:pt x="875" y="5233"/>
                    <a:pt x="224" y="6536"/>
                  </a:cubicBezTo>
                  <a:cubicBezTo>
                    <a:pt x="1" y="7178"/>
                    <a:pt x="233" y="7571"/>
                    <a:pt x="536" y="8026"/>
                  </a:cubicBezTo>
                  <a:cubicBezTo>
                    <a:pt x="639" y="8185"/>
                    <a:pt x="810" y="8268"/>
                    <a:pt x="983" y="8268"/>
                  </a:cubicBezTo>
                  <a:cubicBezTo>
                    <a:pt x="1110" y="8268"/>
                    <a:pt x="1237" y="8223"/>
                    <a:pt x="1339" y="8133"/>
                  </a:cubicBezTo>
                  <a:cubicBezTo>
                    <a:pt x="2003" y="7561"/>
                    <a:pt x="2803" y="7173"/>
                    <a:pt x="3239" y="7173"/>
                  </a:cubicBezTo>
                  <a:cubicBezTo>
                    <a:pt x="3394" y="7173"/>
                    <a:pt x="3503" y="7222"/>
                    <a:pt x="3543" y="7330"/>
                  </a:cubicBezTo>
                  <a:cubicBezTo>
                    <a:pt x="4238" y="9239"/>
                    <a:pt x="5139" y="13485"/>
                    <a:pt x="5728" y="14654"/>
                  </a:cubicBezTo>
                  <a:cubicBezTo>
                    <a:pt x="5881" y="14960"/>
                    <a:pt x="6546" y="15134"/>
                    <a:pt x="7237" y="15134"/>
                  </a:cubicBezTo>
                  <a:cubicBezTo>
                    <a:pt x="7954" y="15134"/>
                    <a:pt x="8699" y="14947"/>
                    <a:pt x="8931" y="14529"/>
                  </a:cubicBezTo>
                  <a:cubicBezTo>
                    <a:pt x="10403" y="11862"/>
                    <a:pt x="10358" y="6242"/>
                    <a:pt x="11108" y="2852"/>
                  </a:cubicBezTo>
                  <a:cubicBezTo>
                    <a:pt x="11206" y="2397"/>
                    <a:pt x="11598" y="2075"/>
                    <a:pt x="12053" y="2058"/>
                  </a:cubicBezTo>
                  <a:lnTo>
                    <a:pt x="14319" y="1995"/>
                  </a:lnTo>
                  <a:cubicBezTo>
                    <a:pt x="14819" y="2147"/>
                    <a:pt x="15060" y="2736"/>
                    <a:pt x="15176" y="3199"/>
                  </a:cubicBezTo>
                  <a:cubicBezTo>
                    <a:pt x="15262" y="3535"/>
                    <a:pt x="15571" y="3762"/>
                    <a:pt x="15905" y="3762"/>
                  </a:cubicBezTo>
                  <a:cubicBezTo>
                    <a:pt x="15918" y="3762"/>
                    <a:pt x="15930" y="3762"/>
                    <a:pt x="15943" y="3762"/>
                  </a:cubicBezTo>
                  <a:cubicBezTo>
                    <a:pt x="16255" y="3744"/>
                    <a:pt x="16594" y="3726"/>
                    <a:pt x="16888" y="3708"/>
                  </a:cubicBezTo>
                  <a:cubicBezTo>
                    <a:pt x="17317" y="3681"/>
                    <a:pt x="17647" y="3307"/>
                    <a:pt x="17593" y="2887"/>
                  </a:cubicBezTo>
                  <a:cubicBezTo>
                    <a:pt x="17513" y="2156"/>
                    <a:pt x="17272" y="1487"/>
                    <a:pt x="17040" y="987"/>
                  </a:cubicBezTo>
                  <a:cubicBezTo>
                    <a:pt x="16790" y="416"/>
                    <a:pt x="16228" y="41"/>
                    <a:pt x="15604" y="24"/>
                  </a:cubicBezTo>
                  <a:cubicBezTo>
                    <a:pt x="15100" y="9"/>
                    <a:pt x="14456" y="0"/>
                    <a:pt x="1376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2969" name="Google Shape;2969;p13"/>
            <p:cNvSpPr/>
            <p:nvPr/>
          </p:nvSpPr>
          <p:spPr>
            <a:xfrm>
              <a:off x="5257550" y="1658500"/>
              <a:ext cx="341225" cy="77525"/>
            </a:xfrm>
            <a:custGeom>
              <a:avLst/>
              <a:gdLst/>
              <a:ahLst/>
              <a:cxnLst/>
              <a:rect l="l" t="t" r="r" b="b"/>
              <a:pathLst>
                <a:path w="13649" h="3101" extrusionOk="0">
                  <a:moveTo>
                    <a:pt x="12108" y="1"/>
                  </a:moveTo>
                  <a:cubicBezTo>
                    <a:pt x="12081" y="1"/>
                    <a:pt x="12054" y="2"/>
                    <a:pt x="12026" y="5"/>
                  </a:cubicBezTo>
                  <a:cubicBezTo>
                    <a:pt x="10991" y="109"/>
                    <a:pt x="8997" y="125"/>
                    <a:pt x="6939" y="125"/>
                  </a:cubicBezTo>
                  <a:cubicBezTo>
                    <a:pt x="5959" y="125"/>
                    <a:pt x="4963" y="122"/>
                    <a:pt x="4050" y="122"/>
                  </a:cubicBezTo>
                  <a:cubicBezTo>
                    <a:pt x="2766" y="122"/>
                    <a:pt x="1645" y="129"/>
                    <a:pt x="955" y="165"/>
                  </a:cubicBezTo>
                  <a:cubicBezTo>
                    <a:pt x="598" y="192"/>
                    <a:pt x="286" y="442"/>
                    <a:pt x="196" y="790"/>
                  </a:cubicBezTo>
                  <a:cubicBezTo>
                    <a:pt x="54" y="1334"/>
                    <a:pt x="0" y="1958"/>
                    <a:pt x="98" y="2449"/>
                  </a:cubicBezTo>
                  <a:cubicBezTo>
                    <a:pt x="178" y="2833"/>
                    <a:pt x="526" y="3100"/>
                    <a:pt x="919" y="3100"/>
                  </a:cubicBezTo>
                  <a:cubicBezTo>
                    <a:pt x="1217" y="3098"/>
                    <a:pt x="1546" y="3098"/>
                    <a:pt x="1900" y="3098"/>
                  </a:cubicBezTo>
                  <a:cubicBezTo>
                    <a:pt x="2654" y="3098"/>
                    <a:pt x="3520" y="3101"/>
                    <a:pt x="4433" y="3101"/>
                  </a:cubicBezTo>
                  <a:cubicBezTo>
                    <a:pt x="7310" y="3101"/>
                    <a:pt x="10651" y="3073"/>
                    <a:pt x="12409" y="2842"/>
                  </a:cubicBezTo>
                  <a:cubicBezTo>
                    <a:pt x="13648" y="2684"/>
                    <a:pt x="13325" y="1"/>
                    <a:pt x="1210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2970" name="Google Shape;2970;p13"/>
            <p:cNvSpPr/>
            <p:nvPr/>
          </p:nvSpPr>
          <p:spPr>
            <a:xfrm>
              <a:off x="5189525" y="1302100"/>
              <a:ext cx="257525" cy="77550"/>
            </a:xfrm>
            <a:custGeom>
              <a:avLst/>
              <a:gdLst/>
              <a:ahLst/>
              <a:cxnLst/>
              <a:rect l="l" t="t" r="r" b="b"/>
              <a:pathLst>
                <a:path w="10301" h="3102" extrusionOk="0">
                  <a:moveTo>
                    <a:pt x="9144" y="1"/>
                  </a:moveTo>
                  <a:cubicBezTo>
                    <a:pt x="9123" y="1"/>
                    <a:pt x="9103" y="2"/>
                    <a:pt x="9082" y="5"/>
                  </a:cubicBezTo>
                  <a:cubicBezTo>
                    <a:pt x="8277" y="112"/>
                    <a:pt x="6702" y="127"/>
                    <a:pt x="5098" y="127"/>
                  </a:cubicBezTo>
                  <a:cubicBezTo>
                    <a:pt x="4500" y="127"/>
                    <a:pt x="3898" y="125"/>
                    <a:pt x="3330" y="125"/>
                  </a:cubicBezTo>
                  <a:cubicBezTo>
                    <a:pt x="2249" y="125"/>
                    <a:pt x="1291" y="132"/>
                    <a:pt x="723" y="174"/>
                  </a:cubicBezTo>
                  <a:cubicBezTo>
                    <a:pt x="446" y="192"/>
                    <a:pt x="214" y="442"/>
                    <a:pt x="152" y="790"/>
                  </a:cubicBezTo>
                  <a:cubicBezTo>
                    <a:pt x="45" y="1343"/>
                    <a:pt x="0" y="1959"/>
                    <a:pt x="72" y="2449"/>
                  </a:cubicBezTo>
                  <a:cubicBezTo>
                    <a:pt x="134" y="2833"/>
                    <a:pt x="393" y="3101"/>
                    <a:pt x="687" y="3101"/>
                  </a:cubicBezTo>
                  <a:cubicBezTo>
                    <a:pt x="911" y="3099"/>
                    <a:pt x="1158" y="3098"/>
                    <a:pt x="1423" y="3098"/>
                  </a:cubicBezTo>
                  <a:cubicBezTo>
                    <a:pt x="2015" y="3098"/>
                    <a:pt x="2698" y="3101"/>
                    <a:pt x="3417" y="3101"/>
                  </a:cubicBezTo>
                  <a:cubicBezTo>
                    <a:pt x="5575" y="3101"/>
                    <a:pt x="8055" y="3073"/>
                    <a:pt x="9367" y="2851"/>
                  </a:cubicBezTo>
                  <a:cubicBezTo>
                    <a:pt x="10301" y="2685"/>
                    <a:pt x="10057" y="1"/>
                    <a:pt x="914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2971" name="Google Shape;2971;p13"/>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2972" name="Google Shape;2972;p13"/>
            <p:cNvSpPr/>
            <p:nvPr/>
          </p:nvSpPr>
          <p:spPr>
            <a:xfrm>
              <a:off x="5886250" y="1658500"/>
              <a:ext cx="341225" cy="77525"/>
            </a:xfrm>
            <a:custGeom>
              <a:avLst/>
              <a:gdLst/>
              <a:ahLst/>
              <a:cxnLst/>
              <a:rect l="l" t="t" r="r" b="b"/>
              <a:pathLst>
                <a:path w="13649" h="3101" extrusionOk="0">
                  <a:moveTo>
                    <a:pt x="12117" y="1"/>
                  </a:moveTo>
                  <a:cubicBezTo>
                    <a:pt x="12090" y="1"/>
                    <a:pt x="12063" y="2"/>
                    <a:pt x="12035" y="5"/>
                  </a:cubicBezTo>
                  <a:cubicBezTo>
                    <a:pt x="10996" y="109"/>
                    <a:pt x="9002" y="125"/>
                    <a:pt x="6944" y="125"/>
                  </a:cubicBezTo>
                  <a:cubicBezTo>
                    <a:pt x="5963" y="125"/>
                    <a:pt x="4968" y="122"/>
                    <a:pt x="4054" y="122"/>
                  </a:cubicBezTo>
                  <a:cubicBezTo>
                    <a:pt x="2770" y="122"/>
                    <a:pt x="1648" y="129"/>
                    <a:pt x="955" y="165"/>
                  </a:cubicBezTo>
                  <a:cubicBezTo>
                    <a:pt x="598" y="192"/>
                    <a:pt x="286" y="442"/>
                    <a:pt x="197" y="790"/>
                  </a:cubicBezTo>
                  <a:cubicBezTo>
                    <a:pt x="63" y="1334"/>
                    <a:pt x="0" y="1958"/>
                    <a:pt x="99" y="2449"/>
                  </a:cubicBezTo>
                  <a:cubicBezTo>
                    <a:pt x="179" y="2833"/>
                    <a:pt x="527" y="3100"/>
                    <a:pt x="919" y="3100"/>
                  </a:cubicBezTo>
                  <a:cubicBezTo>
                    <a:pt x="1217" y="3098"/>
                    <a:pt x="1546" y="3098"/>
                    <a:pt x="1900" y="3098"/>
                  </a:cubicBezTo>
                  <a:cubicBezTo>
                    <a:pt x="2655" y="3098"/>
                    <a:pt x="3522" y="3101"/>
                    <a:pt x="4435" y="3101"/>
                  </a:cubicBezTo>
                  <a:cubicBezTo>
                    <a:pt x="7315" y="3101"/>
                    <a:pt x="10657" y="3073"/>
                    <a:pt x="12410" y="2842"/>
                  </a:cubicBezTo>
                  <a:cubicBezTo>
                    <a:pt x="13649" y="2684"/>
                    <a:pt x="13326" y="1"/>
                    <a:pt x="1211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2973" name="Google Shape;2973;p13"/>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2974" name="Google Shape;2974;p13"/>
            <p:cNvSpPr/>
            <p:nvPr/>
          </p:nvSpPr>
          <p:spPr>
            <a:xfrm>
              <a:off x="4484575" y="1340800"/>
              <a:ext cx="85450" cy="76225"/>
            </a:xfrm>
            <a:custGeom>
              <a:avLst/>
              <a:gdLst/>
              <a:ahLst/>
              <a:cxnLst/>
              <a:rect l="l" t="t" r="r" b="b"/>
              <a:pathLst>
                <a:path w="3418" h="3049" extrusionOk="0">
                  <a:moveTo>
                    <a:pt x="1464" y="0"/>
                  </a:moveTo>
                  <a:cubicBezTo>
                    <a:pt x="677" y="0"/>
                    <a:pt x="1" y="809"/>
                    <a:pt x="347" y="2329"/>
                  </a:cubicBezTo>
                  <a:cubicBezTo>
                    <a:pt x="461" y="2828"/>
                    <a:pt x="915" y="3048"/>
                    <a:pt x="1421" y="3048"/>
                  </a:cubicBezTo>
                  <a:cubicBezTo>
                    <a:pt x="2335" y="3048"/>
                    <a:pt x="3417" y="2328"/>
                    <a:pt x="2969" y="1231"/>
                  </a:cubicBezTo>
                  <a:cubicBezTo>
                    <a:pt x="2623" y="399"/>
                    <a:pt x="2016" y="0"/>
                    <a:pt x="146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2975" name="Google Shape;2975;p13"/>
            <p:cNvSpPr/>
            <p:nvPr/>
          </p:nvSpPr>
          <p:spPr>
            <a:xfrm>
              <a:off x="4272200" y="1658500"/>
              <a:ext cx="341250" cy="77525"/>
            </a:xfrm>
            <a:custGeom>
              <a:avLst/>
              <a:gdLst/>
              <a:ahLst/>
              <a:cxnLst/>
              <a:rect l="l" t="t" r="r" b="b"/>
              <a:pathLst>
                <a:path w="13650" h="3101" extrusionOk="0">
                  <a:moveTo>
                    <a:pt x="12109" y="1"/>
                  </a:moveTo>
                  <a:cubicBezTo>
                    <a:pt x="12082" y="1"/>
                    <a:pt x="12054" y="2"/>
                    <a:pt x="12026" y="5"/>
                  </a:cubicBezTo>
                  <a:cubicBezTo>
                    <a:pt x="10992" y="109"/>
                    <a:pt x="8998" y="125"/>
                    <a:pt x="6940" y="125"/>
                  </a:cubicBezTo>
                  <a:cubicBezTo>
                    <a:pt x="5959" y="125"/>
                    <a:pt x="4964" y="122"/>
                    <a:pt x="4051" y="122"/>
                  </a:cubicBezTo>
                  <a:cubicBezTo>
                    <a:pt x="2767" y="122"/>
                    <a:pt x="1646" y="129"/>
                    <a:pt x="955" y="165"/>
                  </a:cubicBezTo>
                  <a:cubicBezTo>
                    <a:pt x="599" y="192"/>
                    <a:pt x="286" y="442"/>
                    <a:pt x="197" y="790"/>
                  </a:cubicBezTo>
                  <a:cubicBezTo>
                    <a:pt x="54" y="1334"/>
                    <a:pt x="1" y="1958"/>
                    <a:pt x="99" y="2449"/>
                  </a:cubicBezTo>
                  <a:cubicBezTo>
                    <a:pt x="170" y="2833"/>
                    <a:pt x="527" y="3100"/>
                    <a:pt x="911" y="3100"/>
                  </a:cubicBezTo>
                  <a:cubicBezTo>
                    <a:pt x="1210" y="3098"/>
                    <a:pt x="1540" y="3098"/>
                    <a:pt x="1894" y="3098"/>
                  </a:cubicBezTo>
                  <a:cubicBezTo>
                    <a:pt x="2650" y="3098"/>
                    <a:pt x="3517" y="3101"/>
                    <a:pt x="4431" y="3101"/>
                  </a:cubicBezTo>
                  <a:cubicBezTo>
                    <a:pt x="7311" y="3101"/>
                    <a:pt x="10651" y="3073"/>
                    <a:pt x="12410"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2976" name="Google Shape;2976;p13"/>
            <p:cNvSpPr/>
            <p:nvPr/>
          </p:nvSpPr>
          <p:spPr>
            <a:xfrm>
              <a:off x="4401550" y="1570250"/>
              <a:ext cx="74400" cy="66375"/>
            </a:xfrm>
            <a:custGeom>
              <a:avLst/>
              <a:gdLst/>
              <a:ahLst/>
              <a:cxnLst/>
              <a:rect l="l" t="t" r="r" b="b"/>
              <a:pathLst>
                <a:path w="2976" h="2655" extrusionOk="0">
                  <a:moveTo>
                    <a:pt x="1274" y="1"/>
                  </a:moveTo>
                  <a:cubicBezTo>
                    <a:pt x="590" y="1"/>
                    <a:pt x="0" y="706"/>
                    <a:pt x="304" y="2027"/>
                  </a:cubicBezTo>
                  <a:cubicBezTo>
                    <a:pt x="403" y="2462"/>
                    <a:pt x="798" y="2654"/>
                    <a:pt x="1237" y="2654"/>
                  </a:cubicBezTo>
                  <a:cubicBezTo>
                    <a:pt x="2033" y="2654"/>
                    <a:pt x="2976" y="2026"/>
                    <a:pt x="2579" y="1072"/>
                  </a:cubicBezTo>
                  <a:cubicBezTo>
                    <a:pt x="2281" y="348"/>
                    <a:pt x="1754" y="1"/>
                    <a:pt x="127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2977" name="Google Shape;2977;p13"/>
            <p:cNvSpPr/>
            <p:nvPr/>
          </p:nvSpPr>
          <p:spPr>
            <a:xfrm>
              <a:off x="4401550" y="1762275"/>
              <a:ext cx="74400" cy="66375"/>
            </a:xfrm>
            <a:custGeom>
              <a:avLst/>
              <a:gdLst/>
              <a:ahLst/>
              <a:cxnLst/>
              <a:rect l="l" t="t" r="r" b="b"/>
              <a:pathLst>
                <a:path w="2976" h="2655" extrusionOk="0">
                  <a:moveTo>
                    <a:pt x="1274" y="1"/>
                  </a:moveTo>
                  <a:cubicBezTo>
                    <a:pt x="590" y="1"/>
                    <a:pt x="0" y="706"/>
                    <a:pt x="304" y="2027"/>
                  </a:cubicBezTo>
                  <a:cubicBezTo>
                    <a:pt x="403" y="2462"/>
                    <a:pt x="798" y="2654"/>
                    <a:pt x="1237" y="2654"/>
                  </a:cubicBezTo>
                  <a:cubicBezTo>
                    <a:pt x="2033" y="2654"/>
                    <a:pt x="2976" y="2026"/>
                    <a:pt x="2579" y="1072"/>
                  </a:cubicBezTo>
                  <a:cubicBezTo>
                    <a:pt x="2281" y="348"/>
                    <a:pt x="1754" y="1"/>
                    <a:pt x="127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2978" name="Google Shape;2978;p13"/>
            <p:cNvSpPr/>
            <p:nvPr/>
          </p:nvSpPr>
          <p:spPr>
            <a:xfrm>
              <a:off x="4679900" y="1343925"/>
              <a:ext cx="347725" cy="351300"/>
            </a:xfrm>
            <a:custGeom>
              <a:avLst/>
              <a:gdLst/>
              <a:ahLst/>
              <a:cxnLst/>
              <a:rect l="l" t="t" r="r" b="b"/>
              <a:pathLst>
                <a:path w="13909" h="14052" extrusionOk="0">
                  <a:moveTo>
                    <a:pt x="6940" y="1"/>
                  </a:moveTo>
                  <a:cubicBezTo>
                    <a:pt x="6305" y="1"/>
                    <a:pt x="5654" y="55"/>
                    <a:pt x="5210" y="214"/>
                  </a:cubicBezTo>
                  <a:cubicBezTo>
                    <a:pt x="4863" y="339"/>
                    <a:pt x="4657" y="687"/>
                    <a:pt x="4684" y="1044"/>
                  </a:cubicBezTo>
                  <a:cubicBezTo>
                    <a:pt x="4782" y="2400"/>
                    <a:pt x="5442" y="4853"/>
                    <a:pt x="5291" y="5424"/>
                  </a:cubicBezTo>
                  <a:cubicBezTo>
                    <a:pt x="5175" y="5852"/>
                    <a:pt x="536" y="5772"/>
                    <a:pt x="259" y="6254"/>
                  </a:cubicBezTo>
                  <a:cubicBezTo>
                    <a:pt x="1" y="6700"/>
                    <a:pt x="322" y="7860"/>
                    <a:pt x="634" y="8636"/>
                  </a:cubicBezTo>
                  <a:cubicBezTo>
                    <a:pt x="766" y="8961"/>
                    <a:pt x="1072" y="9158"/>
                    <a:pt x="1407" y="9158"/>
                  </a:cubicBezTo>
                  <a:cubicBezTo>
                    <a:pt x="1458" y="9158"/>
                    <a:pt x="1510" y="9154"/>
                    <a:pt x="1562" y="9144"/>
                  </a:cubicBezTo>
                  <a:cubicBezTo>
                    <a:pt x="2739" y="8921"/>
                    <a:pt x="3828" y="8832"/>
                    <a:pt x="4747" y="8787"/>
                  </a:cubicBezTo>
                  <a:cubicBezTo>
                    <a:pt x="4757" y="8787"/>
                    <a:pt x="4768" y="8787"/>
                    <a:pt x="4778" y="8787"/>
                  </a:cubicBezTo>
                  <a:cubicBezTo>
                    <a:pt x="5245" y="8787"/>
                    <a:pt x="5620" y="9173"/>
                    <a:pt x="5603" y="9644"/>
                  </a:cubicBezTo>
                  <a:cubicBezTo>
                    <a:pt x="5558" y="10866"/>
                    <a:pt x="5451" y="12195"/>
                    <a:pt x="5639" y="13337"/>
                  </a:cubicBezTo>
                  <a:cubicBezTo>
                    <a:pt x="5701" y="13721"/>
                    <a:pt x="6031" y="14006"/>
                    <a:pt x="6415" y="14024"/>
                  </a:cubicBezTo>
                  <a:cubicBezTo>
                    <a:pt x="6809" y="14039"/>
                    <a:pt x="7223" y="14051"/>
                    <a:pt x="7645" y="14051"/>
                  </a:cubicBezTo>
                  <a:cubicBezTo>
                    <a:pt x="7976" y="14051"/>
                    <a:pt x="8311" y="14044"/>
                    <a:pt x="8645" y="14024"/>
                  </a:cubicBezTo>
                  <a:cubicBezTo>
                    <a:pt x="9064" y="14006"/>
                    <a:pt x="9394" y="13676"/>
                    <a:pt x="9421" y="13257"/>
                  </a:cubicBezTo>
                  <a:cubicBezTo>
                    <a:pt x="9501" y="12186"/>
                    <a:pt x="9412" y="10616"/>
                    <a:pt x="9243" y="9430"/>
                  </a:cubicBezTo>
                  <a:cubicBezTo>
                    <a:pt x="9174" y="8923"/>
                    <a:pt x="9569" y="8482"/>
                    <a:pt x="10068" y="8482"/>
                  </a:cubicBezTo>
                  <a:cubicBezTo>
                    <a:pt x="10087" y="8482"/>
                    <a:pt x="10106" y="8483"/>
                    <a:pt x="10126" y="8484"/>
                  </a:cubicBezTo>
                  <a:cubicBezTo>
                    <a:pt x="11098" y="8564"/>
                    <a:pt x="12124" y="8698"/>
                    <a:pt x="13043" y="8734"/>
                  </a:cubicBezTo>
                  <a:cubicBezTo>
                    <a:pt x="13053" y="8734"/>
                    <a:pt x="13064" y="8734"/>
                    <a:pt x="13074" y="8734"/>
                  </a:cubicBezTo>
                  <a:cubicBezTo>
                    <a:pt x="13533" y="8734"/>
                    <a:pt x="13908" y="8349"/>
                    <a:pt x="13891" y="7886"/>
                  </a:cubicBezTo>
                  <a:cubicBezTo>
                    <a:pt x="13873" y="7315"/>
                    <a:pt x="13784" y="6798"/>
                    <a:pt x="13694" y="6227"/>
                  </a:cubicBezTo>
                  <a:cubicBezTo>
                    <a:pt x="13632" y="5852"/>
                    <a:pt x="13338" y="5576"/>
                    <a:pt x="12972" y="5531"/>
                  </a:cubicBezTo>
                  <a:cubicBezTo>
                    <a:pt x="12085" y="5433"/>
                    <a:pt x="11114" y="5334"/>
                    <a:pt x="10224" y="5334"/>
                  </a:cubicBezTo>
                  <a:cubicBezTo>
                    <a:pt x="10066" y="5334"/>
                    <a:pt x="9912" y="5337"/>
                    <a:pt x="9760" y="5344"/>
                  </a:cubicBezTo>
                  <a:cubicBezTo>
                    <a:pt x="9744" y="5345"/>
                    <a:pt x="9727" y="5345"/>
                    <a:pt x="9711" y="5345"/>
                  </a:cubicBezTo>
                  <a:cubicBezTo>
                    <a:pt x="9270" y="5345"/>
                    <a:pt x="8912" y="4997"/>
                    <a:pt x="8895" y="4550"/>
                  </a:cubicBezTo>
                  <a:cubicBezTo>
                    <a:pt x="8859" y="3488"/>
                    <a:pt x="8743" y="2007"/>
                    <a:pt x="8636" y="785"/>
                  </a:cubicBezTo>
                  <a:cubicBezTo>
                    <a:pt x="8600" y="384"/>
                    <a:pt x="8279" y="63"/>
                    <a:pt x="7869" y="36"/>
                  </a:cubicBezTo>
                  <a:cubicBezTo>
                    <a:pt x="7583" y="15"/>
                    <a:pt x="7264" y="1"/>
                    <a:pt x="69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2979" name="Google Shape;2979;p13"/>
            <p:cNvSpPr/>
            <p:nvPr/>
          </p:nvSpPr>
          <p:spPr>
            <a:xfrm>
              <a:off x="4450400" y="4851100"/>
              <a:ext cx="341250" cy="77525"/>
            </a:xfrm>
            <a:custGeom>
              <a:avLst/>
              <a:gdLst/>
              <a:ahLst/>
              <a:cxnLst/>
              <a:rect l="l" t="t" r="r" b="b"/>
              <a:pathLst>
                <a:path w="13650" h="3101" extrusionOk="0">
                  <a:moveTo>
                    <a:pt x="12109" y="1"/>
                  </a:moveTo>
                  <a:cubicBezTo>
                    <a:pt x="12082" y="1"/>
                    <a:pt x="12054" y="2"/>
                    <a:pt x="12026" y="5"/>
                  </a:cubicBezTo>
                  <a:cubicBezTo>
                    <a:pt x="10960" y="112"/>
                    <a:pt x="8878" y="126"/>
                    <a:pt x="6755" y="126"/>
                  </a:cubicBezTo>
                  <a:cubicBezTo>
                    <a:pt x="5963" y="126"/>
                    <a:pt x="5166" y="124"/>
                    <a:pt x="4414" y="124"/>
                  </a:cubicBezTo>
                  <a:cubicBezTo>
                    <a:pt x="2982" y="124"/>
                    <a:pt x="1713" y="132"/>
                    <a:pt x="955" y="174"/>
                  </a:cubicBezTo>
                  <a:cubicBezTo>
                    <a:pt x="598" y="192"/>
                    <a:pt x="286" y="442"/>
                    <a:pt x="197" y="790"/>
                  </a:cubicBezTo>
                  <a:cubicBezTo>
                    <a:pt x="63" y="1343"/>
                    <a:pt x="1" y="1958"/>
                    <a:pt x="99" y="2449"/>
                  </a:cubicBezTo>
                  <a:cubicBezTo>
                    <a:pt x="179" y="2833"/>
                    <a:pt x="527" y="3100"/>
                    <a:pt x="920" y="3100"/>
                  </a:cubicBezTo>
                  <a:cubicBezTo>
                    <a:pt x="1215" y="3099"/>
                    <a:pt x="1542" y="3098"/>
                    <a:pt x="1893" y="3098"/>
                  </a:cubicBezTo>
                  <a:cubicBezTo>
                    <a:pt x="2675" y="3098"/>
                    <a:pt x="3579" y="3101"/>
                    <a:pt x="4531" y="3101"/>
                  </a:cubicBezTo>
                  <a:cubicBezTo>
                    <a:pt x="7386" y="3101"/>
                    <a:pt x="10671" y="3073"/>
                    <a:pt x="12410" y="2851"/>
                  </a:cubicBezTo>
                  <a:cubicBezTo>
                    <a:pt x="13649" y="2685"/>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2980" name="Google Shape;2980;p13"/>
            <p:cNvSpPr/>
            <p:nvPr/>
          </p:nvSpPr>
          <p:spPr>
            <a:xfrm>
              <a:off x="4382375" y="4494925"/>
              <a:ext cx="257725" cy="77375"/>
            </a:xfrm>
            <a:custGeom>
              <a:avLst/>
              <a:gdLst/>
              <a:ahLst/>
              <a:cxnLst/>
              <a:rect l="l" t="t" r="r" b="b"/>
              <a:pathLst>
                <a:path w="10309" h="3095" extrusionOk="0">
                  <a:moveTo>
                    <a:pt x="9149" y="0"/>
                  </a:moveTo>
                  <a:cubicBezTo>
                    <a:pt x="9127" y="0"/>
                    <a:pt x="9105" y="2"/>
                    <a:pt x="9082" y="5"/>
                  </a:cubicBezTo>
                  <a:cubicBezTo>
                    <a:pt x="8328" y="105"/>
                    <a:pt x="6898" y="123"/>
                    <a:pt x="5402" y="123"/>
                  </a:cubicBezTo>
                  <a:cubicBezTo>
                    <a:pt x="4619" y="123"/>
                    <a:pt x="3818" y="118"/>
                    <a:pt x="3085" y="118"/>
                  </a:cubicBezTo>
                  <a:cubicBezTo>
                    <a:pt x="2107" y="118"/>
                    <a:pt x="1251" y="126"/>
                    <a:pt x="723" y="165"/>
                  </a:cubicBezTo>
                  <a:cubicBezTo>
                    <a:pt x="456" y="183"/>
                    <a:pt x="215" y="433"/>
                    <a:pt x="153" y="781"/>
                  </a:cubicBezTo>
                  <a:cubicBezTo>
                    <a:pt x="45" y="1334"/>
                    <a:pt x="1" y="1959"/>
                    <a:pt x="81" y="2440"/>
                  </a:cubicBezTo>
                  <a:cubicBezTo>
                    <a:pt x="135" y="2824"/>
                    <a:pt x="402" y="3092"/>
                    <a:pt x="697" y="3092"/>
                  </a:cubicBezTo>
                  <a:cubicBezTo>
                    <a:pt x="896" y="3090"/>
                    <a:pt x="1113" y="3089"/>
                    <a:pt x="1346" y="3089"/>
                  </a:cubicBezTo>
                  <a:cubicBezTo>
                    <a:pt x="2012" y="3089"/>
                    <a:pt x="2803" y="3094"/>
                    <a:pt x="3634" y="3094"/>
                  </a:cubicBezTo>
                  <a:cubicBezTo>
                    <a:pt x="5737" y="3094"/>
                    <a:pt x="8099" y="3063"/>
                    <a:pt x="9368" y="2842"/>
                  </a:cubicBezTo>
                  <a:cubicBezTo>
                    <a:pt x="10309" y="2676"/>
                    <a:pt x="10067" y="0"/>
                    <a:pt x="9149"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2981" name="Google Shape;2981;p13"/>
            <p:cNvSpPr/>
            <p:nvPr/>
          </p:nvSpPr>
          <p:spPr>
            <a:xfrm>
              <a:off x="4382375" y="4383875"/>
              <a:ext cx="257775" cy="77575"/>
            </a:xfrm>
            <a:custGeom>
              <a:avLst/>
              <a:gdLst/>
              <a:ahLst/>
              <a:cxnLst/>
              <a:rect l="l" t="t" r="r" b="b"/>
              <a:pathLst>
                <a:path w="10311" h="3103" extrusionOk="0">
                  <a:moveTo>
                    <a:pt x="9145" y="0"/>
                  </a:moveTo>
                  <a:cubicBezTo>
                    <a:pt x="9125" y="0"/>
                    <a:pt x="9104" y="2"/>
                    <a:pt x="9082" y="4"/>
                  </a:cubicBezTo>
                  <a:cubicBezTo>
                    <a:pt x="8277" y="111"/>
                    <a:pt x="6705" y="126"/>
                    <a:pt x="5102" y="126"/>
                  </a:cubicBezTo>
                  <a:cubicBezTo>
                    <a:pt x="4505" y="126"/>
                    <a:pt x="3903" y="124"/>
                    <a:pt x="3335" y="124"/>
                  </a:cubicBezTo>
                  <a:cubicBezTo>
                    <a:pt x="2254" y="124"/>
                    <a:pt x="1295" y="131"/>
                    <a:pt x="723" y="174"/>
                  </a:cubicBezTo>
                  <a:cubicBezTo>
                    <a:pt x="456" y="192"/>
                    <a:pt x="215" y="441"/>
                    <a:pt x="153" y="789"/>
                  </a:cubicBezTo>
                  <a:cubicBezTo>
                    <a:pt x="45" y="1342"/>
                    <a:pt x="1" y="1958"/>
                    <a:pt x="81" y="2449"/>
                  </a:cubicBezTo>
                  <a:cubicBezTo>
                    <a:pt x="135" y="2832"/>
                    <a:pt x="402" y="3100"/>
                    <a:pt x="697" y="3100"/>
                  </a:cubicBezTo>
                  <a:cubicBezTo>
                    <a:pt x="896" y="3098"/>
                    <a:pt x="1113" y="3098"/>
                    <a:pt x="1346" y="3098"/>
                  </a:cubicBezTo>
                  <a:cubicBezTo>
                    <a:pt x="2012" y="3098"/>
                    <a:pt x="2803" y="3103"/>
                    <a:pt x="3634" y="3103"/>
                  </a:cubicBezTo>
                  <a:cubicBezTo>
                    <a:pt x="5737" y="3103"/>
                    <a:pt x="8099" y="3071"/>
                    <a:pt x="9368" y="2850"/>
                  </a:cubicBezTo>
                  <a:cubicBezTo>
                    <a:pt x="10310" y="2684"/>
                    <a:pt x="10066" y="0"/>
                    <a:pt x="914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2982" name="Google Shape;2982;p13"/>
            <p:cNvSpPr/>
            <p:nvPr/>
          </p:nvSpPr>
          <p:spPr>
            <a:xfrm>
              <a:off x="5083000" y="4305650"/>
              <a:ext cx="312625" cy="304025"/>
            </a:xfrm>
            <a:custGeom>
              <a:avLst/>
              <a:gdLst/>
              <a:ahLst/>
              <a:cxnLst/>
              <a:rect l="l" t="t" r="r" b="b"/>
              <a:pathLst>
                <a:path w="12505" h="12161" extrusionOk="0">
                  <a:moveTo>
                    <a:pt x="10515" y="0"/>
                  </a:moveTo>
                  <a:cubicBezTo>
                    <a:pt x="10266" y="0"/>
                    <a:pt x="10020" y="100"/>
                    <a:pt x="9837" y="287"/>
                  </a:cubicBezTo>
                  <a:cubicBezTo>
                    <a:pt x="7464" y="2687"/>
                    <a:pt x="2530" y="7460"/>
                    <a:pt x="711" y="9824"/>
                  </a:cubicBezTo>
                  <a:cubicBezTo>
                    <a:pt x="1" y="10738"/>
                    <a:pt x="1450" y="12161"/>
                    <a:pt x="2555" y="12161"/>
                  </a:cubicBezTo>
                  <a:cubicBezTo>
                    <a:pt x="2853" y="12161"/>
                    <a:pt x="3126" y="12058"/>
                    <a:pt x="3324" y="11813"/>
                  </a:cubicBezTo>
                  <a:cubicBezTo>
                    <a:pt x="4948" y="9833"/>
                    <a:pt x="10479" y="4596"/>
                    <a:pt x="12183" y="2696"/>
                  </a:cubicBezTo>
                  <a:cubicBezTo>
                    <a:pt x="12460" y="2384"/>
                    <a:pt x="12504" y="1938"/>
                    <a:pt x="12290" y="1581"/>
                  </a:cubicBezTo>
                  <a:cubicBezTo>
                    <a:pt x="11960" y="1019"/>
                    <a:pt x="11505" y="466"/>
                    <a:pt x="11023" y="154"/>
                  </a:cubicBezTo>
                  <a:cubicBezTo>
                    <a:pt x="10868" y="50"/>
                    <a:pt x="10691" y="0"/>
                    <a:pt x="1051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2983" name="Google Shape;2983;p13"/>
            <p:cNvSpPr/>
            <p:nvPr/>
          </p:nvSpPr>
          <p:spPr>
            <a:xfrm>
              <a:off x="5114625" y="4291650"/>
              <a:ext cx="85225" cy="76200"/>
            </a:xfrm>
            <a:custGeom>
              <a:avLst/>
              <a:gdLst/>
              <a:ahLst/>
              <a:cxnLst/>
              <a:rect l="l" t="t" r="r" b="b"/>
              <a:pathLst>
                <a:path w="3409" h="3048" extrusionOk="0">
                  <a:moveTo>
                    <a:pt x="1462" y="0"/>
                  </a:moveTo>
                  <a:cubicBezTo>
                    <a:pt x="677" y="0"/>
                    <a:pt x="1" y="809"/>
                    <a:pt x="347" y="2328"/>
                  </a:cubicBezTo>
                  <a:cubicBezTo>
                    <a:pt x="458" y="2827"/>
                    <a:pt x="910" y="3048"/>
                    <a:pt x="1414" y="3048"/>
                  </a:cubicBezTo>
                  <a:cubicBezTo>
                    <a:pt x="2326" y="3048"/>
                    <a:pt x="3408" y="2328"/>
                    <a:pt x="2960" y="1231"/>
                  </a:cubicBezTo>
                  <a:cubicBezTo>
                    <a:pt x="2618" y="399"/>
                    <a:pt x="2013" y="0"/>
                    <a:pt x="146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2984" name="Google Shape;2984;p13"/>
            <p:cNvSpPr/>
            <p:nvPr/>
          </p:nvSpPr>
          <p:spPr>
            <a:xfrm>
              <a:off x="5291700" y="4533525"/>
              <a:ext cx="85375" cy="76150"/>
            </a:xfrm>
            <a:custGeom>
              <a:avLst/>
              <a:gdLst/>
              <a:ahLst/>
              <a:cxnLst/>
              <a:rect l="l" t="t" r="r" b="b"/>
              <a:pathLst>
                <a:path w="3415" h="3046" extrusionOk="0">
                  <a:moveTo>
                    <a:pt x="1463" y="1"/>
                  </a:moveTo>
                  <a:cubicBezTo>
                    <a:pt x="678" y="1"/>
                    <a:pt x="1" y="812"/>
                    <a:pt x="347" y="2333"/>
                  </a:cubicBezTo>
                  <a:cubicBezTo>
                    <a:pt x="461" y="2827"/>
                    <a:pt x="913" y="3046"/>
                    <a:pt x="1418" y="3046"/>
                  </a:cubicBezTo>
                  <a:cubicBezTo>
                    <a:pt x="2331" y="3046"/>
                    <a:pt x="3415" y="2328"/>
                    <a:pt x="2961" y="1235"/>
                  </a:cubicBezTo>
                  <a:cubicBezTo>
                    <a:pt x="2619" y="400"/>
                    <a:pt x="2014" y="1"/>
                    <a:pt x="1463"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2985" name="Google Shape;2985;p13"/>
            <p:cNvSpPr/>
            <p:nvPr/>
          </p:nvSpPr>
          <p:spPr>
            <a:xfrm>
              <a:off x="5079350" y="4851100"/>
              <a:ext cx="341225" cy="77525"/>
            </a:xfrm>
            <a:custGeom>
              <a:avLst/>
              <a:gdLst/>
              <a:ahLst/>
              <a:cxnLst/>
              <a:rect l="l" t="t" r="r" b="b"/>
              <a:pathLst>
                <a:path w="13649" h="3101" extrusionOk="0">
                  <a:moveTo>
                    <a:pt x="12108" y="1"/>
                  </a:moveTo>
                  <a:cubicBezTo>
                    <a:pt x="12081" y="1"/>
                    <a:pt x="12054" y="2"/>
                    <a:pt x="12026" y="5"/>
                  </a:cubicBezTo>
                  <a:cubicBezTo>
                    <a:pt x="10955" y="112"/>
                    <a:pt x="8870" y="126"/>
                    <a:pt x="6747" y="126"/>
                  </a:cubicBezTo>
                  <a:cubicBezTo>
                    <a:pt x="5956" y="126"/>
                    <a:pt x="5159" y="124"/>
                    <a:pt x="4407" y="124"/>
                  </a:cubicBezTo>
                  <a:cubicBezTo>
                    <a:pt x="2976" y="124"/>
                    <a:pt x="1709" y="132"/>
                    <a:pt x="955" y="174"/>
                  </a:cubicBezTo>
                  <a:cubicBezTo>
                    <a:pt x="589" y="192"/>
                    <a:pt x="286" y="442"/>
                    <a:pt x="196" y="790"/>
                  </a:cubicBezTo>
                  <a:cubicBezTo>
                    <a:pt x="54" y="1343"/>
                    <a:pt x="0" y="1958"/>
                    <a:pt x="98" y="2449"/>
                  </a:cubicBezTo>
                  <a:cubicBezTo>
                    <a:pt x="170" y="2833"/>
                    <a:pt x="518" y="3100"/>
                    <a:pt x="910" y="3100"/>
                  </a:cubicBezTo>
                  <a:cubicBezTo>
                    <a:pt x="1206" y="3099"/>
                    <a:pt x="1532" y="3098"/>
                    <a:pt x="1883" y="3098"/>
                  </a:cubicBezTo>
                  <a:cubicBezTo>
                    <a:pt x="2666" y="3098"/>
                    <a:pt x="3571" y="3101"/>
                    <a:pt x="4523" y="3101"/>
                  </a:cubicBezTo>
                  <a:cubicBezTo>
                    <a:pt x="7381" y="3101"/>
                    <a:pt x="10670" y="3073"/>
                    <a:pt x="12409" y="2851"/>
                  </a:cubicBezTo>
                  <a:cubicBezTo>
                    <a:pt x="13648" y="2685"/>
                    <a:pt x="13326" y="1"/>
                    <a:pt x="1210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2986" name="Google Shape;2986;p13"/>
            <p:cNvSpPr/>
            <p:nvPr/>
          </p:nvSpPr>
          <p:spPr>
            <a:xfrm>
              <a:off x="5208675" y="4762925"/>
              <a:ext cx="74275" cy="66375"/>
            </a:xfrm>
            <a:custGeom>
              <a:avLst/>
              <a:gdLst/>
              <a:ahLst/>
              <a:cxnLst/>
              <a:rect l="l" t="t" r="r" b="b"/>
              <a:pathLst>
                <a:path w="2971" h="2655" extrusionOk="0">
                  <a:moveTo>
                    <a:pt x="1273" y="0"/>
                  </a:moveTo>
                  <a:cubicBezTo>
                    <a:pt x="589" y="0"/>
                    <a:pt x="1" y="707"/>
                    <a:pt x="305" y="2033"/>
                  </a:cubicBezTo>
                  <a:cubicBezTo>
                    <a:pt x="403" y="2464"/>
                    <a:pt x="795" y="2654"/>
                    <a:pt x="1232" y="2654"/>
                  </a:cubicBezTo>
                  <a:cubicBezTo>
                    <a:pt x="2027" y="2654"/>
                    <a:pt x="2971" y="2028"/>
                    <a:pt x="2580" y="1078"/>
                  </a:cubicBezTo>
                  <a:cubicBezTo>
                    <a:pt x="2281" y="350"/>
                    <a:pt x="1754" y="0"/>
                    <a:pt x="127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2987" name="Google Shape;2987;p13"/>
            <p:cNvSpPr/>
            <p:nvPr/>
          </p:nvSpPr>
          <p:spPr>
            <a:xfrm>
              <a:off x="5486800" y="4536675"/>
              <a:ext cx="347725" cy="351175"/>
            </a:xfrm>
            <a:custGeom>
              <a:avLst/>
              <a:gdLst/>
              <a:ahLst/>
              <a:cxnLst/>
              <a:rect l="l" t="t" r="r" b="b"/>
              <a:pathLst>
                <a:path w="13909" h="14047" extrusionOk="0">
                  <a:moveTo>
                    <a:pt x="6982" y="1"/>
                  </a:moveTo>
                  <a:cubicBezTo>
                    <a:pt x="6335" y="1"/>
                    <a:pt x="5672" y="52"/>
                    <a:pt x="5220" y="208"/>
                  </a:cubicBezTo>
                  <a:cubicBezTo>
                    <a:pt x="4872" y="333"/>
                    <a:pt x="4658" y="681"/>
                    <a:pt x="4684" y="1047"/>
                  </a:cubicBezTo>
                  <a:cubicBezTo>
                    <a:pt x="4791" y="2403"/>
                    <a:pt x="5452" y="4856"/>
                    <a:pt x="5300" y="5418"/>
                  </a:cubicBezTo>
                  <a:cubicBezTo>
                    <a:pt x="5184" y="5846"/>
                    <a:pt x="536" y="5766"/>
                    <a:pt x="260" y="6248"/>
                  </a:cubicBezTo>
                  <a:cubicBezTo>
                    <a:pt x="1" y="6703"/>
                    <a:pt x="331" y="7854"/>
                    <a:pt x="643" y="8639"/>
                  </a:cubicBezTo>
                  <a:cubicBezTo>
                    <a:pt x="773" y="8953"/>
                    <a:pt x="1075" y="9155"/>
                    <a:pt x="1406" y="9155"/>
                  </a:cubicBezTo>
                  <a:cubicBezTo>
                    <a:pt x="1460" y="9155"/>
                    <a:pt x="1516" y="9150"/>
                    <a:pt x="1571" y="9138"/>
                  </a:cubicBezTo>
                  <a:cubicBezTo>
                    <a:pt x="2749" y="8915"/>
                    <a:pt x="3837" y="8826"/>
                    <a:pt x="4756" y="8790"/>
                  </a:cubicBezTo>
                  <a:cubicBezTo>
                    <a:pt x="4771" y="8789"/>
                    <a:pt x="4786" y="8789"/>
                    <a:pt x="4801" y="8789"/>
                  </a:cubicBezTo>
                  <a:cubicBezTo>
                    <a:pt x="5262" y="8789"/>
                    <a:pt x="5630" y="9180"/>
                    <a:pt x="5612" y="9647"/>
                  </a:cubicBezTo>
                  <a:cubicBezTo>
                    <a:pt x="5568" y="10869"/>
                    <a:pt x="5452" y="12189"/>
                    <a:pt x="5648" y="13331"/>
                  </a:cubicBezTo>
                  <a:cubicBezTo>
                    <a:pt x="5710" y="13715"/>
                    <a:pt x="6032" y="14000"/>
                    <a:pt x="6424" y="14018"/>
                  </a:cubicBezTo>
                  <a:cubicBezTo>
                    <a:pt x="6847" y="14034"/>
                    <a:pt x="7292" y="14047"/>
                    <a:pt x="7745" y="14047"/>
                  </a:cubicBezTo>
                  <a:cubicBezTo>
                    <a:pt x="8046" y="14047"/>
                    <a:pt x="8351" y="14041"/>
                    <a:pt x="8654" y="14027"/>
                  </a:cubicBezTo>
                  <a:cubicBezTo>
                    <a:pt x="9065" y="14000"/>
                    <a:pt x="9395" y="13670"/>
                    <a:pt x="9430" y="13260"/>
                  </a:cubicBezTo>
                  <a:cubicBezTo>
                    <a:pt x="9502" y="12180"/>
                    <a:pt x="9422" y="10610"/>
                    <a:pt x="9252" y="9424"/>
                  </a:cubicBezTo>
                  <a:cubicBezTo>
                    <a:pt x="9175" y="8921"/>
                    <a:pt x="9570" y="8484"/>
                    <a:pt x="10064" y="8484"/>
                  </a:cubicBezTo>
                  <a:cubicBezTo>
                    <a:pt x="10087" y="8484"/>
                    <a:pt x="10111" y="8485"/>
                    <a:pt x="10135" y="8487"/>
                  </a:cubicBezTo>
                  <a:cubicBezTo>
                    <a:pt x="11108" y="8558"/>
                    <a:pt x="12134" y="8692"/>
                    <a:pt x="13043" y="8728"/>
                  </a:cubicBezTo>
                  <a:cubicBezTo>
                    <a:pt x="13054" y="8728"/>
                    <a:pt x="13064" y="8728"/>
                    <a:pt x="13074" y="8728"/>
                  </a:cubicBezTo>
                  <a:cubicBezTo>
                    <a:pt x="13533" y="8728"/>
                    <a:pt x="13909" y="8343"/>
                    <a:pt x="13900" y="7880"/>
                  </a:cubicBezTo>
                  <a:cubicBezTo>
                    <a:pt x="13882" y="7318"/>
                    <a:pt x="13793" y="6792"/>
                    <a:pt x="13695" y="6221"/>
                  </a:cubicBezTo>
                  <a:cubicBezTo>
                    <a:pt x="13641" y="5855"/>
                    <a:pt x="13347" y="5570"/>
                    <a:pt x="12972" y="5525"/>
                  </a:cubicBezTo>
                  <a:cubicBezTo>
                    <a:pt x="12094" y="5428"/>
                    <a:pt x="11141" y="5336"/>
                    <a:pt x="10260" y="5336"/>
                  </a:cubicBezTo>
                  <a:cubicBezTo>
                    <a:pt x="10094" y="5336"/>
                    <a:pt x="9930" y="5340"/>
                    <a:pt x="9769" y="5347"/>
                  </a:cubicBezTo>
                  <a:cubicBezTo>
                    <a:pt x="9758" y="5347"/>
                    <a:pt x="9747" y="5347"/>
                    <a:pt x="9736" y="5347"/>
                  </a:cubicBezTo>
                  <a:cubicBezTo>
                    <a:pt x="9287" y="5347"/>
                    <a:pt x="8922" y="4997"/>
                    <a:pt x="8904" y="4544"/>
                  </a:cubicBezTo>
                  <a:cubicBezTo>
                    <a:pt x="8868" y="3482"/>
                    <a:pt x="8752" y="2001"/>
                    <a:pt x="8645" y="779"/>
                  </a:cubicBezTo>
                  <a:cubicBezTo>
                    <a:pt x="8610" y="378"/>
                    <a:pt x="8280" y="57"/>
                    <a:pt x="7878" y="30"/>
                  </a:cubicBezTo>
                  <a:cubicBezTo>
                    <a:pt x="7600" y="13"/>
                    <a:pt x="7293" y="1"/>
                    <a:pt x="6982"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2988" name="Google Shape;2988;p13"/>
            <p:cNvSpPr/>
            <p:nvPr/>
          </p:nvSpPr>
          <p:spPr>
            <a:xfrm>
              <a:off x="5591850" y="3965725"/>
              <a:ext cx="331450" cy="295925"/>
            </a:xfrm>
            <a:custGeom>
              <a:avLst/>
              <a:gdLst/>
              <a:ahLst/>
              <a:cxnLst/>
              <a:rect l="l" t="t" r="r" b="b"/>
              <a:pathLst>
                <a:path w="13258" h="11837" extrusionOk="0">
                  <a:moveTo>
                    <a:pt x="9567" y="1"/>
                  </a:moveTo>
                  <a:cubicBezTo>
                    <a:pt x="9350" y="1"/>
                    <a:pt x="9135" y="88"/>
                    <a:pt x="8975" y="253"/>
                  </a:cubicBezTo>
                  <a:cubicBezTo>
                    <a:pt x="8253" y="1003"/>
                    <a:pt x="7468" y="1841"/>
                    <a:pt x="6897" y="2653"/>
                  </a:cubicBezTo>
                  <a:cubicBezTo>
                    <a:pt x="6733" y="2881"/>
                    <a:pt x="6481" y="3004"/>
                    <a:pt x="6223" y="3004"/>
                  </a:cubicBezTo>
                  <a:cubicBezTo>
                    <a:pt x="6059" y="3004"/>
                    <a:pt x="5892" y="2954"/>
                    <a:pt x="5746" y="2849"/>
                  </a:cubicBezTo>
                  <a:cubicBezTo>
                    <a:pt x="4889" y="2234"/>
                    <a:pt x="3658" y="1431"/>
                    <a:pt x="2641" y="780"/>
                  </a:cubicBezTo>
                  <a:cubicBezTo>
                    <a:pt x="2503" y="691"/>
                    <a:pt x="2349" y="649"/>
                    <a:pt x="2197" y="649"/>
                  </a:cubicBezTo>
                  <a:cubicBezTo>
                    <a:pt x="1967" y="649"/>
                    <a:pt x="1741" y="745"/>
                    <a:pt x="1580" y="922"/>
                  </a:cubicBezTo>
                  <a:cubicBezTo>
                    <a:pt x="1027" y="1556"/>
                    <a:pt x="331" y="2448"/>
                    <a:pt x="117" y="3117"/>
                  </a:cubicBezTo>
                  <a:cubicBezTo>
                    <a:pt x="1" y="3465"/>
                    <a:pt x="143" y="3839"/>
                    <a:pt x="447" y="4036"/>
                  </a:cubicBezTo>
                  <a:cubicBezTo>
                    <a:pt x="1571" y="4776"/>
                    <a:pt x="3899" y="5740"/>
                    <a:pt x="4247" y="6212"/>
                  </a:cubicBezTo>
                  <a:cubicBezTo>
                    <a:pt x="4515" y="6560"/>
                    <a:pt x="1642" y="10147"/>
                    <a:pt x="1847" y="10655"/>
                  </a:cubicBezTo>
                  <a:cubicBezTo>
                    <a:pt x="2053" y="11137"/>
                    <a:pt x="3150" y="11574"/>
                    <a:pt x="3953" y="11806"/>
                  </a:cubicBezTo>
                  <a:cubicBezTo>
                    <a:pt x="4026" y="11827"/>
                    <a:pt x="4100" y="11837"/>
                    <a:pt x="4173" y="11837"/>
                  </a:cubicBezTo>
                  <a:cubicBezTo>
                    <a:pt x="4475" y="11837"/>
                    <a:pt x="4764" y="11665"/>
                    <a:pt x="4907" y="11378"/>
                  </a:cubicBezTo>
                  <a:cubicBezTo>
                    <a:pt x="5443" y="10325"/>
                    <a:pt x="6031" y="9415"/>
                    <a:pt x="6558" y="8675"/>
                  </a:cubicBezTo>
                  <a:cubicBezTo>
                    <a:pt x="6719" y="8446"/>
                    <a:pt x="6974" y="8326"/>
                    <a:pt x="7231" y="8326"/>
                  </a:cubicBezTo>
                  <a:cubicBezTo>
                    <a:pt x="7415" y="8326"/>
                    <a:pt x="7600" y="8387"/>
                    <a:pt x="7753" y="8514"/>
                  </a:cubicBezTo>
                  <a:cubicBezTo>
                    <a:pt x="8681" y="9290"/>
                    <a:pt x="9653" y="10182"/>
                    <a:pt x="10661" y="10726"/>
                  </a:cubicBezTo>
                  <a:cubicBezTo>
                    <a:pt x="10782" y="10790"/>
                    <a:pt x="10913" y="10821"/>
                    <a:pt x="11042" y="10821"/>
                  </a:cubicBezTo>
                  <a:cubicBezTo>
                    <a:pt x="11277" y="10821"/>
                    <a:pt x="11508" y="10720"/>
                    <a:pt x="11669" y="10530"/>
                  </a:cubicBezTo>
                  <a:cubicBezTo>
                    <a:pt x="12115" y="9995"/>
                    <a:pt x="12597" y="9406"/>
                    <a:pt x="13025" y="8782"/>
                  </a:cubicBezTo>
                  <a:cubicBezTo>
                    <a:pt x="13257" y="8443"/>
                    <a:pt x="13195" y="7988"/>
                    <a:pt x="12892" y="7711"/>
                  </a:cubicBezTo>
                  <a:cubicBezTo>
                    <a:pt x="12098" y="6997"/>
                    <a:pt x="10813" y="6114"/>
                    <a:pt x="9787" y="5534"/>
                  </a:cubicBezTo>
                  <a:cubicBezTo>
                    <a:pt x="9323" y="5276"/>
                    <a:pt x="9225" y="4660"/>
                    <a:pt x="9582" y="4268"/>
                  </a:cubicBezTo>
                  <a:cubicBezTo>
                    <a:pt x="10224" y="3554"/>
                    <a:pt x="10947" y="2831"/>
                    <a:pt x="11536" y="2136"/>
                  </a:cubicBezTo>
                  <a:cubicBezTo>
                    <a:pt x="11830" y="1770"/>
                    <a:pt x="11759" y="1226"/>
                    <a:pt x="11384" y="949"/>
                  </a:cubicBezTo>
                  <a:cubicBezTo>
                    <a:pt x="10929" y="619"/>
                    <a:pt x="10465" y="378"/>
                    <a:pt x="9957" y="102"/>
                  </a:cubicBezTo>
                  <a:cubicBezTo>
                    <a:pt x="9834" y="34"/>
                    <a:pt x="9700" y="1"/>
                    <a:pt x="956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2989" name="Google Shape;2989;p13"/>
            <p:cNvSpPr/>
            <p:nvPr/>
          </p:nvSpPr>
          <p:spPr>
            <a:xfrm>
              <a:off x="4707100" y="3984400"/>
              <a:ext cx="441175" cy="378250"/>
            </a:xfrm>
            <a:custGeom>
              <a:avLst/>
              <a:gdLst/>
              <a:ahLst/>
              <a:cxnLst/>
              <a:rect l="l" t="t" r="r" b="b"/>
              <a:pathLst>
                <a:path w="17647" h="15130" extrusionOk="0">
                  <a:moveTo>
                    <a:pt x="13768" y="0"/>
                  </a:moveTo>
                  <a:cubicBezTo>
                    <a:pt x="11887" y="0"/>
                    <a:pt x="9681" y="69"/>
                    <a:pt x="9145" y="291"/>
                  </a:cubicBezTo>
                  <a:cubicBezTo>
                    <a:pt x="8271" y="657"/>
                    <a:pt x="8074" y="7357"/>
                    <a:pt x="7432" y="11621"/>
                  </a:cubicBezTo>
                  <a:cubicBezTo>
                    <a:pt x="7409" y="11800"/>
                    <a:pt x="7266" y="11891"/>
                    <a:pt x="7121" y="11891"/>
                  </a:cubicBezTo>
                  <a:cubicBezTo>
                    <a:pt x="6991" y="11891"/>
                    <a:pt x="6858" y="11817"/>
                    <a:pt x="6808" y="11666"/>
                  </a:cubicBezTo>
                  <a:cubicBezTo>
                    <a:pt x="5960" y="8864"/>
                    <a:pt x="5773" y="7758"/>
                    <a:pt x="4667" y="5349"/>
                  </a:cubicBezTo>
                  <a:cubicBezTo>
                    <a:pt x="4515" y="5019"/>
                    <a:pt x="4176" y="4805"/>
                    <a:pt x="3801" y="4805"/>
                  </a:cubicBezTo>
                  <a:cubicBezTo>
                    <a:pt x="2392" y="4814"/>
                    <a:pt x="875" y="5233"/>
                    <a:pt x="224" y="6536"/>
                  </a:cubicBezTo>
                  <a:cubicBezTo>
                    <a:pt x="1" y="7178"/>
                    <a:pt x="233" y="7562"/>
                    <a:pt x="536" y="8026"/>
                  </a:cubicBezTo>
                  <a:cubicBezTo>
                    <a:pt x="640" y="8182"/>
                    <a:pt x="814" y="8265"/>
                    <a:pt x="988" y="8265"/>
                  </a:cubicBezTo>
                  <a:cubicBezTo>
                    <a:pt x="1113" y="8265"/>
                    <a:pt x="1239" y="8222"/>
                    <a:pt x="1339" y="8133"/>
                  </a:cubicBezTo>
                  <a:cubicBezTo>
                    <a:pt x="2005" y="7559"/>
                    <a:pt x="2808" y="7165"/>
                    <a:pt x="3243" y="7165"/>
                  </a:cubicBezTo>
                  <a:cubicBezTo>
                    <a:pt x="3396" y="7165"/>
                    <a:pt x="3503" y="7214"/>
                    <a:pt x="3543" y="7321"/>
                  </a:cubicBezTo>
                  <a:cubicBezTo>
                    <a:pt x="4238" y="9239"/>
                    <a:pt x="5139" y="13485"/>
                    <a:pt x="5728" y="14645"/>
                  </a:cubicBezTo>
                  <a:cubicBezTo>
                    <a:pt x="5882" y="14953"/>
                    <a:pt x="6554" y="15129"/>
                    <a:pt x="7250" y="15129"/>
                  </a:cubicBezTo>
                  <a:cubicBezTo>
                    <a:pt x="7963" y="15129"/>
                    <a:pt x="8701" y="14945"/>
                    <a:pt x="8931" y="14529"/>
                  </a:cubicBezTo>
                  <a:cubicBezTo>
                    <a:pt x="10403" y="11853"/>
                    <a:pt x="10358" y="6233"/>
                    <a:pt x="11108" y="2843"/>
                  </a:cubicBezTo>
                  <a:cubicBezTo>
                    <a:pt x="11206" y="2397"/>
                    <a:pt x="11598" y="2067"/>
                    <a:pt x="12053" y="2058"/>
                  </a:cubicBezTo>
                  <a:lnTo>
                    <a:pt x="14319" y="1995"/>
                  </a:lnTo>
                  <a:cubicBezTo>
                    <a:pt x="14819" y="2147"/>
                    <a:pt x="15060" y="2736"/>
                    <a:pt x="15176" y="3199"/>
                  </a:cubicBezTo>
                  <a:cubicBezTo>
                    <a:pt x="15261" y="3534"/>
                    <a:pt x="15571" y="3754"/>
                    <a:pt x="15904" y="3754"/>
                  </a:cubicBezTo>
                  <a:cubicBezTo>
                    <a:pt x="15917" y="3754"/>
                    <a:pt x="15930" y="3753"/>
                    <a:pt x="15943" y="3753"/>
                  </a:cubicBezTo>
                  <a:cubicBezTo>
                    <a:pt x="16255" y="3735"/>
                    <a:pt x="16594" y="3717"/>
                    <a:pt x="16888" y="3699"/>
                  </a:cubicBezTo>
                  <a:cubicBezTo>
                    <a:pt x="17317" y="3681"/>
                    <a:pt x="17647" y="3307"/>
                    <a:pt x="17593" y="2878"/>
                  </a:cubicBezTo>
                  <a:cubicBezTo>
                    <a:pt x="17513" y="2147"/>
                    <a:pt x="17272" y="1478"/>
                    <a:pt x="17040" y="978"/>
                  </a:cubicBezTo>
                  <a:cubicBezTo>
                    <a:pt x="16790" y="407"/>
                    <a:pt x="16228" y="41"/>
                    <a:pt x="15604" y="24"/>
                  </a:cubicBezTo>
                  <a:cubicBezTo>
                    <a:pt x="15100" y="9"/>
                    <a:pt x="14456" y="0"/>
                    <a:pt x="1376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2990" name="Google Shape;2990;p13"/>
            <p:cNvSpPr/>
            <p:nvPr/>
          </p:nvSpPr>
          <p:spPr>
            <a:xfrm>
              <a:off x="5257550" y="3787050"/>
              <a:ext cx="341175" cy="77375"/>
            </a:xfrm>
            <a:custGeom>
              <a:avLst/>
              <a:gdLst/>
              <a:ahLst/>
              <a:cxnLst/>
              <a:rect l="l" t="t" r="r" b="b"/>
              <a:pathLst>
                <a:path w="13647" h="3095" extrusionOk="0">
                  <a:moveTo>
                    <a:pt x="12114" y="0"/>
                  </a:moveTo>
                  <a:cubicBezTo>
                    <a:pt x="12085" y="0"/>
                    <a:pt x="12056" y="2"/>
                    <a:pt x="12026" y="5"/>
                  </a:cubicBezTo>
                  <a:cubicBezTo>
                    <a:pt x="11000" y="103"/>
                    <a:pt x="9034" y="119"/>
                    <a:pt x="6997" y="119"/>
                  </a:cubicBezTo>
                  <a:cubicBezTo>
                    <a:pt x="6092" y="119"/>
                    <a:pt x="5172" y="116"/>
                    <a:pt x="4315" y="116"/>
                  </a:cubicBezTo>
                  <a:cubicBezTo>
                    <a:pt x="2921" y="116"/>
                    <a:pt x="1692" y="124"/>
                    <a:pt x="955" y="165"/>
                  </a:cubicBezTo>
                  <a:cubicBezTo>
                    <a:pt x="598" y="183"/>
                    <a:pt x="286" y="433"/>
                    <a:pt x="196" y="781"/>
                  </a:cubicBezTo>
                  <a:cubicBezTo>
                    <a:pt x="54" y="1334"/>
                    <a:pt x="0" y="1958"/>
                    <a:pt x="98" y="2440"/>
                  </a:cubicBezTo>
                  <a:cubicBezTo>
                    <a:pt x="178" y="2824"/>
                    <a:pt x="526" y="3091"/>
                    <a:pt x="919" y="3091"/>
                  </a:cubicBezTo>
                  <a:cubicBezTo>
                    <a:pt x="1183" y="3090"/>
                    <a:pt x="1471" y="3089"/>
                    <a:pt x="1780" y="3089"/>
                  </a:cubicBezTo>
                  <a:cubicBezTo>
                    <a:pt x="2663" y="3089"/>
                    <a:pt x="3711" y="3094"/>
                    <a:pt x="4812" y="3094"/>
                  </a:cubicBezTo>
                  <a:cubicBezTo>
                    <a:pt x="7599" y="3094"/>
                    <a:pt x="10727" y="3063"/>
                    <a:pt x="12409" y="2842"/>
                  </a:cubicBezTo>
                  <a:cubicBezTo>
                    <a:pt x="13646" y="2676"/>
                    <a:pt x="13326" y="0"/>
                    <a:pt x="1211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2991" name="Google Shape;2991;p13"/>
            <p:cNvSpPr/>
            <p:nvPr/>
          </p:nvSpPr>
          <p:spPr>
            <a:xfrm>
              <a:off x="5189525" y="3430650"/>
              <a:ext cx="257525" cy="77475"/>
            </a:xfrm>
            <a:custGeom>
              <a:avLst/>
              <a:gdLst/>
              <a:ahLst/>
              <a:cxnLst/>
              <a:rect l="l" t="t" r="r" b="b"/>
              <a:pathLst>
                <a:path w="10301" h="3099" extrusionOk="0">
                  <a:moveTo>
                    <a:pt x="9144" y="1"/>
                  </a:moveTo>
                  <a:cubicBezTo>
                    <a:pt x="9123" y="1"/>
                    <a:pt x="9103" y="2"/>
                    <a:pt x="9082" y="5"/>
                  </a:cubicBezTo>
                  <a:cubicBezTo>
                    <a:pt x="8300" y="109"/>
                    <a:pt x="6795" y="126"/>
                    <a:pt x="5241" y="126"/>
                  </a:cubicBezTo>
                  <a:cubicBezTo>
                    <a:pt x="4500" y="126"/>
                    <a:pt x="3748" y="122"/>
                    <a:pt x="3059" y="122"/>
                  </a:cubicBezTo>
                  <a:cubicBezTo>
                    <a:pt x="2090" y="122"/>
                    <a:pt x="1243" y="129"/>
                    <a:pt x="723" y="166"/>
                  </a:cubicBezTo>
                  <a:cubicBezTo>
                    <a:pt x="446" y="192"/>
                    <a:pt x="214" y="433"/>
                    <a:pt x="152" y="790"/>
                  </a:cubicBezTo>
                  <a:cubicBezTo>
                    <a:pt x="45" y="1334"/>
                    <a:pt x="0" y="1959"/>
                    <a:pt x="72" y="2449"/>
                  </a:cubicBezTo>
                  <a:cubicBezTo>
                    <a:pt x="133" y="2827"/>
                    <a:pt x="384" y="3092"/>
                    <a:pt x="673" y="3092"/>
                  </a:cubicBezTo>
                  <a:cubicBezTo>
                    <a:pt x="678" y="3092"/>
                    <a:pt x="682" y="3092"/>
                    <a:pt x="687" y="3092"/>
                  </a:cubicBezTo>
                  <a:cubicBezTo>
                    <a:pt x="792" y="3091"/>
                    <a:pt x="903" y="3091"/>
                    <a:pt x="1018" y="3091"/>
                  </a:cubicBezTo>
                  <a:cubicBezTo>
                    <a:pt x="1743" y="3091"/>
                    <a:pt x="2652" y="3098"/>
                    <a:pt x="3616" y="3098"/>
                  </a:cubicBezTo>
                  <a:cubicBezTo>
                    <a:pt x="5725" y="3098"/>
                    <a:pt x="8095" y="3063"/>
                    <a:pt x="9367" y="2842"/>
                  </a:cubicBezTo>
                  <a:cubicBezTo>
                    <a:pt x="10301" y="2685"/>
                    <a:pt x="10057" y="1"/>
                    <a:pt x="914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2992" name="Google Shape;2992;p13"/>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2993" name="Google Shape;2993;p13"/>
            <p:cNvSpPr/>
            <p:nvPr/>
          </p:nvSpPr>
          <p:spPr>
            <a:xfrm>
              <a:off x="5886250" y="3787050"/>
              <a:ext cx="341175" cy="77375"/>
            </a:xfrm>
            <a:custGeom>
              <a:avLst/>
              <a:gdLst/>
              <a:ahLst/>
              <a:cxnLst/>
              <a:rect l="l" t="t" r="r" b="b"/>
              <a:pathLst>
                <a:path w="13647" h="3095" extrusionOk="0">
                  <a:moveTo>
                    <a:pt x="12123" y="0"/>
                  </a:moveTo>
                  <a:cubicBezTo>
                    <a:pt x="12094" y="0"/>
                    <a:pt x="12065" y="2"/>
                    <a:pt x="12035" y="5"/>
                  </a:cubicBezTo>
                  <a:cubicBezTo>
                    <a:pt x="11006" y="103"/>
                    <a:pt x="9039" y="119"/>
                    <a:pt x="7002" y="119"/>
                  </a:cubicBezTo>
                  <a:cubicBezTo>
                    <a:pt x="6096" y="119"/>
                    <a:pt x="5177" y="116"/>
                    <a:pt x="4319" y="116"/>
                  </a:cubicBezTo>
                  <a:cubicBezTo>
                    <a:pt x="2926" y="116"/>
                    <a:pt x="1695" y="124"/>
                    <a:pt x="955" y="165"/>
                  </a:cubicBezTo>
                  <a:cubicBezTo>
                    <a:pt x="598" y="183"/>
                    <a:pt x="286" y="433"/>
                    <a:pt x="197" y="781"/>
                  </a:cubicBezTo>
                  <a:cubicBezTo>
                    <a:pt x="63" y="1334"/>
                    <a:pt x="0" y="1958"/>
                    <a:pt x="99" y="2440"/>
                  </a:cubicBezTo>
                  <a:cubicBezTo>
                    <a:pt x="179" y="2824"/>
                    <a:pt x="527" y="3091"/>
                    <a:pt x="919" y="3091"/>
                  </a:cubicBezTo>
                  <a:cubicBezTo>
                    <a:pt x="1183" y="3090"/>
                    <a:pt x="1472" y="3089"/>
                    <a:pt x="1780" y="3089"/>
                  </a:cubicBezTo>
                  <a:cubicBezTo>
                    <a:pt x="2664" y="3089"/>
                    <a:pt x="3713" y="3094"/>
                    <a:pt x="4814" y="3094"/>
                  </a:cubicBezTo>
                  <a:cubicBezTo>
                    <a:pt x="7603" y="3094"/>
                    <a:pt x="10733" y="3063"/>
                    <a:pt x="12410" y="2842"/>
                  </a:cubicBezTo>
                  <a:cubicBezTo>
                    <a:pt x="13647" y="2676"/>
                    <a:pt x="13327" y="0"/>
                    <a:pt x="1212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2994" name="Google Shape;2994;p13"/>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2995" name="Google Shape;2995;p13"/>
            <p:cNvSpPr/>
            <p:nvPr/>
          </p:nvSpPr>
          <p:spPr>
            <a:xfrm>
              <a:off x="4484575" y="3469250"/>
              <a:ext cx="85450" cy="76250"/>
            </a:xfrm>
            <a:custGeom>
              <a:avLst/>
              <a:gdLst/>
              <a:ahLst/>
              <a:cxnLst/>
              <a:rect l="l" t="t" r="r" b="b"/>
              <a:pathLst>
                <a:path w="3418" h="3050" extrusionOk="0">
                  <a:moveTo>
                    <a:pt x="1465" y="1"/>
                  </a:moveTo>
                  <a:cubicBezTo>
                    <a:pt x="677" y="1"/>
                    <a:pt x="1" y="812"/>
                    <a:pt x="347" y="2333"/>
                  </a:cubicBezTo>
                  <a:cubicBezTo>
                    <a:pt x="461" y="2830"/>
                    <a:pt x="913" y="3050"/>
                    <a:pt x="1417" y="3050"/>
                  </a:cubicBezTo>
                  <a:cubicBezTo>
                    <a:pt x="2332" y="3050"/>
                    <a:pt x="3418" y="2328"/>
                    <a:pt x="2969" y="1235"/>
                  </a:cubicBezTo>
                  <a:cubicBezTo>
                    <a:pt x="2624" y="400"/>
                    <a:pt x="2017" y="1"/>
                    <a:pt x="1465"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2996" name="Google Shape;2996;p13"/>
            <p:cNvSpPr/>
            <p:nvPr/>
          </p:nvSpPr>
          <p:spPr>
            <a:xfrm>
              <a:off x="42722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9" y="183"/>
                    <a:pt x="286" y="433"/>
                    <a:pt x="197" y="781"/>
                  </a:cubicBezTo>
                  <a:cubicBezTo>
                    <a:pt x="54" y="1334"/>
                    <a:pt x="1" y="1958"/>
                    <a:pt x="99" y="2440"/>
                  </a:cubicBezTo>
                  <a:cubicBezTo>
                    <a:pt x="170" y="2824"/>
                    <a:pt x="527" y="3091"/>
                    <a:pt x="911" y="3091"/>
                  </a:cubicBezTo>
                  <a:cubicBezTo>
                    <a:pt x="1175" y="3090"/>
                    <a:pt x="1465" y="3089"/>
                    <a:pt x="1774" y="3089"/>
                  </a:cubicBezTo>
                  <a:cubicBezTo>
                    <a:pt x="2659" y="3089"/>
                    <a:pt x="3708" y="3094"/>
                    <a:pt x="4810" y="3094"/>
                  </a:cubicBezTo>
                  <a:cubicBezTo>
                    <a:pt x="7599" y="3094"/>
                    <a:pt x="10728" y="3063"/>
                    <a:pt x="12410" y="2842"/>
                  </a:cubicBezTo>
                  <a:cubicBezTo>
                    <a:pt x="13647" y="2676"/>
                    <a:pt x="13327" y="0"/>
                    <a:pt x="1211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2997" name="Google Shape;2997;p13"/>
            <p:cNvSpPr/>
            <p:nvPr/>
          </p:nvSpPr>
          <p:spPr>
            <a:xfrm>
              <a:off x="4401550" y="3698750"/>
              <a:ext cx="74400" cy="66425"/>
            </a:xfrm>
            <a:custGeom>
              <a:avLst/>
              <a:gdLst/>
              <a:ahLst/>
              <a:cxnLst/>
              <a:rect l="l" t="t" r="r" b="b"/>
              <a:pathLst>
                <a:path w="2976" h="2657" extrusionOk="0">
                  <a:moveTo>
                    <a:pt x="1272" y="0"/>
                  </a:moveTo>
                  <a:cubicBezTo>
                    <a:pt x="588" y="0"/>
                    <a:pt x="1" y="704"/>
                    <a:pt x="304" y="2029"/>
                  </a:cubicBezTo>
                  <a:cubicBezTo>
                    <a:pt x="403" y="2464"/>
                    <a:pt x="798" y="2656"/>
                    <a:pt x="1237" y="2656"/>
                  </a:cubicBezTo>
                  <a:cubicBezTo>
                    <a:pt x="2033" y="2656"/>
                    <a:pt x="2976" y="2028"/>
                    <a:pt x="2579" y="1074"/>
                  </a:cubicBezTo>
                  <a:cubicBezTo>
                    <a:pt x="2281" y="349"/>
                    <a:pt x="1753" y="0"/>
                    <a:pt x="127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2998" name="Google Shape;2998;p13"/>
            <p:cNvSpPr/>
            <p:nvPr/>
          </p:nvSpPr>
          <p:spPr>
            <a:xfrm>
              <a:off x="4401550" y="3890675"/>
              <a:ext cx="74425" cy="66375"/>
            </a:xfrm>
            <a:custGeom>
              <a:avLst/>
              <a:gdLst/>
              <a:ahLst/>
              <a:cxnLst/>
              <a:rect l="l" t="t" r="r" b="b"/>
              <a:pathLst>
                <a:path w="2977" h="2655" extrusionOk="0">
                  <a:moveTo>
                    <a:pt x="1273" y="0"/>
                  </a:moveTo>
                  <a:cubicBezTo>
                    <a:pt x="589" y="0"/>
                    <a:pt x="1" y="707"/>
                    <a:pt x="304" y="2033"/>
                  </a:cubicBezTo>
                  <a:cubicBezTo>
                    <a:pt x="403" y="2464"/>
                    <a:pt x="796" y="2654"/>
                    <a:pt x="1234" y="2654"/>
                  </a:cubicBezTo>
                  <a:cubicBezTo>
                    <a:pt x="2030" y="2654"/>
                    <a:pt x="2976" y="2028"/>
                    <a:pt x="2579" y="1078"/>
                  </a:cubicBezTo>
                  <a:cubicBezTo>
                    <a:pt x="2281" y="350"/>
                    <a:pt x="1753" y="0"/>
                    <a:pt x="127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2999" name="Google Shape;2999;p13"/>
            <p:cNvSpPr/>
            <p:nvPr/>
          </p:nvSpPr>
          <p:spPr>
            <a:xfrm>
              <a:off x="4679900" y="3472475"/>
              <a:ext cx="347725" cy="351275"/>
            </a:xfrm>
            <a:custGeom>
              <a:avLst/>
              <a:gdLst/>
              <a:ahLst/>
              <a:cxnLst/>
              <a:rect l="l" t="t" r="r" b="b"/>
              <a:pathLst>
                <a:path w="13909" h="14051" extrusionOk="0">
                  <a:moveTo>
                    <a:pt x="6940" y="1"/>
                  </a:moveTo>
                  <a:cubicBezTo>
                    <a:pt x="6305" y="1"/>
                    <a:pt x="5654" y="55"/>
                    <a:pt x="5210" y="214"/>
                  </a:cubicBezTo>
                  <a:cubicBezTo>
                    <a:pt x="4863" y="330"/>
                    <a:pt x="4657" y="678"/>
                    <a:pt x="4684" y="1044"/>
                  </a:cubicBezTo>
                  <a:cubicBezTo>
                    <a:pt x="4782" y="2400"/>
                    <a:pt x="5442" y="4853"/>
                    <a:pt x="5291" y="5424"/>
                  </a:cubicBezTo>
                  <a:cubicBezTo>
                    <a:pt x="5175" y="5843"/>
                    <a:pt x="536" y="5763"/>
                    <a:pt x="259" y="6245"/>
                  </a:cubicBezTo>
                  <a:cubicBezTo>
                    <a:pt x="1" y="6700"/>
                    <a:pt x="322" y="7851"/>
                    <a:pt x="634" y="8636"/>
                  </a:cubicBezTo>
                  <a:cubicBezTo>
                    <a:pt x="764" y="8950"/>
                    <a:pt x="1065" y="9152"/>
                    <a:pt x="1397" y="9152"/>
                  </a:cubicBezTo>
                  <a:cubicBezTo>
                    <a:pt x="1451" y="9152"/>
                    <a:pt x="1506" y="9147"/>
                    <a:pt x="1562" y="9135"/>
                  </a:cubicBezTo>
                  <a:cubicBezTo>
                    <a:pt x="2739" y="8912"/>
                    <a:pt x="3828" y="8823"/>
                    <a:pt x="4747" y="8787"/>
                  </a:cubicBezTo>
                  <a:cubicBezTo>
                    <a:pt x="4762" y="8786"/>
                    <a:pt x="4777" y="8786"/>
                    <a:pt x="4792" y="8786"/>
                  </a:cubicBezTo>
                  <a:cubicBezTo>
                    <a:pt x="5253" y="8786"/>
                    <a:pt x="5620" y="9177"/>
                    <a:pt x="5603" y="9644"/>
                  </a:cubicBezTo>
                  <a:cubicBezTo>
                    <a:pt x="5558" y="10866"/>
                    <a:pt x="5451" y="12186"/>
                    <a:pt x="5639" y="13337"/>
                  </a:cubicBezTo>
                  <a:cubicBezTo>
                    <a:pt x="5701" y="13721"/>
                    <a:pt x="6031" y="13997"/>
                    <a:pt x="6415" y="14015"/>
                  </a:cubicBezTo>
                  <a:cubicBezTo>
                    <a:pt x="6823" y="14036"/>
                    <a:pt x="7253" y="14050"/>
                    <a:pt x="7690" y="14050"/>
                  </a:cubicBezTo>
                  <a:cubicBezTo>
                    <a:pt x="8006" y="14050"/>
                    <a:pt x="8326" y="14043"/>
                    <a:pt x="8645" y="14024"/>
                  </a:cubicBezTo>
                  <a:cubicBezTo>
                    <a:pt x="9064" y="13997"/>
                    <a:pt x="9394" y="13667"/>
                    <a:pt x="9421" y="13257"/>
                  </a:cubicBezTo>
                  <a:cubicBezTo>
                    <a:pt x="9501" y="12177"/>
                    <a:pt x="9412" y="10607"/>
                    <a:pt x="9243" y="9430"/>
                  </a:cubicBezTo>
                  <a:cubicBezTo>
                    <a:pt x="9175" y="8927"/>
                    <a:pt x="9562" y="8481"/>
                    <a:pt x="10056" y="8481"/>
                  </a:cubicBezTo>
                  <a:cubicBezTo>
                    <a:pt x="10079" y="8481"/>
                    <a:pt x="10102" y="8482"/>
                    <a:pt x="10126" y="8484"/>
                  </a:cubicBezTo>
                  <a:cubicBezTo>
                    <a:pt x="11098" y="8555"/>
                    <a:pt x="12124" y="8698"/>
                    <a:pt x="13043" y="8725"/>
                  </a:cubicBezTo>
                  <a:cubicBezTo>
                    <a:pt x="13053" y="8725"/>
                    <a:pt x="13064" y="8725"/>
                    <a:pt x="13074" y="8725"/>
                  </a:cubicBezTo>
                  <a:cubicBezTo>
                    <a:pt x="13533" y="8725"/>
                    <a:pt x="13908" y="8340"/>
                    <a:pt x="13891" y="7877"/>
                  </a:cubicBezTo>
                  <a:cubicBezTo>
                    <a:pt x="13873" y="7315"/>
                    <a:pt x="13784" y="6789"/>
                    <a:pt x="13694" y="6218"/>
                  </a:cubicBezTo>
                  <a:cubicBezTo>
                    <a:pt x="13632" y="5852"/>
                    <a:pt x="13338" y="5567"/>
                    <a:pt x="12972" y="5531"/>
                  </a:cubicBezTo>
                  <a:cubicBezTo>
                    <a:pt x="12093" y="5426"/>
                    <a:pt x="11132" y="5334"/>
                    <a:pt x="10249" y="5334"/>
                  </a:cubicBezTo>
                  <a:cubicBezTo>
                    <a:pt x="10083" y="5334"/>
                    <a:pt x="9920" y="5337"/>
                    <a:pt x="9760" y="5344"/>
                  </a:cubicBezTo>
                  <a:cubicBezTo>
                    <a:pt x="9749" y="5344"/>
                    <a:pt x="9738" y="5344"/>
                    <a:pt x="9727" y="5344"/>
                  </a:cubicBezTo>
                  <a:cubicBezTo>
                    <a:pt x="9278" y="5344"/>
                    <a:pt x="8912" y="4994"/>
                    <a:pt x="8895" y="4550"/>
                  </a:cubicBezTo>
                  <a:cubicBezTo>
                    <a:pt x="8859" y="3479"/>
                    <a:pt x="8743" y="1998"/>
                    <a:pt x="8636" y="785"/>
                  </a:cubicBezTo>
                  <a:cubicBezTo>
                    <a:pt x="8600" y="375"/>
                    <a:pt x="8279" y="63"/>
                    <a:pt x="7869" y="36"/>
                  </a:cubicBezTo>
                  <a:cubicBezTo>
                    <a:pt x="7583" y="15"/>
                    <a:pt x="7264" y="1"/>
                    <a:pt x="69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3000" name="Google Shape;3000;p13"/>
            <p:cNvSpPr/>
            <p:nvPr/>
          </p:nvSpPr>
          <p:spPr>
            <a:xfrm>
              <a:off x="3575475" y="1191275"/>
              <a:ext cx="257550" cy="77525"/>
            </a:xfrm>
            <a:custGeom>
              <a:avLst/>
              <a:gdLst/>
              <a:ahLst/>
              <a:cxnLst/>
              <a:rect l="l" t="t" r="r" b="b"/>
              <a:pathLst>
                <a:path w="10302" h="3101" extrusionOk="0">
                  <a:moveTo>
                    <a:pt x="9136" y="0"/>
                  </a:moveTo>
                  <a:cubicBezTo>
                    <a:pt x="9115" y="0"/>
                    <a:pt x="9094" y="1"/>
                    <a:pt x="9073" y="4"/>
                  </a:cubicBezTo>
                  <a:cubicBezTo>
                    <a:pt x="8268" y="111"/>
                    <a:pt x="6696" y="126"/>
                    <a:pt x="5093" y="126"/>
                  </a:cubicBezTo>
                  <a:cubicBezTo>
                    <a:pt x="4495" y="126"/>
                    <a:pt x="3894" y="124"/>
                    <a:pt x="3326" y="124"/>
                  </a:cubicBezTo>
                  <a:cubicBezTo>
                    <a:pt x="2244" y="124"/>
                    <a:pt x="1286" y="131"/>
                    <a:pt x="714" y="174"/>
                  </a:cubicBezTo>
                  <a:cubicBezTo>
                    <a:pt x="447" y="192"/>
                    <a:pt x="215" y="441"/>
                    <a:pt x="143" y="789"/>
                  </a:cubicBezTo>
                  <a:cubicBezTo>
                    <a:pt x="36" y="1342"/>
                    <a:pt x="1" y="1958"/>
                    <a:pt x="72" y="2449"/>
                  </a:cubicBezTo>
                  <a:cubicBezTo>
                    <a:pt x="125" y="2832"/>
                    <a:pt x="393" y="3100"/>
                    <a:pt x="687" y="3100"/>
                  </a:cubicBezTo>
                  <a:cubicBezTo>
                    <a:pt x="913" y="3098"/>
                    <a:pt x="1162" y="3097"/>
                    <a:pt x="1429" y="3097"/>
                  </a:cubicBezTo>
                  <a:cubicBezTo>
                    <a:pt x="2000" y="3097"/>
                    <a:pt x="2655" y="3100"/>
                    <a:pt x="3345" y="3100"/>
                  </a:cubicBezTo>
                  <a:cubicBezTo>
                    <a:pt x="5519" y="3100"/>
                    <a:pt x="8041" y="3072"/>
                    <a:pt x="9368" y="2841"/>
                  </a:cubicBezTo>
                  <a:cubicBezTo>
                    <a:pt x="10301" y="2684"/>
                    <a:pt x="10057" y="0"/>
                    <a:pt x="913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3001" name="Google Shape;3001;p13"/>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3002" name="Google Shape;3002;p13"/>
            <p:cNvSpPr/>
            <p:nvPr/>
          </p:nvSpPr>
          <p:spPr>
            <a:xfrm>
              <a:off x="3899975" y="791800"/>
              <a:ext cx="441175" cy="378250"/>
            </a:xfrm>
            <a:custGeom>
              <a:avLst/>
              <a:gdLst/>
              <a:ahLst/>
              <a:cxnLst/>
              <a:rect l="l" t="t" r="r" b="b"/>
              <a:pathLst>
                <a:path w="17647" h="15130" extrusionOk="0">
                  <a:moveTo>
                    <a:pt x="13777" y="0"/>
                  </a:moveTo>
                  <a:cubicBezTo>
                    <a:pt x="11895" y="0"/>
                    <a:pt x="9687" y="69"/>
                    <a:pt x="9145" y="291"/>
                  </a:cubicBezTo>
                  <a:cubicBezTo>
                    <a:pt x="8270" y="648"/>
                    <a:pt x="8074" y="7357"/>
                    <a:pt x="7441" y="11621"/>
                  </a:cubicBezTo>
                  <a:cubicBezTo>
                    <a:pt x="7412" y="11796"/>
                    <a:pt x="7266" y="11888"/>
                    <a:pt x="7120" y="11888"/>
                  </a:cubicBezTo>
                  <a:cubicBezTo>
                    <a:pt x="6991" y="11888"/>
                    <a:pt x="6862" y="11816"/>
                    <a:pt x="6816" y="11665"/>
                  </a:cubicBezTo>
                  <a:cubicBezTo>
                    <a:pt x="5969" y="8864"/>
                    <a:pt x="5773" y="7758"/>
                    <a:pt x="4666" y="5349"/>
                  </a:cubicBezTo>
                  <a:cubicBezTo>
                    <a:pt x="4518" y="5026"/>
                    <a:pt x="4189" y="4805"/>
                    <a:pt x="3831" y="4805"/>
                  </a:cubicBezTo>
                  <a:cubicBezTo>
                    <a:pt x="3824" y="4805"/>
                    <a:pt x="3817" y="4805"/>
                    <a:pt x="3810" y="4805"/>
                  </a:cubicBezTo>
                  <a:cubicBezTo>
                    <a:pt x="2391"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5"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1" y="3753"/>
                  </a:cubicBezTo>
                  <a:cubicBezTo>
                    <a:pt x="16255" y="3735"/>
                    <a:pt x="16603" y="3717"/>
                    <a:pt x="16897" y="3699"/>
                  </a:cubicBezTo>
                  <a:cubicBezTo>
                    <a:pt x="17316" y="3672"/>
                    <a:pt x="17646" y="3298"/>
                    <a:pt x="17602" y="2878"/>
                  </a:cubicBezTo>
                  <a:cubicBezTo>
                    <a:pt x="17513" y="2147"/>
                    <a:pt x="17272" y="1478"/>
                    <a:pt x="17049" y="978"/>
                  </a:cubicBezTo>
                  <a:cubicBezTo>
                    <a:pt x="16790" y="407"/>
                    <a:pt x="16228" y="41"/>
                    <a:pt x="15612" y="24"/>
                  </a:cubicBezTo>
                  <a:cubicBezTo>
                    <a:pt x="15109" y="9"/>
                    <a:pt x="14465"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3003" name="Google Shape;3003;p13"/>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3004" name="Google Shape;3004;p13"/>
            <p:cNvSpPr/>
            <p:nvPr/>
          </p:nvSpPr>
          <p:spPr>
            <a:xfrm>
              <a:off x="2693225" y="1098950"/>
              <a:ext cx="85475" cy="76250"/>
            </a:xfrm>
            <a:custGeom>
              <a:avLst/>
              <a:gdLst/>
              <a:ahLst/>
              <a:cxnLst/>
              <a:rect l="l" t="t" r="r" b="b"/>
              <a:pathLst>
                <a:path w="3419" h="3050" extrusionOk="0">
                  <a:moveTo>
                    <a:pt x="1465" y="0"/>
                  </a:moveTo>
                  <a:cubicBezTo>
                    <a:pt x="678" y="0"/>
                    <a:pt x="1" y="812"/>
                    <a:pt x="347" y="2332"/>
                  </a:cubicBezTo>
                  <a:cubicBezTo>
                    <a:pt x="461" y="2830"/>
                    <a:pt x="913" y="3050"/>
                    <a:pt x="1417" y="3050"/>
                  </a:cubicBezTo>
                  <a:cubicBezTo>
                    <a:pt x="2332" y="3050"/>
                    <a:pt x="3418" y="2328"/>
                    <a:pt x="2970" y="1235"/>
                  </a:cubicBezTo>
                  <a:cubicBezTo>
                    <a:pt x="2624" y="400"/>
                    <a:pt x="2017" y="0"/>
                    <a:pt x="146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3005" name="Google Shape;3005;p13"/>
            <p:cNvSpPr/>
            <p:nvPr/>
          </p:nvSpPr>
          <p:spPr>
            <a:xfrm>
              <a:off x="3170675" y="773125"/>
              <a:ext cx="331450" cy="295725"/>
            </a:xfrm>
            <a:custGeom>
              <a:avLst/>
              <a:gdLst/>
              <a:ahLst/>
              <a:cxnLst/>
              <a:rect l="l" t="t" r="r" b="b"/>
              <a:pathLst>
                <a:path w="13258" h="11829" extrusionOk="0">
                  <a:moveTo>
                    <a:pt x="9567" y="0"/>
                  </a:moveTo>
                  <a:cubicBezTo>
                    <a:pt x="9350" y="0"/>
                    <a:pt x="9136" y="87"/>
                    <a:pt x="8975" y="253"/>
                  </a:cubicBezTo>
                  <a:cubicBezTo>
                    <a:pt x="8253" y="994"/>
                    <a:pt x="7468" y="1841"/>
                    <a:pt x="6888" y="2653"/>
                  </a:cubicBezTo>
                  <a:cubicBezTo>
                    <a:pt x="6730" y="2881"/>
                    <a:pt x="6476" y="3004"/>
                    <a:pt x="6219" y="3004"/>
                  </a:cubicBezTo>
                  <a:cubicBezTo>
                    <a:pt x="6055" y="3004"/>
                    <a:pt x="5889" y="2954"/>
                    <a:pt x="5746" y="2849"/>
                  </a:cubicBezTo>
                  <a:cubicBezTo>
                    <a:pt x="4890" y="2234"/>
                    <a:pt x="3658" y="1422"/>
                    <a:pt x="2633" y="771"/>
                  </a:cubicBezTo>
                  <a:cubicBezTo>
                    <a:pt x="2498" y="685"/>
                    <a:pt x="2346" y="644"/>
                    <a:pt x="2196" y="644"/>
                  </a:cubicBezTo>
                  <a:cubicBezTo>
                    <a:pt x="1967" y="644"/>
                    <a:pt x="1741" y="739"/>
                    <a:pt x="1580" y="922"/>
                  </a:cubicBezTo>
                  <a:cubicBezTo>
                    <a:pt x="1018" y="1556"/>
                    <a:pt x="331" y="2448"/>
                    <a:pt x="117" y="3117"/>
                  </a:cubicBezTo>
                  <a:cubicBezTo>
                    <a:pt x="1" y="3456"/>
                    <a:pt x="144" y="3839"/>
                    <a:pt x="447" y="4036"/>
                  </a:cubicBezTo>
                  <a:cubicBezTo>
                    <a:pt x="1571" y="4776"/>
                    <a:pt x="3890" y="5740"/>
                    <a:pt x="4247" y="6203"/>
                  </a:cubicBezTo>
                  <a:cubicBezTo>
                    <a:pt x="4515" y="6551"/>
                    <a:pt x="1642" y="10147"/>
                    <a:pt x="1847" y="10655"/>
                  </a:cubicBezTo>
                  <a:cubicBezTo>
                    <a:pt x="2044" y="11128"/>
                    <a:pt x="3150" y="11574"/>
                    <a:pt x="3953" y="11797"/>
                  </a:cubicBezTo>
                  <a:cubicBezTo>
                    <a:pt x="4028" y="11818"/>
                    <a:pt x="4104" y="11829"/>
                    <a:pt x="4179" y="11829"/>
                  </a:cubicBezTo>
                  <a:cubicBezTo>
                    <a:pt x="4479" y="11829"/>
                    <a:pt x="4765" y="11663"/>
                    <a:pt x="4907" y="11378"/>
                  </a:cubicBezTo>
                  <a:cubicBezTo>
                    <a:pt x="5443" y="10316"/>
                    <a:pt x="6031" y="9415"/>
                    <a:pt x="6558" y="8666"/>
                  </a:cubicBezTo>
                  <a:cubicBezTo>
                    <a:pt x="6718" y="8443"/>
                    <a:pt x="6969" y="8325"/>
                    <a:pt x="7225" y="8325"/>
                  </a:cubicBezTo>
                  <a:cubicBezTo>
                    <a:pt x="7409" y="8325"/>
                    <a:pt x="7596" y="8387"/>
                    <a:pt x="7753" y="8514"/>
                  </a:cubicBezTo>
                  <a:cubicBezTo>
                    <a:pt x="8681" y="9290"/>
                    <a:pt x="9644" y="10173"/>
                    <a:pt x="10661" y="10726"/>
                  </a:cubicBezTo>
                  <a:cubicBezTo>
                    <a:pt x="10779" y="10788"/>
                    <a:pt x="10907" y="10818"/>
                    <a:pt x="11033" y="10818"/>
                  </a:cubicBezTo>
                  <a:cubicBezTo>
                    <a:pt x="11271" y="10818"/>
                    <a:pt x="11507" y="10713"/>
                    <a:pt x="11670" y="10521"/>
                  </a:cubicBezTo>
                  <a:cubicBezTo>
                    <a:pt x="12116" y="9995"/>
                    <a:pt x="12597" y="9397"/>
                    <a:pt x="13026" y="8782"/>
                  </a:cubicBezTo>
                  <a:cubicBezTo>
                    <a:pt x="13258" y="8443"/>
                    <a:pt x="13195" y="7979"/>
                    <a:pt x="12892" y="7711"/>
                  </a:cubicBezTo>
                  <a:cubicBezTo>
                    <a:pt x="12089" y="6997"/>
                    <a:pt x="10813" y="6114"/>
                    <a:pt x="9778" y="5525"/>
                  </a:cubicBezTo>
                  <a:cubicBezTo>
                    <a:pt x="9323" y="5267"/>
                    <a:pt x="9225" y="4651"/>
                    <a:pt x="9573" y="4268"/>
                  </a:cubicBezTo>
                  <a:cubicBezTo>
                    <a:pt x="10224" y="3545"/>
                    <a:pt x="10947" y="2831"/>
                    <a:pt x="11527" y="2127"/>
                  </a:cubicBezTo>
                  <a:cubicBezTo>
                    <a:pt x="11830" y="1770"/>
                    <a:pt x="11759" y="1226"/>
                    <a:pt x="11384" y="949"/>
                  </a:cubicBezTo>
                  <a:cubicBezTo>
                    <a:pt x="10929" y="619"/>
                    <a:pt x="10465" y="378"/>
                    <a:pt x="9957" y="101"/>
                  </a:cubicBezTo>
                  <a:cubicBezTo>
                    <a:pt x="9834" y="33"/>
                    <a:pt x="9700" y="0"/>
                    <a:pt x="956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3006" name="Google Shape;3006;p13"/>
            <p:cNvSpPr/>
            <p:nvPr/>
          </p:nvSpPr>
          <p:spPr>
            <a:xfrm>
              <a:off x="22857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19" y="11888"/>
                  </a:cubicBezTo>
                  <a:cubicBezTo>
                    <a:pt x="6990" y="11888"/>
                    <a:pt x="6862" y="11816"/>
                    <a:pt x="6816" y="11665"/>
                  </a:cubicBezTo>
                  <a:cubicBezTo>
                    <a:pt x="5968" y="8864"/>
                    <a:pt x="5772" y="7758"/>
                    <a:pt x="4675" y="5349"/>
                  </a:cubicBezTo>
                  <a:cubicBezTo>
                    <a:pt x="4517" y="5026"/>
                    <a:pt x="4197" y="4805"/>
                    <a:pt x="3831" y="4805"/>
                  </a:cubicBezTo>
                  <a:cubicBezTo>
                    <a:pt x="3824" y="4805"/>
                    <a:pt x="3817" y="4805"/>
                    <a:pt x="3809" y="4805"/>
                  </a:cubicBezTo>
                  <a:cubicBezTo>
                    <a:pt x="2400" y="4814"/>
                    <a:pt x="883" y="5233"/>
                    <a:pt x="232" y="6527"/>
                  </a:cubicBezTo>
                  <a:cubicBezTo>
                    <a:pt x="0" y="7169"/>
                    <a:pt x="241" y="7562"/>
                    <a:pt x="544" y="8026"/>
                  </a:cubicBezTo>
                  <a:cubicBezTo>
                    <a:pt x="648" y="8181"/>
                    <a:pt x="820" y="8261"/>
                    <a:pt x="994" y="8261"/>
                  </a:cubicBezTo>
                  <a:cubicBezTo>
                    <a:pt x="1120" y="8261"/>
                    <a:pt x="1246"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2" y="15129"/>
                    <a:pt x="7257" y="15129"/>
                  </a:cubicBezTo>
                  <a:cubicBezTo>
                    <a:pt x="7969" y="15129"/>
                    <a:pt x="8704" y="14945"/>
                    <a:pt x="8930" y="14529"/>
                  </a:cubicBezTo>
                  <a:cubicBezTo>
                    <a:pt x="10411" y="11853"/>
                    <a:pt x="10357" y="6233"/>
                    <a:pt x="11116" y="2843"/>
                  </a:cubicBezTo>
                  <a:cubicBezTo>
                    <a:pt x="11214" y="2388"/>
                    <a:pt x="11597" y="2066"/>
                    <a:pt x="12061" y="2049"/>
                  </a:cubicBezTo>
                  <a:lnTo>
                    <a:pt x="14327" y="1986"/>
                  </a:lnTo>
                  <a:cubicBezTo>
                    <a:pt x="14827" y="2147"/>
                    <a:pt x="15068" y="2736"/>
                    <a:pt x="15184" y="3199"/>
                  </a:cubicBezTo>
                  <a:cubicBezTo>
                    <a:pt x="15270" y="3526"/>
                    <a:pt x="15571" y="3753"/>
                    <a:pt x="15912" y="3753"/>
                  </a:cubicBezTo>
                  <a:cubicBezTo>
                    <a:pt x="15925" y="3753"/>
                    <a:pt x="15938" y="3753"/>
                    <a:pt x="15951" y="3753"/>
                  </a:cubicBezTo>
                  <a:cubicBezTo>
                    <a:pt x="16263" y="3735"/>
                    <a:pt x="16602" y="3717"/>
                    <a:pt x="16897" y="3699"/>
                  </a:cubicBezTo>
                  <a:cubicBezTo>
                    <a:pt x="17325" y="3672"/>
                    <a:pt x="17655" y="3298"/>
                    <a:pt x="17601" y="2878"/>
                  </a:cubicBezTo>
                  <a:cubicBezTo>
                    <a:pt x="17521" y="2147"/>
                    <a:pt x="17280" y="1478"/>
                    <a:pt x="17048" y="978"/>
                  </a:cubicBezTo>
                  <a:cubicBezTo>
                    <a:pt x="16790" y="407"/>
                    <a:pt x="16236" y="41"/>
                    <a:pt x="15612" y="24"/>
                  </a:cubicBezTo>
                  <a:cubicBezTo>
                    <a:pt x="15108"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3007" name="Google Shape;3007;p13"/>
            <p:cNvSpPr/>
            <p:nvPr/>
          </p:nvSpPr>
          <p:spPr>
            <a:xfrm>
              <a:off x="3575475" y="3319800"/>
              <a:ext cx="257500" cy="77375"/>
            </a:xfrm>
            <a:custGeom>
              <a:avLst/>
              <a:gdLst/>
              <a:ahLst/>
              <a:cxnLst/>
              <a:rect l="l" t="t" r="r" b="b"/>
              <a:pathLst>
                <a:path w="10300" h="3095" extrusionOk="0">
                  <a:moveTo>
                    <a:pt x="9140" y="1"/>
                  </a:moveTo>
                  <a:cubicBezTo>
                    <a:pt x="9118" y="1"/>
                    <a:pt x="9096" y="2"/>
                    <a:pt x="9073" y="5"/>
                  </a:cubicBezTo>
                  <a:cubicBezTo>
                    <a:pt x="8318" y="106"/>
                    <a:pt x="6889" y="123"/>
                    <a:pt x="5393" y="123"/>
                  </a:cubicBezTo>
                  <a:cubicBezTo>
                    <a:pt x="4610" y="123"/>
                    <a:pt x="3808" y="118"/>
                    <a:pt x="3075" y="118"/>
                  </a:cubicBezTo>
                  <a:cubicBezTo>
                    <a:pt x="2097" y="118"/>
                    <a:pt x="1241" y="127"/>
                    <a:pt x="714" y="166"/>
                  </a:cubicBezTo>
                  <a:cubicBezTo>
                    <a:pt x="447" y="184"/>
                    <a:pt x="215" y="433"/>
                    <a:pt x="143" y="781"/>
                  </a:cubicBezTo>
                  <a:cubicBezTo>
                    <a:pt x="36" y="1334"/>
                    <a:pt x="1" y="1959"/>
                    <a:pt x="72" y="2441"/>
                  </a:cubicBezTo>
                  <a:cubicBezTo>
                    <a:pt x="125" y="2824"/>
                    <a:pt x="393" y="3092"/>
                    <a:pt x="687" y="3092"/>
                  </a:cubicBezTo>
                  <a:cubicBezTo>
                    <a:pt x="887" y="3090"/>
                    <a:pt x="1105" y="3090"/>
                    <a:pt x="1339" y="3090"/>
                  </a:cubicBezTo>
                  <a:cubicBezTo>
                    <a:pt x="2007" y="3090"/>
                    <a:pt x="2799" y="3095"/>
                    <a:pt x="3631" y="3095"/>
                  </a:cubicBezTo>
                  <a:cubicBezTo>
                    <a:pt x="5737" y="3095"/>
                    <a:pt x="8099" y="3063"/>
                    <a:pt x="9368" y="2842"/>
                  </a:cubicBezTo>
                  <a:cubicBezTo>
                    <a:pt x="10300" y="2685"/>
                    <a:pt x="10058" y="1"/>
                    <a:pt x="91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3008" name="Google Shape;3008;p13"/>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3009" name="Google Shape;3009;p13"/>
            <p:cNvSpPr/>
            <p:nvPr/>
          </p:nvSpPr>
          <p:spPr>
            <a:xfrm>
              <a:off x="3899975" y="2920125"/>
              <a:ext cx="441175" cy="378275"/>
            </a:xfrm>
            <a:custGeom>
              <a:avLst/>
              <a:gdLst/>
              <a:ahLst/>
              <a:cxnLst/>
              <a:rect l="l" t="t" r="r" b="b"/>
              <a:pathLst>
                <a:path w="17647" h="15131" extrusionOk="0">
                  <a:moveTo>
                    <a:pt x="13777" y="0"/>
                  </a:moveTo>
                  <a:cubicBezTo>
                    <a:pt x="11895" y="0"/>
                    <a:pt x="9687" y="69"/>
                    <a:pt x="9145" y="291"/>
                  </a:cubicBezTo>
                  <a:cubicBezTo>
                    <a:pt x="8270" y="657"/>
                    <a:pt x="8074" y="7357"/>
                    <a:pt x="7441" y="11621"/>
                  </a:cubicBezTo>
                  <a:cubicBezTo>
                    <a:pt x="7412" y="11801"/>
                    <a:pt x="7266" y="11895"/>
                    <a:pt x="7121" y="11895"/>
                  </a:cubicBezTo>
                  <a:cubicBezTo>
                    <a:pt x="6991" y="11895"/>
                    <a:pt x="6862" y="11821"/>
                    <a:pt x="6816" y="11666"/>
                  </a:cubicBezTo>
                  <a:cubicBezTo>
                    <a:pt x="5969" y="8864"/>
                    <a:pt x="5773" y="7767"/>
                    <a:pt x="4666" y="5358"/>
                  </a:cubicBezTo>
                  <a:cubicBezTo>
                    <a:pt x="4515" y="5019"/>
                    <a:pt x="4176" y="4805"/>
                    <a:pt x="3810" y="4805"/>
                  </a:cubicBezTo>
                  <a:cubicBezTo>
                    <a:pt x="2391" y="4823"/>
                    <a:pt x="884" y="5233"/>
                    <a:pt x="224" y="6536"/>
                  </a:cubicBezTo>
                  <a:cubicBezTo>
                    <a:pt x="1" y="7178"/>
                    <a:pt x="233" y="7571"/>
                    <a:pt x="536" y="8026"/>
                  </a:cubicBezTo>
                  <a:cubicBezTo>
                    <a:pt x="644" y="8185"/>
                    <a:pt x="814" y="8268"/>
                    <a:pt x="987" y="8268"/>
                  </a:cubicBezTo>
                  <a:cubicBezTo>
                    <a:pt x="1114" y="8268"/>
                    <a:pt x="1242" y="8223"/>
                    <a:pt x="1348" y="8133"/>
                  </a:cubicBezTo>
                  <a:cubicBezTo>
                    <a:pt x="2005" y="7561"/>
                    <a:pt x="2808"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5"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1" y="3753"/>
                  </a:cubicBezTo>
                  <a:cubicBezTo>
                    <a:pt x="16255" y="3735"/>
                    <a:pt x="16603" y="3717"/>
                    <a:pt x="16897" y="3708"/>
                  </a:cubicBezTo>
                  <a:cubicBezTo>
                    <a:pt x="17316" y="3681"/>
                    <a:pt x="17646" y="3307"/>
                    <a:pt x="17602" y="2878"/>
                  </a:cubicBezTo>
                  <a:cubicBezTo>
                    <a:pt x="17513" y="2156"/>
                    <a:pt x="17272" y="1487"/>
                    <a:pt x="17049" y="978"/>
                  </a:cubicBezTo>
                  <a:cubicBezTo>
                    <a:pt x="16790" y="416"/>
                    <a:pt x="16228" y="41"/>
                    <a:pt x="15612" y="24"/>
                  </a:cubicBezTo>
                  <a:cubicBezTo>
                    <a:pt x="15109" y="9"/>
                    <a:pt x="14465"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3010" name="Google Shape;3010;p13"/>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3011" name="Google Shape;3011;p13"/>
            <p:cNvSpPr/>
            <p:nvPr/>
          </p:nvSpPr>
          <p:spPr>
            <a:xfrm>
              <a:off x="2693225" y="3227375"/>
              <a:ext cx="85450" cy="76200"/>
            </a:xfrm>
            <a:custGeom>
              <a:avLst/>
              <a:gdLst/>
              <a:ahLst/>
              <a:cxnLst/>
              <a:rect l="l" t="t" r="r" b="b"/>
              <a:pathLst>
                <a:path w="3418" h="3048" extrusionOk="0">
                  <a:moveTo>
                    <a:pt x="1464" y="0"/>
                  </a:moveTo>
                  <a:cubicBezTo>
                    <a:pt x="677" y="0"/>
                    <a:pt x="1" y="809"/>
                    <a:pt x="347" y="2328"/>
                  </a:cubicBezTo>
                  <a:cubicBezTo>
                    <a:pt x="461" y="2827"/>
                    <a:pt x="915" y="3048"/>
                    <a:pt x="1421" y="3048"/>
                  </a:cubicBezTo>
                  <a:cubicBezTo>
                    <a:pt x="2335" y="3048"/>
                    <a:pt x="3418" y="2328"/>
                    <a:pt x="2970" y="1231"/>
                  </a:cubicBezTo>
                  <a:cubicBezTo>
                    <a:pt x="2624" y="399"/>
                    <a:pt x="2016" y="0"/>
                    <a:pt x="146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3012" name="Google Shape;3012;p13"/>
            <p:cNvSpPr/>
            <p:nvPr/>
          </p:nvSpPr>
          <p:spPr>
            <a:xfrm>
              <a:off x="3170675" y="2901550"/>
              <a:ext cx="331450" cy="295825"/>
            </a:xfrm>
            <a:custGeom>
              <a:avLst/>
              <a:gdLst/>
              <a:ahLst/>
              <a:cxnLst/>
              <a:rect l="l" t="t" r="r" b="b"/>
              <a:pathLst>
                <a:path w="13258" h="11833" extrusionOk="0">
                  <a:moveTo>
                    <a:pt x="9565" y="0"/>
                  </a:moveTo>
                  <a:cubicBezTo>
                    <a:pt x="9349" y="0"/>
                    <a:pt x="9135" y="84"/>
                    <a:pt x="8975" y="249"/>
                  </a:cubicBezTo>
                  <a:cubicBezTo>
                    <a:pt x="8253" y="999"/>
                    <a:pt x="7468" y="1837"/>
                    <a:pt x="6888" y="2658"/>
                  </a:cubicBezTo>
                  <a:cubicBezTo>
                    <a:pt x="6732" y="2884"/>
                    <a:pt x="6482" y="3003"/>
                    <a:pt x="6227" y="3003"/>
                  </a:cubicBezTo>
                  <a:cubicBezTo>
                    <a:pt x="6060" y="3003"/>
                    <a:pt x="5891" y="2951"/>
                    <a:pt x="5746" y="2845"/>
                  </a:cubicBezTo>
                  <a:cubicBezTo>
                    <a:pt x="4890" y="2230"/>
                    <a:pt x="3658" y="1427"/>
                    <a:pt x="2633" y="776"/>
                  </a:cubicBezTo>
                  <a:cubicBezTo>
                    <a:pt x="2499" y="687"/>
                    <a:pt x="2348" y="645"/>
                    <a:pt x="2198" y="645"/>
                  </a:cubicBezTo>
                  <a:cubicBezTo>
                    <a:pt x="1969" y="645"/>
                    <a:pt x="1742" y="744"/>
                    <a:pt x="1580" y="927"/>
                  </a:cubicBezTo>
                  <a:cubicBezTo>
                    <a:pt x="1018" y="1552"/>
                    <a:pt x="331" y="2444"/>
                    <a:pt x="117" y="3113"/>
                  </a:cubicBezTo>
                  <a:cubicBezTo>
                    <a:pt x="1" y="3461"/>
                    <a:pt x="144" y="3835"/>
                    <a:pt x="447" y="4032"/>
                  </a:cubicBezTo>
                  <a:cubicBezTo>
                    <a:pt x="1571" y="4772"/>
                    <a:pt x="3890" y="5745"/>
                    <a:pt x="4247" y="6208"/>
                  </a:cubicBezTo>
                  <a:cubicBezTo>
                    <a:pt x="4515" y="6556"/>
                    <a:pt x="1642" y="10143"/>
                    <a:pt x="1847" y="10651"/>
                  </a:cubicBezTo>
                  <a:cubicBezTo>
                    <a:pt x="2044" y="11133"/>
                    <a:pt x="3150" y="11579"/>
                    <a:pt x="3953" y="11802"/>
                  </a:cubicBezTo>
                  <a:cubicBezTo>
                    <a:pt x="4026" y="11823"/>
                    <a:pt x="4100" y="11833"/>
                    <a:pt x="4174" y="11833"/>
                  </a:cubicBezTo>
                  <a:cubicBezTo>
                    <a:pt x="4476" y="11833"/>
                    <a:pt x="4764" y="11663"/>
                    <a:pt x="4907" y="11383"/>
                  </a:cubicBezTo>
                  <a:cubicBezTo>
                    <a:pt x="5443" y="10321"/>
                    <a:pt x="6031" y="9411"/>
                    <a:pt x="6558" y="8671"/>
                  </a:cubicBezTo>
                  <a:cubicBezTo>
                    <a:pt x="6719" y="8442"/>
                    <a:pt x="6971" y="8322"/>
                    <a:pt x="7228" y="8322"/>
                  </a:cubicBezTo>
                  <a:cubicBezTo>
                    <a:pt x="7411" y="8322"/>
                    <a:pt x="7597" y="8383"/>
                    <a:pt x="7753" y="8510"/>
                  </a:cubicBezTo>
                  <a:cubicBezTo>
                    <a:pt x="8681" y="9286"/>
                    <a:pt x="9644" y="10178"/>
                    <a:pt x="10661" y="10722"/>
                  </a:cubicBezTo>
                  <a:cubicBezTo>
                    <a:pt x="10782" y="10786"/>
                    <a:pt x="10913" y="10817"/>
                    <a:pt x="11043" y="10817"/>
                  </a:cubicBezTo>
                  <a:cubicBezTo>
                    <a:pt x="11277" y="10817"/>
                    <a:pt x="11509" y="10716"/>
                    <a:pt x="11670" y="10526"/>
                  </a:cubicBezTo>
                  <a:cubicBezTo>
                    <a:pt x="12116" y="9991"/>
                    <a:pt x="12597" y="9402"/>
                    <a:pt x="13026" y="8778"/>
                  </a:cubicBezTo>
                  <a:cubicBezTo>
                    <a:pt x="13258" y="8439"/>
                    <a:pt x="13195" y="7984"/>
                    <a:pt x="12892" y="7707"/>
                  </a:cubicBezTo>
                  <a:cubicBezTo>
                    <a:pt x="12089" y="6993"/>
                    <a:pt x="10813" y="6110"/>
                    <a:pt x="9778" y="5530"/>
                  </a:cubicBezTo>
                  <a:cubicBezTo>
                    <a:pt x="9323" y="5272"/>
                    <a:pt x="9225" y="4656"/>
                    <a:pt x="9573" y="4264"/>
                  </a:cubicBezTo>
                  <a:cubicBezTo>
                    <a:pt x="10224" y="3550"/>
                    <a:pt x="10947" y="2827"/>
                    <a:pt x="11527" y="2132"/>
                  </a:cubicBezTo>
                  <a:cubicBezTo>
                    <a:pt x="11830" y="1775"/>
                    <a:pt x="11759" y="1230"/>
                    <a:pt x="11384" y="954"/>
                  </a:cubicBezTo>
                  <a:cubicBezTo>
                    <a:pt x="10929" y="624"/>
                    <a:pt x="10465" y="374"/>
                    <a:pt x="9957" y="98"/>
                  </a:cubicBezTo>
                  <a:cubicBezTo>
                    <a:pt x="9834" y="33"/>
                    <a:pt x="9699" y="0"/>
                    <a:pt x="956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3013" name="Google Shape;3013;p13"/>
            <p:cNvSpPr/>
            <p:nvPr/>
          </p:nvSpPr>
          <p:spPr>
            <a:xfrm>
              <a:off x="22857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09" y="4805"/>
                  </a:cubicBezTo>
                  <a:cubicBezTo>
                    <a:pt x="2400" y="4823"/>
                    <a:pt x="883" y="5233"/>
                    <a:pt x="232" y="6536"/>
                  </a:cubicBezTo>
                  <a:cubicBezTo>
                    <a:pt x="0" y="7178"/>
                    <a:pt x="241" y="7571"/>
                    <a:pt x="544" y="8026"/>
                  </a:cubicBezTo>
                  <a:cubicBezTo>
                    <a:pt x="647" y="8185"/>
                    <a:pt x="818" y="8268"/>
                    <a:pt x="991" y="8268"/>
                  </a:cubicBezTo>
                  <a:cubicBezTo>
                    <a:pt x="1118" y="8268"/>
                    <a:pt x="1245" y="8223"/>
                    <a:pt x="1347" y="8133"/>
                  </a:cubicBezTo>
                  <a:cubicBezTo>
                    <a:pt x="2011"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7" y="6242"/>
                    <a:pt x="11116" y="2843"/>
                  </a:cubicBezTo>
                  <a:cubicBezTo>
                    <a:pt x="11214" y="2397"/>
                    <a:pt x="11597" y="2067"/>
                    <a:pt x="12061"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21" y="2156"/>
                    <a:pt x="17280" y="1487"/>
                    <a:pt x="17048" y="978"/>
                  </a:cubicBezTo>
                  <a:cubicBezTo>
                    <a:pt x="16790" y="416"/>
                    <a:pt x="16236" y="41"/>
                    <a:pt x="15612" y="24"/>
                  </a:cubicBezTo>
                  <a:cubicBezTo>
                    <a:pt x="15108"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3014" name="Google Shape;3014;p13"/>
            <p:cNvSpPr/>
            <p:nvPr/>
          </p:nvSpPr>
          <p:spPr>
            <a:xfrm>
              <a:off x="2836375" y="2722775"/>
              <a:ext cx="341225" cy="77375"/>
            </a:xfrm>
            <a:custGeom>
              <a:avLst/>
              <a:gdLst/>
              <a:ahLst/>
              <a:cxnLst/>
              <a:rect l="l" t="t" r="r" b="b"/>
              <a:pathLst>
                <a:path w="13649" h="3095" extrusionOk="0">
                  <a:moveTo>
                    <a:pt x="12108" y="1"/>
                  </a:moveTo>
                  <a:cubicBezTo>
                    <a:pt x="12081" y="1"/>
                    <a:pt x="12054" y="2"/>
                    <a:pt x="12026" y="5"/>
                  </a:cubicBezTo>
                  <a:cubicBezTo>
                    <a:pt x="10991" y="109"/>
                    <a:pt x="8997" y="125"/>
                    <a:pt x="6940" y="125"/>
                  </a:cubicBezTo>
                  <a:cubicBezTo>
                    <a:pt x="5959" y="125"/>
                    <a:pt x="4963" y="122"/>
                    <a:pt x="4050" y="122"/>
                  </a:cubicBezTo>
                  <a:cubicBezTo>
                    <a:pt x="2766" y="122"/>
                    <a:pt x="1645" y="129"/>
                    <a:pt x="955" y="165"/>
                  </a:cubicBezTo>
                  <a:cubicBezTo>
                    <a:pt x="589" y="183"/>
                    <a:pt x="286" y="433"/>
                    <a:pt x="196" y="790"/>
                  </a:cubicBezTo>
                  <a:cubicBezTo>
                    <a:pt x="54" y="1334"/>
                    <a:pt x="0" y="1958"/>
                    <a:pt x="98" y="2449"/>
                  </a:cubicBezTo>
                  <a:cubicBezTo>
                    <a:pt x="169" y="2826"/>
                    <a:pt x="506" y="3092"/>
                    <a:pt x="891" y="3092"/>
                  </a:cubicBezTo>
                  <a:cubicBezTo>
                    <a:pt x="897" y="3092"/>
                    <a:pt x="904" y="3091"/>
                    <a:pt x="910" y="3091"/>
                  </a:cubicBezTo>
                  <a:cubicBezTo>
                    <a:pt x="1175" y="3090"/>
                    <a:pt x="1464" y="3089"/>
                    <a:pt x="1773" y="3089"/>
                  </a:cubicBezTo>
                  <a:cubicBezTo>
                    <a:pt x="2659" y="3089"/>
                    <a:pt x="3708" y="3094"/>
                    <a:pt x="4809" y="3094"/>
                  </a:cubicBezTo>
                  <a:cubicBezTo>
                    <a:pt x="7599" y="3094"/>
                    <a:pt x="10727" y="3063"/>
                    <a:pt x="12409" y="2842"/>
                  </a:cubicBezTo>
                  <a:cubicBezTo>
                    <a:pt x="13649" y="2684"/>
                    <a:pt x="13326" y="1"/>
                    <a:pt x="1210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3015" name="Google Shape;3015;p13"/>
            <p:cNvSpPr/>
            <p:nvPr/>
          </p:nvSpPr>
          <p:spPr>
            <a:xfrm>
              <a:off x="2768350" y="2366375"/>
              <a:ext cx="257550" cy="77525"/>
            </a:xfrm>
            <a:custGeom>
              <a:avLst/>
              <a:gdLst/>
              <a:ahLst/>
              <a:cxnLst/>
              <a:rect l="l" t="t" r="r" b="b"/>
              <a:pathLst>
                <a:path w="10302" h="3101" extrusionOk="0">
                  <a:moveTo>
                    <a:pt x="9144" y="1"/>
                  </a:moveTo>
                  <a:cubicBezTo>
                    <a:pt x="9124" y="1"/>
                    <a:pt x="9103" y="2"/>
                    <a:pt x="9082" y="5"/>
                  </a:cubicBezTo>
                  <a:cubicBezTo>
                    <a:pt x="8296" y="109"/>
                    <a:pt x="6790" y="126"/>
                    <a:pt x="5237" y="126"/>
                  </a:cubicBezTo>
                  <a:cubicBezTo>
                    <a:pt x="4497" y="126"/>
                    <a:pt x="3746" y="122"/>
                    <a:pt x="3057" y="122"/>
                  </a:cubicBezTo>
                  <a:cubicBezTo>
                    <a:pt x="2089" y="122"/>
                    <a:pt x="1243" y="129"/>
                    <a:pt x="723" y="166"/>
                  </a:cubicBezTo>
                  <a:cubicBezTo>
                    <a:pt x="446" y="192"/>
                    <a:pt x="214" y="442"/>
                    <a:pt x="152" y="790"/>
                  </a:cubicBezTo>
                  <a:cubicBezTo>
                    <a:pt x="45" y="1343"/>
                    <a:pt x="0" y="1959"/>
                    <a:pt x="72" y="2449"/>
                  </a:cubicBezTo>
                  <a:cubicBezTo>
                    <a:pt x="134" y="2833"/>
                    <a:pt x="393" y="3101"/>
                    <a:pt x="687" y="3101"/>
                  </a:cubicBezTo>
                  <a:cubicBezTo>
                    <a:pt x="913" y="3099"/>
                    <a:pt x="1162" y="3098"/>
                    <a:pt x="1429" y="3098"/>
                  </a:cubicBezTo>
                  <a:cubicBezTo>
                    <a:pt x="2000" y="3098"/>
                    <a:pt x="2655" y="3101"/>
                    <a:pt x="3344" y="3101"/>
                  </a:cubicBezTo>
                  <a:cubicBezTo>
                    <a:pt x="5519" y="3101"/>
                    <a:pt x="8041" y="3073"/>
                    <a:pt x="9367" y="2842"/>
                  </a:cubicBezTo>
                  <a:cubicBezTo>
                    <a:pt x="10301" y="2685"/>
                    <a:pt x="10057" y="1"/>
                    <a:pt x="914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3016" name="Google Shape;3016;p13"/>
            <p:cNvSpPr/>
            <p:nvPr/>
          </p:nvSpPr>
          <p:spPr>
            <a:xfrm>
              <a:off x="2768350" y="2255550"/>
              <a:ext cx="257550" cy="77450"/>
            </a:xfrm>
            <a:custGeom>
              <a:avLst/>
              <a:gdLst/>
              <a:ahLst/>
              <a:cxnLst/>
              <a:rect l="l" t="t" r="r" b="b"/>
              <a:pathLst>
                <a:path w="10302" h="3098" extrusionOk="0">
                  <a:moveTo>
                    <a:pt x="9144" y="0"/>
                  </a:moveTo>
                  <a:cubicBezTo>
                    <a:pt x="9124" y="0"/>
                    <a:pt x="9103" y="1"/>
                    <a:pt x="9082" y="4"/>
                  </a:cubicBezTo>
                  <a:cubicBezTo>
                    <a:pt x="8296" y="108"/>
                    <a:pt x="6790" y="125"/>
                    <a:pt x="5237" y="125"/>
                  </a:cubicBezTo>
                  <a:cubicBezTo>
                    <a:pt x="4497" y="125"/>
                    <a:pt x="3746" y="121"/>
                    <a:pt x="3057" y="121"/>
                  </a:cubicBezTo>
                  <a:cubicBezTo>
                    <a:pt x="2089" y="121"/>
                    <a:pt x="1243" y="129"/>
                    <a:pt x="723" y="165"/>
                  </a:cubicBezTo>
                  <a:cubicBezTo>
                    <a:pt x="446" y="183"/>
                    <a:pt x="214" y="432"/>
                    <a:pt x="152" y="789"/>
                  </a:cubicBezTo>
                  <a:cubicBezTo>
                    <a:pt x="45" y="1333"/>
                    <a:pt x="0" y="1958"/>
                    <a:pt x="72" y="2449"/>
                  </a:cubicBezTo>
                  <a:cubicBezTo>
                    <a:pt x="133" y="2826"/>
                    <a:pt x="384" y="3091"/>
                    <a:pt x="673" y="3091"/>
                  </a:cubicBezTo>
                  <a:cubicBezTo>
                    <a:pt x="678" y="3091"/>
                    <a:pt x="682" y="3091"/>
                    <a:pt x="687" y="3091"/>
                  </a:cubicBezTo>
                  <a:cubicBezTo>
                    <a:pt x="792" y="3090"/>
                    <a:pt x="903" y="3090"/>
                    <a:pt x="1018" y="3090"/>
                  </a:cubicBezTo>
                  <a:cubicBezTo>
                    <a:pt x="1743" y="3090"/>
                    <a:pt x="2652" y="3098"/>
                    <a:pt x="3616" y="3098"/>
                  </a:cubicBezTo>
                  <a:cubicBezTo>
                    <a:pt x="5725" y="3098"/>
                    <a:pt x="8096" y="3063"/>
                    <a:pt x="9367" y="2841"/>
                  </a:cubicBezTo>
                  <a:cubicBezTo>
                    <a:pt x="10301" y="2684"/>
                    <a:pt x="10057" y="0"/>
                    <a:pt x="914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3017" name="Google Shape;3017;p13"/>
            <p:cNvSpPr/>
            <p:nvPr/>
          </p:nvSpPr>
          <p:spPr>
            <a:xfrm>
              <a:off x="3468900" y="2177150"/>
              <a:ext cx="312675" cy="304125"/>
            </a:xfrm>
            <a:custGeom>
              <a:avLst/>
              <a:gdLst/>
              <a:ahLst/>
              <a:cxnLst/>
              <a:rect l="l" t="t" r="r" b="b"/>
              <a:pathLst>
                <a:path w="12507" h="12165" extrusionOk="0">
                  <a:moveTo>
                    <a:pt x="10523" y="1"/>
                  </a:moveTo>
                  <a:cubicBezTo>
                    <a:pt x="10271" y="1"/>
                    <a:pt x="10020" y="101"/>
                    <a:pt x="9830" y="285"/>
                  </a:cubicBezTo>
                  <a:cubicBezTo>
                    <a:pt x="7466" y="2685"/>
                    <a:pt x="2524" y="7458"/>
                    <a:pt x="704" y="9822"/>
                  </a:cubicBezTo>
                  <a:cubicBezTo>
                    <a:pt x="1" y="10743"/>
                    <a:pt x="1449" y="12164"/>
                    <a:pt x="2553" y="12164"/>
                  </a:cubicBezTo>
                  <a:cubicBezTo>
                    <a:pt x="2849" y="12164"/>
                    <a:pt x="3120" y="12062"/>
                    <a:pt x="3318" y="11820"/>
                  </a:cubicBezTo>
                  <a:cubicBezTo>
                    <a:pt x="4950" y="9831"/>
                    <a:pt x="10481" y="4594"/>
                    <a:pt x="12176" y="2694"/>
                  </a:cubicBezTo>
                  <a:cubicBezTo>
                    <a:pt x="12453" y="2391"/>
                    <a:pt x="12507" y="1936"/>
                    <a:pt x="12292" y="1579"/>
                  </a:cubicBezTo>
                  <a:cubicBezTo>
                    <a:pt x="11953" y="1017"/>
                    <a:pt x="11498" y="473"/>
                    <a:pt x="11026" y="152"/>
                  </a:cubicBezTo>
                  <a:cubicBezTo>
                    <a:pt x="10872" y="49"/>
                    <a:pt x="10698" y="1"/>
                    <a:pt x="10523"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3018" name="Google Shape;3018;p13"/>
            <p:cNvSpPr/>
            <p:nvPr/>
          </p:nvSpPr>
          <p:spPr>
            <a:xfrm>
              <a:off x="3500375" y="2163225"/>
              <a:ext cx="85375" cy="76150"/>
            </a:xfrm>
            <a:custGeom>
              <a:avLst/>
              <a:gdLst/>
              <a:ahLst/>
              <a:cxnLst/>
              <a:rect l="l" t="t" r="r" b="b"/>
              <a:pathLst>
                <a:path w="3415" h="3046" extrusionOk="0">
                  <a:moveTo>
                    <a:pt x="1462" y="0"/>
                  </a:moveTo>
                  <a:cubicBezTo>
                    <a:pt x="677" y="0"/>
                    <a:pt x="0" y="812"/>
                    <a:pt x="346" y="2332"/>
                  </a:cubicBezTo>
                  <a:cubicBezTo>
                    <a:pt x="460" y="2827"/>
                    <a:pt x="913" y="3046"/>
                    <a:pt x="1417" y="3046"/>
                  </a:cubicBezTo>
                  <a:cubicBezTo>
                    <a:pt x="2331" y="3046"/>
                    <a:pt x="3414" y="2327"/>
                    <a:pt x="2960" y="1235"/>
                  </a:cubicBezTo>
                  <a:cubicBezTo>
                    <a:pt x="2618" y="400"/>
                    <a:pt x="2013" y="0"/>
                    <a:pt x="146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3019" name="Google Shape;3019;p13"/>
            <p:cNvSpPr/>
            <p:nvPr/>
          </p:nvSpPr>
          <p:spPr>
            <a:xfrm>
              <a:off x="3677675" y="2405075"/>
              <a:ext cx="85225" cy="76225"/>
            </a:xfrm>
            <a:custGeom>
              <a:avLst/>
              <a:gdLst/>
              <a:ahLst/>
              <a:cxnLst/>
              <a:rect l="l" t="t" r="r" b="b"/>
              <a:pathLst>
                <a:path w="3409" h="3049" extrusionOk="0">
                  <a:moveTo>
                    <a:pt x="1461" y="0"/>
                  </a:moveTo>
                  <a:cubicBezTo>
                    <a:pt x="676" y="0"/>
                    <a:pt x="0" y="809"/>
                    <a:pt x="346" y="2329"/>
                  </a:cubicBezTo>
                  <a:cubicBezTo>
                    <a:pt x="458" y="2828"/>
                    <a:pt x="910" y="3048"/>
                    <a:pt x="1414" y="3048"/>
                  </a:cubicBezTo>
                  <a:cubicBezTo>
                    <a:pt x="2325" y="3048"/>
                    <a:pt x="3408" y="2328"/>
                    <a:pt x="2960" y="1231"/>
                  </a:cubicBezTo>
                  <a:cubicBezTo>
                    <a:pt x="2618" y="399"/>
                    <a:pt x="2013" y="0"/>
                    <a:pt x="146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3020" name="Google Shape;3020;p13"/>
            <p:cNvSpPr/>
            <p:nvPr/>
          </p:nvSpPr>
          <p:spPr>
            <a:xfrm>
              <a:off x="3465075" y="2722775"/>
              <a:ext cx="341225" cy="77375"/>
            </a:xfrm>
            <a:custGeom>
              <a:avLst/>
              <a:gdLst/>
              <a:ahLst/>
              <a:cxnLst/>
              <a:rect l="l" t="t" r="r" b="b"/>
              <a:pathLst>
                <a:path w="13649"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8" y="129"/>
                    <a:pt x="955" y="165"/>
                  </a:cubicBezTo>
                  <a:cubicBezTo>
                    <a:pt x="598" y="183"/>
                    <a:pt x="286" y="433"/>
                    <a:pt x="197" y="790"/>
                  </a:cubicBezTo>
                  <a:cubicBezTo>
                    <a:pt x="63" y="1334"/>
                    <a:pt x="1" y="1958"/>
                    <a:pt x="99" y="2449"/>
                  </a:cubicBezTo>
                  <a:cubicBezTo>
                    <a:pt x="178" y="2826"/>
                    <a:pt x="516" y="3092"/>
                    <a:pt x="900" y="3092"/>
                  </a:cubicBezTo>
                  <a:cubicBezTo>
                    <a:pt x="907" y="3092"/>
                    <a:pt x="913" y="3091"/>
                    <a:pt x="919" y="3091"/>
                  </a:cubicBezTo>
                  <a:cubicBezTo>
                    <a:pt x="1183" y="3090"/>
                    <a:pt x="1472" y="3089"/>
                    <a:pt x="1780" y="3089"/>
                  </a:cubicBezTo>
                  <a:cubicBezTo>
                    <a:pt x="2664" y="3089"/>
                    <a:pt x="3711" y="3094"/>
                    <a:pt x="4812" y="3094"/>
                  </a:cubicBezTo>
                  <a:cubicBezTo>
                    <a:pt x="7599" y="3094"/>
                    <a:pt x="10728" y="3063"/>
                    <a:pt x="12410"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3021" name="Google Shape;3021;p13"/>
            <p:cNvSpPr/>
            <p:nvPr/>
          </p:nvSpPr>
          <p:spPr>
            <a:xfrm>
              <a:off x="3594550" y="2634525"/>
              <a:ext cx="74350" cy="66375"/>
            </a:xfrm>
            <a:custGeom>
              <a:avLst/>
              <a:gdLst/>
              <a:ahLst/>
              <a:cxnLst/>
              <a:rect l="l" t="t" r="r" b="b"/>
              <a:pathLst>
                <a:path w="2974" h="2655" extrusionOk="0">
                  <a:moveTo>
                    <a:pt x="1273" y="1"/>
                  </a:moveTo>
                  <a:cubicBezTo>
                    <a:pt x="589" y="1"/>
                    <a:pt x="0" y="706"/>
                    <a:pt x="299" y="2027"/>
                  </a:cubicBezTo>
                  <a:cubicBezTo>
                    <a:pt x="398" y="2462"/>
                    <a:pt x="792" y="2654"/>
                    <a:pt x="1233" y="2654"/>
                  </a:cubicBezTo>
                  <a:cubicBezTo>
                    <a:pt x="2029" y="2654"/>
                    <a:pt x="2974" y="2026"/>
                    <a:pt x="2583" y="1072"/>
                  </a:cubicBezTo>
                  <a:cubicBezTo>
                    <a:pt x="2281" y="348"/>
                    <a:pt x="1754" y="1"/>
                    <a:pt x="1273"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3022" name="Google Shape;3022;p13"/>
            <p:cNvSpPr/>
            <p:nvPr/>
          </p:nvSpPr>
          <p:spPr>
            <a:xfrm>
              <a:off x="3594550" y="2826500"/>
              <a:ext cx="74350" cy="66425"/>
            </a:xfrm>
            <a:custGeom>
              <a:avLst/>
              <a:gdLst/>
              <a:ahLst/>
              <a:cxnLst/>
              <a:rect l="l" t="t" r="r" b="b"/>
              <a:pathLst>
                <a:path w="2974" h="2657" extrusionOk="0">
                  <a:moveTo>
                    <a:pt x="1271" y="0"/>
                  </a:moveTo>
                  <a:cubicBezTo>
                    <a:pt x="587" y="0"/>
                    <a:pt x="1" y="704"/>
                    <a:pt x="299" y="2029"/>
                  </a:cubicBezTo>
                  <a:cubicBezTo>
                    <a:pt x="398" y="2464"/>
                    <a:pt x="792" y="2656"/>
                    <a:pt x="1233" y="2656"/>
                  </a:cubicBezTo>
                  <a:cubicBezTo>
                    <a:pt x="2029" y="2656"/>
                    <a:pt x="2974" y="2028"/>
                    <a:pt x="2583" y="1074"/>
                  </a:cubicBezTo>
                  <a:cubicBezTo>
                    <a:pt x="2281" y="349"/>
                    <a:pt x="1752" y="0"/>
                    <a:pt x="127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3023" name="Google Shape;3023;p13"/>
            <p:cNvSpPr/>
            <p:nvPr/>
          </p:nvSpPr>
          <p:spPr>
            <a:xfrm>
              <a:off x="3872775" y="2408200"/>
              <a:ext cx="347700" cy="351275"/>
            </a:xfrm>
            <a:custGeom>
              <a:avLst/>
              <a:gdLst/>
              <a:ahLst/>
              <a:cxnLst/>
              <a:rect l="l" t="t" r="r" b="b"/>
              <a:pathLst>
                <a:path w="13908" h="14051" extrusionOk="0">
                  <a:moveTo>
                    <a:pt x="6940" y="1"/>
                  </a:moveTo>
                  <a:cubicBezTo>
                    <a:pt x="6304" y="1"/>
                    <a:pt x="5654" y="55"/>
                    <a:pt x="5210" y="214"/>
                  </a:cubicBezTo>
                  <a:cubicBezTo>
                    <a:pt x="4871" y="339"/>
                    <a:pt x="4657" y="678"/>
                    <a:pt x="4684" y="1044"/>
                  </a:cubicBezTo>
                  <a:cubicBezTo>
                    <a:pt x="4782" y="2400"/>
                    <a:pt x="5442" y="4853"/>
                    <a:pt x="5290" y="5424"/>
                  </a:cubicBezTo>
                  <a:cubicBezTo>
                    <a:pt x="5174" y="5852"/>
                    <a:pt x="536" y="5772"/>
                    <a:pt x="259" y="6245"/>
                  </a:cubicBezTo>
                  <a:cubicBezTo>
                    <a:pt x="0" y="6700"/>
                    <a:pt x="321" y="7851"/>
                    <a:pt x="634" y="8636"/>
                  </a:cubicBezTo>
                  <a:cubicBezTo>
                    <a:pt x="766" y="8954"/>
                    <a:pt x="1081" y="9158"/>
                    <a:pt x="1413" y="9158"/>
                  </a:cubicBezTo>
                  <a:cubicBezTo>
                    <a:pt x="1462" y="9158"/>
                    <a:pt x="1512" y="9153"/>
                    <a:pt x="1561" y="9144"/>
                  </a:cubicBezTo>
                  <a:cubicBezTo>
                    <a:pt x="2739" y="8912"/>
                    <a:pt x="3827" y="8832"/>
                    <a:pt x="4746" y="8787"/>
                  </a:cubicBezTo>
                  <a:cubicBezTo>
                    <a:pt x="4757" y="8787"/>
                    <a:pt x="4767" y="8787"/>
                    <a:pt x="4778" y="8787"/>
                  </a:cubicBezTo>
                  <a:cubicBezTo>
                    <a:pt x="5245" y="8787"/>
                    <a:pt x="5629" y="9173"/>
                    <a:pt x="5612" y="9644"/>
                  </a:cubicBezTo>
                  <a:cubicBezTo>
                    <a:pt x="5558" y="10866"/>
                    <a:pt x="5451" y="12186"/>
                    <a:pt x="5638" y="13337"/>
                  </a:cubicBezTo>
                  <a:cubicBezTo>
                    <a:pt x="5701" y="13721"/>
                    <a:pt x="6031" y="14006"/>
                    <a:pt x="6415" y="14015"/>
                  </a:cubicBezTo>
                  <a:cubicBezTo>
                    <a:pt x="6823" y="14036"/>
                    <a:pt x="7253" y="14050"/>
                    <a:pt x="7691" y="14050"/>
                  </a:cubicBezTo>
                  <a:cubicBezTo>
                    <a:pt x="8009" y="14050"/>
                    <a:pt x="8331" y="14043"/>
                    <a:pt x="8654" y="14024"/>
                  </a:cubicBezTo>
                  <a:cubicBezTo>
                    <a:pt x="9064" y="14006"/>
                    <a:pt x="9394" y="13667"/>
                    <a:pt x="9421" y="13257"/>
                  </a:cubicBezTo>
                  <a:cubicBezTo>
                    <a:pt x="9501" y="12177"/>
                    <a:pt x="9412" y="10616"/>
                    <a:pt x="9242" y="9430"/>
                  </a:cubicBezTo>
                  <a:cubicBezTo>
                    <a:pt x="9174" y="8923"/>
                    <a:pt x="9568"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18"/>
                  </a:cubicBezTo>
                  <a:cubicBezTo>
                    <a:pt x="13632" y="5852"/>
                    <a:pt x="13337" y="5567"/>
                    <a:pt x="12971" y="5531"/>
                  </a:cubicBezTo>
                  <a:cubicBezTo>
                    <a:pt x="12084" y="5433"/>
                    <a:pt x="11114" y="5334"/>
                    <a:pt x="10223" y="5334"/>
                  </a:cubicBezTo>
                  <a:cubicBezTo>
                    <a:pt x="10066" y="5334"/>
                    <a:pt x="9911" y="5337"/>
                    <a:pt x="9760" y="5344"/>
                  </a:cubicBezTo>
                  <a:cubicBezTo>
                    <a:pt x="9744" y="5345"/>
                    <a:pt x="9729" y="5345"/>
                    <a:pt x="9713" y="5345"/>
                  </a:cubicBezTo>
                  <a:cubicBezTo>
                    <a:pt x="9278" y="5345"/>
                    <a:pt x="8912" y="4989"/>
                    <a:pt x="8903" y="4550"/>
                  </a:cubicBezTo>
                  <a:cubicBezTo>
                    <a:pt x="8868" y="3488"/>
                    <a:pt x="8752" y="1998"/>
                    <a:pt x="8645" y="785"/>
                  </a:cubicBezTo>
                  <a:cubicBezTo>
                    <a:pt x="8600" y="375"/>
                    <a:pt x="8279" y="63"/>
                    <a:pt x="7869" y="36"/>
                  </a:cubicBezTo>
                  <a:cubicBezTo>
                    <a:pt x="7583" y="15"/>
                    <a:pt x="7263" y="1"/>
                    <a:pt x="69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3024" name="Google Shape;3024;p13"/>
            <p:cNvSpPr/>
            <p:nvPr/>
          </p:nvSpPr>
          <p:spPr>
            <a:xfrm>
              <a:off x="3977825" y="1837375"/>
              <a:ext cx="331425" cy="295725"/>
            </a:xfrm>
            <a:custGeom>
              <a:avLst/>
              <a:gdLst/>
              <a:ahLst/>
              <a:cxnLst/>
              <a:rect l="l" t="t" r="r" b="b"/>
              <a:pathLst>
                <a:path w="13257" h="11829" extrusionOk="0">
                  <a:moveTo>
                    <a:pt x="9563" y="1"/>
                  </a:moveTo>
                  <a:cubicBezTo>
                    <a:pt x="9348" y="1"/>
                    <a:pt x="9134" y="86"/>
                    <a:pt x="8975" y="245"/>
                  </a:cubicBezTo>
                  <a:cubicBezTo>
                    <a:pt x="8252" y="995"/>
                    <a:pt x="7458" y="1833"/>
                    <a:pt x="6887" y="2654"/>
                  </a:cubicBezTo>
                  <a:cubicBezTo>
                    <a:pt x="6730" y="2882"/>
                    <a:pt x="6477" y="3001"/>
                    <a:pt x="6220" y="3001"/>
                  </a:cubicBezTo>
                  <a:cubicBezTo>
                    <a:pt x="6055" y="3001"/>
                    <a:pt x="5889" y="2951"/>
                    <a:pt x="5745" y="2850"/>
                  </a:cubicBezTo>
                  <a:cubicBezTo>
                    <a:pt x="4889" y="2235"/>
                    <a:pt x="3649" y="1423"/>
                    <a:pt x="2632" y="772"/>
                  </a:cubicBezTo>
                  <a:cubicBezTo>
                    <a:pt x="2497" y="686"/>
                    <a:pt x="2346" y="645"/>
                    <a:pt x="2195" y="645"/>
                  </a:cubicBezTo>
                  <a:cubicBezTo>
                    <a:pt x="1967" y="645"/>
                    <a:pt x="1740" y="740"/>
                    <a:pt x="1579" y="923"/>
                  </a:cubicBezTo>
                  <a:cubicBezTo>
                    <a:pt x="1017" y="1557"/>
                    <a:pt x="330" y="2449"/>
                    <a:pt x="107" y="3118"/>
                  </a:cubicBezTo>
                  <a:cubicBezTo>
                    <a:pt x="0" y="3457"/>
                    <a:pt x="143" y="3831"/>
                    <a:pt x="446" y="4037"/>
                  </a:cubicBezTo>
                  <a:cubicBezTo>
                    <a:pt x="1570" y="4777"/>
                    <a:pt x="3890" y="5741"/>
                    <a:pt x="4247" y="6204"/>
                  </a:cubicBezTo>
                  <a:cubicBezTo>
                    <a:pt x="4505" y="6552"/>
                    <a:pt x="1633" y="10148"/>
                    <a:pt x="1847" y="10647"/>
                  </a:cubicBezTo>
                  <a:cubicBezTo>
                    <a:pt x="2043" y="11129"/>
                    <a:pt x="3140" y="11575"/>
                    <a:pt x="3943" y="11798"/>
                  </a:cubicBezTo>
                  <a:cubicBezTo>
                    <a:pt x="4018" y="11819"/>
                    <a:pt x="4094" y="11829"/>
                    <a:pt x="4168" y="11829"/>
                  </a:cubicBezTo>
                  <a:cubicBezTo>
                    <a:pt x="4475" y="11829"/>
                    <a:pt x="4763" y="11659"/>
                    <a:pt x="4907" y="11379"/>
                  </a:cubicBezTo>
                  <a:cubicBezTo>
                    <a:pt x="5442" y="10317"/>
                    <a:pt x="6031" y="9407"/>
                    <a:pt x="6557" y="8667"/>
                  </a:cubicBezTo>
                  <a:cubicBezTo>
                    <a:pt x="6712" y="8440"/>
                    <a:pt x="6962" y="8320"/>
                    <a:pt x="7217" y="8320"/>
                  </a:cubicBezTo>
                  <a:cubicBezTo>
                    <a:pt x="7402" y="8320"/>
                    <a:pt x="7589" y="8383"/>
                    <a:pt x="7744" y="8515"/>
                  </a:cubicBezTo>
                  <a:cubicBezTo>
                    <a:pt x="8680" y="9291"/>
                    <a:pt x="9644" y="10174"/>
                    <a:pt x="10661" y="10718"/>
                  </a:cubicBezTo>
                  <a:cubicBezTo>
                    <a:pt x="10781" y="10785"/>
                    <a:pt x="10912" y="10817"/>
                    <a:pt x="11041" y="10817"/>
                  </a:cubicBezTo>
                  <a:cubicBezTo>
                    <a:pt x="11276" y="10817"/>
                    <a:pt x="11508" y="10712"/>
                    <a:pt x="11669" y="10522"/>
                  </a:cubicBezTo>
                  <a:cubicBezTo>
                    <a:pt x="12115" y="9987"/>
                    <a:pt x="12597" y="9398"/>
                    <a:pt x="13025" y="8774"/>
                  </a:cubicBezTo>
                  <a:cubicBezTo>
                    <a:pt x="13257" y="8435"/>
                    <a:pt x="13194" y="7980"/>
                    <a:pt x="12891" y="7712"/>
                  </a:cubicBezTo>
                  <a:cubicBezTo>
                    <a:pt x="12088" y="6998"/>
                    <a:pt x="10812" y="6115"/>
                    <a:pt x="9778" y="5526"/>
                  </a:cubicBezTo>
                  <a:cubicBezTo>
                    <a:pt x="9323" y="5268"/>
                    <a:pt x="9224" y="4652"/>
                    <a:pt x="9572" y="4260"/>
                  </a:cubicBezTo>
                  <a:cubicBezTo>
                    <a:pt x="10224" y="3546"/>
                    <a:pt x="10946" y="2823"/>
                    <a:pt x="11526" y="2128"/>
                  </a:cubicBezTo>
                  <a:cubicBezTo>
                    <a:pt x="11829" y="1771"/>
                    <a:pt x="11758" y="1227"/>
                    <a:pt x="11374" y="950"/>
                  </a:cubicBezTo>
                  <a:cubicBezTo>
                    <a:pt x="10919" y="620"/>
                    <a:pt x="10456" y="379"/>
                    <a:pt x="9956" y="102"/>
                  </a:cubicBezTo>
                  <a:cubicBezTo>
                    <a:pt x="9833" y="34"/>
                    <a:pt x="9697" y="1"/>
                    <a:pt x="9563"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3025" name="Google Shape;3025;p13"/>
            <p:cNvSpPr/>
            <p:nvPr/>
          </p:nvSpPr>
          <p:spPr>
            <a:xfrm>
              <a:off x="3092850" y="1855850"/>
              <a:ext cx="441400" cy="378350"/>
            </a:xfrm>
            <a:custGeom>
              <a:avLst/>
              <a:gdLst/>
              <a:ahLst/>
              <a:cxnLst/>
              <a:rect l="l" t="t" r="r" b="b"/>
              <a:pathLst>
                <a:path w="17656" h="15134" extrusionOk="0">
                  <a:moveTo>
                    <a:pt x="13777" y="0"/>
                  </a:moveTo>
                  <a:cubicBezTo>
                    <a:pt x="11895" y="0"/>
                    <a:pt x="9689" y="69"/>
                    <a:pt x="9153" y="291"/>
                  </a:cubicBezTo>
                  <a:cubicBezTo>
                    <a:pt x="8270" y="657"/>
                    <a:pt x="8083" y="7366"/>
                    <a:pt x="7441" y="11621"/>
                  </a:cubicBezTo>
                  <a:cubicBezTo>
                    <a:pt x="7412" y="11801"/>
                    <a:pt x="7266" y="11895"/>
                    <a:pt x="7120" y="11895"/>
                  </a:cubicBezTo>
                  <a:cubicBezTo>
                    <a:pt x="6991" y="11895"/>
                    <a:pt x="6862" y="11821"/>
                    <a:pt x="6816" y="11666"/>
                  </a:cubicBezTo>
                  <a:cubicBezTo>
                    <a:pt x="5969" y="8873"/>
                    <a:pt x="5772" y="7767"/>
                    <a:pt x="4666" y="5358"/>
                  </a:cubicBezTo>
                  <a:cubicBezTo>
                    <a:pt x="4514" y="5019"/>
                    <a:pt x="4175" y="4805"/>
                    <a:pt x="3810" y="4805"/>
                  </a:cubicBezTo>
                  <a:cubicBezTo>
                    <a:pt x="2391" y="4823"/>
                    <a:pt x="884" y="5233"/>
                    <a:pt x="232" y="6536"/>
                  </a:cubicBezTo>
                  <a:cubicBezTo>
                    <a:pt x="0" y="7178"/>
                    <a:pt x="232" y="7571"/>
                    <a:pt x="545" y="8026"/>
                  </a:cubicBezTo>
                  <a:cubicBezTo>
                    <a:pt x="648" y="8185"/>
                    <a:pt x="816" y="8268"/>
                    <a:pt x="988" y="8268"/>
                  </a:cubicBezTo>
                  <a:cubicBezTo>
                    <a:pt x="1114" y="8268"/>
                    <a:pt x="1242" y="8223"/>
                    <a:pt x="1347" y="8133"/>
                  </a:cubicBezTo>
                  <a:cubicBezTo>
                    <a:pt x="2012" y="7561"/>
                    <a:pt x="2812" y="7173"/>
                    <a:pt x="3247" y="7173"/>
                  </a:cubicBezTo>
                  <a:cubicBezTo>
                    <a:pt x="3402" y="7173"/>
                    <a:pt x="3511" y="7222"/>
                    <a:pt x="3551" y="7330"/>
                  </a:cubicBezTo>
                  <a:cubicBezTo>
                    <a:pt x="4247" y="9239"/>
                    <a:pt x="5139" y="13485"/>
                    <a:pt x="5728" y="14654"/>
                  </a:cubicBezTo>
                  <a:cubicBezTo>
                    <a:pt x="5885" y="14960"/>
                    <a:pt x="6550" y="15134"/>
                    <a:pt x="7240" y="15134"/>
                  </a:cubicBezTo>
                  <a:cubicBezTo>
                    <a:pt x="7956" y="15134"/>
                    <a:pt x="8699" y="14947"/>
                    <a:pt x="8930" y="14529"/>
                  </a:cubicBezTo>
                  <a:cubicBezTo>
                    <a:pt x="10402" y="11862"/>
                    <a:pt x="10358" y="6242"/>
                    <a:pt x="11107" y="2852"/>
                  </a:cubicBezTo>
                  <a:cubicBezTo>
                    <a:pt x="11205" y="2397"/>
                    <a:pt x="11598" y="2075"/>
                    <a:pt x="12062" y="2058"/>
                  </a:cubicBezTo>
                  <a:lnTo>
                    <a:pt x="14319" y="1995"/>
                  </a:lnTo>
                  <a:cubicBezTo>
                    <a:pt x="14827" y="2147"/>
                    <a:pt x="15068" y="2736"/>
                    <a:pt x="15184" y="3199"/>
                  </a:cubicBezTo>
                  <a:cubicBezTo>
                    <a:pt x="15270" y="3535"/>
                    <a:pt x="15572" y="3762"/>
                    <a:pt x="15913" y="3762"/>
                  </a:cubicBezTo>
                  <a:cubicBezTo>
                    <a:pt x="15926" y="3762"/>
                    <a:pt x="15938" y="3762"/>
                    <a:pt x="15951" y="3762"/>
                  </a:cubicBezTo>
                  <a:cubicBezTo>
                    <a:pt x="16263" y="3744"/>
                    <a:pt x="16602" y="3726"/>
                    <a:pt x="16897" y="3708"/>
                  </a:cubicBezTo>
                  <a:cubicBezTo>
                    <a:pt x="17325" y="3681"/>
                    <a:pt x="17655" y="3307"/>
                    <a:pt x="17602" y="2887"/>
                  </a:cubicBezTo>
                  <a:cubicBezTo>
                    <a:pt x="17512" y="2156"/>
                    <a:pt x="17272" y="1487"/>
                    <a:pt x="17049" y="987"/>
                  </a:cubicBezTo>
                  <a:cubicBezTo>
                    <a:pt x="16790" y="416"/>
                    <a:pt x="16237" y="41"/>
                    <a:pt x="15612" y="24"/>
                  </a:cubicBezTo>
                  <a:cubicBezTo>
                    <a:pt x="15109"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3026" name="Google Shape;3026;p13"/>
            <p:cNvSpPr/>
            <p:nvPr/>
          </p:nvSpPr>
          <p:spPr>
            <a:xfrm>
              <a:off x="3643275" y="1658500"/>
              <a:ext cx="341450" cy="77525"/>
            </a:xfrm>
            <a:custGeom>
              <a:avLst/>
              <a:gdLst/>
              <a:ahLst/>
              <a:cxnLst/>
              <a:rect l="l" t="t" r="r" b="b"/>
              <a:pathLst>
                <a:path w="13658" h="3101" extrusionOk="0">
                  <a:moveTo>
                    <a:pt x="12118" y="1"/>
                  </a:moveTo>
                  <a:cubicBezTo>
                    <a:pt x="12091"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1" y="1958"/>
                    <a:pt x="99" y="2449"/>
                  </a:cubicBezTo>
                  <a:cubicBezTo>
                    <a:pt x="179" y="2833"/>
                    <a:pt x="527" y="3100"/>
                    <a:pt x="919" y="3100"/>
                  </a:cubicBezTo>
                  <a:cubicBezTo>
                    <a:pt x="1217" y="3098"/>
                    <a:pt x="1547" y="3098"/>
                    <a:pt x="1900" y="3098"/>
                  </a:cubicBezTo>
                  <a:cubicBezTo>
                    <a:pt x="2655" y="3098"/>
                    <a:pt x="3522" y="3101"/>
                    <a:pt x="4436" y="3101"/>
                  </a:cubicBezTo>
                  <a:cubicBezTo>
                    <a:pt x="7316" y="3101"/>
                    <a:pt x="10660" y="3073"/>
                    <a:pt x="12419" y="2842"/>
                  </a:cubicBezTo>
                  <a:cubicBezTo>
                    <a:pt x="13658" y="2684"/>
                    <a:pt x="13335" y="1"/>
                    <a:pt x="1211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3027" name="Google Shape;3027;p13"/>
            <p:cNvSpPr/>
            <p:nvPr/>
          </p:nvSpPr>
          <p:spPr>
            <a:xfrm>
              <a:off x="3575475" y="1302100"/>
              <a:ext cx="257550" cy="77550"/>
            </a:xfrm>
            <a:custGeom>
              <a:avLst/>
              <a:gdLst/>
              <a:ahLst/>
              <a:cxnLst/>
              <a:rect l="l" t="t" r="r" b="b"/>
              <a:pathLst>
                <a:path w="10302" h="3102" extrusionOk="0">
                  <a:moveTo>
                    <a:pt x="9136" y="1"/>
                  </a:moveTo>
                  <a:cubicBezTo>
                    <a:pt x="9115" y="1"/>
                    <a:pt x="9094" y="2"/>
                    <a:pt x="9073" y="5"/>
                  </a:cubicBezTo>
                  <a:cubicBezTo>
                    <a:pt x="8268" y="112"/>
                    <a:pt x="6696" y="127"/>
                    <a:pt x="5093" y="127"/>
                  </a:cubicBezTo>
                  <a:cubicBezTo>
                    <a:pt x="4495" y="127"/>
                    <a:pt x="3894" y="125"/>
                    <a:pt x="3326" y="125"/>
                  </a:cubicBezTo>
                  <a:cubicBezTo>
                    <a:pt x="2244" y="125"/>
                    <a:pt x="1286" y="132"/>
                    <a:pt x="714" y="174"/>
                  </a:cubicBezTo>
                  <a:cubicBezTo>
                    <a:pt x="447" y="192"/>
                    <a:pt x="215" y="442"/>
                    <a:pt x="143" y="790"/>
                  </a:cubicBezTo>
                  <a:cubicBezTo>
                    <a:pt x="36" y="1343"/>
                    <a:pt x="1" y="1959"/>
                    <a:pt x="72" y="2449"/>
                  </a:cubicBezTo>
                  <a:cubicBezTo>
                    <a:pt x="125" y="2833"/>
                    <a:pt x="393" y="3101"/>
                    <a:pt x="687" y="3101"/>
                  </a:cubicBezTo>
                  <a:cubicBezTo>
                    <a:pt x="911" y="3099"/>
                    <a:pt x="1158" y="3098"/>
                    <a:pt x="1424" y="3098"/>
                  </a:cubicBezTo>
                  <a:cubicBezTo>
                    <a:pt x="2016" y="3098"/>
                    <a:pt x="2699" y="3101"/>
                    <a:pt x="3418" y="3101"/>
                  </a:cubicBezTo>
                  <a:cubicBezTo>
                    <a:pt x="5575" y="3101"/>
                    <a:pt x="8056" y="3073"/>
                    <a:pt x="9368" y="2851"/>
                  </a:cubicBezTo>
                  <a:cubicBezTo>
                    <a:pt x="10301" y="2685"/>
                    <a:pt x="10057" y="1"/>
                    <a:pt x="9136"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3028" name="Google Shape;3028;p13"/>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3029" name="Google Shape;3029;p13"/>
            <p:cNvSpPr/>
            <p:nvPr/>
          </p:nvSpPr>
          <p:spPr>
            <a:xfrm>
              <a:off x="4272200" y="1658500"/>
              <a:ext cx="341250" cy="77525"/>
            </a:xfrm>
            <a:custGeom>
              <a:avLst/>
              <a:gdLst/>
              <a:ahLst/>
              <a:cxnLst/>
              <a:rect l="l" t="t" r="r" b="b"/>
              <a:pathLst>
                <a:path w="13650" h="3101" extrusionOk="0">
                  <a:moveTo>
                    <a:pt x="12109" y="1"/>
                  </a:moveTo>
                  <a:cubicBezTo>
                    <a:pt x="12082" y="1"/>
                    <a:pt x="12054" y="2"/>
                    <a:pt x="12026" y="5"/>
                  </a:cubicBezTo>
                  <a:cubicBezTo>
                    <a:pt x="10992" y="109"/>
                    <a:pt x="8998" y="125"/>
                    <a:pt x="6940" y="125"/>
                  </a:cubicBezTo>
                  <a:cubicBezTo>
                    <a:pt x="5959" y="125"/>
                    <a:pt x="4964" y="122"/>
                    <a:pt x="4051" y="122"/>
                  </a:cubicBezTo>
                  <a:cubicBezTo>
                    <a:pt x="2767" y="122"/>
                    <a:pt x="1646" y="129"/>
                    <a:pt x="955" y="165"/>
                  </a:cubicBezTo>
                  <a:cubicBezTo>
                    <a:pt x="599" y="192"/>
                    <a:pt x="286" y="442"/>
                    <a:pt x="197" y="790"/>
                  </a:cubicBezTo>
                  <a:cubicBezTo>
                    <a:pt x="54" y="1334"/>
                    <a:pt x="1" y="1958"/>
                    <a:pt x="99" y="2449"/>
                  </a:cubicBezTo>
                  <a:cubicBezTo>
                    <a:pt x="170" y="2833"/>
                    <a:pt x="527" y="3100"/>
                    <a:pt x="911" y="3100"/>
                  </a:cubicBezTo>
                  <a:cubicBezTo>
                    <a:pt x="1210" y="3098"/>
                    <a:pt x="1540" y="3098"/>
                    <a:pt x="1894" y="3098"/>
                  </a:cubicBezTo>
                  <a:cubicBezTo>
                    <a:pt x="2650" y="3098"/>
                    <a:pt x="3517" y="3101"/>
                    <a:pt x="4431" y="3101"/>
                  </a:cubicBezTo>
                  <a:cubicBezTo>
                    <a:pt x="7311" y="3101"/>
                    <a:pt x="10651" y="3073"/>
                    <a:pt x="12410"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3030" name="Google Shape;3030;p13"/>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3031" name="Google Shape;3031;p13"/>
            <p:cNvSpPr/>
            <p:nvPr/>
          </p:nvSpPr>
          <p:spPr>
            <a:xfrm>
              <a:off x="2870550" y="1340800"/>
              <a:ext cx="85350" cy="76225"/>
            </a:xfrm>
            <a:custGeom>
              <a:avLst/>
              <a:gdLst/>
              <a:ahLst/>
              <a:cxnLst/>
              <a:rect l="l" t="t" r="r" b="b"/>
              <a:pathLst>
                <a:path w="3414" h="3049" extrusionOk="0">
                  <a:moveTo>
                    <a:pt x="1461" y="0"/>
                  </a:moveTo>
                  <a:cubicBezTo>
                    <a:pt x="676" y="0"/>
                    <a:pt x="0" y="809"/>
                    <a:pt x="346" y="2329"/>
                  </a:cubicBezTo>
                  <a:cubicBezTo>
                    <a:pt x="460" y="2828"/>
                    <a:pt x="915" y="3048"/>
                    <a:pt x="1420" y="3048"/>
                  </a:cubicBezTo>
                  <a:cubicBezTo>
                    <a:pt x="2333" y="3048"/>
                    <a:pt x="3414" y="2328"/>
                    <a:pt x="2960" y="1231"/>
                  </a:cubicBezTo>
                  <a:cubicBezTo>
                    <a:pt x="2618" y="399"/>
                    <a:pt x="2012" y="0"/>
                    <a:pt x="146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3032" name="Google Shape;3032;p13"/>
            <p:cNvSpPr/>
            <p:nvPr/>
          </p:nvSpPr>
          <p:spPr>
            <a:xfrm>
              <a:off x="2657950" y="1658500"/>
              <a:ext cx="341450" cy="77525"/>
            </a:xfrm>
            <a:custGeom>
              <a:avLst/>
              <a:gdLst/>
              <a:ahLst/>
              <a:cxnLst/>
              <a:rect l="l" t="t" r="r" b="b"/>
              <a:pathLst>
                <a:path w="13658" h="3101" extrusionOk="0">
                  <a:moveTo>
                    <a:pt x="12118" y="1"/>
                  </a:moveTo>
                  <a:cubicBezTo>
                    <a:pt x="12090"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0" y="1958"/>
                    <a:pt x="98" y="2449"/>
                  </a:cubicBezTo>
                  <a:cubicBezTo>
                    <a:pt x="179" y="2833"/>
                    <a:pt x="527" y="3100"/>
                    <a:pt x="919" y="3100"/>
                  </a:cubicBezTo>
                  <a:cubicBezTo>
                    <a:pt x="1217" y="3098"/>
                    <a:pt x="1546" y="3098"/>
                    <a:pt x="1900" y="3098"/>
                  </a:cubicBezTo>
                  <a:cubicBezTo>
                    <a:pt x="2655" y="3098"/>
                    <a:pt x="3522" y="3101"/>
                    <a:pt x="4436" y="3101"/>
                  </a:cubicBezTo>
                  <a:cubicBezTo>
                    <a:pt x="7315" y="3101"/>
                    <a:pt x="10660" y="3073"/>
                    <a:pt x="12418" y="2842"/>
                  </a:cubicBezTo>
                  <a:cubicBezTo>
                    <a:pt x="13658" y="2684"/>
                    <a:pt x="13335" y="1"/>
                    <a:pt x="1211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3033" name="Google Shape;3033;p13"/>
            <p:cNvSpPr/>
            <p:nvPr/>
          </p:nvSpPr>
          <p:spPr>
            <a:xfrm>
              <a:off x="2787425" y="1570250"/>
              <a:ext cx="74350" cy="66375"/>
            </a:xfrm>
            <a:custGeom>
              <a:avLst/>
              <a:gdLst/>
              <a:ahLst/>
              <a:cxnLst/>
              <a:rect l="l" t="t" r="r" b="b"/>
              <a:pathLst>
                <a:path w="2974" h="2655" extrusionOk="0">
                  <a:moveTo>
                    <a:pt x="1277" y="1"/>
                  </a:moveTo>
                  <a:cubicBezTo>
                    <a:pt x="592" y="1"/>
                    <a:pt x="0" y="706"/>
                    <a:pt x="299" y="2027"/>
                  </a:cubicBezTo>
                  <a:cubicBezTo>
                    <a:pt x="401" y="2462"/>
                    <a:pt x="796" y="2654"/>
                    <a:pt x="1236" y="2654"/>
                  </a:cubicBezTo>
                  <a:cubicBezTo>
                    <a:pt x="2032" y="2654"/>
                    <a:pt x="2973" y="2026"/>
                    <a:pt x="2583" y="1072"/>
                  </a:cubicBezTo>
                  <a:cubicBezTo>
                    <a:pt x="2285" y="348"/>
                    <a:pt x="1758" y="1"/>
                    <a:pt x="127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3034" name="Google Shape;3034;p13"/>
            <p:cNvSpPr/>
            <p:nvPr/>
          </p:nvSpPr>
          <p:spPr>
            <a:xfrm>
              <a:off x="2787425" y="1762275"/>
              <a:ext cx="74350" cy="66375"/>
            </a:xfrm>
            <a:custGeom>
              <a:avLst/>
              <a:gdLst/>
              <a:ahLst/>
              <a:cxnLst/>
              <a:rect l="l" t="t" r="r" b="b"/>
              <a:pathLst>
                <a:path w="2974" h="2655" extrusionOk="0">
                  <a:moveTo>
                    <a:pt x="1277" y="1"/>
                  </a:moveTo>
                  <a:cubicBezTo>
                    <a:pt x="592" y="1"/>
                    <a:pt x="0" y="706"/>
                    <a:pt x="299" y="2027"/>
                  </a:cubicBezTo>
                  <a:cubicBezTo>
                    <a:pt x="401" y="2462"/>
                    <a:pt x="796" y="2654"/>
                    <a:pt x="1236" y="2654"/>
                  </a:cubicBezTo>
                  <a:cubicBezTo>
                    <a:pt x="2032" y="2654"/>
                    <a:pt x="2973" y="2026"/>
                    <a:pt x="2583" y="1072"/>
                  </a:cubicBezTo>
                  <a:cubicBezTo>
                    <a:pt x="2285" y="348"/>
                    <a:pt x="1758" y="1"/>
                    <a:pt x="127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3035" name="Google Shape;3035;p13"/>
            <p:cNvSpPr/>
            <p:nvPr/>
          </p:nvSpPr>
          <p:spPr>
            <a:xfrm>
              <a:off x="3065650" y="1343925"/>
              <a:ext cx="347700" cy="351300"/>
            </a:xfrm>
            <a:custGeom>
              <a:avLst/>
              <a:gdLst/>
              <a:ahLst/>
              <a:cxnLst/>
              <a:rect l="l" t="t" r="r" b="b"/>
              <a:pathLst>
                <a:path w="13908" h="14052" extrusionOk="0">
                  <a:moveTo>
                    <a:pt x="6944" y="1"/>
                  </a:moveTo>
                  <a:cubicBezTo>
                    <a:pt x="6309" y="1"/>
                    <a:pt x="5662" y="55"/>
                    <a:pt x="5219" y="214"/>
                  </a:cubicBezTo>
                  <a:cubicBezTo>
                    <a:pt x="4871" y="339"/>
                    <a:pt x="4657" y="687"/>
                    <a:pt x="4684" y="1044"/>
                  </a:cubicBezTo>
                  <a:cubicBezTo>
                    <a:pt x="4791" y="2400"/>
                    <a:pt x="5451" y="4853"/>
                    <a:pt x="5290" y="5424"/>
                  </a:cubicBezTo>
                  <a:cubicBezTo>
                    <a:pt x="5183" y="5852"/>
                    <a:pt x="535" y="5772"/>
                    <a:pt x="259" y="6254"/>
                  </a:cubicBezTo>
                  <a:cubicBezTo>
                    <a:pt x="0" y="6700"/>
                    <a:pt x="321" y="7860"/>
                    <a:pt x="642" y="8636"/>
                  </a:cubicBezTo>
                  <a:cubicBezTo>
                    <a:pt x="766" y="8961"/>
                    <a:pt x="1078" y="9158"/>
                    <a:pt x="1415" y="9158"/>
                  </a:cubicBezTo>
                  <a:cubicBezTo>
                    <a:pt x="1466" y="9158"/>
                    <a:pt x="1518" y="9154"/>
                    <a:pt x="1570" y="9144"/>
                  </a:cubicBezTo>
                  <a:cubicBezTo>
                    <a:pt x="2748" y="8921"/>
                    <a:pt x="3836" y="8832"/>
                    <a:pt x="4746" y="8787"/>
                  </a:cubicBezTo>
                  <a:cubicBezTo>
                    <a:pt x="4757" y="8787"/>
                    <a:pt x="4767" y="8787"/>
                    <a:pt x="4778" y="8787"/>
                  </a:cubicBezTo>
                  <a:cubicBezTo>
                    <a:pt x="5254" y="8787"/>
                    <a:pt x="5629" y="9173"/>
                    <a:pt x="5611" y="9644"/>
                  </a:cubicBezTo>
                  <a:cubicBezTo>
                    <a:pt x="5567" y="10866"/>
                    <a:pt x="5451" y="12195"/>
                    <a:pt x="5638" y="13337"/>
                  </a:cubicBezTo>
                  <a:cubicBezTo>
                    <a:pt x="5709" y="13721"/>
                    <a:pt x="6031" y="14006"/>
                    <a:pt x="6423" y="14024"/>
                  </a:cubicBezTo>
                  <a:cubicBezTo>
                    <a:pt x="6813" y="14039"/>
                    <a:pt x="7227" y="14051"/>
                    <a:pt x="7650" y="14051"/>
                  </a:cubicBezTo>
                  <a:cubicBezTo>
                    <a:pt x="7982" y="14051"/>
                    <a:pt x="8320" y="14044"/>
                    <a:pt x="8653" y="14024"/>
                  </a:cubicBezTo>
                  <a:cubicBezTo>
                    <a:pt x="9064" y="14006"/>
                    <a:pt x="9394" y="13676"/>
                    <a:pt x="9430" y="13257"/>
                  </a:cubicBezTo>
                  <a:cubicBezTo>
                    <a:pt x="9501" y="12186"/>
                    <a:pt x="9421" y="10616"/>
                    <a:pt x="9251" y="9430"/>
                  </a:cubicBezTo>
                  <a:cubicBezTo>
                    <a:pt x="9174" y="8923"/>
                    <a:pt x="9576" y="8482"/>
                    <a:pt x="10076" y="8482"/>
                  </a:cubicBezTo>
                  <a:cubicBezTo>
                    <a:pt x="10096" y="8482"/>
                    <a:pt x="10115" y="8483"/>
                    <a:pt x="10134" y="8484"/>
                  </a:cubicBezTo>
                  <a:cubicBezTo>
                    <a:pt x="11107" y="8564"/>
                    <a:pt x="12133" y="8698"/>
                    <a:pt x="13043" y="8734"/>
                  </a:cubicBezTo>
                  <a:cubicBezTo>
                    <a:pt x="13053" y="8734"/>
                    <a:pt x="13063" y="8734"/>
                    <a:pt x="13074" y="8734"/>
                  </a:cubicBezTo>
                  <a:cubicBezTo>
                    <a:pt x="13532" y="8734"/>
                    <a:pt x="13908" y="8349"/>
                    <a:pt x="13899" y="7886"/>
                  </a:cubicBezTo>
                  <a:cubicBezTo>
                    <a:pt x="13881" y="7315"/>
                    <a:pt x="13792" y="6798"/>
                    <a:pt x="13694" y="6227"/>
                  </a:cubicBezTo>
                  <a:cubicBezTo>
                    <a:pt x="13640" y="5852"/>
                    <a:pt x="13346" y="5576"/>
                    <a:pt x="12971" y="5531"/>
                  </a:cubicBezTo>
                  <a:cubicBezTo>
                    <a:pt x="12084" y="5433"/>
                    <a:pt x="11113" y="5334"/>
                    <a:pt x="10229" y="5334"/>
                  </a:cubicBezTo>
                  <a:cubicBezTo>
                    <a:pt x="10072" y="5334"/>
                    <a:pt x="9919" y="5337"/>
                    <a:pt x="9769" y="5344"/>
                  </a:cubicBezTo>
                  <a:cubicBezTo>
                    <a:pt x="9752" y="5345"/>
                    <a:pt x="9736" y="5345"/>
                    <a:pt x="9720" y="5345"/>
                  </a:cubicBezTo>
                  <a:cubicBezTo>
                    <a:pt x="9278" y="5345"/>
                    <a:pt x="8920" y="4997"/>
                    <a:pt x="8903" y="4550"/>
                  </a:cubicBezTo>
                  <a:cubicBezTo>
                    <a:pt x="8868" y="3488"/>
                    <a:pt x="8752" y="2007"/>
                    <a:pt x="8645" y="785"/>
                  </a:cubicBezTo>
                  <a:cubicBezTo>
                    <a:pt x="8609" y="384"/>
                    <a:pt x="8279" y="63"/>
                    <a:pt x="7877" y="36"/>
                  </a:cubicBezTo>
                  <a:cubicBezTo>
                    <a:pt x="7588" y="15"/>
                    <a:pt x="7268" y="1"/>
                    <a:pt x="694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3036" name="Google Shape;3036;p13"/>
            <p:cNvSpPr/>
            <p:nvPr/>
          </p:nvSpPr>
          <p:spPr>
            <a:xfrm>
              <a:off x="2836375" y="4851100"/>
              <a:ext cx="341225" cy="77525"/>
            </a:xfrm>
            <a:custGeom>
              <a:avLst/>
              <a:gdLst/>
              <a:ahLst/>
              <a:cxnLst/>
              <a:rect l="l" t="t" r="r" b="b"/>
              <a:pathLst>
                <a:path w="13649" h="3101" extrusionOk="0">
                  <a:moveTo>
                    <a:pt x="12108" y="1"/>
                  </a:moveTo>
                  <a:cubicBezTo>
                    <a:pt x="12081" y="1"/>
                    <a:pt x="12054" y="2"/>
                    <a:pt x="12026" y="5"/>
                  </a:cubicBezTo>
                  <a:cubicBezTo>
                    <a:pt x="10959" y="112"/>
                    <a:pt x="8875" y="126"/>
                    <a:pt x="6751" y="126"/>
                  </a:cubicBezTo>
                  <a:cubicBezTo>
                    <a:pt x="5959" y="126"/>
                    <a:pt x="5162" y="124"/>
                    <a:pt x="4409" y="124"/>
                  </a:cubicBezTo>
                  <a:cubicBezTo>
                    <a:pt x="2977" y="124"/>
                    <a:pt x="1709" y="132"/>
                    <a:pt x="955" y="174"/>
                  </a:cubicBezTo>
                  <a:cubicBezTo>
                    <a:pt x="589" y="192"/>
                    <a:pt x="286" y="442"/>
                    <a:pt x="196" y="790"/>
                  </a:cubicBezTo>
                  <a:cubicBezTo>
                    <a:pt x="54" y="1343"/>
                    <a:pt x="0" y="1958"/>
                    <a:pt x="98" y="2449"/>
                  </a:cubicBezTo>
                  <a:cubicBezTo>
                    <a:pt x="170" y="2833"/>
                    <a:pt x="518" y="3100"/>
                    <a:pt x="910" y="3100"/>
                  </a:cubicBezTo>
                  <a:cubicBezTo>
                    <a:pt x="1207" y="3099"/>
                    <a:pt x="1534" y="3098"/>
                    <a:pt x="1885" y="3098"/>
                  </a:cubicBezTo>
                  <a:cubicBezTo>
                    <a:pt x="2670" y="3098"/>
                    <a:pt x="3575" y="3101"/>
                    <a:pt x="4527" y="3101"/>
                  </a:cubicBezTo>
                  <a:cubicBezTo>
                    <a:pt x="7385" y="3101"/>
                    <a:pt x="10670" y="3073"/>
                    <a:pt x="12409" y="2851"/>
                  </a:cubicBezTo>
                  <a:cubicBezTo>
                    <a:pt x="13649" y="2685"/>
                    <a:pt x="13326" y="1"/>
                    <a:pt x="1210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3037" name="Google Shape;3037;p13"/>
            <p:cNvSpPr/>
            <p:nvPr/>
          </p:nvSpPr>
          <p:spPr>
            <a:xfrm>
              <a:off x="2768350" y="4494925"/>
              <a:ext cx="257500" cy="77375"/>
            </a:xfrm>
            <a:custGeom>
              <a:avLst/>
              <a:gdLst/>
              <a:ahLst/>
              <a:cxnLst/>
              <a:rect l="l" t="t" r="r" b="b"/>
              <a:pathLst>
                <a:path w="10300" h="3095" extrusionOk="0">
                  <a:moveTo>
                    <a:pt x="9148" y="0"/>
                  </a:moveTo>
                  <a:cubicBezTo>
                    <a:pt x="9126" y="0"/>
                    <a:pt x="9104" y="2"/>
                    <a:pt x="9082" y="5"/>
                  </a:cubicBezTo>
                  <a:cubicBezTo>
                    <a:pt x="8323" y="105"/>
                    <a:pt x="6892" y="123"/>
                    <a:pt x="5395" y="123"/>
                  </a:cubicBezTo>
                  <a:cubicBezTo>
                    <a:pt x="4612" y="123"/>
                    <a:pt x="3810" y="118"/>
                    <a:pt x="3078" y="118"/>
                  </a:cubicBezTo>
                  <a:cubicBezTo>
                    <a:pt x="2101" y="118"/>
                    <a:pt x="1247" y="126"/>
                    <a:pt x="723" y="165"/>
                  </a:cubicBezTo>
                  <a:cubicBezTo>
                    <a:pt x="446" y="183"/>
                    <a:pt x="214" y="433"/>
                    <a:pt x="152" y="781"/>
                  </a:cubicBezTo>
                  <a:cubicBezTo>
                    <a:pt x="45" y="1334"/>
                    <a:pt x="0" y="1959"/>
                    <a:pt x="72" y="2440"/>
                  </a:cubicBezTo>
                  <a:cubicBezTo>
                    <a:pt x="134" y="2824"/>
                    <a:pt x="393" y="3092"/>
                    <a:pt x="687" y="3092"/>
                  </a:cubicBezTo>
                  <a:cubicBezTo>
                    <a:pt x="887" y="3090"/>
                    <a:pt x="1105" y="3089"/>
                    <a:pt x="1338" y="3089"/>
                  </a:cubicBezTo>
                  <a:cubicBezTo>
                    <a:pt x="2007" y="3089"/>
                    <a:pt x="2799" y="3094"/>
                    <a:pt x="3630" y="3094"/>
                  </a:cubicBezTo>
                  <a:cubicBezTo>
                    <a:pt x="5736" y="3094"/>
                    <a:pt x="8099" y="3063"/>
                    <a:pt x="9367" y="2842"/>
                  </a:cubicBezTo>
                  <a:cubicBezTo>
                    <a:pt x="10300" y="2676"/>
                    <a:pt x="10058" y="0"/>
                    <a:pt x="914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3038" name="Google Shape;3038;p13"/>
            <p:cNvSpPr/>
            <p:nvPr/>
          </p:nvSpPr>
          <p:spPr>
            <a:xfrm>
              <a:off x="2768350" y="4383875"/>
              <a:ext cx="257550" cy="77575"/>
            </a:xfrm>
            <a:custGeom>
              <a:avLst/>
              <a:gdLst/>
              <a:ahLst/>
              <a:cxnLst/>
              <a:rect l="l" t="t" r="r" b="b"/>
              <a:pathLst>
                <a:path w="10302" h="3103" extrusionOk="0">
                  <a:moveTo>
                    <a:pt x="9144" y="0"/>
                  </a:moveTo>
                  <a:cubicBezTo>
                    <a:pt x="9124" y="0"/>
                    <a:pt x="9103" y="2"/>
                    <a:pt x="9082" y="4"/>
                  </a:cubicBezTo>
                  <a:cubicBezTo>
                    <a:pt x="8272" y="111"/>
                    <a:pt x="6698" y="126"/>
                    <a:pt x="5095" y="126"/>
                  </a:cubicBezTo>
                  <a:cubicBezTo>
                    <a:pt x="4497" y="126"/>
                    <a:pt x="3896" y="124"/>
                    <a:pt x="3328" y="124"/>
                  </a:cubicBezTo>
                  <a:cubicBezTo>
                    <a:pt x="2248" y="124"/>
                    <a:pt x="1292" y="131"/>
                    <a:pt x="723" y="174"/>
                  </a:cubicBezTo>
                  <a:cubicBezTo>
                    <a:pt x="446" y="192"/>
                    <a:pt x="214" y="441"/>
                    <a:pt x="152" y="789"/>
                  </a:cubicBezTo>
                  <a:cubicBezTo>
                    <a:pt x="45" y="1342"/>
                    <a:pt x="0" y="1958"/>
                    <a:pt x="72" y="2449"/>
                  </a:cubicBezTo>
                  <a:cubicBezTo>
                    <a:pt x="134" y="2832"/>
                    <a:pt x="393" y="3100"/>
                    <a:pt x="687" y="3100"/>
                  </a:cubicBezTo>
                  <a:cubicBezTo>
                    <a:pt x="887" y="3098"/>
                    <a:pt x="1105" y="3098"/>
                    <a:pt x="1338" y="3098"/>
                  </a:cubicBezTo>
                  <a:cubicBezTo>
                    <a:pt x="2007" y="3098"/>
                    <a:pt x="2799" y="3103"/>
                    <a:pt x="3630" y="3103"/>
                  </a:cubicBezTo>
                  <a:cubicBezTo>
                    <a:pt x="5736" y="3103"/>
                    <a:pt x="8099" y="3071"/>
                    <a:pt x="9367" y="2850"/>
                  </a:cubicBezTo>
                  <a:cubicBezTo>
                    <a:pt x="10301" y="2684"/>
                    <a:pt x="10057" y="0"/>
                    <a:pt x="914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3039" name="Google Shape;3039;p13"/>
            <p:cNvSpPr/>
            <p:nvPr/>
          </p:nvSpPr>
          <p:spPr>
            <a:xfrm>
              <a:off x="3468925" y="4305650"/>
              <a:ext cx="312650" cy="304025"/>
            </a:xfrm>
            <a:custGeom>
              <a:avLst/>
              <a:gdLst/>
              <a:ahLst/>
              <a:cxnLst/>
              <a:rect l="l" t="t" r="r" b="b"/>
              <a:pathLst>
                <a:path w="12506" h="12161" extrusionOk="0">
                  <a:moveTo>
                    <a:pt x="10516" y="0"/>
                  </a:moveTo>
                  <a:cubicBezTo>
                    <a:pt x="10266" y="0"/>
                    <a:pt x="10017" y="100"/>
                    <a:pt x="9829" y="287"/>
                  </a:cubicBezTo>
                  <a:cubicBezTo>
                    <a:pt x="7465" y="2687"/>
                    <a:pt x="2523" y="7460"/>
                    <a:pt x="703" y="9824"/>
                  </a:cubicBezTo>
                  <a:cubicBezTo>
                    <a:pt x="0" y="10738"/>
                    <a:pt x="1446" y="12161"/>
                    <a:pt x="2549" y="12161"/>
                  </a:cubicBezTo>
                  <a:cubicBezTo>
                    <a:pt x="2846" y="12161"/>
                    <a:pt x="3118" y="12058"/>
                    <a:pt x="3317" y="11813"/>
                  </a:cubicBezTo>
                  <a:cubicBezTo>
                    <a:pt x="4949" y="9833"/>
                    <a:pt x="10480" y="4596"/>
                    <a:pt x="12175" y="2696"/>
                  </a:cubicBezTo>
                  <a:cubicBezTo>
                    <a:pt x="12452" y="2384"/>
                    <a:pt x="12506" y="1938"/>
                    <a:pt x="12291" y="1581"/>
                  </a:cubicBezTo>
                  <a:cubicBezTo>
                    <a:pt x="11952" y="1019"/>
                    <a:pt x="11497" y="466"/>
                    <a:pt x="11025" y="154"/>
                  </a:cubicBezTo>
                  <a:cubicBezTo>
                    <a:pt x="10869" y="50"/>
                    <a:pt x="10692" y="0"/>
                    <a:pt x="1051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3040" name="Google Shape;3040;p13"/>
            <p:cNvSpPr/>
            <p:nvPr/>
          </p:nvSpPr>
          <p:spPr>
            <a:xfrm>
              <a:off x="3500375" y="4291650"/>
              <a:ext cx="85350" cy="76200"/>
            </a:xfrm>
            <a:custGeom>
              <a:avLst/>
              <a:gdLst/>
              <a:ahLst/>
              <a:cxnLst/>
              <a:rect l="l" t="t" r="r" b="b"/>
              <a:pathLst>
                <a:path w="3414" h="3048" extrusionOk="0">
                  <a:moveTo>
                    <a:pt x="1461" y="0"/>
                  </a:moveTo>
                  <a:cubicBezTo>
                    <a:pt x="676" y="0"/>
                    <a:pt x="0" y="809"/>
                    <a:pt x="346" y="2328"/>
                  </a:cubicBezTo>
                  <a:cubicBezTo>
                    <a:pt x="460" y="2827"/>
                    <a:pt x="915" y="3048"/>
                    <a:pt x="1420" y="3048"/>
                  </a:cubicBezTo>
                  <a:cubicBezTo>
                    <a:pt x="2333" y="3048"/>
                    <a:pt x="3414" y="2328"/>
                    <a:pt x="2960" y="1231"/>
                  </a:cubicBezTo>
                  <a:cubicBezTo>
                    <a:pt x="2618" y="399"/>
                    <a:pt x="2012" y="0"/>
                    <a:pt x="146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3041" name="Google Shape;3041;p13"/>
            <p:cNvSpPr/>
            <p:nvPr/>
          </p:nvSpPr>
          <p:spPr>
            <a:xfrm>
              <a:off x="3677675" y="4533525"/>
              <a:ext cx="85225" cy="76150"/>
            </a:xfrm>
            <a:custGeom>
              <a:avLst/>
              <a:gdLst/>
              <a:ahLst/>
              <a:cxnLst/>
              <a:rect l="l" t="t" r="r" b="b"/>
              <a:pathLst>
                <a:path w="3409" h="3046" extrusionOk="0">
                  <a:moveTo>
                    <a:pt x="1462" y="1"/>
                  </a:moveTo>
                  <a:cubicBezTo>
                    <a:pt x="677" y="1"/>
                    <a:pt x="0" y="812"/>
                    <a:pt x="346" y="2333"/>
                  </a:cubicBezTo>
                  <a:cubicBezTo>
                    <a:pt x="457" y="2827"/>
                    <a:pt x="908" y="3046"/>
                    <a:pt x="1411" y="3046"/>
                  </a:cubicBezTo>
                  <a:cubicBezTo>
                    <a:pt x="2323" y="3046"/>
                    <a:pt x="3409" y="2328"/>
                    <a:pt x="2960" y="1235"/>
                  </a:cubicBezTo>
                  <a:cubicBezTo>
                    <a:pt x="2618" y="400"/>
                    <a:pt x="2014" y="1"/>
                    <a:pt x="1462"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3042" name="Google Shape;3042;p13"/>
            <p:cNvSpPr/>
            <p:nvPr/>
          </p:nvSpPr>
          <p:spPr>
            <a:xfrm>
              <a:off x="3465075" y="4851100"/>
              <a:ext cx="341225" cy="77525"/>
            </a:xfrm>
            <a:custGeom>
              <a:avLst/>
              <a:gdLst/>
              <a:ahLst/>
              <a:cxnLst/>
              <a:rect l="l" t="t" r="r" b="b"/>
              <a:pathLst>
                <a:path w="13649" h="3101" extrusionOk="0">
                  <a:moveTo>
                    <a:pt x="12109" y="1"/>
                  </a:moveTo>
                  <a:cubicBezTo>
                    <a:pt x="12082" y="1"/>
                    <a:pt x="12054" y="2"/>
                    <a:pt x="12026" y="5"/>
                  </a:cubicBezTo>
                  <a:cubicBezTo>
                    <a:pt x="10960" y="112"/>
                    <a:pt x="8877" y="126"/>
                    <a:pt x="6755" y="126"/>
                  </a:cubicBezTo>
                  <a:cubicBezTo>
                    <a:pt x="5963" y="126"/>
                    <a:pt x="5166" y="124"/>
                    <a:pt x="4414" y="124"/>
                  </a:cubicBezTo>
                  <a:cubicBezTo>
                    <a:pt x="2982" y="124"/>
                    <a:pt x="1712" y="132"/>
                    <a:pt x="955" y="174"/>
                  </a:cubicBezTo>
                  <a:cubicBezTo>
                    <a:pt x="598" y="192"/>
                    <a:pt x="286" y="442"/>
                    <a:pt x="197" y="790"/>
                  </a:cubicBezTo>
                  <a:cubicBezTo>
                    <a:pt x="63" y="1343"/>
                    <a:pt x="1" y="1958"/>
                    <a:pt x="99" y="2449"/>
                  </a:cubicBezTo>
                  <a:cubicBezTo>
                    <a:pt x="179" y="2833"/>
                    <a:pt x="527" y="3100"/>
                    <a:pt x="919" y="3100"/>
                  </a:cubicBezTo>
                  <a:cubicBezTo>
                    <a:pt x="1215" y="3099"/>
                    <a:pt x="1542" y="3098"/>
                    <a:pt x="1892" y="3098"/>
                  </a:cubicBezTo>
                  <a:cubicBezTo>
                    <a:pt x="2675" y="3098"/>
                    <a:pt x="3579" y="3101"/>
                    <a:pt x="4530" y="3101"/>
                  </a:cubicBezTo>
                  <a:cubicBezTo>
                    <a:pt x="7386" y="3101"/>
                    <a:pt x="10671" y="3073"/>
                    <a:pt x="12410" y="2851"/>
                  </a:cubicBezTo>
                  <a:cubicBezTo>
                    <a:pt x="13649" y="2685"/>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3043" name="Google Shape;3043;p13"/>
            <p:cNvSpPr/>
            <p:nvPr/>
          </p:nvSpPr>
          <p:spPr>
            <a:xfrm>
              <a:off x="3594550" y="4762925"/>
              <a:ext cx="74375" cy="66375"/>
            </a:xfrm>
            <a:custGeom>
              <a:avLst/>
              <a:gdLst/>
              <a:ahLst/>
              <a:cxnLst/>
              <a:rect l="l" t="t" r="r" b="b"/>
              <a:pathLst>
                <a:path w="2975" h="2655" extrusionOk="0">
                  <a:moveTo>
                    <a:pt x="1272" y="0"/>
                  </a:moveTo>
                  <a:cubicBezTo>
                    <a:pt x="588" y="0"/>
                    <a:pt x="0" y="707"/>
                    <a:pt x="299" y="2033"/>
                  </a:cubicBezTo>
                  <a:cubicBezTo>
                    <a:pt x="397" y="2464"/>
                    <a:pt x="790" y="2654"/>
                    <a:pt x="1229" y="2654"/>
                  </a:cubicBezTo>
                  <a:cubicBezTo>
                    <a:pt x="2026" y="2654"/>
                    <a:pt x="2974" y="2028"/>
                    <a:pt x="2583" y="1078"/>
                  </a:cubicBezTo>
                  <a:cubicBezTo>
                    <a:pt x="2281" y="350"/>
                    <a:pt x="1753" y="0"/>
                    <a:pt x="127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3044" name="Google Shape;3044;p13"/>
            <p:cNvSpPr/>
            <p:nvPr/>
          </p:nvSpPr>
          <p:spPr>
            <a:xfrm>
              <a:off x="38727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82" y="2403"/>
                    <a:pt x="5442" y="4856"/>
                    <a:pt x="5290" y="5418"/>
                  </a:cubicBezTo>
                  <a:cubicBezTo>
                    <a:pt x="5174" y="5846"/>
                    <a:pt x="536" y="5766"/>
                    <a:pt x="259" y="6248"/>
                  </a:cubicBezTo>
                  <a:cubicBezTo>
                    <a:pt x="0" y="6703"/>
                    <a:pt x="321" y="7854"/>
                    <a:pt x="634" y="8639"/>
                  </a:cubicBezTo>
                  <a:cubicBezTo>
                    <a:pt x="764" y="8953"/>
                    <a:pt x="1072" y="9155"/>
                    <a:pt x="1399" y="9155"/>
                  </a:cubicBezTo>
                  <a:cubicBezTo>
                    <a:pt x="1453" y="9155"/>
                    <a:pt x="1507" y="9150"/>
                    <a:pt x="1561" y="9138"/>
                  </a:cubicBezTo>
                  <a:cubicBezTo>
                    <a:pt x="2739" y="8915"/>
                    <a:pt x="3827" y="8826"/>
                    <a:pt x="4746" y="8790"/>
                  </a:cubicBezTo>
                  <a:cubicBezTo>
                    <a:pt x="4762" y="8789"/>
                    <a:pt x="4777" y="8789"/>
                    <a:pt x="4792" y="8789"/>
                  </a:cubicBezTo>
                  <a:cubicBezTo>
                    <a:pt x="5253" y="8789"/>
                    <a:pt x="5629" y="9180"/>
                    <a:pt x="5612" y="9647"/>
                  </a:cubicBezTo>
                  <a:cubicBezTo>
                    <a:pt x="5558" y="10869"/>
                    <a:pt x="5451" y="12189"/>
                    <a:pt x="5638" y="13331"/>
                  </a:cubicBezTo>
                  <a:cubicBezTo>
                    <a:pt x="5701" y="13715"/>
                    <a:pt x="6031" y="14000"/>
                    <a:pt x="6415" y="14018"/>
                  </a:cubicBezTo>
                  <a:cubicBezTo>
                    <a:pt x="6837" y="14034"/>
                    <a:pt x="7283" y="14047"/>
                    <a:pt x="7737" y="14047"/>
                  </a:cubicBezTo>
                  <a:cubicBezTo>
                    <a:pt x="8040" y="14047"/>
                    <a:pt x="8347" y="14041"/>
                    <a:pt x="8654" y="14027"/>
                  </a:cubicBezTo>
                  <a:cubicBezTo>
                    <a:pt x="9064" y="14000"/>
                    <a:pt x="9394" y="13670"/>
                    <a:pt x="9421" y="13260"/>
                  </a:cubicBezTo>
                  <a:cubicBezTo>
                    <a:pt x="9501" y="12180"/>
                    <a:pt x="9412" y="10610"/>
                    <a:pt x="9242" y="9424"/>
                  </a:cubicBezTo>
                  <a:cubicBezTo>
                    <a:pt x="9174" y="8921"/>
                    <a:pt x="9561" y="8484"/>
                    <a:pt x="10062" y="8484"/>
                  </a:cubicBezTo>
                  <a:cubicBezTo>
                    <a:pt x="10086" y="8484"/>
                    <a:pt x="10110" y="8485"/>
                    <a:pt x="10135" y="8487"/>
                  </a:cubicBezTo>
                  <a:cubicBezTo>
                    <a:pt x="11098" y="8558"/>
                    <a:pt x="12124" y="8692"/>
                    <a:pt x="13043" y="8728"/>
                  </a:cubicBezTo>
                  <a:cubicBezTo>
                    <a:pt x="13053" y="8728"/>
                    <a:pt x="13064" y="8728"/>
                    <a:pt x="13074" y="8728"/>
                  </a:cubicBezTo>
                  <a:cubicBezTo>
                    <a:pt x="13533" y="8728"/>
                    <a:pt x="13908" y="8343"/>
                    <a:pt x="13890" y="7880"/>
                  </a:cubicBezTo>
                  <a:cubicBezTo>
                    <a:pt x="13873" y="7318"/>
                    <a:pt x="13783" y="6792"/>
                    <a:pt x="13694" y="6221"/>
                  </a:cubicBezTo>
                  <a:cubicBezTo>
                    <a:pt x="13632" y="5855"/>
                    <a:pt x="13337" y="5570"/>
                    <a:pt x="12971" y="5525"/>
                  </a:cubicBezTo>
                  <a:cubicBezTo>
                    <a:pt x="12094" y="5428"/>
                    <a:pt x="11134" y="5336"/>
                    <a:pt x="10251" y="5336"/>
                  </a:cubicBezTo>
                  <a:cubicBezTo>
                    <a:pt x="10084" y="5336"/>
                    <a:pt x="9920" y="5340"/>
                    <a:pt x="9760" y="5347"/>
                  </a:cubicBezTo>
                  <a:cubicBezTo>
                    <a:pt x="9749" y="5347"/>
                    <a:pt x="9738" y="5347"/>
                    <a:pt x="9727" y="5347"/>
                  </a:cubicBezTo>
                  <a:cubicBezTo>
                    <a:pt x="9286" y="5347"/>
                    <a:pt x="8912" y="4997"/>
                    <a:pt x="8903" y="4544"/>
                  </a:cubicBezTo>
                  <a:cubicBezTo>
                    <a:pt x="8868" y="3482"/>
                    <a:pt x="8752" y="2001"/>
                    <a:pt x="8645" y="779"/>
                  </a:cubicBezTo>
                  <a:cubicBezTo>
                    <a:pt x="8600" y="378"/>
                    <a:pt x="8279" y="57"/>
                    <a:pt x="7869" y="30"/>
                  </a:cubicBezTo>
                  <a:cubicBezTo>
                    <a:pt x="7594" y="13"/>
                    <a:pt x="7288" y="1"/>
                    <a:pt x="697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3045" name="Google Shape;3045;p13"/>
            <p:cNvSpPr/>
            <p:nvPr/>
          </p:nvSpPr>
          <p:spPr>
            <a:xfrm>
              <a:off x="3977825" y="3965725"/>
              <a:ext cx="331425" cy="295925"/>
            </a:xfrm>
            <a:custGeom>
              <a:avLst/>
              <a:gdLst/>
              <a:ahLst/>
              <a:cxnLst/>
              <a:rect l="l" t="t" r="r" b="b"/>
              <a:pathLst>
                <a:path w="13257" h="11837" extrusionOk="0">
                  <a:moveTo>
                    <a:pt x="9566" y="1"/>
                  </a:moveTo>
                  <a:cubicBezTo>
                    <a:pt x="9350" y="1"/>
                    <a:pt x="9135" y="88"/>
                    <a:pt x="8975" y="253"/>
                  </a:cubicBezTo>
                  <a:cubicBezTo>
                    <a:pt x="8252" y="1003"/>
                    <a:pt x="7458" y="1841"/>
                    <a:pt x="6887" y="2653"/>
                  </a:cubicBezTo>
                  <a:cubicBezTo>
                    <a:pt x="6729" y="2881"/>
                    <a:pt x="6475" y="3004"/>
                    <a:pt x="6218" y="3004"/>
                  </a:cubicBezTo>
                  <a:cubicBezTo>
                    <a:pt x="6054" y="3004"/>
                    <a:pt x="5888" y="2954"/>
                    <a:pt x="5745" y="2849"/>
                  </a:cubicBezTo>
                  <a:cubicBezTo>
                    <a:pt x="4889" y="2234"/>
                    <a:pt x="3649" y="1431"/>
                    <a:pt x="2632" y="780"/>
                  </a:cubicBezTo>
                  <a:cubicBezTo>
                    <a:pt x="2497" y="691"/>
                    <a:pt x="2345" y="649"/>
                    <a:pt x="2194" y="649"/>
                  </a:cubicBezTo>
                  <a:cubicBezTo>
                    <a:pt x="1966" y="649"/>
                    <a:pt x="1740" y="745"/>
                    <a:pt x="1579" y="922"/>
                  </a:cubicBezTo>
                  <a:cubicBezTo>
                    <a:pt x="1017" y="1556"/>
                    <a:pt x="330" y="2448"/>
                    <a:pt x="107" y="3117"/>
                  </a:cubicBezTo>
                  <a:cubicBezTo>
                    <a:pt x="0" y="3465"/>
                    <a:pt x="143" y="3839"/>
                    <a:pt x="446" y="4036"/>
                  </a:cubicBezTo>
                  <a:cubicBezTo>
                    <a:pt x="1570" y="4776"/>
                    <a:pt x="3890" y="5740"/>
                    <a:pt x="4247" y="6212"/>
                  </a:cubicBezTo>
                  <a:cubicBezTo>
                    <a:pt x="4505" y="6560"/>
                    <a:pt x="1633" y="10147"/>
                    <a:pt x="1847" y="10655"/>
                  </a:cubicBezTo>
                  <a:cubicBezTo>
                    <a:pt x="2043" y="11137"/>
                    <a:pt x="3140" y="11574"/>
                    <a:pt x="3943" y="11806"/>
                  </a:cubicBezTo>
                  <a:cubicBezTo>
                    <a:pt x="4018" y="11827"/>
                    <a:pt x="4093" y="11837"/>
                    <a:pt x="4167" y="11837"/>
                  </a:cubicBezTo>
                  <a:cubicBezTo>
                    <a:pt x="4475" y="11837"/>
                    <a:pt x="4763" y="11665"/>
                    <a:pt x="4907" y="11378"/>
                  </a:cubicBezTo>
                  <a:cubicBezTo>
                    <a:pt x="5442" y="10325"/>
                    <a:pt x="6031" y="9415"/>
                    <a:pt x="6557" y="8675"/>
                  </a:cubicBezTo>
                  <a:cubicBezTo>
                    <a:pt x="6713" y="8446"/>
                    <a:pt x="6966" y="8326"/>
                    <a:pt x="7222" y="8326"/>
                  </a:cubicBezTo>
                  <a:cubicBezTo>
                    <a:pt x="7406" y="8326"/>
                    <a:pt x="7591" y="8387"/>
                    <a:pt x="7744" y="8514"/>
                  </a:cubicBezTo>
                  <a:cubicBezTo>
                    <a:pt x="8680" y="9290"/>
                    <a:pt x="9644" y="10182"/>
                    <a:pt x="10661" y="10726"/>
                  </a:cubicBezTo>
                  <a:cubicBezTo>
                    <a:pt x="10781" y="10790"/>
                    <a:pt x="10912" y="10821"/>
                    <a:pt x="11042" y="10821"/>
                  </a:cubicBezTo>
                  <a:cubicBezTo>
                    <a:pt x="11277" y="10821"/>
                    <a:pt x="11508" y="10720"/>
                    <a:pt x="11669" y="10530"/>
                  </a:cubicBezTo>
                  <a:cubicBezTo>
                    <a:pt x="12115" y="9995"/>
                    <a:pt x="12597" y="9406"/>
                    <a:pt x="13025" y="8782"/>
                  </a:cubicBezTo>
                  <a:cubicBezTo>
                    <a:pt x="13257" y="8443"/>
                    <a:pt x="13194" y="7988"/>
                    <a:pt x="12891" y="7711"/>
                  </a:cubicBezTo>
                  <a:cubicBezTo>
                    <a:pt x="12088" y="6997"/>
                    <a:pt x="10812" y="6114"/>
                    <a:pt x="9778" y="5534"/>
                  </a:cubicBezTo>
                  <a:cubicBezTo>
                    <a:pt x="9323" y="5276"/>
                    <a:pt x="9224" y="4660"/>
                    <a:pt x="9572" y="4268"/>
                  </a:cubicBezTo>
                  <a:cubicBezTo>
                    <a:pt x="10224" y="3554"/>
                    <a:pt x="10946" y="2831"/>
                    <a:pt x="11526" y="2136"/>
                  </a:cubicBezTo>
                  <a:cubicBezTo>
                    <a:pt x="11829" y="1770"/>
                    <a:pt x="11758" y="1226"/>
                    <a:pt x="11374" y="949"/>
                  </a:cubicBezTo>
                  <a:cubicBezTo>
                    <a:pt x="10919" y="619"/>
                    <a:pt x="10456" y="378"/>
                    <a:pt x="9956" y="102"/>
                  </a:cubicBezTo>
                  <a:cubicBezTo>
                    <a:pt x="9834" y="34"/>
                    <a:pt x="9700" y="1"/>
                    <a:pt x="9566"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3046" name="Google Shape;3046;p13"/>
            <p:cNvSpPr/>
            <p:nvPr/>
          </p:nvSpPr>
          <p:spPr>
            <a:xfrm>
              <a:off x="3092850" y="3984400"/>
              <a:ext cx="441400" cy="378250"/>
            </a:xfrm>
            <a:custGeom>
              <a:avLst/>
              <a:gdLst/>
              <a:ahLst/>
              <a:cxnLst/>
              <a:rect l="l" t="t" r="r" b="b"/>
              <a:pathLst>
                <a:path w="17656" h="15130" extrusionOk="0">
                  <a:moveTo>
                    <a:pt x="13777" y="0"/>
                  </a:moveTo>
                  <a:cubicBezTo>
                    <a:pt x="11895" y="0"/>
                    <a:pt x="9689" y="69"/>
                    <a:pt x="9153" y="291"/>
                  </a:cubicBezTo>
                  <a:cubicBezTo>
                    <a:pt x="8270" y="657"/>
                    <a:pt x="8083" y="7357"/>
                    <a:pt x="7441" y="11621"/>
                  </a:cubicBezTo>
                  <a:cubicBezTo>
                    <a:pt x="7412" y="11800"/>
                    <a:pt x="7268" y="11891"/>
                    <a:pt x="7123" y="11891"/>
                  </a:cubicBezTo>
                  <a:cubicBezTo>
                    <a:pt x="6993" y="11891"/>
                    <a:pt x="6862" y="11817"/>
                    <a:pt x="6816" y="11666"/>
                  </a:cubicBezTo>
                  <a:cubicBezTo>
                    <a:pt x="5969" y="8864"/>
                    <a:pt x="5772" y="7758"/>
                    <a:pt x="4666" y="5349"/>
                  </a:cubicBezTo>
                  <a:cubicBezTo>
                    <a:pt x="4514" y="5019"/>
                    <a:pt x="4175" y="4805"/>
                    <a:pt x="3810" y="4805"/>
                  </a:cubicBezTo>
                  <a:cubicBezTo>
                    <a:pt x="2391" y="4814"/>
                    <a:pt x="884" y="5233"/>
                    <a:pt x="232" y="6536"/>
                  </a:cubicBezTo>
                  <a:cubicBezTo>
                    <a:pt x="0" y="7178"/>
                    <a:pt x="232" y="7562"/>
                    <a:pt x="545" y="8026"/>
                  </a:cubicBezTo>
                  <a:cubicBezTo>
                    <a:pt x="649" y="8182"/>
                    <a:pt x="819" y="8265"/>
                    <a:pt x="993" y="8265"/>
                  </a:cubicBezTo>
                  <a:cubicBezTo>
                    <a:pt x="1117" y="8265"/>
                    <a:pt x="1243" y="8222"/>
                    <a:pt x="1347" y="8133"/>
                  </a:cubicBezTo>
                  <a:cubicBezTo>
                    <a:pt x="2014" y="7559"/>
                    <a:pt x="2817" y="7165"/>
                    <a:pt x="3251" y="7165"/>
                  </a:cubicBezTo>
                  <a:cubicBezTo>
                    <a:pt x="3404" y="7165"/>
                    <a:pt x="3511" y="7214"/>
                    <a:pt x="3551" y="7321"/>
                  </a:cubicBezTo>
                  <a:cubicBezTo>
                    <a:pt x="4247" y="9239"/>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97"/>
                    <a:pt x="11598" y="2067"/>
                    <a:pt x="12062" y="2058"/>
                  </a:cubicBezTo>
                  <a:lnTo>
                    <a:pt x="14319" y="1995"/>
                  </a:lnTo>
                  <a:cubicBezTo>
                    <a:pt x="14827" y="2147"/>
                    <a:pt x="15068" y="2736"/>
                    <a:pt x="15184" y="3199"/>
                  </a:cubicBezTo>
                  <a:cubicBezTo>
                    <a:pt x="15270" y="3534"/>
                    <a:pt x="15571" y="3754"/>
                    <a:pt x="15911" y="3754"/>
                  </a:cubicBezTo>
                  <a:cubicBezTo>
                    <a:pt x="15925" y="3754"/>
                    <a:pt x="15938" y="3753"/>
                    <a:pt x="15951" y="3753"/>
                  </a:cubicBezTo>
                  <a:cubicBezTo>
                    <a:pt x="16263" y="3735"/>
                    <a:pt x="16602" y="3717"/>
                    <a:pt x="16897" y="3699"/>
                  </a:cubicBezTo>
                  <a:cubicBezTo>
                    <a:pt x="17325" y="3681"/>
                    <a:pt x="17655" y="3307"/>
                    <a:pt x="17602" y="2878"/>
                  </a:cubicBezTo>
                  <a:cubicBezTo>
                    <a:pt x="17512" y="2147"/>
                    <a:pt x="17272" y="1478"/>
                    <a:pt x="17049" y="978"/>
                  </a:cubicBezTo>
                  <a:cubicBezTo>
                    <a:pt x="16790" y="407"/>
                    <a:pt x="16237" y="41"/>
                    <a:pt x="15612" y="24"/>
                  </a:cubicBezTo>
                  <a:cubicBezTo>
                    <a:pt x="15109"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3047" name="Google Shape;3047;p13"/>
            <p:cNvSpPr/>
            <p:nvPr/>
          </p:nvSpPr>
          <p:spPr>
            <a:xfrm>
              <a:off x="3643275" y="3787050"/>
              <a:ext cx="341400" cy="77375"/>
            </a:xfrm>
            <a:custGeom>
              <a:avLst/>
              <a:gdLst/>
              <a:ahLst/>
              <a:cxnLst/>
              <a:rect l="l" t="t" r="r" b="b"/>
              <a:pathLst>
                <a:path w="13656" h="3095" extrusionOk="0">
                  <a:moveTo>
                    <a:pt x="12123" y="0"/>
                  </a:moveTo>
                  <a:cubicBezTo>
                    <a:pt x="12094" y="0"/>
                    <a:pt x="12065" y="2"/>
                    <a:pt x="12035" y="5"/>
                  </a:cubicBezTo>
                  <a:cubicBezTo>
                    <a:pt x="11006" y="103"/>
                    <a:pt x="9039" y="119"/>
                    <a:pt x="7003" y="119"/>
                  </a:cubicBezTo>
                  <a:cubicBezTo>
                    <a:pt x="6098" y="119"/>
                    <a:pt x="5179" y="116"/>
                    <a:pt x="4322" y="116"/>
                  </a:cubicBezTo>
                  <a:cubicBezTo>
                    <a:pt x="2930" y="116"/>
                    <a:pt x="1701" y="124"/>
                    <a:pt x="964" y="165"/>
                  </a:cubicBezTo>
                  <a:cubicBezTo>
                    <a:pt x="598" y="183"/>
                    <a:pt x="286" y="433"/>
                    <a:pt x="206" y="781"/>
                  </a:cubicBezTo>
                  <a:cubicBezTo>
                    <a:pt x="63" y="1334"/>
                    <a:pt x="1" y="1958"/>
                    <a:pt x="99" y="2440"/>
                  </a:cubicBezTo>
                  <a:cubicBezTo>
                    <a:pt x="179" y="2824"/>
                    <a:pt x="527" y="3091"/>
                    <a:pt x="919" y="3091"/>
                  </a:cubicBezTo>
                  <a:cubicBezTo>
                    <a:pt x="1183" y="3090"/>
                    <a:pt x="1472" y="3089"/>
                    <a:pt x="1780" y="3089"/>
                  </a:cubicBezTo>
                  <a:cubicBezTo>
                    <a:pt x="2665" y="3089"/>
                    <a:pt x="3713" y="3094"/>
                    <a:pt x="4815" y="3094"/>
                  </a:cubicBezTo>
                  <a:cubicBezTo>
                    <a:pt x="7604" y="3094"/>
                    <a:pt x="10737" y="3063"/>
                    <a:pt x="12419" y="2842"/>
                  </a:cubicBezTo>
                  <a:cubicBezTo>
                    <a:pt x="13656" y="2676"/>
                    <a:pt x="13336" y="0"/>
                    <a:pt x="1212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3048" name="Google Shape;3048;p13"/>
            <p:cNvSpPr/>
            <p:nvPr/>
          </p:nvSpPr>
          <p:spPr>
            <a:xfrm>
              <a:off x="3575475" y="3430650"/>
              <a:ext cx="257550" cy="77475"/>
            </a:xfrm>
            <a:custGeom>
              <a:avLst/>
              <a:gdLst/>
              <a:ahLst/>
              <a:cxnLst/>
              <a:rect l="l" t="t" r="r" b="b"/>
              <a:pathLst>
                <a:path w="10302" h="3099" extrusionOk="0">
                  <a:moveTo>
                    <a:pt x="9136" y="1"/>
                  </a:moveTo>
                  <a:cubicBezTo>
                    <a:pt x="9115" y="1"/>
                    <a:pt x="9094" y="2"/>
                    <a:pt x="9073" y="5"/>
                  </a:cubicBezTo>
                  <a:cubicBezTo>
                    <a:pt x="8292" y="109"/>
                    <a:pt x="6788" y="126"/>
                    <a:pt x="5235" y="126"/>
                  </a:cubicBezTo>
                  <a:cubicBezTo>
                    <a:pt x="4495" y="126"/>
                    <a:pt x="3744" y="122"/>
                    <a:pt x="3054" y="122"/>
                  </a:cubicBezTo>
                  <a:cubicBezTo>
                    <a:pt x="2085" y="122"/>
                    <a:pt x="1238" y="129"/>
                    <a:pt x="714" y="166"/>
                  </a:cubicBezTo>
                  <a:cubicBezTo>
                    <a:pt x="447" y="192"/>
                    <a:pt x="215" y="433"/>
                    <a:pt x="143" y="790"/>
                  </a:cubicBezTo>
                  <a:cubicBezTo>
                    <a:pt x="36" y="1334"/>
                    <a:pt x="1" y="1959"/>
                    <a:pt x="72" y="2449"/>
                  </a:cubicBezTo>
                  <a:cubicBezTo>
                    <a:pt x="125" y="2827"/>
                    <a:pt x="384" y="3092"/>
                    <a:pt x="673" y="3092"/>
                  </a:cubicBezTo>
                  <a:cubicBezTo>
                    <a:pt x="678" y="3092"/>
                    <a:pt x="683" y="3092"/>
                    <a:pt x="687" y="3092"/>
                  </a:cubicBezTo>
                  <a:cubicBezTo>
                    <a:pt x="793" y="3091"/>
                    <a:pt x="903" y="3091"/>
                    <a:pt x="1018" y="3091"/>
                  </a:cubicBezTo>
                  <a:cubicBezTo>
                    <a:pt x="1743" y="3091"/>
                    <a:pt x="2652" y="3098"/>
                    <a:pt x="3616" y="3098"/>
                  </a:cubicBezTo>
                  <a:cubicBezTo>
                    <a:pt x="5725" y="3098"/>
                    <a:pt x="8096" y="3063"/>
                    <a:pt x="9368" y="2842"/>
                  </a:cubicBezTo>
                  <a:cubicBezTo>
                    <a:pt x="10301" y="2685"/>
                    <a:pt x="10057" y="1"/>
                    <a:pt x="9136"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3049" name="Google Shape;3049;p13"/>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3050" name="Google Shape;3050;p13"/>
            <p:cNvSpPr/>
            <p:nvPr/>
          </p:nvSpPr>
          <p:spPr>
            <a:xfrm>
              <a:off x="42722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9" y="183"/>
                    <a:pt x="286" y="433"/>
                    <a:pt x="197" y="781"/>
                  </a:cubicBezTo>
                  <a:cubicBezTo>
                    <a:pt x="54" y="1334"/>
                    <a:pt x="1" y="1958"/>
                    <a:pt x="99" y="2440"/>
                  </a:cubicBezTo>
                  <a:cubicBezTo>
                    <a:pt x="170" y="2824"/>
                    <a:pt x="527" y="3091"/>
                    <a:pt x="911" y="3091"/>
                  </a:cubicBezTo>
                  <a:cubicBezTo>
                    <a:pt x="1175" y="3090"/>
                    <a:pt x="1465" y="3089"/>
                    <a:pt x="1774" y="3089"/>
                  </a:cubicBezTo>
                  <a:cubicBezTo>
                    <a:pt x="2659" y="3089"/>
                    <a:pt x="3708" y="3094"/>
                    <a:pt x="4810" y="3094"/>
                  </a:cubicBezTo>
                  <a:cubicBezTo>
                    <a:pt x="7599" y="3094"/>
                    <a:pt x="10728" y="3063"/>
                    <a:pt x="12410" y="2842"/>
                  </a:cubicBezTo>
                  <a:cubicBezTo>
                    <a:pt x="13647" y="2676"/>
                    <a:pt x="13327" y="0"/>
                    <a:pt x="1211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3051" name="Google Shape;3051;p13"/>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3052" name="Google Shape;3052;p13"/>
            <p:cNvSpPr/>
            <p:nvPr/>
          </p:nvSpPr>
          <p:spPr>
            <a:xfrm>
              <a:off x="2870550" y="3469250"/>
              <a:ext cx="85375" cy="76250"/>
            </a:xfrm>
            <a:custGeom>
              <a:avLst/>
              <a:gdLst/>
              <a:ahLst/>
              <a:cxnLst/>
              <a:rect l="l" t="t" r="r" b="b"/>
              <a:pathLst>
                <a:path w="3415" h="3050" extrusionOk="0">
                  <a:moveTo>
                    <a:pt x="1462" y="1"/>
                  </a:moveTo>
                  <a:cubicBezTo>
                    <a:pt x="677" y="1"/>
                    <a:pt x="0" y="812"/>
                    <a:pt x="346" y="2333"/>
                  </a:cubicBezTo>
                  <a:cubicBezTo>
                    <a:pt x="460" y="2830"/>
                    <a:pt x="912" y="3050"/>
                    <a:pt x="1416" y="3050"/>
                  </a:cubicBezTo>
                  <a:cubicBezTo>
                    <a:pt x="2330" y="3050"/>
                    <a:pt x="3414" y="2328"/>
                    <a:pt x="2960" y="1235"/>
                  </a:cubicBezTo>
                  <a:cubicBezTo>
                    <a:pt x="2618" y="400"/>
                    <a:pt x="2013" y="1"/>
                    <a:pt x="1462"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3053" name="Google Shape;3053;p13"/>
            <p:cNvSpPr/>
            <p:nvPr/>
          </p:nvSpPr>
          <p:spPr>
            <a:xfrm>
              <a:off x="2657950" y="3787050"/>
              <a:ext cx="341400" cy="77375"/>
            </a:xfrm>
            <a:custGeom>
              <a:avLst/>
              <a:gdLst/>
              <a:ahLst/>
              <a:cxnLst/>
              <a:rect l="l" t="t" r="r" b="b"/>
              <a:pathLst>
                <a:path w="13656" h="3095" extrusionOk="0">
                  <a:moveTo>
                    <a:pt x="12123" y="0"/>
                  </a:moveTo>
                  <a:cubicBezTo>
                    <a:pt x="12094" y="0"/>
                    <a:pt x="12065" y="2"/>
                    <a:pt x="12035" y="5"/>
                  </a:cubicBezTo>
                  <a:cubicBezTo>
                    <a:pt x="11005" y="103"/>
                    <a:pt x="9039" y="119"/>
                    <a:pt x="7003" y="119"/>
                  </a:cubicBezTo>
                  <a:cubicBezTo>
                    <a:pt x="6098" y="119"/>
                    <a:pt x="5179" y="116"/>
                    <a:pt x="4322" y="116"/>
                  </a:cubicBezTo>
                  <a:cubicBezTo>
                    <a:pt x="2929" y="116"/>
                    <a:pt x="1701" y="124"/>
                    <a:pt x="964" y="165"/>
                  </a:cubicBezTo>
                  <a:cubicBezTo>
                    <a:pt x="598" y="183"/>
                    <a:pt x="286" y="433"/>
                    <a:pt x="206" y="781"/>
                  </a:cubicBezTo>
                  <a:cubicBezTo>
                    <a:pt x="63" y="1334"/>
                    <a:pt x="0" y="1958"/>
                    <a:pt x="98" y="2440"/>
                  </a:cubicBezTo>
                  <a:cubicBezTo>
                    <a:pt x="179" y="2824"/>
                    <a:pt x="527" y="3091"/>
                    <a:pt x="919" y="3091"/>
                  </a:cubicBezTo>
                  <a:cubicBezTo>
                    <a:pt x="1183" y="3090"/>
                    <a:pt x="1472" y="3089"/>
                    <a:pt x="1780" y="3089"/>
                  </a:cubicBezTo>
                  <a:cubicBezTo>
                    <a:pt x="2664" y="3089"/>
                    <a:pt x="3713" y="3094"/>
                    <a:pt x="4814" y="3094"/>
                  </a:cubicBezTo>
                  <a:cubicBezTo>
                    <a:pt x="7604" y="3094"/>
                    <a:pt x="10736" y="3063"/>
                    <a:pt x="12418" y="2842"/>
                  </a:cubicBezTo>
                  <a:cubicBezTo>
                    <a:pt x="13656" y="2676"/>
                    <a:pt x="13336" y="0"/>
                    <a:pt x="1212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3054" name="Google Shape;3054;p13"/>
            <p:cNvSpPr/>
            <p:nvPr/>
          </p:nvSpPr>
          <p:spPr>
            <a:xfrm>
              <a:off x="2787425" y="3698750"/>
              <a:ext cx="74350" cy="66425"/>
            </a:xfrm>
            <a:custGeom>
              <a:avLst/>
              <a:gdLst/>
              <a:ahLst/>
              <a:cxnLst/>
              <a:rect l="l" t="t" r="r" b="b"/>
              <a:pathLst>
                <a:path w="2974" h="2657" extrusionOk="0">
                  <a:moveTo>
                    <a:pt x="1275" y="0"/>
                  </a:moveTo>
                  <a:cubicBezTo>
                    <a:pt x="590" y="0"/>
                    <a:pt x="0" y="704"/>
                    <a:pt x="299" y="2029"/>
                  </a:cubicBezTo>
                  <a:cubicBezTo>
                    <a:pt x="401" y="2464"/>
                    <a:pt x="796" y="2656"/>
                    <a:pt x="1236" y="2656"/>
                  </a:cubicBezTo>
                  <a:cubicBezTo>
                    <a:pt x="2032" y="2656"/>
                    <a:pt x="2973" y="2028"/>
                    <a:pt x="2583" y="1074"/>
                  </a:cubicBezTo>
                  <a:cubicBezTo>
                    <a:pt x="2284" y="349"/>
                    <a:pt x="1756" y="0"/>
                    <a:pt x="127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3055" name="Google Shape;3055;p13"/>
            <p:cNvSpPr/>
            <p:nvPr/>
          </p:nvSpPr>
          <p:spPr>
            <a:xfrm>
              <a:off x="2787425" y="3890675"/>
              <a:ext cx="74350" cy="66375"/>
            </a:xfrm>
            <a:custGeom>
              <a:avLst/>
              <a:gdLst/>
              <a:ahLst/>
              <a:cxnLst/>
              <a:rect l="l" t="t" r="r" b="b"/>
              <a:pathLst>
                <a:path w="2974" h="2655" extrusionOk="0">
                  <a:moveTo>
                    <a:pt x="1276" y="0"/>
                  </a:moveTo>
                  <a:cubicBezTo>
                    <a:pt x="591" y="0"/>
                    <a:pt x="0" y="707"/>
                    <a:pt x="299" y="2033"/>
                  </a:cubicBezTo>
                  <a:cubicBezTo>
                    <a:pt x="400" y="2464"/>
                    <a:pt x="794" y="2654"/>
                    <a:pt x="1233" y="2654"/>
                  </a:cubicBezTo>
                  <a:cubicBezTo>
                    <a:pt x="2030" y="2654"/>
                    <a:pt x="2974" y="2028"/>
                    <a:pt x="2583" y="1078"/>
                  </a:cubicBezTo>
                  <a:cubicBezTo>
                    <a:pt x="2284" y="350"/>
                    <a:pt x="1757" y="0"/>
                    <a:pt x="127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3056" name="Google Shape;3056;p13"/>
            <p:cNvSpPr/>
            <p:nvPr/>
          </p:nvSpPr>
          <p:spPr>
            <a:xfrm>
              <a:off x="3065650" y="3472475"/>
              <a:ext cx="347700" cy="351275"/>
            </a:xfrm>
            <a:custGeom>
              <a:avLst/>
              <a:gdLst/>
              <a:ahLst/>
              <a:cxnLst/>
              <a:rect l="l" t="t" r="r" b="b"/>
              <a:pathLst>
                <a:path w="13908" h="14051" extrusionOk="0">
                  <a:moveTo>
                    <a:pt x="6944" y="1"/>
                  </a:moveTo>
                  <a:cubicBezTo>
                    <a:pt x="6309" y="1"/>
                    <a:pt x="5662" y="55"/>
                    <a:pt x="5219" y="214"/>
                  </a:cubicBezTo>
                  <a:cubicBezTo>
                    <a:pt x="4871" y="330"/>
                    <a:pt x="4657" y="678"/>
                    <a:pt x="4684" y="1044"/>
                  </a:cubicBezTo>
                  <a:cubicBezTo>
                    <a:pt x="4791" y="2400"/>
                    <a:pt x="5451" y="4853"/>
                    <a:pt x="5290" y="5424"/>
                  </a:cubicBezTo>
                  <a:cubicBezTo>
                    <a:pt x="5183" y="5843"/>
                    <a:pt x="535" y="5763"/>
                    <a:pt x="259" y="6245"/>
                  </a:cubicBezTo>
                  <a:cubicBezTo>
                    <a:pt x="0" y="6700"/>
                    <a:pt x="321" y="7851"/>
                    <a:pt x="642" y="8636"/>
                  </a:cubicBezTo>
                  <a:cubicBezTo>
                    <a:pt x="765" y="8950"/>
                    <a:pt x="1072" y="9152"/>
                    <a:pt x="1405" y="9152"/>
                  </a:cubicBezTo>
                  <a:cubicBezTo>
                    <a:pt x="1459" y="9152"/>
                    <a:pt x="1515" y="9147"/>
                    <a:pt x="1570" y="9135"/>
                  </a:cubicBezTo>
                  <a:cubicBezTo>
                    <a:pt x="2748" y="8912"/>
                    <a:pt x="3836" y="8823"/>
                    <a:pt x="4746" y="8787"/>
                  </a:cubicBezTo>
                  <a:cubicBezTo>
                    <a:pt x="4762" y="8786"/>
                    <a:pt x="4777" y="8786"/>
                    <a:pt x="4792" y="8786"/>
                  </a:cubicBezTo>
                  <a:cubicBezTo>
                    <a:pt x="5261" y="8786"/>
                    <a:pt x="5629" y="9177"/>
                    <a:pt x="5611" y="9644"/>
                  </a:cubicBezTo>
                  <a:cubicBezTo>
                    <a:pt x="5567" y="10866"/>
                    <a:pt x="5451" y="12186"/>
                    <a:pt x="5638" y="13337"/>
                  </a:cubicBezTo>
                  <a:cubicBezTo>
                    <a:pt x="5709" y="13721"/>
                    <a:pt x="6031" y="13997"/>
                    <a:pt x="6423" y="14015"/>
                  </a:cubicBezTo>
                  <a:cubicBezTo>
                    <a:pt x="6827" y="14036"/>
                    <a:pt x="7257" y="14050"/>
                    <a:pt x="7695" y="14050"/>
                  </a:cubicBezTo>
                  <a:cubicBezTo>
                    <a:pt x="8013" y="14050"/>
                    <a:pt x="8335" y="14043"/>
                    <a:pt x="8653" y="14024"/>
                  </a:cubicBezTo>
                  <a:cubicBezTo>
                    <a:pt x="9064" y="13997"/>
                    <a:pt x="9394" y="13667"/>
                    <a:pt x="9430" y="13257"/>
                  </a:cubicBezTo>
                  <a:cubicBezTo>
                    <a:pt x="9501" y="12177"/>
                    <a:pt x="9421" y="10607"/>
                    <a:pt x="9251" y="9430"/>
                  </a:cubicBezTo>
                  <a:cubicBezTo>
                    <a:pt x="9174" y="8927"/>
                    <a:pt x="9570" y="8481"/>
                    <a:pt x="10064" y="8481"/>
                  </a:cubicBezTo>
                  <a:cubicBezTo>
                    <a:pt x="10087" y="8481"/>
                    <a:pt x="10111" y="8482"/>
                    <a:pt x="10134" y="8484"/>
                  </a:cubicBezTo>
                  <a:cubicBezTo>
                    <a:pt x="11107" y="8555"/>
                    <a:pt x="12133" y="8698"/>
                    <a:pt x="13043" y="8725"/>
                  </a:cubicBezTo>
                  <a:cubicBezTo>
                    <a:pt x="13053" y="8725"/>
                    <a:pt x="13063" y="8725"/>
                    <a:pt x="13074" y="8725"/>
                  </a:cubicBezTo>
                  <a:cubicBezTo>
                    <a:pt x="13532" y="8725"/>
                    <a:pt x="13908" y="8340"/>
                    <a:pt x="13899" y="7877"/>
                  </a:cubicBezTo>
                  <a:cubicBezTo>
                    <a:pt x="13881" y="7315"/>
                    <a:pt x="13792" y="6789"/>
                    <a:pt x="13694" y="6218"/>
                  </a:cubicBezTo>
                  <a:cubicBezTo>
                    <a:pt x="13640" y="5852"/>
                    <a:pt x="13346" y="5567"/>
                    <a:pt x="12971" y="5531"/>
                  </a:cubicBezTo>
                  <a:cubicBezTo>
                    <a:pt x="12092" y="5426"/>
                    <a:pt x="11131" y="5334"/>
                    <a:pt x="10253" y="5334"/>
                  </a:cubicBezTo>
                  <a:cubicBezTo>
                    <a:pt x="10088" y="5334"/>
                    <a:pt x="9927" y="5337"/>
                    <a:pt x="9769" y="5344"/>
                  </a:cubicBezTo>
                  <a:cubicBezTo>
                    <a:pt x="9757" y="5344"/>
                    <a:pt x="9746" y="5344"/>
                    <a:pt x="9735" y="5344"/>
                  </a:cubicBezTo>
                  <a:cubicBezTo>
                    <a:pt x="9286" y="5344"/>
                    <a:pt x="8921" y="4994"/>
                    <a:pt x="8903" y="4550"/>
                  </a:cubicBezTo>
                  <a:cubicBezTo>
                    <a:pt x="8868" y="3479"/>
                    <a:pt x="8752" y="1998"/>
                    <a:pt x="8645" y="785"/>
                  </a:cubicBezTo>
                  <a:cubicBezTo>
                    <a:pt x="8609" y="375"/>
                    <a:pt x="8279" y="63"/>
                    <a:pt x="7877" y="36"/>
                  </a:cubicBezTo>
                  <a:cubicBezTo>
                    <a:pt x="7588" y="15"/>
                    <a:pt x="7268" y="1"/>
                    <a:pt x="694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3057" name="Google Shape;3057;p13"/>
            <p:cNvSpPr/>
            <p:nvPr/>
          </p:nvSpPr>
          <p:spPr>
            <a:xfrm>
              <a:off x="1961200" y="1191275"/>
              <a:ext cx="257550" cy="77525"/>
            </a:xfrm>
            <a:custGeom>
              <a:avLst/>
              <a:gdLst/>
              <a:ahLst/>
              <a:cxnLst/>
              <a:rect l="l" t="t" r="r" b="b"/>
              <a:pathLst>
                <a:path w="10302" h="3101" extrusionOk="0">
                  <a:moveTo>
                    <a:pt x="9145" y="0"/>
                  </a:moveTo>
                  <a:cubicBezTo>
                    <a:pt x="9125" y="0"/>
                    <a:pt x="9104" y="1"/>
                    <a:pt x="9083" y="4"/>
                  </a:cubicBezTo>
                  <a:cubicBezTo>
                    <a:pt x="8277" y="111"/>
                    <a:pt x="6703" y="126"/>
                    <a:pt x="5099" y="126"/>
                  </a:cubicBezTo>
                  <a:cubicBezTo>
                    <a:pt x="4501" y="126"/>
                    <a:pt x="3899" y="124"/>
                    <a:pt x="3331" y="124"/>
                  </a:cubicBezTo>
                  <a:cubicBezTo>
                    <a:pt x="2250" y="124"/>
                    <a:pt x="1292" y="131"/>
                    <a:pt x="724" y="174"/>
                  </a:cubicBezTo>
                  <a:cubicBezTo>
                    <a:pt x="447" y="192"/>
                    <a:pt x="215" y="441"/>
                    <a:pt x="153" y="789"/>
                  </a:cubicBezTo>
                  <a:cubicBezTo>
                    <a:pt x="46" y="1342"/>
                    <a:pt x="1" y="1958"/>
                    <a:pt x="72" y="2449"/>
                  </a:cubicBezTo>
                  <a:cubicBezTo>
                    <a:pt x="135" y="2832"/>
                    <a:pt x="394" y="3100"/>
                    <a:pt x="697" y="3100"/>
                  </a:cubicBezTo>
                  <a:cubicBezTo>
                    <a:pt x="921" y="3098"/>
                    <a:pt x="1170" y="3097"/>
                    <a:pt x="1436" y="3097"/>
                  </a:cubicBezTo>
                  <a:cubicBezTo>
                    <a:pt x="2005" y="3097"/>
                    <a:pt x="2659" y="3100"/>
                    <a:pt x="3348" y="3100"/>
                  </a:cubicBezTo>
                  <a:cubicBezTo>
                    <a:pt x="5519" y="3100"/>
                    <a:pt x="8042" y="3072"/>
                    <a:pt x="9368" y="2841"/>
                  </a:cubicBezTo>
                  <a:cubicBezTo>
                    <a:pt x="10302" y="2684"/>
                    <a:pt x="10066" y="0"/>
                    <a:pt x="914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3058" name="Google Shape;3058;p13"/>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3059" name="Google Shape;3059;p13"/>
            <p:cNvSpPr/>
            <p:nvPr/>
          </p:nvSpPr>
          <p:spPr>
            <a:xfrm>
              <a:off x="22857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19" y="11888"/>
                  </a:cubicBezTo>
                  <a:cubicBezTo>
                    <a:pt x="6990" y="11888"/>
                    <a:pt x="6862" y="11816"/>
                    <a:pt x="6816" y="11665"/>
                  </a:cubicBezTo>
                  <a:cubicBezTo>
                    <a:pt x="5968" y="8864"/>
                    <a:pt x="5772" y="7758"/>
                    <a:pt x="4675" y="5349"/>
                  </a:cubicBezTo>
                  <a:cubicBezTo>
                    <a:pt x="4517" y="5026"/>
                    <a:pt x="4197" y="4805"/>
                    <a:pt x="3831" y="4805"/>
                  </a:cubicBezTo>
                  <a:cubicBezTo>
                    <a:pt x="3824" y="4805"/>
                    <a:pt x="3817" y="4805"/>
                    <a:pt x="3809" y="4805"/>
                  </a:cubicBezTo>
                  <a:cubicBezTo>
                    <a:pt x="2400" y="4814"/>
                    <a:pt x="883" y="5233"/>
                    <a:pt x="232" y="6527"/>
                  </a:cubicBezTo>
                  <a:cubicBezTo>
                    <a:pt x="0" y="7169"/>
                    <a:pt x="241" y="7562"/>
                    <a:pt x="544" y="8026"/>
                  </a:cubicBezTo>
                  <a:cubicBezTo>
                    <a:pt x="648" y="8181"/>
                    <a:pt x="820" y="8261"/>
                    <a:pt x="994" y="8261"/>
                  </a:cubicBezTo>
                  <a:cubicBezTo>
                    <a:pt x="1120" y="8261"/>
                    <a:pt x="1246"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2" y="15129"/>
                    <a:pt x="7257" y="15129"/>
                  </a:cubicBezTo>
                  <a:cubicBezTo>
                    <a:pt x="7969" y="15129"/>
                    <a:pt x="8704" y="14945"/>
                    <a:pt x="8930" y="14529"/>
                  </a:cubicBezTo>
                  <a:cubicBezTo>
                    <a:pt x="10411" y="11853"/>
                    <a:pt x="10357" y="6233"/>
                    <a:pt x="11116" y="2843"/>
                  </a:cubicBezTo>
                  <a:cubicBezTo>
                    <a:pt x="11214" y="2388"/>
                    <a:pt x="11597" y="2066"/>
                    <a:pt x="12061" y="2049"/>
                  </a:cubicBezTo>
                  <a:lnTo>
                    <a:pt x="14327" y="1986"/>
                  </a:lnTo>
                  <a:cubicBezTo>
                    <a:pt x="14827" y="2147"/>
                    <a:pt x="15068" y="2736"/>
                    <a:pt x="15184" y="3199"/>
                  </a:cubicBezTo>
                  <a:cubicBezTo>
                    <a:pt x="15270" y="3526"/>
                    <a:pt x="15571" y="3753"/>
                    <a:pt x="15912" y="3753"/>
                  </a:cubicBezTo>
                  <a:cubicBezTo>
                    <a:pt x="15925" y="3753"/>
                    <a:pt x="15938" y="3753"/>
                    <a:pt x="15951" y="3753"/>
                  </a:cubicBezTo>
                  <a:cubicBezTo>
                    <a:pt x="16263" y="3735"/>
                    <a:pt x="16602" y="3717"/>
                    <a:pt x="16897" y="3699"/>
                  </a:cubicBezTo>
                  <a:cubicBezTo>
                    <a:pt x="17325" y="3672"/>
                    <a:pt x="17655" y="3298"/>
                    <a:pt x="17601" y="2878"/>
                  </a:cubicBezTo>
                  <a:cubicBezTo>
                    <a:pt x="17521" y="2147"/>
                    <a:pt x="17280" y="1478"/>
                    <a:pt x="17048" y="978"/>
                  </a:cubicBezTo>
                  <a:cubicBezTo>
                    <a:pt x="16790" y="407"/>
                    <a:pt x="16236" y="41"/>
                    <a:pt x="15612" y="24"/>
                  </a:cubicBezTo>
                  <a:cubicBezTo>
                    <a:pt x="15108"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3060" name="Google Shape;3060;p13"/>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3061" name="Google Shape;3061;p13"/>
            <p:cNvSpPr/>
            <p:nvPr/>
          </p:nvSpPr>
          <p:spPr>
            <a:xfrm>
              <a:off x="1079200" y="1098950"/>
              <a:ext cx="85375" cy="76250"/>
            </a:xfrm>
            <a:custGeom>
              <a:avLst/>
              <a:gdLst/>
              <a:ahLst/>
              <a:cxnLst/>
              <a:rect l="l" t="t" r="r" b="b"/>
              <a:pathLst>
                <a:path w="3415" h="3050" extrusionOk="0">
                  <a:moveTo>
                    <a:pt x="1462" y="0"/>
                  </a:moveTo>
                  <a:cubicBezTo>
                    <a:pt x="677" y="0"/>
                    <a:pt x="0" y="812"/>
                    <a:pt x="346" y="2332"/>
                  </a:cubicBezTo>
                  <a:cubicBezTo>
                    <a:pt x="460" y="2830"/>
                    <a:pt x="913" y="3050"/>
                    <a:pt x="1416" y="3050"/>
                  </a:cubicBezTo>
                  <a:cubicBezTo>
                    <a:pt x="2330" y="3050"/>
                    <a:pt x="3414" y="2328"/>
                    <a:pt x="2960" y="1235"/>
                  </a:cubicBezTo>
                  <a:cubicBezTo>
                    <a:pt x="2618" y="400"/>
                    <a:pt x="2013" y="0"/>
                    <a:pt x="146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3062" name="Google Shape;3062;p13"/>
            <p:cNvSpPr/>
            <p:nvPr/>
          </p:nvSpPr>
          <p:spPr>
            <a:xfrm>
              <a:off x="1556650" y="773125"/>
              <a:ext cx="331200" cy="295725"/>
            </a:xfrm>
            <a:custGeom>
              <a:avLst/>
              <a:gdLst/>
              <a:ahLst/>
              <a:cxnLst/>
              <a:rect l="l" t="t" r="r" b="b"/>
              <a:pathLst>
                <a:path w="13248" h="11829" extrusionOk="0">
                  <a:moveTo>
                    <a:pt x="9560" y="0"/>
                  </a:moveTo>
                  <a:cubicBezTo>
                    <a:pt x="9342" y="0"/>
                    <a:pt x="9129" y="87"/>
                    <a:pt x="8975" y="253"/>
                  </a:cubicBezTo>
                  <a:cubicBezTo>
                    <a:pt x="8252" y="994"/>
                    <a:pt x="7458" y="1841"/>
                    <a:pt x="6887" y="2653"/>
                  </a:cubicBezTo>
                  <a:cubicBezTo>
                    <a:pt x="6730" y="2881"/>
                    <a:pt x="6476" y="3004"/>
                    <a:pt x="6216" y="3004"/>
                  </a:cubicBezTo>
                  <a:cubicBezTo>
                    <a:pt x="6051" y="3004"/>
                    <a:pt x="5883" y="2954"/>
                    <a:pt x="5736" y="2849"/>
                  </a:cubicBezTo>
                  <a:cubicBezTo>
                    <a:pt x="4889" y="2234"/>
                    <a:pt x="3649" y="1422"/>
                    <a:pt x="2632" y="771"/>
                  </a:cubicBezTo>
                  <a:cubicBezTo>
                    <a:pt x="2497" y="685"/>
                    <a:pt x="2346" y="644"/>
                    <a:pt x="2195" y="644"/>
                  </a:cubicBezTo>
                  <a:cubicBezTo>
                    <a:pt x="1967" y="644"/>
                    <a:pt x="1741" y="739"/>
                    <a:pt x="1579" y="922"/>
                  </a:cubicBezTo>
                  <a:cubicBezTo>
                    <a:pt x="1017" y="1556"/>
                    <a:pt x="330" y="2448"/>
                    <a:pt x="107" y="3117"/>
                  </a:cubicBezTo>
                  <a:cubicBezTo>
                    <a:pt x="0" y="3456"/>
                    <a:pt x="143" y="3839"/>
                    <a:pt x="437" y="4036"/>
                  </a:cubicBezTo>
                  <a:cubicBezTo>
                    <a:pt x="1570" y="4776"/>
                    <a:pt x="3890" y="5740"/>
                    <a:pt x="4247" y="6203"/>
                  </a:cubicBezTo>
                  <a:cubicBezTo>
                    <a:pt x="4505" y="6551"/>
                    <a:pt x="1633" y="10147"/>
                    <a:pt x="1847" y="10655"/>
                  </a:cubicBezTo>
                  <a:cubicBezTo>
                    <a:pt x="2043" y="11128"/>
                    <a:pt x="3140" y="11574"/>
                    <a:pt x="3943" y="11797"/>
                  </a:cubicBezTo>
                  <a:cubicBezTo>
                    <a:pt x="4020" y="11818"/>
                    <a:pt x="4097" y="11829"/>
                    <a:pt x="4174" y="11829"/>
                  </a:cubicBezTo>
                  <a:cubicBezTo>
                    <a:pt x="4479" y="11829"/>
                    <a:pt x="4764" y="11663"/>
                    <a:pt x="4907" y="11378"/>
                  </a:cubicBezTo>
                  <a:cubicBezTo>
                    <a:pt x="5433" y="10316"/>
                    <a:pt x="6031" y="9415"/>
                    <a:pt x="6548" y="8666"/>
                  </a:cubicBezTo>
                  <a:cubicBezTo>
                    <a:pt x="6709" y="8443"/>
                    <a:pt x="6963" y="8325"/>
                    <a:pt x="7219" y="8325"/>
                  </a:cubicBezTo>
                  <a:cubicBezTo>
                    <a:pt x="7404" y="8325"/>
                    <a:pt x="7590" y="8387"/>
                    <a:pt x="7744" y="8514"/>
                  </a:cubicBezTo>
                  <a:cubicBezTo>
                    <a:pt x="8671" y="9290"/>
                    <a:pt x="9644" y="10173"/>
                    <a:pt x="10661" y="10726"/>
                  </a:cubicBezTo>
                  <a:cubicBezTo>
                    <a:pt x="10779" y="10788"/>
                    <a:pt x="10906" y="10818"/>
                    <a:pt x="11033" y="10818"/>
                  </a:cubicBezTo>
                  <a:cubicBezTo>
                    <a:pt x="11271" y="10818"/>
                    <a:pt x="11506" y="10713"/>
                    <a:pt x="11669" y="10521"/>
                  </a:cubicBezTo>
                  <a:cubicBezTo>
                    <a:pt x="12115" y="9995"/>
                    <a:pt x="12588" y="9397"/>
                    <a:pt x="13016" y="8782"/>
                  </a:cubicBezTo>
                  <a:cubicBezTo>
                    <a:pt x="13248" y="8443"/>
                    <a:pt x="13194" y="7979"/>
                    <a:pt x="12891" y="7711"/>
                  </a:cubicBezTo>
                  <a:cubicBezTo>
                    <a:pt x="12088" y="6997"/>
                    <a:pt x="10804" y="6114"/>
                    <a:pt x="9778" y="5525"/>
                  </a:cubicBezTo>
                  <a:cubicBezTo>
                    <a:pt x="9323" y="5267"/>
                    <a:pt x="9216" y="4651"/>
                    <a:pt x="9573" y="4268"/>
                  </a:cubicBezTo>
                  <a:cubicBezTo>
                    <a:pt x="10215" y="3545"/>
                    <a:pt x="10946" y="2831"/>
                    <a:pt x="11526" y="2127"/>
                  </a:cubicBezTo>
                  <a:cubicBezTo>
                    <a:pt x="11830" y="1770"/>
                    <a:pt x="11758" y="1226"/>
                    <a:pt x="11375" y="949"/>
                  </a:cubicBezTo>
                  <a:cubicBezTo>
                    <a:pt x="10920" y="619"/>
                    <a:pt x="10456" y="378"/>
                    <a:pt x="9956" y="101"/>
                  </a:cubicBezTo>
                  <a:cubicBezTo>
                    <a:pt x="9830" y="33"/>
                    <a:pt x="9694" y="0"/>
                    <a:pt x="9560"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3063" name="Google Shape;3063;p13"/>
            <p:cNvSpPr/>
            <p:nvPr/>
          </p:nvSpPr>
          <p:spPr>
            <a:xfrm>
              <a:off x="671675" y="791800"/>
              <a:ext cx="441400" cy="378250"/>
            </a:xfrm>
            <a:custGeom>
              <a:avLst/>
              <a:gdLst/>
              <a:ahLst/>
              <a:cxnLst/>
              <a:rect l="l" t="t" r="r" b="b"/>
              <a:pathLst>
                <a:path w="17656" h="15130" extrusionOk="0">
                  <a:moveTo>
                    <a:pt x="13777" y="0"/>
                  </a:moveTo>
                  <a:cubicBezTo>
                    <a:pt x="11895" y="0"/>
                    <a:pt x="9687" y="69"/>
                    <a:pt x="9145" y="291"/>
                  </a:cubicBezTo>
                  <a:cubicBezTo>
                    <a:pt x="8270" y="648"/>
                    <a:pt x="8083" y="7357"/>
                    <a:pt x="7441" y="11621"/>
                  </a:cubicBezTo>
                  <a:cubicBezTo>
                    <a:pt x="7412" y="11796"/>
                    <a:pt x="7266" y="11888"/>
                    <a:pt x="7120" y="11888"/>
                  </a:cubicBezTo>
                  <a:cubicBezTo>
                    <a:pt x="6991" y="11888"/>
                    <a:pt x="6862" y="11816"/>
                    <a:pt x="6816" y="11665"/>
                  </a:cubicBezTo>
                  <a:cubicBezTo>
                    <a:pt x="5969" y="8864"/>
                    <a:pt x="5772" y="7758"/>
                    <a:pt x="4666" y="5349"/>
                  </a:cubicBezTo>
                  <a:cubicBezTo>
                    <a:pt x="4517" y="5026"/>
                    <a:pt x="4189" y="4805"/>
                    <a:pt x="3831" y="4805"/>
                  </a:cubicBezTo>
                  <a:cubicBezTo>
                    <a:pt x="3824" y="4805"/>
                    <a:pt x="3817" y="4805"/>
                    <a:pt x="3810" y="4805"/>
                  </a:cubicBezTo>
                  <a:cubicBezTo>
                    <a:pt x="2391" y="4814"/>
                    <a:pt x="884" y="5233"/>
                    <a:pt x="224" y="6527"/>
                  </a:cubicBezTo>
                  <a:cubicBezTo>
                    <a:pt x="1" y="7169"/>
                    <a:pt x="232" y="7562"/>
                    <a:pt x="536" y="8026"/>
                  </a:cubicBezTo>
                  <a:cubicBezTo>
                    <a:pt x="644" y="8181"/>
                    <a:pt x="816" y="8261"/>
                    <a:pt x="990" y="8261"/>
                  </a:cubicBezTo>
                  <a:cubicBezTo>
                    <a:pt x="1116" y="8261"/>
                    <a:pt x="1243" y="8219"/>
                    <a:pt x="1348" y="8133"/>
                  </a:cubicBezTo>
                  <a:cubicBezTo>
                    <a:pt x="2007" y="7559"/>
                    <a:pt x="2814" y="7165"/>
                    <a:pt x="3250" y="7165"/>
                  </a:cubicBezTo>
                  <a:cubicBezTo>
                    <a:pt x="3404" y="7165"/>
                    <a:pt x="3512" y="7214"/>
                    <a:pt x="3551" y="7321"/>
                  </a:cubicBezTo>
                  <a:cubicBezTo>
                    <a:pt x="4238" y="9230"/>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88"/>
                    <a:pt x="11598" y="2066"/>
                    <a:pt x="12062" y="2049"/>
                  </a:cubicBezTo>
                  <a:lnTo>
                    <a:pt x="14319" y="1986"/>
                  </a:lnTo>
                  <a:cubicBezTo>
                    <a:pt x="14818" y="2147"/>
                    <a:pt x="15068" y="2736"/>
                    <a:pt x="15184" y="3199"/>
                  </a:cubicBezTo>
                  <a:cubicBezTo>
                    <a:pt x="15270" y="3526"/>
                    <a:pt x="15572" y="3753"/>
                    <a:pt x="15913" y="3753"/>
                  </a:cubicBezTo>
                  <a:cubicBezTo>
                    <a:pt x="15926" y="3753"/>
                    <a:pt x="15938" y="3753"/>
                    <a:pt x="15951" y="3753"/>
                  </a:cubicBezTo>
                  <a:cubicBezTo>
                    <a:pt x="16255" y="3735"/>
                    <a:pt x="16603" y="3717"/>
                    <a:pt x="16897" y="3699"/>
                  </a:cubicBezTo>
                  <a:cubicBezTo>
                    <a:pt x="17325" y="3672"/>
                    <a:pt x="17655" y="3298"/>
                    <a:pt x="17602" y="2878"/>
                  </a:cubicBezTo>
                  <a:cubicBezTo>
                    <a:pt x="17513" y="2147"/>
                    <a:pt x="17272" y="1478"/>
                    <a:pt x="17049" y="978"/>
                  </a:cubicBezTo>
                  <a:cubicBezTo>
                    <a:pt x="16790" y="407"/>
                    <a:pt x="16228" y="41"/>
                    <a:pt x="15612" y="24"/>
                  </a:cubicBezTo>
                  <a:cubicBezTo>
                    <a:pt x="15109"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3064" name="Google Shape;3064;p13"/>
            <p:cNvSpPr/>
            <p:nvPr/>
          </p:nvSpPr>
          <p:spPr>
            <a:xfrm>
              <a:off x="1961200" y="3319800"/>
              <a:ext cx="257525" cy="77375"/>
            </a:xfrm>
            <a:custGeom>
              <a:avLst/>
              <a:gdLst/>
              <a:ahLst/>
              <a:cxnLst/>
              <a:rect l="l" t="t" r="r" b="b"/>
              <a:pathLst>
                <a:path w="10301" h="3095" extrusionOk="0">
                  <a:moveTo>
                    <a:pt x="9149" y="1"/>
                  </a:moveTo>
                  <a:cubicBezTo>
                    <a:pt x="9127" y="1"/>
                    <a:pt x="9105" y="2"/>
                    <a:pt x="9083" y="5"/>
                  </a:cubicBezTo>
                  <a:cubicBezTo>
                    <a:pt x="8328" y="106"/>
                    <a:pt x="6897" y="123"/>
                    <a:pt x="5399" y="123"/>
                  </a:cubicBezTo>
                  <a:cubicBezTo>
                    <a:pt x="4615" y="123"/>
                    <a:pt x="3814" y="118"/>
                    <a:pt x="3081" y="118"/>
                  </a:cubicBezTo>
                  <a:cubicBezTo>
                    <a:pt x="2103" y="118"/>
                    <a:pt x="1248" y="127"/>
                    <a:pt x="724" y="166"/>
                  </a:cubicBezTo>
                  <a:cubicBezTo>
                    <a:pt x="447" y="184"/>
                    <a:pt x="215" y="433"/>
                    <a:pt x="153" y="781"/>
                  </a:cubicBezTo>
                  <a:cubicBezTo>
                    <a:pt x="46" y="1334"/>
                    <a:pt x="1" y="1959"/>
                    <a:pt x="72" y="2441"/>
                  </a:cubicBezTo>
                  <a:cubicBezTo>
                    <a:pt x="135" y="2824"/>
                    <a:pt x="394" y="3092"/>
                    <a:pt x="697" y="3092"/>
                  </a:cubicBezTo>
                  <a:cubicBezTo>
                    <a:pt x="896" y="3090"/>
                    <a:pt x="1113" y="3090"/>
                    <a:pt x="1346" y="3090"/>
                  </a:cubicBezTo>
                  <a:cubicBezTo>
                    <a:pt x="2012" y="3090"/>
                    <a:pt x="2803" y="3095"/>
                    <a:pt x="3634" y="3095"/>
                  </a:cubicBezTo>
                  <a:cubicBezTo>
                    <a:pt x="5737" y="3095"/>
                    <a:pt x="8099" y="3063"/>
                    <a:pt x="9368" y="2842"/>
                  </a:cubicBezTo>
                  <a:cubicBezTo>
                    <a:pt x="10300" y="2685"/>
                    <a:pt x="10067" y="1"/>
                    <a:pt x="914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3065" name="Google Shape;3065;p13"/>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3066" name="Google Shape;3066;p13"/>
            <p:cNvSpPr/>
            <p:nvPr/>
          </p:nvSpPr>
          <p:spPr>
            <a:xfrm>
              <a:off x="22857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09" y="4805"/>
                  </a:cubicBezTo>
                  <a:cubicBezTo>
                    <a:pt x="2400" y="4823"/>
                    <a:pt x="883" y="5233"/>
                    <a:pt x="232" y="6536"/>
                  </a:cubicBezTo>
                  <a:cubicBezTo>
                    <a:pt x="0" y="7178"/>
                    <a:pt x="241" y="7571"/>
                    <a:pt x="544" y="8026"/>
                  </a:cubicBezTo>
                  <a:cubicBezTo>
                    <a:pt x="647" y="8185"/>
                    <a:pt x="818" y="8268"/>
                    <a:pt x="991" y="8268"/>
                  </a:cubicBezTo>
                  <a:cubicBezTo>
                    <a:pt x="1118" y="8268"/>
                    <a:pt x="1245" y="8223"/>
                    <a:pt x="1347" y="8133"/>
                  </a:cubicBezTo>
                  <a:cubicBezTo>
                    <a:pt x="2011"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7" y="6242"/>
                    <a:pt x="11116" y="2843"/>
                  </a:cubicBezTo>
                  <a:cubicBezTo>
                    <a:pt x="11214" y="2397"/>
                    <a:pt x="11597" y="2067"/>
                    <a:pt x="12061"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21" y="2156"/>
                    <a:pt x="17280" y="1487"/>
                    <a:pt x="17048" y="978"/>
                  </a:cubicBezTo>
                  <a:cubicBezTo>
                    <a:pt x="16790" y="416"/>
                    <a:pt x="16236" y="41"/>
                    <a:pt x="15612" y="24"/>
                  </a:cubicBezTo>
                  <a:cubicBezTo>
                    <a:pt x="15108"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3067" name="Google Shape;3067;p13"/>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3068" name="Google Shape;3068;p13"/>
            <p:cNvSpPr/>
            <p:nvPr/>
          </p:nvSpPr>
          <p:spPr>
            <a:xfrm>
              <a:off x="1079200" y="3227375"/>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3069" name="Google Shape;3069;p13"/>
            <p:cNvSpPr/>
            <p:nvPr/>
          </p:nvSpPr>
          <p:spPr>
            <a:xfrm>
              <a:off x="1556650" y="2901550"/>
              <a:ext cx="331200" cy="295825"/>
            </a:xfrm>
            <a:custGeom>
              <a:avLst/>
              <a:gdLst/>
              <a:ahLst/>
              <a:cxnLst/>
              <a:rect l="l" t="t" r="r" b="b"/>
              <a:pathLst>
                <a:path w="13248" h="11833" extrusionOk="0">
                  <a:moveTo>
                    <a:pt x="9558" y="0"/>
                  </a:moveTo>
                  <a:cubicBezTo>
                    <a:pt x="9341" y="0"/>
                    <a:pt x="9129" y="84"/>
                    <a:pt x="8975" y="249"/>
                  </a:cubicBezTo>
                  <a:cubicBezTo>
                    <a:pt x="8252" y="999"/>
                    <a:pt x="7458" y="1837"/>
                    <a:pt x="6887" y="2658"/>
                  </a:cubicBezTo>
                  <a:cubicBezTo>
                    <a:pt x="6731" y="2884"/>
                    <a:pt x="6481" y="3003"/>
                    <a:pt x="6225" y="3003"/>
                  </a:cubicBezTo>
                  <a:cubicBezTo>
                    <a:pt x="6056" y="3003"/>
                    <a:pt x="5885" y="2951"/>
                    <a:pt x="5736" y="2845"/>
                  </a:cubicBezTo>
                  <a:cubicBezTo>
                    <a:pt x="4889" y="2230"/>
                    <a:pt x="3649" y="1427"/>
                    <a:pt x="2632" y="776"/>
                  </a:cubicBezTo>
                  <a:cubicBezTo>
                    <a:pt x="2498" y="687"/>
                    <a:pt x="2347" y="645"/>
                    <a:pt x="2197" y="645"/>
                  </a:cubicBezTo>
                  <a:cubicBezTo>
                    <a:pt x="1968" y="645"/>
                    <a:pt x="1741" y="744"/>
                    <a:pt x="1579" y="927"/>
                  </a:cubicBezTo>
                  <a:cubicBezTo>
                    <a:pt x="1017" y="1552"/>
                    <a:pt x="330" y="2444"/>
                    <a:pt x="107" y="3113"/>
                  </a:cubicBezTo>
                  <a:cubicBezTo>
                    <a:pt x="0" y="3461"/>
                    <a:pt x="143" y="3835"/>
                    <a:pt x="437" y="4032"/>
                  </a:cubicBezTo>
                  <a:cubicBezTo>
                    <a:pt x="1570" y="4772"/>
                    <a:pt x="3890" y="5745"/>
                    <a:pt x="4247" y="6208"/>
                  </a:cubicBezTo>
                  <a:cubicBezTo>
                    <a:pt x="4505" y="6556"/>
                    <a:pt x="1633" y="10143"/>
                    <a:pt x="1847" y="10651"/>
                  </a:cubicBezTo>
                  <a:cubicBezTo>
                    <a:pt x="2043" y="11133"/>
                    <a:pt x="3140" y="11579"/>
                    <a:pt x="3943" y="11802"/>
                  </a:cubicBezTo>
                  <a:cubicBezTo>
                    <a:pt x="4018" y="11823"/>
                    <a:pt x="4094" y="11833"/>
                    <a:pt x="4168" y="11833"/>
                  </a:cubicBezTo>
                  <a:cubicBezTo>
                    <a:pt x="4475" y="11833"/>
                    <a:pt x="4763" y="11663"/>
                    <a:pt x="4907" y="11383"/>
                  </a:cubicBezTo>
                  <a:cubicBezTo>
                    <a:pt x="5433" y="10321"/>
                    <a:pt x="6031" y="9411"/>
                    <a:pt x="6548" y="8671"/>
                  </a:cubicBezTo>
                  <a:cubicBezTo>
                    <a:pt x="6709" y="8442"/>
                    <a:pt x="6965" y="8322"/>
                    <a:pt x="7222" y="8322"/>
                  </a:cubicBezTo>
                  <a:cubicBezTo>
                    <a:pt x="7406" y="8322"/>
                    <a:pt x="7591" y="8383"/>
                    <a:pt x="7744" y="8510"/>
                  </a:cubicBezTo>
                  <a:cubicBezTo>
                    <a:pt x="8671" y="9286"/>
                    <a:pt x="9644" y="10178"/>
                    <a:pt x="10661" y="10722"/>
                  </a:cubicBezTo>
                  <a:cubicBezTo>
                    <a:pt x="10781" y="10786"/>
                    <a:pt x="10912" y="10817"/>
                    <a:pt x="11042" y="10817"/>
                  </a:cubicBezTo>
                  <a:cubicBezTo>
                    <a:pt x="11277" y="10817"/>
                    <a:pt x="11508" y="10716"/>
                    <a:pt x="11669" y="10526"/>
                  </a:cubicBezTo>
                  <a:cubicBezTo>
                    <a:pt x="12115" y="9991"/>
                    <a:pt x="12588" y="9402"/>
                    <a:pt x="13016" y="8778"/>
                  </a:cubicBezTo>
                  <a:cubicBezTo>
                    <a:pt x="13248" y="8439"/>
                    <a:pt x="13194" y="7984"/>
                    <a:pt x="12891" y="7707"/>
                  </a:cubicBezTo>
                  <a:cubicBezTo>
                    <a:pt x="12088" y="6993"/>
                    <a:pt x="10804" y="6110"/>
                    <a:pt x="9778" y="5530"/>
                  </a:cubicBezTo>
                  <a:cubicBezTo>
                    <a:pt x="9323" y="5272"/>
                    <a:pt x="9216" y="4656"/>
                    <a:pt x="9573" y="4264"/>
                  </a:cubicBezTo>
                  <a:cubicBezTo>
                    <a:pt x="10215" y="3550"/>
                    <a:pt x="10946" y="2827"/>
                    <a:pt x="11526" y="2132"/>
                  </a:cubicBezTo>
                  <a:cubicBezTo>
                    <a:pt x="11830" y="1775"/>
                    <a:pt x="11758" y="1230"/>
                    <a:pt x="11375" y="954"/>
                  </a:cubicBezTo>
                  <a:cubicBezTo>
                    <a:pt x="10920" y="624"/>
                    <a:pt x="10456" y="374"/>
                    <a:pt x="9956" y="98"/>
                  </a:cubicBezTo>
                  <a:cubicBezTo>
                    <a:pt x="9830" y="33"/>
                    <a:pt x="9693" y="0"/>
                    <a:pt x="955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3070" name="Google Shape;3070;p13"/>
            <p:cNvSpPr/>
            <p:nvPr/>
          </p:nvSpPr>
          <p:spPr>
            <a:xfrm>
              <a:off x="671675" y="2920125"/>
              <a:ext cx="441400" cy="378275"/>
            </a:xfrm>
            <a:custGeom>
              <a:avLst/>
              <a:gdLst/>
              <a:ahLst/>
              <a:cxnLst/>
              <a:rect l="l" t="t" r="r" b="b"/>
              <a:pathLst>
                <a:path w="17656" h="15131" extrusionOk="0">
                  <a:moveTo>
                    <a:pt x="13777" y="0"/>
                  </a:moveTo>
                  <a:cubicBezTo>
                    <a:pt x="11895" y="0"/>
                    <a:pt x="9687" y="69"/>
                    <a:pt x="9145" y="291"/>
                  </a:cubicBezTo>
                  <a:cubicBezTo>
                    <a:pt x="8270" y="657"/>
                    <a:pt x="8083" y="7357"/>
                    <a:pt x="7441" y="11621"/>
                  </a:cubicBezTo>
                  <a:cubicBezTo>
                    <a:pt x="7412" y="11801"/>
                    <a:pt x="7266" y="11895"/>
                    <a:pt x="7120" y="11895"/>
                  </a:cubicBezTo>
                  <a:cubicBezTo>
                    <a:pt x="6991" y="11895"/>
                    <a:pt x="6862" y="11821"/>
                    <a:pt x="6816" y="11666"/>
                  </a:cubicBezTo>
                  <a:cubicBezTo>
                    <a:pt x="5969" y="8864"/>
                    <a:pt x="5772" y="7767"/>
                    <a:pt x="4666" y="5358"/>
                  </a:cubicBezTo>
                  <a:cubicBezTo>
                    <a:pt x="4515" y="5019"/>
                    <a:pt x="4176" y="4805"/>
                    <a:pt x="3810" y="4805"/>
                  </a:cubicBezTo>
                  <a:cubicBezTo>
                    <a:pt x="2391" y="4823"/>
                    <a:pt x="884" y="5233"/>
                    <a:pt x="224" y="6536"/>
                  </a:cubicBezTo>
                  <a:cubicBezTo>
                    <a:pt x="1" y="7178"/>
                    <a:pt x="232" y="7571"/>
                    <a:pt x="536" y="8026"/>
                  </a:cubicBezTo>
                  <a:cubicBezTo>
                    <a:pt x="644" y="8185"/>
                    <a:pt x="814" y="8268"/>
                    <a:pt x="987" y="8268"/>
                  </a:cubicBezTo>
                  <a:cubicBezTo>
                    <a:pt x="1114" y="8268"/>
                    <a:pt x="1242" y="8223"/>
                    <a:pt x="1348" y="8133"/>
                  </a:cubicBezTo>
                  <a:cubicBezTo>
                    <a:pt x="2005" y="7561"/>
                    <a:pt x="2808" y="7173"/>
                    <a:pt x="3246" y="7173"/>
                  </a:cubicBezTo>
                  <a:cubicBezTo>
                    <a:pt x="3402" y="7173"/>
                    <a:pt x="3511" y="7222"/>
                    <a:pt x="3551" y="7330"/>
                  </a:cubicBezTo>
                  <a:cubicBezTo>
                    <a:pt x="4238" y="9239"/>
                    <a:pt x="5139" y="13485"/>
                    <a:pt x="5728" y="14654"/>
                  </a:cubicBezTo>
                  <a:cubicBezTo>
                    <a:pt x="5886" y="14957"/>
                    <a:pt x="6554" y="15130"/>
                    <a:pt x="7246" y="15130"/>
                  </a:cubicBezTo>
                  <a:cubicBezTo>
                    <a:pt x="7960" y="15130"/>
                    <a:pt x="8699" y="14946"/>
                    <a:pt x="8930" y="14529"/>
                  </a:cubicBezTo>
                  <a:cubicBezTo>
                    <a:pt x="10402" y="11853"/>
                    <a:pt x="10358" y="6242"/>
                    <a:pt x="11107" y="2843"/>
                  </a:cubicBezTo>
                  <a:cubicBezTo>
                    <a:pt x="11205" y="2397"/>
                    <a:pt x="11598" y="2067"/>
                    <a:pt x="12062" y="2058"/>
                  </a:cubicBezTo>
                  <a:lnTo>
                    <a:pt x="14319" y="1995"/>
                  </a:lnTo>
                  <a:cubicBezTo>
                    <a:pt x="14818" y="2147"/>
                    <a:pt x="15068" y="2736"/>
                    <a:pt x="15184" y="3199"/>
                  </a:cubicBezTo>
                  <a:cubicBezTo>
                    <a:pt x="15269" y="3529"/>
                    <a:pt x="15561" y="3755"/>
                    <a:pt x="15895" y="3755"/>
                  </a:cubicBezTo>
                  <a:cubicBezTo>
                    <a:pt x="15914" y="3755"/>
                    <a:pt x="15933" y="3754"/>
                    <a:pt x="15951" y="3753"/>
                  </a:cubicBezTo>
                  <a:cubicBezTo>
                    <a:pt x="16255" y="3735"/>
                    <a:pt x="16603" y="3717"/>
                    <a:pt x="16897" y="3708"/>
                  </a:cubicBezTo>
                  <a:cubicBezTo>
                    <a:pt x="17325" y="3681"/>
                    <a:pt x="17655" y="3307"/>
                    <a:pt x="17602" y="2878"/>
                  </a:cubicBezTo>
                  <a:cubicBezTo>
                    <a:pt x="17513" y="2156"/>
                    <a:pt x="17272" y="1487"/>
                    <a:pt x="17049" y="978"/>
                  </a:cubicBezTo>
                  <a:cubicBezTo>
                    <a:pt x="16790" y="416"/>
                    <a:pt x="16228" y="41"/>
                    <a:pt x="15612" y="24"/>
                  </a:cubicBezTo>
                  <a:cubicBezTo>
                    <a:pt x="15109"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3071" name="Google Shape;3071;p13"/>
            <p:cNvSpPr/>
            <p:nvPr/>
          </p:nvSpPr>
          <p:spPr>
            <a:xfrm>
              <a:off x="1222100" y="2722775"/>
              <a:ext cx="341250" cy="77375"/>
            </a:xfrm>
            <a:custGeom>
              <a:avLst/>
              <a:gdLst/>
              <a:ahLst/>
              <a:cxnLst/>
              <a:rect l="l" t="t" r="r" b="b"/>
              <a:pathLst>
                <a:path w="13650" h="3095" extrusionOk="0">
                  <a:moveTo>
                    <a:pt x="12117" y="1"/>
                  </a:moveTo>
                  <a:cubicBezTo>
                    <a:pt x="12090" y="1"/>
                    <a:pt x="12063" y="2"/>
                    <a:pt x="12035" y="5"/>
                  </a:cubicBezTo>
                  <a:cubicBezTo>
                    <a:pt x="10996" y="109"/>
                    <a:pt x="9002" y="125"/>
                    <a:pt x="6944" y="125"/>
                  </a:cubicBezTo>
                  <a:cubicBezTo>
                    <a:pt x="5964" y="125"/>
                    <a:pt x="4968" y="122"/>
                    <a:pt x="4055" y="122"/>
                  </a:cubicBezTo>
                  <a:cubicBezTo>
                    <a:pt x="2771" y="122"/>
                    <a:pt x="1648" y="129"/>
                    <a:pt x="955" y="165"/>
                  </a:cubicBezTo>
                  <a:cubicBezTo>
                    <a:pt x="598" y="183"/>
                    <a:pt x="286" y="433"/>
                    <a:pt x="197" y="790"/>
                  </a:cubicBezTo>
                  <a:cubicBezTo>
                    <a:pt x="63" y="1334"/>
                    <a:pt x="1" y="1958"/>
                    <a:pt x="99" y="2449"/>
                  </a:cubicBezTo>
                  <a:cubicBezTo>
                    <a:pt x="178" y="2826"/>
                    <a:pt x="516" y="3092"/>
                    <a:pt x="900" y="3092"/>
                  </a:cubicBezTo>
                  <a:cubicBezTo>
                    <a:pt x="907" y="3092"/>
                    <a:pt x="913" y="3091"/>
                    <a:pt x="920" y="3091"/>
                  </a:cubicBezTo>
                  <a:cubicBezTo>
                    <a:pt x="1183" y="3090"/>
                    <a:pt x="1472" y="3089"/>
                    <a:pt x="1780" y="3089"/>
                  </a:cubicBezTo>
                  <a:cubicBezTo>
                    <a:pt x="2664" y="3089"/>
                    <a:pt x="3712" y="3094"/>
                    <a:pt x="4812" y="3094"/>
                  </a:cubicBezTo>
                  <a:cubicBezTo>
                    <a:pt x="7599" y="3094"/>
                    <a:pt x="10728" y="3063"/>
                    <a:pt x="12410" y="2842"/>
                  </a:cubicBezTo>
                  <a:cubicBezTo>
                    <a:pt x="13649" y="2684"/>
                    <a:pt x="13326" y="1"/>
                    <a:pt x="1211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3072" name="Google Shape;3072;p13"/>
            <p:cNvSpPr/>
            <p:nvPr/>
          </p:nvSpPr>
          <p:spPr>
            <a:xfrm>
              <a:off x="1154075" y="2366375"/>
              <a:ext cx="257775" cy="77525"/>
            </a:xfrm>
            <a:custGeom>
              <a:avLst/>
              <a:gdLst/>
              <a:ahLst/>
              <a:cxnLst/>
              <a:rect l="l" t="t" r="r" b="b"/>
              <a:pathLst>
                <a:path w="10311" h="3101" extrusionOk="0">
                  <a:moveTo>
                    <a:pt x="9145" y="1"/>
                  </a:moveTo>
                  <a:cubicBezTo>
                    <a:pt x="9124" y="1"/>
                    <a:pt x="9104" y="2"/>
                    <a:pt x="9082" y="5"/>
                  </a:cubicBezTo>
                  <a:cubicBezTo>
                    <a:pt x="8301" y="109"/>
                    <a:pt x="6797" y="126"/>
                    <a:pt x="5244" y="126"/>
                  </a:cubicBezTo>
                  <a:cubicBezTo>
                    <a:pt x="4504" y="126"/>
                    <a:pt x="3753" y="122"/>
                    <a:pt x="3063" y="122"/>
                  </a:cubicBezTo>
                  <a:cubicBezTo>
                    <a:pt x="2094" y="122"/>
                    <a:pt x="1247" y="129"/>
                    <a:pt x="723" y="166"/>
                  </a:cubicBezTo>
                  <a:cubicBezTo>
                    <a:pt x="456" y="192"/>
                    <a:pt x="224" y="442"/>
                    <a:pt x="152" y="790"/>
                  </a:cubicBezTo>
                  <a:cubicBezTo>
                    <a:pt x="45" y="1343"/>
                    <a:pt x="1" y="1959"/>
                    <a:pt x="81" y="2449"/>
                  </a:cubicBezTo>
                  <a:cubicBezTo>
                    <a:pt x="135" y="2833"/>
                    <a:pt x="402" y="3101"/>
                    <a:pt x="697" y="3101"/>
                  </a:cubicBezTo>
                  <a:cubicBezTo>
                    <a:pt x="921" y="3099"/>
                    <a:pt x="1169" y="3098"/>
                    <a:pt x="1436" y="3098"/>
                  </a:cubicBezTo>
                  <a:cubicBezTo>
                    <a:pt x="2005" y="3098"/>
                    <a:pt x="2659" y="3101"/>
                    <a:pt x="3348" y="3101"/>
                  </a:cubicBezTo>
                  <a:cubicBezTo>
                    <a:pt x="5520" y="3101"/>
                    <a:pt x="8044" y="3073"/>
                    <a:pt x="9377" y="2842"/>
                  </a:cubicBezTo>
                  <a:cubicBezTo>
                    <a:pt x="10311" y="2685"/>
                    <a:pt x="10066" y="1"/>
                    <a:pt x="9145"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3073" name="Google Shape;3073;p13"/>
            <p:cNvSpPr/>
            <p:nvPr/>
          </p:nvSpPr>
          <p:spPr>
            <a:xfrm>
              <a:off x="1154075" y="2255550"/>
              <a:ext cx="257775" cy="77450"/>
            </a:xfrm>
            <a:custGeom>
              <a:avLst/>
              <a:gdLst/>
              <a:ahLst/>
              <a:cxnLst/>
              <a:rect l="l" t="t" r="r" b="b"/>
              <a:pathLst>
                <a:path w="10311" h="3098" extrusionOk="0">
                  <a:moveTo>
                    <a:pt x="9145" y="0"/>
                  </a:moveTo>
                  <a:cubicBezTo>
                    <a:pt x="9124" y="0"/>
                    <a:pt x="9104" y="1"/>
                    <a:pt x="9082" y="4"/>
                  </a:cubicBezTo>
                  <a:cubicBezTo>
                    <a:pt x="8301" y="108"/>
                    <a:pt x="6797" y="125"/>
                    <a:pt x="5244" y="125"/>
                  </a:cubicBezTo>
                  <a:cubicBezTo>
                    <a:pt x="4504" y="125"/>
                    <a:pt x="3753" y="121"/>
                    <a:pt x="3063" y="121"/>
                  </a:cubicBezTo>
                  <a:cubicBezTo>
                    <a:pt x="2094" y="121"/>
                    <a:pt x="1247" y="129"/>
                    <a:pt x="723" y="165"/>
                  </a:cubicBezTo>
                  <a:cubicBezTo>
                    <a:pt x="456" y="183"/>
                    <a:pt x="224" y="432"/>
                    <a:pt x="152" y="789"/>
                  </a:cubicBezTo>
                  <a:cubicBezTo>
                    <a:pt x="45" y="1333"/>
                    <a:pt x="1" y="1958"/>
                    <a:pt x="81" y="2449"/>
                  </a:cubicBezTo>
                  <a:cubicBezTo>
                    <a:pt x="134" y="2826"/>
                    <a:pt x="394" y="3091"/>
                    <a:pt x="682" y="3091"/>
                  </a:cubicBezTo>
                  <a:cubicBezTo>
                    <a:pt x="687" y="3091"/>
                    <a:pt x="692" y="3091"/>
                    <a:pt x="697" y="3091"/>
                  </a:cubicBezTo>
                  <a:cubicBezTo>
                    <a:pt x="801" y="3090"/>
                    <a:pt x="911" y="3090"/>
                    <a:pt x="1026" y="3090"/>
                  </a:cubicBezTo>
                  <a:cubicBezTo>
                    <a:pt x="1749" y="3090"/>
                    <a:pt x="2656" y="3098"/>
                    <a:pt x="3619" y="3098"/>
                  </a:cubicBezTo>
                  <a:cubicBezTo>
                    <a:pt x="5727" y="3098"/>
                    <a:pt x="8099" y="3063"/>
                    <a:pt x="9377" y="2841"/>
                  </a:cubicBezTo>
                  <a:cubicBezTo>
                    <a:pt x="10311" y="2684"/>
                    <a:pt x="10066" y="0"/>
                    <a:pt x="914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3074" name="Google Shape;3074;p13"/>
            <p:cNvSpPr/>
            <p:nvPr/>
          </p:nvSpPr>
          <p:spPr>
            <a:xfrm>
              <a:off x="1854875" y="2177150"/>
              <a:ext cx="312450" cy="304125"/>
            </a:xfrm>
            <a:custGeom>
              <a:avLst/>
              <a:gdLst/>
              <a:ahLst/>
              <a:cxnLst/>
              <a:rect l="l" t="t" r="r" b="b"/>
              <a:pathLst>
                <a:path w="12498" h="12165" extrusionOk="0">
                  <a:moveTo>
                    <a:pt x="10514" y="1"/>
                  </a:moveTo>
                  <a:cubicBezTo>
                    <a:pt x="10263" y="1"/>
                    <a:pt x="10014" y="101"/>
                    <a:pt x="9830" y="285"/>
                  </a:cubicBezTo>
                  <a:cubicBezTo>
                    <a:pt x="7457" y="2685"/>
                    <a:pt x="2523" y="7458"/>
                    <a:pt x="703" y="9822"/>
                  </a:cubicBezTo>
                  <a:cubicBezTo>
                    <a:pt x="0" y="10743"/>
                    <a:pt x="1449" y="12164"/>
                    <a:pt x="2552" y="12164"/>
                  </a:cubicBezTo>
                  <a:cubicBezTo>
                    <a:pt x="2848" y="12164"/>
                    <a:pt x="3119" y="12062"/>
                    <a:pt x="3317" y="11820"/>
                  </a:cubicBezTo>
                  <a:cubicBezTo>
                    <a:pt x="4941" y="9831"/>
                    <a:pt x="10472" y="4594"/>
                    <a:pt x="12176" y="2694"/>
                  </a:cubicBezTo>
                  <a:cubicBezTo>
                    <a:pt x="12452" y="2391"/>
                    <a:pt x="12497" y="1936"/>
                    <a:pt x="12283" y="1579"/>
                  </a:cubicBezTo>
                  <a:cubicBezTo>
                    <a:pt x="11953" y="1017"/>
                    <a:pt x="11498" y="473"/>
                    <a:pt x="11016" y="152"/>
                  </a:cubicBezTo>
                  <a:cubicBezTo>
                    <a:pt x="10863" y="49"/>
                    <a:pt x="10688" y="1"/>
                    <a:pt x="1051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3075" name="Google Shape;3075;p13"/>
            <p:cNvSpPr/>
            <p:nvPr/>
          </p:nvSpPr>
          <p:spPr>
            <a:xfrm>
              <a:off x="1886325" y="2163225"/>
              <a:ext cx="85225" cy="76150"/>
            </a:xfrm>
            <a:custGeom>
              <a:avLst/>
              <a:gdLst/>
              <a:ahLst/>
              <a:cxnLst/>
              <a:rect l="l" t="t" r="r" b="b"/>
              <a:pathLst>
                <a:path w="3409" h="3046" extrusionOk="0">
                  <a:moveTo>
                    <a:pt x="1463" y="0"/>
                  </a:moveTo>
                  <a:cubicBezTo>
                    <a:pt x="677" y="0"/>
                    <a:pt x="0" y="812"/>
                    <a:pt x="346" y="2332"/>
                  </a:cubicBezTo>
                  <a:cubicBezTo>
                    <a:pt x="457" y="2827"/>
                    <a:pt x="908" y="3046"/>
                    <a:pt x="1411" y="3046"/>
                  </a:cubicBezTo>
                  <a:cubicBezTo>
                    <a:pt x="2323" y="3046"/>
                    <a:pt x="3409" y="2327"/>
                    <a:pt x="2960" y="1235"/>
                  </a:cubicBezTo>
                  <a:cubicBezTo>
                    <a:pt x="2618" y="400"/>
                    <a:pt x="2014" y="0"/>
                    <a:pt x="146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3076" name="Google Shape;3076;p13"/>
            <p:cNvSpPr/>
            <p:nvPr/>
          </p:nvSpPr>
          <p:spPr>
            <a:xfrm>
              <a:off x="2063400" y="2405075"/>
              <a:ext cx="85375" cy="76225"/>
            </a:xfrm>
            <a:custGeom>
              <a:avLst/>
              <a:gdLst/>
              <a:ahLst/>
              <a:cxnLst/>
              <a:rect l="l" t="t" r="r" b="b"/>
              <a:pathLst>
                <a:path w="3415" h="3049" extrusionOk="0">
                  <a:moveTo>
                    <a:pt x="1462" y="0"/>
                  </a:moveTo>
                  <a:cubicBezTo>
                    <a:pt x="677" y="0"/>
                    <a:pt x="1" y="809"/>
                    <a:pt x="347" y="2329"/>
                  </a:cubicBezTo>
                  <a:cubicBezTo>
                    <a:pt x="461" y="2828"/>
                    <a:pt x="915" y="3048"/>
                    <a:pt x="1421" y="3048"/>
                  </a:cubicBezTo>
                  <a:cubicBezTo>
                    <a:pt x="2334" y="3048"/>
                    <a:pt x="3414" y="2328"/>
                    <a:pt x="2961" y="1231"/>
                  </a:cubicBezTo>
                  <a:cubicBezTo>
                    <a:pt x="2618" y="399"/>
                    <a:pt x="2013" y="0"/>
                    <a:pt x="146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3077" name="Google Shape;3077;p13"/>
            <p:cNvSpPr/>
            <p:nvPr/>
          </p:nvSpPr>
          <p:spPr>
            <a:xfrm>
              <a:off x="1851050" y="2722775"/>
              <a:ext cx="341225" cy="77375"/>
            </a:xfrm>
            <a:custGeom>
              <a:avLst/>
              <a:gdLst/>
              <a:ahLst/>
              <a:cxnLst/>
              <a:rect l="l" t="t" r="r" b="b"/>
              <a:pathLst>
                <a:path w="13649" h="3095" extrusionOk="0">
                  <a:moveTo>
                    <a:pt x="12108" y="1"/>
                  </a:moveTo>
                  <a:cubicBezTo>
                    <a:pt x="12081" y="1"/>
                    <a:pt x="12054" y="2"/>
                    <a:pt x="12026" y="5"/>
                  </a:cubicBezTo>
                  <a:cubicBezTo>
                    <a:pt x="10987" y="109"/>
                    <a:pt x="8993" y="125"/>
                    <a:pt x="6936" y="125"/>
                  </a:cubicBezTo>
                  <a:cubicBezTo>
                    <a:pt x="5955" y="125"/>
                    <a:pt x="4961" y="122"/>
                    <a:pt x="4048" y="122"/>
                  </a:cubicBezTo>
                  <a:cubicBezTo>
                    <a:pt x="2765" y="122"/>
                    <a:pt x="1645" y="129"/>
                    <a:pt x="955" y="165"/>
                  </a:cubicBezTo>
                  <a:cubicBezTo>
                    <a:pt x="589" y="183"/>
                    <a:pt x="285" y="433"/>
                    <a:pt x="196" y="790"/>
                  </a:cubicBezTo>
                  <a:cubicBezTo>
                    <a:pt x="54" y="1334"/>
                    <a:pt x="0" y="1958"/>
                    <a:pt x="98" y="2449"/>
                  </a:cubicBezTo>
                  <a:cubicBezTo>
                    <a:pt x="168" y="2826"/>
                    <a:pt x="506" y="3092"/>
                    <a:pt x="891" y="3092"/>
                  </a:cubicBezTo>
                  <a:cubicBezTo>
                    <a:pt x="897" y="3092"/>
                    <a:pt x="904" y="3091"/>
                    <a:pt x="910" y="3091"/>
                  </a:cubicBezTo>
                  <a:cubicBezTo>
                    <a:pt x="1175" y="3090"/>
                    <a:pt x="1464" y="3089"/>
                    <a:pt x="1773" y="3089"/>
                  </a:cubicBezTo>
                  <a:cubicBezTo>
                    <a:pt x="2659" y="3089"/>
                    <a:pt x="3707" y="3094"/>
                    <a:pt x="4809" y="3094"/>
                  </a:cubicBezTo>
                  <a:cubicBezTo>
                    <a:pt x="7598" y="3094"/>
                    <a:pt x="10727" y="3063"/>
                    <a:pt x="12409" y="2842"/>
                  </a:cubicBezTo>
                  <a:cubicBezTo>
                    <a:pt x="13648" y="2684"/>
                    <a:pt x="13325" y="1"/>
                    <a:pt x="1210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3078" name="Google Shape;3078;p13"/>
            <p:cNvSpPr/>
            <p:nvPr/>
          </p:nvSpPr>
          <p:spPr>
            <a:xfrm>
              <a:off x="1980375" y="2634525"/>
              <a:ext cx="74275" cy="66375"/>
            </a:xfrm>
            <a:custGeom>
              <a:avLst/>
              <a:gdLst/>
              <a:ahLst/>
              <a:cxnLst/>
              <a:rect l="l" t="t" r="r" b="b"/>
              <a:pathLst>
                <a:path w="2971" h="2655" extrusionOk="0">
                  <a:moveTo>
                    <a:pt x="1274" y="1"/>
                  </a:moveTo>
                  <a:cubicBezTo>
                    <a:pt x="590" y="1"/>
                    <a:pt x="0" y="706"/>
                    <a:pt x="305" y="2027"/>
                  </a:cubicBezTo>
                  <a:cubicBezTo>
                    <a:pt x="403" y="2462"/>
                    <a:pt x="797" y="2654"/>
                    <a:pt x="1235" y="2654"/>
                  </a:cubicBezTo>
                  <a:cubicBezTo>
                    <a:pt x="2029" y="2654"/>
                    <a:pt x="2970" y="2026"/>
                    <a:pt x="2579" y="1072"/>
                  </a:cubicBezTo>
                  <a:cubicBezTo>
                    <a:pt x="2281" y="348"/>
                    <a:pt x="1755" y="1"/>
                    <a:pt x="127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3079" name="Google Shape;3079;p13"/>
            <p:cNvSpPr/>
            <p:nvPr/>
          </p:nvSpPr>
          <p:spPr>
            <a:xfrm>
              <a:off x="1980375" y="2826500"/>
              <a:ext cx="74275" cy="66425"/>
            </a:xfrm>
            <a:custGeom>
              <a:avLst/>
              <a:gdLst/>
              <a:ahLst/>
              <a:cxnLst/>
              <a:rect l="l" t="t" r="r" b="b"/>
              <a:pathLst>
                <a:path w="2971" h="2657" extrusionOk="0">
                  <a:moveTo>
                    <a:pt x="1272" y="0"/>
                  </a:moveTo>
                  <a:cubicBezTo>
                    <a:pt x="589" y="0"/>
                    <a:pt x="1" y="704"/>
                    <a:pt x="305" y="2029"/>
                  </a:cubicBezTo>
                  <a:cubicBezTo>
                    <a:pt x="403" y="2464"/>
                    <a:pt x="797" y="2656"/>
                    <a:pt x="1235" y="2656"/>
                  </a:cubicBezTo>
                  <a:cubicBezTo>
                    <a:pt x="2029" y="2656"/>
                    <a:pt x="2970" y="2028"/>
                    <a:pt x="2579" y="1074"/>
                  </a:cubicBezTo>
                  <a:cubicBezTo>
                    <a:pt x="2281" y="349"/>
                    <a:pt x="1753" y="0"/>
                    <a:pt x="127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3080" name="Google Shape;3080;p13"/>
            <p:cNvSpPr/>
            <p:nvPr/>
          </p:nvSpPr>
          <p:spPr>
            <a:xfrm>
              <a:off x="2258500" y="2408200"/>
              <a:ext cx="347725" cy="351275"/>
            </a:xfrm>
            <a:custGeom>
              <a:avLst/>
              <a:gdLst/>
              <a:ahLst/>
              <a:cxnLst/>
              <a:rect l="l" t="t" r="r" b="b"/>
              <a:pathLst>
                <a:path w="13909" h="14051" extrusionOk="0">
                  <a:moveTo>
                    <a:pt x="6949" y="1"/>
                  </a:moveTo>
                  <a:cubicBezTo>
                    <a:pt x="6314" y="1"/>
                    <a:pt x="5663" y="55"/>
                    <a:pt x="5220" y="214"/>
                  </a:cubicBezTo>
                  <a:cubicBezTo>
                    <a:pt x="4872" y="339"/>
                    <a:pt x="4658" y="678"/>
                    <a:pt x="4684" y="1044"/>
                  </a:cubicBezTo>
                  <a:cubicBezTo>
                    <a:pt x="4791" y="2400"/>
                    <a:pt x="5452" y="4853"/>
                    <a:pt x="5300" y="5424"/>
                  </a:cubicBezTo>
                  <a:cubicBezTo>
                    <a:pt x="5184" y="5852"/>
                    <a:pt x="536" y="5772"/>
                    <a:pt x="268" y="6245"/>
                  </a:cubicBezTo>
                  <a:cubicBezTo>
                    <a:pt x="1" y="6700"/>
                    <a:pt x="331" y="7851"/>
                    <a:pt x="643" y="8636"/>
                  </a:cubicBezTo>
                  <a:cubicBezTo>
                    <a:pt x="775" y="8954"/>
                    <a:pt x="1083" y="9158"/>
                    <a:pt x="1420" y="9158"/>
                  </a:cubicBezTo>
                  <a:cubicBezTo>
                    <a:pt x="1470" y="9158"/>
                    <a:pt x="1520" y="9153"/>
                    <a:pt x="1571" y="9144"/>
                  </a:cubicBezTo>
                  <a:cubicBezTo>
                    <a:pt x="2748" y="8912"/>
                    <a:pt x="3837" y="8832"/>
                    <a:pt x="4756" y="8787"/>
                  </a:cubicBezTo>
                  <a:cubicBezTo>
                    <a:pt x="4766" y="8787"/>
                    <a:pt x="4777" y="8787"/>
                    <a:pt x="4787" y="8787"/>
                  </a:cubicBezTo>
                  <a:cubicBezTo>
                    <a:pt x="5254" y="8787"/>
                    <a:pt x="5630" y="9173"/>
                    <a:pt x="5612" y="9644"/>
                  </a:cubicBezTo>
                  <a:cubicBezTo>
                    <a:pt x="5567" y="10866"/>
                    <a:pt x="5452" y="12186"/>
                    <a:pt x="5648" y="13337"/>
                  </a:cubicBezTo>
                  <a:cubicBezTo>
                    <a:pt x="5710" y="13721"/>
                    <a:pt x="6040" y="14006"/>
                    <a:pt x="6424" y="14015"/>
                  </a:cubicBezTo>
                  <a:cubicBezTo>
                    <a:pt x="6833" y="14036"/>
                    <a:pt x="7262" y="14050"/>
                    <a:pt x="7699" y="14050"/>
                  </a:cubicBezTo>
                  <a:cubicBezTo>
                    <a:pt x="8015" y="14050"/>
                    <a:pt x="8336" y="14043"/>
                    <a:pt x="8654" y="14024"/>
                  </a:cubicBezTo>
                  <a:cubicBezTo>
                    <a:pt x="9073" y="14006"/>
                    <a:pt x="9395" y="13667"/>
                    <a:pt x="9430" y="13257"/>
                  </a:cubicBezTo>
                  <a:cubicBezTo>
                    <a:pt x="9502" y="12177"/>
                    <a:pt x="9421" y="10616"/>
                    <a:pt x="9252" y="9430"/>
                  </a:cubicBezTo>
                  <a:cubicBezTo>
                    <a:pt x="9183" y="8923"/>
                    <a:pt x="9578" y="8482"/>
                    <a:pt x="10077" y="8482"/>
                  </a:cubicBezTo>
                  <a:cubicBezTo>
                    <a:pt x="10096" y="8482"/>
                    <a:pt x="10116" y="8483"/>
                    <a:pt x="10135" y="8484"/>
                  </a:cubicBezTo>
                  <a:cubicBezTo>
                    <a:pt x="11107" y="8564"/>
                    <a:pt x="12133" y="8698"/>
                    <a:pt x="13052" y="8734"/>
                  </a:cubicBezTo>
                  <a:cubicBezTo>
                    <a:pt x="13063" y="8734"/>
                    <a:pt x="13073" y="8734"/>
                    <a:pt x="13083" y="8734"/>
                  </a:cubicBezTo>
                  <a:cubicBezTo>
                    <a:pt x="13542" y="8734"/>
                    <a:pt x="13908" y="8349"/>
                    <a:pt x="13900" y="7886"/>
                  </a:cubicBezTo>
                  <a:cubicBezTo>
                    <a:pt x="13882" y="7315"/>
                    <a:pt x="13793" y="6798"/>
                    <a:pt x="13703" y="6218"/>
                  </a:cubicBezTo>
                  <a:cubicBezTo>
                    <a:pt x="13641" y="5852"/>
                    <a:pt x="13347" y="5567"/>
                    <a:pt x="12981" y="5531"/>
                  </a:cubicBezTo>
                  <a:cubicBezTo>
                    <a:pt x="12094" y="5433"/>
                    <a:pt x="11123" y="5334"/>
                    <a:pt x="10233" y="5334"/>
                  </a:cubicBezTo>
                  <a:cubicBezTo>
                    <a:pt x="10075" y="5334"/>
                    <a:pt x="9921" y="5337"/>
                    <a:pt x="9769" y="5344"/>
                  </a:cubicBezTo>
                  <a:cubicBezTo>
                    <a:pt x="9753" y="5345"/>
                    <a:pt x="9737" y="5345"/>
                    <a:pt x="9722" y="5345"/>
                  </a:cubicBezTo>
                  <a:cubicBezTo>
                    <a:pt x="9279" y="5345"/>
                    <a:pt x="8921" y="4989"/>
                    <a:pt x="8904" y="4550"/>
                  </a:cubicBezTo>
                  <a:cubicBezTo>
                    <a:pt x="8868" y="3488"/>
                    <a:pt x="8752" y="1998"/>
                    <a:pt x="8645" y="785"/>
                  </a:cubicBezTo>
                  <a:cubicBezTo>
                    <a:pt x="8610" y="375"/>
                    <a:pt x="8279" y="63"/>
                    <a:pt x="7878" y="36"/>
                  </a:cubicBezTo>
                  <a:cubicBezTo>
                    <a:pt x="7592" y="15"/>
                    <a:pt x="7273" y="1"/>
                    <a:pt x="694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3081" name="Google Shape;3081;p13"/>
            <p:cNvSpPr/>
            <p:nvPr/>
          </p:nvSpPr>
          <p:spPr>
            <a:xfrm>
              <a:off x="2363550" y="1837375"/>
              <a:ext cx="331450" cy="295725"/>
            </a:xfrm>
            <a:custGeom>
              <a:avLst/>
              <a:gdLst/>
              <a:ahLst/>
              <a:cxnLst/>
              <a:rect l="l" t="t" r="r" b="b"/>
              <a:pathLst>
                <a:path w="13258" h="11829" extrusionOk="0">
                  <a:moveTo>
                    <a:pt x="9564" y="1"/>
                  </a:moveTo>
                  <a:cubicBezTo>
                    <a:pt x="9349" y="1"/>
                    <a:pt x="9138" y="86"/>
                    <a:pt x="8984" y="245"/>
                  </a:cubicBezTo>
                  <a:cubicBezTo>
                    <a:pt x="8253" y="995"/>
                    <a:pt x="7467" y="1833"/>
                    <a:pt x="6897" y="2654"/>
                  </a:cubicBezTo>
                  <a:cubicBezTo>
                    <a:pt x="6734" y="2882"/>
                    <a:pt x="6482" y="3001"/>
                    <a:pt x="6225" y="3001"/>
                  </a:cubicBezTo>
                  <a:cubicBezTo>
                    <a:pt x="6060" y="3001"/>
                    <a:pt x="5892" y="2951"/>
                    <a:pt x="5746" y="2850"/>
                  </a:cubicBezTo>
                  <a:cubicBezTo>
                    <a:pt x="4889" y="2235"/>
                    <a:pt x="3658" y="1423"/>
                    <a:pt x="2641" y="772"/>
                  </a:cubicBezTo>
                  <a:cubicBezTo>
                    <a:pt x="2503" y="686"/>
                    <a:pt x="2351" y="645"/>
                    <a:pt x="2200" y="645"/>
                  </a:cubicBezTo>
                  <a:cubicBezTo>
                    <a:pt x="1971" y="645"/>
                    <a:pt x="1746" y="740"/>
                    <a:pt x="1580" y="923"/>
                  </a:cubicBezTo>
                  <a:cubicBezTo>
                    <a:pt x="1026" y="1557"/>
                    <a:pt x="331" y="2449"/>
                    <a:pt x="117" y="3118"/>
                  </a:cubicBezTo>
                  <a:cubicBezTo>
                    <a:pt x="1" y="3457"/>
                    <a:pt x="143" y="3831"/>
                    <a:pt x="447" y="4037"/>
                  </a:cubicBezTo>
                  <a:cubicBezTo>
                    <a:pt x="1571" y="4777"/>
                    <a:pt x="3899" y="5741"/>
                    <a:pt x="4247" y="6204"/>
                  </a:cubicBezTo>
                  <a:cubicBezTo>
                    <a:pt x="4515" y="6552"/>
                    <a:pt x="1642" y="10148"/>
                    <a:pt x="1847" y="10647"/>
                  </a:cubicBezTo>
                  <a:cubicBezTo>
                    <a:pt x="2052" y="11129"/>
                    <a:pt x="3150" y="11575"/>
                    <a:pt x="3953" y="11798"/>
                  </a:cubicBezTo>
                  <a:cubicBezTo>
                    <a:pt x="4026" y="11819"/>
                    <a:pt x="4100" y="11829"/>
                    <a:pt x="4173" y="11829"/>
                  </a:cubicBezTo>
                  <a:cubicBezTo>
                    <a:pt x="4476" y="11829"/>
                    <a:pt x="4764" y="11659"/>
                    <a:pt x="4907" y="11379"/>
                  </a:cubicBezTo>
                  <a:cubicBezTo>
                    <a:pt x="5442" y="10317"/>
                    <a:pt x="6031" y="9407"/>
                    <a:pt x="6558" y="8667"/>
                  </a:cubicBezTo>
                  <a:cubicBezTo>
                    <a:pt x="6718" y="8440"/>
                    <a:pt x="6970" y="8320"/>
                    <a:pt x="7225" y="8320"/>
                  </a:cubicBezTo>
                  <a:cubicBezTo>
                    <a:pt x="7411" y="8320"/>
                    <a:pt x="7599" y="8383"/>
                    <a:pt x="7753" y="8515"/>
                  </a:cubicBezTo>
                  <a:cubicBezTo>
                    <a:pt x="8681" y="9291"/>
                    <a:pt x="9653" y="10174"/>
                    <a:pt x="10661" y="10718"/>
                  </a:cubicBezTo>
                  <a:cubicBezTo>
                    <a:pt x="10782" y="10785"/>
                    <a:pt x="10913" y="10817"/>
                    <a:pt x="11044" y="10817"/>
                  </a:cubicBezTo>
                  <a:cubicBezTo>
                    <a:pt x="11281" y="10817"/>
                    <a:pt x="11514" y="10712"/>
                    <a:pt x="11669" y="10522"/>
                  </a:cubicBezTo>
                  <a:cubicBezTo>
                    <a:pt x="12115" y="9987"/>
                    <a:pt x="12597" y="9398"/>
                    <a:pt x="13025" y="8774"/>
                  </a:cubicBezTo>
                  <a:cubicBezTo>
                    <a:pt x="13257" y="8435"/>
                    <a:pt x="13195" y="7980"/>
                    <a:pt x="12891" y="7712"/>
                  </a:cubicBezTo>
                  <a:cubicBezTo>
                    <a:pt x="12098" y="6998"/>
                    <a:pt x="10813" y="6115"/>
                    <a:pt x="9787" y="5526"/>
                  </a:cubicBezTo>
                  <a:cubicBezTo>
                    <a:pt x="9323" y="5268"/>
                    <a:pt x="9225" y="4652"/>
                    <a:pt x="9582" y="4260"/>
                  </a:cubicBezTo>
                  <a:cubicBezTo>
                    <a:pt x="10224" y="3546"/>
                    <a:pt x="10956" y="2823"/>
                    <a:pt x="11535" y="2128"/>
                  </a:cubicBezTo>
                  <a:cubicBezTo>
                    <a:pt x="11830" y="1771"/>
                    <a:pt x="11759" y="1227"/>
                    <a:pt x="11384" y="950"/>
                  </a:cubicBezTo>
                  <a:cubicBezTo>
                    <a:pt x="10929" y="620"/>
                    <a:pt x="10465" y="379"/>
                    <a:pt x="9956" y="102"/>
                  </a:cubicBezTo>
                  <a:cubicBezTo>
                    <a:pt x="9833" y="34"/>
                    <a:pt x="9698" y="1"/>
                    <a:pt x="956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3082" name="Google Shape;3082;p13"/>
            <p:cNvSpPr/>
            <p:nvPr/>
          </p:nvSpPr>
          <p:spPr>
            <a:xfrm>
              <a:off x="1478800" y="1855850"/>
              <a:ext cx="441175" cy="378350"/>
            </a:xfrm>
            <a:custGeom>
              <a:avLst/>
              <a:gdLst/>
              <a:ahLst/>
              <a:cxnLst/>
              <a:rect l="l" t="t" r="r" b="b"/>
              <a:pathLst>
                <a:path w="17647" h="15134" extrusionOk="0">
                  <a:moveTo>
                    <a:pt x="13770" y="0"/>
                  </a:moveTo>
                  <a:cubicBezTo>
                    <a:pt x="11890" y="0"/>
                    <a:pt x="9687" y="69"/>
                    <a:pt x="9145" y="291"/>
                  </a:cubicBezTo>
                  <a:cubicBezTo>
                    <a:pt x="8271" y="657"/>
                    <a:pt x="8074" y="7366"/>
                    <a:pt x="7432" y="11621"/>
                  </a:cubicBezTo>
                  <a:cubicBezTo>
                    <a:pt x="7408" y="11801"/>
                    <a:pt x="7264" y="11895"/>
                    <a:pt x="7120" y="11895"/>
                  </a:cubicBezTo>
                  <a:cubicBezTo>
                    <a:pt x="6992" y="11895"/>
                    <a:pt x="6863" y="11821"/>
                    <a:pt x="6816" y="11666"/>
                  </a:cubicBezTo>
                  <a:cubicBezTo>
                    <a:pt x="5969" y="8873"/>
                    <a:pt x="5773" y="7767"/>
                    <a:pt x="4666" y="5358"/>
                  </a:cubicBezTo>
                  <a:cubicBezTo>
                    <a:pt x="4515" y="5019"/>
                    <a:pt x="4176" y="4805"/>
                    <a:pt x="3801" y="4805"/>
                  </a:cubicBezTo>
                  <a:cubicBezTo>
                    <a:pt x="2392" y="4823"/>
                    <a:pt x="884" y="5233"/>
                    <a:pt x="224" y="6536"/>
                  </a:cubicBezTo>
                  <a:cubicBezTo>
                    <a:pt x="1" y="7178"/>
                    <a:pt x="233" y="7571"/>
                    <a:pt x="536" y="8026"/>
                  </a:cubicBezTo>
                  <a:cubicBezTo>
                    <a:pt x="639" y="8185"/>
                    <a:pt x="810" y="8268"/>
                    <a:pt x="985" y="8268"/>
                  </a:cubicBezTo>
                  <a:cubicBezTo>
                    <a:pt x="1113" y="8268"/>
                    <a:pt x="1242" y="8223"/>
                    <a:pt x="1348" y="8133"/>
                  </a:cubicBezTo>
                  <a:cubicBezTo>
                    <a:pt x="2005" y="7561"/>
                    <a:pt x="2809" y="7173"/>
                    <a:pt x="3242" y="7173"/>
                  </a:cubicBezTo>
                  <a:cubicBezTo>
                    <a:pt x="3397" y="7173"/>
                    <a:pt x="3505" y="7222"/>
                    <a:pt x="3542" y="7330"/>
                  </a:cubicBezTo>
                  <a:cubicBezTo>
                    <a:pt x="4238" y="9239"/>
                    <a:pt x="5139" y="13485"/>
                    <a:pt x="5728" y="14654"/>
                  </a:cubicBezTo>
                  <a:cubicBezTo>
                    <a:pt x="5886" y="14960"/>
                    <a:pt x="6550" y="15134"/>
                    <a:pt x="7240" y="15134"/>
                  </a:cubicBezTo>
                  <a:cubicBezTo>
                    <a:pt x="7956" y="15134"/>
                    <a:pt x="8699" y="14947"/>
                    <a:pt x="8931" y="14529"/>
                  </a:cubicBezTo>
                  <a:cubicBezTo>
                    <a:pt x="10403" y="11862"/>
                    <a:pt x="10358" y="6242"/>
                    <a:pt x="11107" y="2852"/>
                  </a:cubicBezTo>
                  <a:cubicBezTo>
                    <a:pt x="11206" y="2397"/>
                    <a:pt x="11598" y="2075"/>
                    <a:pt x="12053" y="2058"/>
                  </a:cubicBezTo>
                  <a:lnTo>
                    <a:pt x="14319" y="1995"/>
                  </a:lnTo>
                  <a:cubicBezTo>
                    <a:pt x="14819" y="2147"/>
                    <a:pt x="15068" y="2736"/>
                    <a:pt x="15184" y="3199"/>
                  </a:cubicBezTo>
                  <a:cubicBezTo>
                    <a:pt x="15262" y="3535"/>
                    <a:pt x="15571" y="3762"/>
                    <a:pt x="15913" y="3762"/>
                  </a:cubicBezTo>
                  <a:cubicBezTo>
                    <a:pt x="15926" y="3762"/>
                    <a:pt x="15939" y="3762"/>
                    <a:pt x="15952" y="3762"/>
                  </a:cubicBezTo>
                  <a:cubicBezTo>
                    <a:pt x="16255" y="3744"/>
                    <a:pt x="16594" y="3726"/>
                    <a:pt x="16888" y="3708"/>
                  </a:cubicBezTo>
                  <a:cubicBezTo>
                    <a:pt x="17317" y="3681"/>
                    <a:pt x="17647" y="3307"/>
                    <a:pt x="17602" y="2887"/>
                  </a:cubicBezTo>
                  <a:cubicBezTo>
                    <a:pt x="17513" y="2156"/>
                    <a:pt x="17272" y="1487"/>
                    <a:pt x="17040" y="987"/>
                  </a:cubicBezTo>
                  <a:cubicBezTo>
                    <a:pt x="16790" y="416"/>
                    <a:pt x="16228" y="41"/>
                    <a:pt x="15604" y="24"/>
                  </a:cubicBezTo>
                  <a:cubicBezTo>
                    <a:pt x="15100" y="9"/>
                    <a:pt x="14456" y="0"/>
                    <a:pt x="13770"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3083" name="Google Shape;3083;p13"/>
            <p:cNvSpPr/>
            <p:nvPr/>
          </p:nvSpPr>
          <p:spPr>
            <a:xfrm>
              <a:off x="2029225" y="1658500"/>
              <a:ext cx="341250" cy="77525"/>
            </a:xfrm>
            <a:custGeom>
              <a:avLst/>
              <a:gdLst/>
              <a:ahLst/>
              <a:cxnLst/>
              <a:rect l="l" t="t" r="r" b="b"/>
              <a:pathLst>
                <a:path w="13650" h="3101" extrusionOk="0">
                  <a:moveTo>
                    <a:pt x="12109" y="1"/>
                  </a:moveTo>
                  <a:cubicBezTo>
                    <a:pt x="12082" y="1"/>
                    <a:pt x="12054" y="2"/>
                    <a:pt x="12026" y="5"/>
                  </a:cubicBezTo>
                  <a:cubicBezTo>
                    <a:pt x="10992" y="109"/>
                    <a:pt x="9000" y="125"/>
                    <a:pt x="6943" y="125"/>
                  </a:cubicBezTo>
                  <a:cubicBezTo>
                    <a:pt x="5963" y="125"/>
                    <a:pt x="4968" y="122"/>
                    <a:pt x="4055" y="122"/>
                  </a:cubicBezTo>
                  <a:cubicBezTo>
                    <a:pt x="2771" y="122"/>
                    <a:pt x="1649" y="129"/>
                    <a:pt x="955" y="165"/>
                  </a:cubicBezTo>
                  <a:cubicBezTo>
                    <a:pt x="599" y="192"/>
                    <a:pt x="286" y="442"/>
                    <a:pt x="197" y="790"/>
                  </a:cubicBezTo>
                  <a:cubicBezTo>
                    <a:pt x="54" y="1334"/>
                    <a:pt x="1" y="1958"/>
                    <a:pt x="99" y="2449"/>
                  </a:cubicBezTo>
                  <a:cubicBezTo>
                    <a:pt x="179" y="2833"/>
                    <a:pt x="527" y="3100"/>
                    <a:pt x="920" y="3100"/>
                  </a:cubicBezTo>
                  <a:cubicBezTo>
                    <a:pt x="1218" y="3098"/>
                    <a:pt x="1547" y="3098"/>
                    <a:pt x="1901" y="3098"/>
                  </a:cubicBezTo>
                  <a:cubicBezTo>
                    <a:pt x="2655" y="3098"/>
                    <a:pt x="3521" y="3101"/>
                    <a:pt x="4434" y="3101"/>
                  </a:cubicBezTo>
                  <a:cubicBezTo>
                    <a:pt x="7311" y="3101"/>
                    <a:pt x="10651" y="3073"/>
                    <a:pt x="12410"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3084" name="Google Shape;3084;p13"/>
            <p:cNvSpPr/>
            <p:nvPr/>
          </p:nvSpPr>
          <p:spPr>
            <a:xfrm>
              <a:off x="1961200" y="1302100"/>
              <a:ext cx="257550" cy="77550"/>
            </a:xfrm>
            <a:custGeom>
              <a:avLst/>
              <a:gdLst/>
              <a:ahLst/>
              <a:cxnLst/>
              <a:rect l="l" t="t" r="r" b="b"/>
              <a:pathLst>
                <a:path w="10302" h="3102" extrusionOk="0">
                  <a:moveTo>
                    <a:pt x="9145" y="1"/>
                  </a:moveTo>
                  <a:cubicBezTo>
                    <a:pt x="9125" y="1"/>
                    <a:pt x="9104" y="2"/>
                    <a:pt x="9083" y="5"/>
                  </a:cubicBezTo>
                  <a:cubicBezTo>
                    <a:pt x="8277" y="112"/>
                    <a:pt x="6703" y="127"/>
                    <a:pt x="5099" y="127"/>
                  </a:cubicBezTo>
                  <a:cubicBezTo>
                    <a:pt x="4501" y="127"/>
                    <a:pt x="3899" y="125"/>
                    <a:pt x="3331" y="125"/>
                  </a:cubicBezTo>
                  <a:cubicBezTo>
                    <a:pt x="2250" y="125"/>
                    <a:pt x="1292" y="132"/>
                    <a:pt x="724" y="174"/>
                  </a:cubicBezTo>
                  <a:cubicBezTo>
                    <a:pt x="447" y="192"/>
                    <a:pt x="215" y="442"/>
                    <a:pt x="153" y="790"/>
                  </a:cubicBezTo>
                  <a:cubicBezTo>
                    <a:pt x="46" y="1343"/>
                    <a:pt x="1" y="1959"/>
                    <a:pt x="72" y="2449"/>
                  </a:cubicBezTo>
                  <a:cubicBezTo>
                    <a:pt x="135" y="2833"/>
                    <a:pt x="394" y="3101"/>
                    <a:pt x="697" y="3101"/>
                  </a:cubicBezTo>
                  <a:cubicBezTo>
                    <a:pt x="920" y="3099"/>
                    <a:pt x="1166" y="3098"/>
                    <a:pt x="1430" y="3098"/>
                  </a:cubicBezTo>
                  <a:cubicBezTo>
                    <a:pt x="2021" y="3098"/>
                    <a:pt x="2703" y="3101"/>
                    <a:pt x="3421" y="3101"/>
                  </a:cubicBezTo>
                  <a:cubicBezTo>
                    <a:pt x="5576" y="3101"/>
                    <a:pt x="8056" y="3073"/>
                    <a:pt x="9368" y="2851"/>
                  </a:cubicBezTo>
                  <a:cubicBezTo>
                    <a:pt x="10302" y="2685"/>
                    <a:pt x="10066" y="1"/>
                    <a:pt x="9145"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3085" name="Google Shape;3085;p13"/>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3086" name="Google Shape;3086;p13"/>
            <p:cNvSpPr/>
            <p:nvPr/>
          </p:nvSpPr>
          <p:spPr>
            <a:xfrm>
              <a:off x="2657950" y="1658500"/>
              <a:ext cx="341450" cy="77525"/>
            </a:xfrm>
            <a:custGeom>
              <a:avLst/>
              <a:gdLst/>
              <a:ahLst/>
              <a:cxnLst/>
              <a:rect l="l" t="t" r="r" b="b"/>
              <a:pathLst>
                <a:path w="13658" h="3101" extrusionOk="0">
                  <a:moveTo>
                    <a:pt x="12118" y="1"/>
                  </a:moveTo>
                  <a:cubicBezTo>
                    <a:pt x="12090"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0" y="1958"/>
                    <a:pt x="98" y="2449"/>
                  </a:cubicBezTo>
                  <a:cubicBezTo>
                    <a:pt x="179" y="2833"/>
                    <a:pt x="527" y="3100"/>
                    <a:pt x="919" y="3100"/>
                  </a:cubicBezTo>
                  <a:cubicBezTo>
                    <a:pt x="1217" y="3098"/>
                    <a:pt x="1546" y="3098"/>
                    <a:pt x="1900" y="3098"/>
                  </a:cubicBezTo>
                  <a:cubicBezTo>
                    <a:pt x="2655" y="3098"/>
                    <a:pt x="3522" y="3101"/>
                    <a:pt x="4436" y="3101"/>
                  </a:cubicBezTo>
                  <a:cubicBezTo>
                    <a:pt x="7315" y="3101"/>
                    <a:pt x="10660" y="3073"/>
                    <a:pt x="12418" y="2842"/>
                  </a:cubicBezTo>
                  <a:cubicBezTo>
                    <a:pt x="13658" y="2684"/>
                    <a:pt x="13335" y="1"/>
                    <a:pt x="1211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3087" name="Google Shape;3087;p13"/>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3088" name="Google Shape;3088;p13"/>
            <p:cNvSpPr/>
            <p:nvPr/>
          </p:nvSpPr>
          <p:spPr>
            <a:xfrm>
              <a:off x="1256275" y="1340800"/>
              <a:ext cx="85450" cy="76225"/>
            </a:xfrm>
            <a:custGeom>
              <a:avLst/>
              <a:gdLst/>
              <a:ahLst/>
              <a:cxnLst/>
              <a:rect l="l" t="t" r="r" b="b"/>
              <a:pathLst>
                <a:path w="3418" h="3049" extrusionOk="0">
                  <a:moveTo>
                    <a:pt x="1463" y="0"/>
                  </a:moveTo>
                  <a:cubicBezTo>
                    <a:pt x="677" y="0"/>
                    <a:pt x="1" y="809"/>
                    <a:pt x="346" y="2329"/>
                  </a:cubicBezTo>
                  <a:cubicBezTo>
                    <a:pt x="461" y="2828"/>
                    <a:pt x="915" y="3048"/>
                    <a:pt x="1421" y="3048"/>
                  </a:cubicBezTo>
                  <a:cubicBezTo>
                    <a:pt x="2335" y="3048"/>
                    <a:pt x="3417" y="2328"/>
                    <a:pt x="2969" y="1231"/>
                  </a:cubicBezTo>
                  <a:cubicBezTo>
                    <a:pt x="2623" y="399"/>
                    <a:pt x="2016" y="0"/>
                    <a:pt x="146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3089" name="Google Shape;3089;p13"/>
            <p:cNvSpPr/>
            <p:nvPr/>
          </p:nvSpPr>
          <p:spPr>
            <a:xfrm>
              <a:off x="1043900" y="1658500"/>
              <a:ext cx="341250" cy="77525"/>
            </a:xfrm>
            <a:custGeom>
              <a:avLst/>
              <a:gdLst/>
              <a:ahLst/>
              <a:cxnLst/>
              <a:rect l="l" t="t" r="r" b="b"/>
              <a:pathLst>
                <a:path w="13650" h="3101" extrusionOk="0">
                  <a:moveTo>
                    <a:pt x="12109" y="1"/>
                  </a:moveTo>
                  <a:cubicBezTo>
                    <a:pt x="12082" y="1"/>
                    <a:pt x="12054" y="2"/>
                    <a:pt x="12026" y="5"/>
                  </a:cubicBezTo>
                  <a:cubicBezTo>
                    <a:pt x="10991" y="109"/>
                    <a:pt x="8998" y="125"/>
                    <a:pt x="6940" y="125"/>
                  </a:cubicBezTo>
                  <a:cubicBezTo>
                    <a:pt x="5959" y="125"/>
                    <a:pt x="4964" y="122"/>
                    <a:pt x="4050" y="122"/>
                  </a:cubicBezTo>
                  <a:cubicBezTo>
                    <a:pt x="2767" y="122"/>
                    <a:pt x="1646" y="129"/>
                    <a:pt x="955" y="165"/>
                  </a:cubicBezTo>
                  <a:cubicBezTo>
                    <a:pt x="598" y="192"/>
                    <a:pt x="286" y="442"/>
                    <a:pt x="197" y="790"/>
                  </a:cubicBezTo>
                  <a:cubicBezTo>
                    <a:pt x="54" y="1334"/>
                    <a:pt x="1" y="1958"/>
                    <a:pt x="99" y="2449"/>
                  </a:cubicBezTo>
                  <a:cubicBezTo>
                    <a:pt x="179" y="2833"/>
                    <a:pt x="527" y="3100"/>
                    <a:pt x="920" y="3100"/>
                  </a:cubicBezTo>
                  <a:cubicBezTo>
                    <a:pt x="1217" y="3098"/>
                    <a:pt x="1547" y="3098"/>
                    <a:pt x="1900" y="3098"/>
                  </a:cubicBezTo>
                  <a:cubicBezTo>
                    <a:pt x="2655" y="3098"/>
                    <a:pt x="3521" y="3101"/>
                    <a:pt x="4434" y="3101"/>
                  </a:cubicBezTo>
                  <a:cubicBezTo>
                    <a:pt x="7311" y="3101"/>
                    <a:pt x="10651" y="3073"/>
                    <a:pt x="12410"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3090" name="Google Shape;3090;p13"/>
            <p:cNvSpPr/>
            <p:nvPr/>
          </p:nvSpPr>
          <p:spPr>
            <a:xfrm>
              <a:off x="1173250" y="1570250"/>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3091" name="Google Shape;3091;p13"/>
            <p:cNvSpPr/>
            <p:nvPr/>
          </p:nvSpPr>
          <p:spPr>
            <a:xfrm>
              <a:off x="1173250" y="1762275"/>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3092" name="Google Shape;3092;p13"/>
            <p:cNvSpPr/>
            <p:nvPr/>
          </p:nvSpPr>
          <p:spPr>
            <a:xfrm>
              <a:off x="1451600" y="1343925"/>
              <a:ext cx="347700" cy="351300"/>
            </a:xfrm>
            <a:custGeom>
              <a:avLst/>
              <a:gdLst/>
              <a:ahLst/>
              <a:cxnLst/>
              <a:rect l="l" t="t" r="r" b="b"/>
              <a:pathLst>
                <a:path w="13908" h="14052" extrusionOk="0">
                  <a:moveTo>
                    <a:pt x="6940" y="1"/>
                  </a:moveTo>
                  <a:cubicBezTo>
                    <a:pt x="6305" y="1"/>
                    <a:pt x="5654" y="55"/>
                    <a:pt x="5210" y="214"/>
                  </a:cubicBezTo>
                  <a:cubicBezTo>
                    <a:pt x="4871" y="339"/>
                    <a:pt x="4657" y="687"/>
                    <a:pt x="4684" y="1044"/>
                  </a:cubicBezTo>
                  <a:cubicBezTo>
                    <a:pt x="4782" y="2400"/>
                    <a:pt x="5442" y="4853"/>
                    <a:pt x="5291" y="5424"/>
                  </a:cubicBezTo>
                  <a:cubicBezTo>
                    <a:pt x="5175" y="5852"/>
                    <a:pt x="536" y="5772"/>
                    <a:pt x="259" y="6254"/>
                  </a:cubicBezTo>
                  <a:cubicBezTo>
                    <a:pt x="0" y="6700"/>
                    <a:pt x="322" y="7860"/>
                    <a:pt x="634" y="8636"/>
                  </a:cubicBezTo>
                  <a:cubicBezTo>
                    <a:pt x="765" y="8961"/>
                    <a:pt x="1072" y="9158"/>
                    <a:pt x="1407" y="9158"/>
                  </a:cubicBezTo>
                  <a:cubicBezTo>
                    <a:pt x="1458" y="9158"/>
                    <a:pt x="1510" y="9154"/>
                    <a:pt x="1562" y="9144"/>
                  </a:cubicBezTo>
                  <a:cubicBezTo>
                    <a:pt x="2739" y="8921"/>
                    <a:pt x="3828" y="8832"/>
                    <a:pt x="4746" y="8787"/>
                  </a:cubicBezTo>
                  <a:cubicBezTo>
                    <a:pt x="4757" y="8787"/>
                    <a:pt x="4767" y="8787"/>
                    <a:pt x="4778" y="8787"/>
                  </a:cubicBezTo>
                  <a:cubicBezTo>
                    <a:pt x="5246" y="8787"/>
                    <a:pt x="5629" y="9173"/>
                    <a:pt x="5603" y="9644"/>
                  </a:cubicBezTo>
                  <a:cubicBezTo>
                    <a:pt x="5558" y="10866"/>
                    <a:pt x="5451" y="12195"/>
                    <a:pt x="5639" y="13337"/>
                  </a:cubicBezTo>
                  <a:cubicBezTo>
                    <a:pt x="5701" y="13721"/>
                    <a:pt x="6031" y="14006"/>
                    <a:pt x="6415" y="14024"/>
                  </a:cubicBezTo>
                  <a:cubicBezTo>
                    <a:pt x="6809" y="14039"/>
                    <a:pt x="7223" y="14051"/>
                    <a:pt x="7646" y="14051"/>
                  </a:cubicBezTo>
                  <a:cubicBezTo>
                    <a:pt x="7978" y="14051"/>
                    <a:pt x="8316" y="14044"/>
                    <a:pt x="8654" y="14024"/>
                  </a:cubicBezTo>
                  <a:cubicBezTo>
                    <a:pt x="9064" y="14006"/>
                    <a:pt x="9394" y="13676"/>
                    <a:pt x="9421" y="13257"/>
                  </a:cubicBezTo>
                  <a:cubicBezTo>
                    <a:pt x="9501" y="12186"/>
                    <a:pt x="9412" y="10616"/>
                    <a:pt x="9243" y="9430"/>
                  </a:cubicBezTo>
                  <a:cubicBezTo>
                    <a:pt x="9174" y="8923"/>
                    <a:pt x="9568"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27"/>
                  </a:cubicBezTo>
                  <a:cubicBezTo>
                    <a:pt x="13632" y="5852"/>
                    <a:pt x="13337" y="5576"/>
                    <a:pt x="12972" y="5531"/>
                  </a:cubicBezTo>
                  <a:cubicBezTo>
                    <a:pt x="12085" y="5433"/>
                    <a:pt x="11114" y="5334"/>
                    <a:pt x="10224" y="5334"/>
                  </a:cubicBezTo>
                  <a:cubicBezTo>
                    <a:pt x="10066" y="5334"/>
                    <a:pt x="9911" y="5337"/>
                    <a:pt x="9760" y="5344"/>
                  </a:cubicBezTo>
                  <a:cubicBezTo>
                    <a:pt x="9744" y="5345"/>
                    <a:pt x="9728" y="5345"/>
                    <a:pt x="9712" y="5345"/>
                  </a:cubicBezTo>
                  <a:cubicBezTo>
                    <a:pt x="9278" y="5345"/>
                    <a:pt x="8912" y="4997"/>
                    <a:pt x="8904" y="4550"/>
                  </a:cubicBezTo>
                  <a:cubicBezTo>
                    <a:pt x="8859" y="3488"/>
                    <a:pt x="8752" y="2007"/>
                    <a:pt x="8636" y="785"/>
                  </a:cubicBezTo>
                  <a:cubicBezTo>
                    <a:pt x="8600" y="384"/>
                    <a:pt x="8279" y="63"/>
                    <a:pt x="7869" y="36"/>
                  </a:cubicBezTo>
                  <a:cubicBezTo>
                    <a:pt x="7583" y="15"/>
                    <a:pt x="7263" y="1"/>
                    <a:pt x="69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3093" name="Google Shape;3093;p13"/>
            <p:cNvSpPr/>
            <p:nvPr/>
          </p:nvSpPr>
          <p:spPr>
            <a:xfrm>
              <a:off x="1222100" y="4851100"/>
              <a:ext cx="341250" cy="77525"/>
            </a:xfrm>
            <a:custGeom>
              <a:avLst/>
              <a:gdLst/>
              <a:ahLst/>
              <a:cxnLst/>
              <a:rect l="l" t="t" r="r" b="b"/>
              <a:pathLst>
                <a:path w="13650" h="3101" extrusionOk="0">
                  <a:moveTo>
                    <a:pt x="12117" y="1"/>
                  </a:moveTo>
                  <a:cubicBezTo>
                    <a:pt x="12090" y="1"/>
                    <a:pt x="12063" y="2"/>
                    <a:pt x="12035" y="5"/>
                  </a:cubicBezTo>
                  <a:cubicBezTo>
                    <a:pt x="10964" y="112"/>
                    <a:pt x="8880" y="126"/>
                    <a:pt x="6756" y="126"/>
                  </a:cubicBezTo>
                  <a:cubicBezTo>
                    <a:pt x="5964" y="126"/>
                    <a:pt x="5167" y="124"/>
                    <a:pt x="4414" y="124"/>
                  </a:cubicBezTo>
                  <a:cubicBezTo>
                    <a:pt x="2982" y="124"/>
                    <a:pt x="1712" y="132"/>
                    <a:pt x="955" y="174"/>
                  </a:cubicBezTo>
                  <a:cubicBezTo>
                    <a:pt x="598" y="192"/>
                    <a:pt x="286" y="442"/>
                    <a:pt x="197" y="790"/>
                  </a:cubicBezTo>
                  <a:cubicBezTo>
                    <a:pt x="63" y="1343"/>
                    <a:pt x="1" y="1958"/>
                    <a:pt x="99" y="2449"/>
                  </a:cubicBezTo>
                  <a:cubicBezTo>
                    <a:pt x="179" y="2833"/>
                    <a:pt x="527" y="3100"/>
                    <a:pt x="920" y="3100"/>
                  </a:cubicBezTo>
                  <a:cubicBezTo>
                    <a:pt x="1215" y="3099"/>
                    <a:pt x="1542" y="3098"/>
                    <a:pt x="1892" y="3098"/>
                  </a:cubicBezTo>
                  <a:cubicBezTo>
                    <a:pt x="2675" y="3098"/>
                    <a:pt x="3579" y="3101"/>
                    <a:pt x="4530" y="3101"/>
                  </a:cubicBezTo>
                  <a:cubicBezTo>
                    <a:pt x="7386" y="3101"/>
                    <a:pt x="10671" y="3073"/>
                    <a:pt x="12410" y="2851"/>
                  </a:cubicBezTo>
                  <a:cubicBezTo>
                    <a:pt x="13649" y="2685"/>
                    <a:pt x="13326" y="1"/>
                    <a:pt x="1211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3094" name="Google Shape;3094;p13"/>
            <p:cNvSpPr/>
            <p:nvPr/>
          </p:nvSpPr>
          <p:spPr>
            <a:xfrm>
              <a:off x="1154075" y="4494925"/>
              <a:ext cx="257750" cy="77375"/>
            </a:xfrm>
            <a:custGeom>
              <a:avLst/>
              <a:gdLst/>
              <a:ahLst/>
              <a:cxnLst/>
              <a:rect l="l" t="t" r="r" b="b"/>
              <a:pathLst>
                <a:path w="10310" h="3095" extrusionOk="0">
                  <a:moveTo>
                    <a:pt x="9149" y="0"/>
                  </a:moveTo>
                  <a:cubicBezTo>
                    <a:pt x="9127" y="0"/>
                    <a:pt x="9105" y="2"/>
                    <a:pt x="9082" y="5"/>
                  </a:cubicBezTo>
                  <a:cubicBezTo>
                    <a:pt x="8327" y="105"/>
                    <a:pt x="6898" y="123"/>
                    <a:pt x="5402" y="123"/>
                  </a:cubicBezTo>
                  <a:cubicBezTo>
                    <a:pt x="4619" y="123"/>
                    <a:pt x="3817" y="118"/>
                    <a:pt x="3084" y="118"/>
                  </a:cubicBezTo>
                  <a:cubicBezTo>
                    <a:pt x="2106" y="118"/>
                    <a:pt x="1251" y="126"/>
                    <a:pt x="723" y="165"/>
                  </a:cubicBezTo>
                  <a:cubicBezTo>
                    <a:pt x="456" y="183"/>
                    <a:pt x="224" y="433"/>
                    <a:pt x="152" y="781"/>
                  </a:cubicBezTo>
                  <a:cubicBezTo>
                    <a:pt x="45" y="1334"/>
                    <a:pt x="1" y="1959"/>
                    <a:pt x="81" y="2440"/>
                  </a:cubicBezTo>
                  <a:cubicBezTo>
                    <a:pt x="135" y="2824"/>
                    <a:pt x="402" y="3092"/>
                    <a:pt x="697" y="3092"/>
                  </a:cubicBezTo>
                  <a:cubicBezTo>
                    <a:pt x="895" y="3090"/>
                    <a:pt x="1113" y="3089"/>
                    <a:pt x="1346" y="3089"/>
                  </a:cubicBezTo>
                  <a:cubicBezTo>
                    <a:pt x="2012" y="3089"/>
                    <a:pt x="2803" y="3094"/>
                    <a:pt x="3634" y="3094"/>
                  </a:cubicBezTo>
                  <a:cubicBezTo>
                    <a:pt x="5738" y="3094"/>
                    <a:pt x="8102" y="3063"/>
                    <a:pt x="9377" y="2842"/>
                  </a:cubicBezTo>
                  <a:cubicBezTo>
                    <a:pt x="10309" y="2676"/>
                    <a:pt x="10067" y="0"/>
                    <a:pt x="9149"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3095" name="Google Shape;3095;p13"/>
            <p:cNvSpPr/>
            <p:nvPr/>
          </p:nvSpPr>
          <p:spPr>
            <a:xfrm>
              <a:off x="1154075" y="4383875"/>
              <a:ext cx="257775" cy="77575"/>
            </a:xfrm>
            <a:custGeom>
              <a:avLst/>
              <a:gdLst/>
              <a:ahLst/>
              <a:cxnLst/>
              <a:rect l="l" t="t" r="r" b="b"/>
              <a:pathLst>
                <a:path w="10311" h="3103" extrusionOk="0">
                  <a:moveTo>
                    <a:pt x="9145" y="0"/>
                  </a:moveTo>
                  <a:cubicBezTo>
                    <a:pt x="9124" y="0"/>
                    <a:pt x="9104" y="2"/>
                    <a:pt x="9082" y="4"/>
                  </a:cubicBezTo>
                  <a:cubicBezTo>
                    <a:pt x="8277" y="111"/>
                    <a:pt x="6705" y="126"/>
                    <a:pt x="5102" y="126"/>
                  </a:cubicBezTo>
                  <a:cubicBezTo>
                    <a:pt x="4505" y="126"/>
                    <a:pt x="3903" y="124"/>
                    <a:pt x="3335" y="124"/>
                  </a:cubicBezTo>
                  <a:cubicBezTo>
                    <a:pt x="2253" y="124"/>
                    <a:pt x="1295" y="131"/>
                    <a:pt x="723" y="174"/>
                  </a:cubicBezTo>
                  <a:cubicBezTo>
                    <a:pt x="456" y="192"/>
                    <a:pt x="224" y="441"/>
                    <a:pt x="152" y="789"/>
                  </a:cubicBezTo>
                  <a:cubicBezTo>
                    <a:pt x="45" y="1342"/>
                    <a:pt x="1" y="1958"/>
                    <a:pt x="81" y="2449"/>
                  </a:cubicBezTo>
                  <a:cubicBezTo>
                    <a:pt x="135" y="2832"/>
                    <a:pt x="402" y="3100"/>
                    <a:pt x="697" y="3100"/>
                  </a:cubicBezTo>
                  <a:cubicBezTo>
                    <a:pt x="895" y="3098"/>
                    <a:pt x="1113" y="3098"/>
                    <a:pt x="1346" y="3098"/>
                  </a:cubicBezTo>
                  <a:cubicBezTo>
                    <a:pt x="2012" y="3098"/>
                    <a:pt x="2803" y="3103"/>
                    <a:pt x="3634" y="3103"/>
                  </a:cubicBezTo>
                  <a:cubicBezTo>
                    <a:pt x="5738" y="3103"/>
                    <a:pt x="8102" y="3071"/>
                    <a:pt x="9377" y="2850"/>
                  </a:cubicBezTo>
                  <a:cubicBezTo>
                    <a:pt x="10311" y="2684"/>
                    <a:pt x="10066" y="0"/>
                    <a:pt x="914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3096" name="Google Shape;3096;p13"/>
            <p:cNvSpPr/>
            <p:nvPr/>
          </p:nvSpPr>
          <p:spPr>
            <a:xfrm>
              <a:off x="1854875" y="4305650"/>
              <a:ext cx="312450" cy="304025"/>
            </a:xfrm>
            <a:custGeom>
              <a:avLst/>
              <a:gdLst/>
              <a:ahLst/>
              <a:cxnLst/>
              <a:rect l="l" t="t" r="r" b="b"/>
              <a:pathLst>
                <a:path w="12498" h="12161" extrusionOk="0">
                  <a:moveTo>
                    <a:pt x="10508" y="0"/>
                  </a:moveTo>
                  <a:cubicBezTo>
                    <a:pt x="10259" y="0"/>
                    <a:pt x="10012" y="100"/>
                    <a:pt x="9830" y="287"/>
                  </a:cubicBezTo>
                  <a:cubicBezTo>
                    <a:pt x="7457" y="2687"/>
                    <a:pt x="2523" y="7460"/>
                    <a:pt x="703" y="9824"/>
                  </a:cubicBezTo>
                  <a:cubicBezTo>
                    <a:pt x="1" y="10738"/>
                    <a:pt x="1446" y="12161"/>
                    <a:pt x="2549" y="12161"/>
                  </a:cubicBezTo>
                  <a:cubicBezTo>
                    <a:pt x="2846" y="12161"/>
                    <a:pt x="3119" y="12058"/>
                    <a:pt x="3317" y="11813"/>
                  </a:cubicBezTo>
                  <a:cubicBezTo>
                    <a:pt x="4941" y="9833"/>
                    <a:pt x="10472" y="4596"/>
                    <a:pt x="12176" y="2696"/>
                  </a:cubicBezTo>
                  <a:cubicBezTo>
                    <a:pt x="12452" y="2384"/>
                    <a:pt x="12497" y="1938"/>
                    <a:pt x="12283" y="1581"/>
                  </a:cubicBezTo>
                  <a:cubicBezTo>
                    <a:pt x="11953" y="1019"/>
                    <a:pt x="11498" y="466"/>
                    <a:pt x="11016" y="154"/>
                  </a:cubicBezTo>
                  <a:cubicBezTo>
                    <a:pt x="10861" y="50"/>
                    <a:pt x="10684" y="0"/>
                    <a:pt x="1050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3097" name="Google Shape;3097;p13"/>
            <p:cNvSpPr/>
            <p:nvPr/>
          </p:nvSpPr>
          <p:spPr>
            <a:xfrm>
              <a:off x="1886325" y="4291650"/>
              <a:ext cx="85225" cy="76200"/>
            </a:xfrm>
            <a:custGeom>
              <a:avLst/>
              <a:gdLst/>
              <a:ahLst/>
              <a:cxnLst/>
              <a:rect l="l" t="t" r="r" b="b"/>
              <a:pathLst>
                <a:path w="3409" h="3048" extrusionOk="0">
                  <a:moveTo>
                    <a:pt x="1462" y="0"/>
                  </a:moveTo>
                  <a:cubicBezTo>
                    <a:pt x="677" y="0"/>
                    <a:pt x="1" y="809"/>
                    <a:pt x="346" y="2328"/>
                  </a:cubicBezTo>
                  <a:cubicBezTo>
                    <a:pt x="458" y="2827"/>
                    <a:pt x="910" y="3048"/>
                    <a:pt x="1414" y="3048"/>
                  </a:cubicBezTo>
                  <a:cubicBezTo>
                    <a:pt x="2326" y="3048"/>
                    <a:pt x="3408" y="2328"/>
                    <a:pt x="2960" y="1231"/>
                  </a:cubicBezTo>
                  <a:cubicBezTo>
                    <a:pt x="2618" y="399"/>
                    <a:pt x="2013" y="0"/>
                    <a:pt x="146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3098" name="Google Shape;3098;p13"/>
            <p:cNvSpPr/>
            <p:nvPr/>
          </p:nvSpPr>
          <p:spPr>
            <a:xfrm>
              <a:off x="2063400" y="4533525"/>
              <a:ext cx="85375" cy="76150"/>
            </a:xfrm>
            <a:custGeom>
              <a:avLst/>
              <a:gdLst/>
              <a:ahLst/>
              <a:cxnLst/>
              <a:rect l="l" t="t" r="r" b="b"/>
              <a:pathLst>
                <a:path w="3415" h="3046" extrusionOk="0">
                  <a:moveTo>
                    <a:pt x="1463" y="1"/>
                  </a:moveTo>
                  <a:cubicBezTo>
                    <a:pt x="678" y="1"/>
                    <a:pt x="1" y="812"/>
                    <a:pt x="347" y="2333"/>
                  </a:cubicBezTo>
                  <a:cubicBezTo>
                    <a:pt x="461" y="2827"/>
                    <a:pt x="913" y="3046"/>
                    <a:pt x="1417" y="3046"/>
                  </a:cubicBezTo>
                  <a:cubicBezTo>
                    <a:pt x="2331" y="3046"/>
                    <a:pt x="3415" y="2328"/>
                    <a:pt x="2961" y="1235"/>
                  </a:cubicBezTo>
                  <a:cubicBezTo>
                    <a:pt x="2619" y="400"/>
                    <a:pt x="2014" y="1"/>
                    <a:pt x="1463"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3099" name="Google Shape;3099;p13"/>
            <p:cNvSpPr/>
            <p:nvPr/>
          </p:nvSpPr>
          <p:spPr>
            <a:xfrm>
              <a:off x="1851050" y="4851100"/>
              <a:ext cx="341225" cy="77525"/>
            </a:xfrm>
            <a:custGeom>
              <a:avLst/>
              <a:gdLst/>
              <a:ahLst/>
              <a:cxnLst/>
              <a:rect l="l" t="t" r="r" b="b"/>
              <a:pathLst>
                <a:path w="13649" h="3101" extrusionOk="0">
                  <a:moveTo>
                    <a:pt x="12108" y="1"/>
                  </a:moveTo>
                  <a:cubicBezTo>
                    <a:pt x="12081" y="1"/>
                    <a:pt x="12054" y="2"/>
                    <a:pt x="12026" y="5"/>
                  </a:cubicBezTo>
                  <a:cubicBezTo>
                    <a:pt x="10955" y="112"/>
                    <a:pt x="8870" y="126"/>
                    <a:pt x="6747" y="126"/>
                  </a:cubicBezTo>
                  <a:cubicBezTo>
                    <a:pt x="5956" y="126"/>
                    <a:pt x="5159" y="124"/>
                    <a:pt x="4407" y="124"/>
                  </a:cubicBezTo>
                  <a:cubicBezTo>
                    <a:pt x="2976" y="124"/>
                    <a:pt x="1709" y="132"/>
                    <a:pt x="955" y="174"/>
                  </a:cubicBezTo>
                  <a:cubicBezTo>
                    <a:pt x="589" y="192"/>
                    <a:pt x="285" y="442"/>
                    <a:pt x="196" y="790"/>
                  </a:cubicBezTo>
                  <a:cubicBezTo>
                    <a:pt x="54" y="1343"/>
                    <a:pt x="0" y="1958"/>
                    <a:pt x="98" y="2449"/>
                  </a:cubicBezTo>
                  <a:cubicBezTo>
                    <a:pt x="170" y="2833"/>
                    <a:pt x="517" y="3100"/>
                    <a:pt x="910" y="3100"/>
                  </a:cubicBezTo>
                  <a:cubicBezTo>
                    <a:pt x="1206" y="3099"/>
                    <a:pt x="1534" y="3098"/>
                    <a:pt x="1885" y="3098"/>
                  </a:cubicBezTo>
                  <a:cubicBezTo>
                    <a:pt x="2670" y="3098"/>
                    <a:pt x="3575" y="3101"/>
                    <a:pt x="4527" y="3101"/>
                  </a:cubicBezTo>
                  <a:cubicBezTo>
                    <a:pt x="7385" y="3101"/>
                    <a:pt x="10670" y="3073"/>
                    <a:pt x="12409" y="2851"/>
                  </a:cubicBezTo>
                  <a:cubicBezTo>
                    <a:pt x="13648" y="2685"/>
                    <a:pt x="13325" y="1"/>
                    <a:pt x="1210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3100" name="Google Shape;3100;p13"/>
            <p:cNvSpPr/>
            <p:nvPr/>
          </p:nvSpPr>
          <p:spPr>
            <a:xfrm>
              <a:off x="1980375" y="4762925"/>
              <a:ext cx="74275" cy="66375"/>
            </a:xfrm>
            <a:custGeom>
              <a:avLst/>
              <a:gdLst/>
              <a:ahLst/>
              <a:cxnLst/>
              <a:rect l="l" t="t" r="r" b="b"/>
              <a:pathLst>
                <a:path w="2971" h="2655" extrusionOk="0">
                  <a:moveTo>
                    <a:pt x="1273" y="0"/>
                  </a:moveTo>
                  <a:cubicBezTo>
                    <a:pt x="589" y="0"/>
                    <a:pt x="1" y="707"/>
                    <a:pt x="305" y="2033"/>
                  </a:cubicBezTo>
                  <a:cubicBezTo>
                    <a:pt x="403" y="2464"/>
                    <a:pt x="795" y="2654"/>
                    <a:pt x="1232" y="2654"/>
                  </a:cubicBezTo>
                  <a:cubicBezTo>
                    <a:pt x="2026" y="2654"/>
                    <a:pt x="2971" y="2028"/>
                    <a:pt x="2579" y="1078"/>
                  </a:cubicBezTo>
                  <a:cubicBezTo>
                    <a:pt x="2281" y="350"/>
                    <a:pt x="1754" y="0"/>
                    <a:pt x="127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3101" name="Google Shape;3101;p13"/>
            <p:cNvSpPr/>
            <p:nvPr/>
          </p:nvSpPr>
          <p:spPr>
            <a:xfrm>
              <a:off x="2258500" y="4536675"/>
              <a:ext cx="347725" cy="351175"/>
            </a:xfrm>
            <a:custGeom>
              <a:avLst/>
              <a:gdLst/>
              <a:ahLst/>
              <a:cxnLst/>
              <a:rect l="l" t="t" r="r" b="b"/>
              <a:pathLst>
                <a:path w="13909" h="14047" extrusionOk="0">
                  <a:moveTo>
                    <a:pt x="6986" y="1"/>
                  </a:moveTo>
                  <a:cubicBezTo>
                    <a:pt x="6339" y="1"/>
                    <a:pt x="5672" y="52"/>
                    <a:pt x="5220" y="208"/>
                  </a:cubicBezTo>
                  <a:cubicBezTo>
                    <a:pt x="4872" y="333"/>
                    <a:pt x="4658" y="681"/>
                    <a:pt x="4684" y="1047"/>
                  </a:cubicBezTo>
                  <a:cubicBezTo>
                    <a:pt x="4791" y="2403"/>
                    <a:pt x="5452" y="4856"/>
                    <a:pt x="5300" y="5418"/>
                  </a:cubicBezTo>
                  <a:cubicBezTo>
                    <a:pt x="5184" y="5846"/>
                    <a:pt x="536" y="5766"/>
                    <a:pt x="268" y="6248"/>
                  </a:cubicBezTo>
                  <a:cubicBezTo>
                    <a:pt x="1" y="6703"/>
                    <a:pt x="331" y="7854"/>
                    <a:pt x="643" y="8639"/>
                  </a:cubicBezTo>
                  <a:cubicBezTo>
                    <a:pt x="773" y="8953"/>
                    <a:pt x="1075" y="9155"/>
                    <a:pt x="1406" y="9155"/>
                  </a:cubicBezTo>
                  <a:cubicBezTo>
                    <a:pt x="1460" y="9155"/>
                    <a:pt x="1515" y="9150"/>
                    <a:pt x="1571" y="9138"/>
                  </a:cubicBezTo>
                  <a:cubicBezTo>
                    <a:pt x="2748" y="8915"/>
                    <a:pt x="3837" y="8826"/>
                    <a:pt x="4756" y="8790"/>
                  </a:cubicBezTo>
                  <a:cubicBezTo>
                    <a:pt x="4771" y="8789"/>
                    <a:pt x="4786" y="8789"/>
                    <a:pt x="4801" y="8789"/>
                  </a:cubicBezTo>
                  <a:cubicBezTo>
                    <a:pt x="5262" y="8789"/>
                    <a:pt x="5629" y="9180"/>
                    <a:pt x="5612" y="9647"/>
                  </a:cubicBezTo>
                  <a:cubicBezTo>
                    <a:pt x="5567" y="10869"/>
                    <a:pt x="5452" y="12189"/>
                    <a:pt x="5648" y="13331"/>
                  </a:cubicBezTo>
                  <a:cubicBezTo>
                    <a:pt x="5710" y="13715"/>
                    <a:pt x="6040" y="14000"/>
                    <a:pt x="6424" y="14018"/>
                  </a:cubicBezTo>
                  <a:cubicBezTo>
                    <a:pt x="6847" y="14034"/>
                    <a:pt x="7292" y="14047"/>
                    <a:pt x="7745" y="14047"/>
                  </a:cubicBezTo>
                  <a:cubicBezTo>
                    <a:pt x="8046" y="14047"/>
                    <a:pt x="8351" y="14041"/>
                    <a:pt x="8654" y="14027"/>
                  </a:cubicBezTo>
                  <a:cubicBezTo>
                    <a:pt x="9073" y="14000"/>
                    <a:pt x="9395" y="13670"/>
                    <a:pt x="9430" y="13260"/>
                  </a:cubicBezTo>
                  <a:cubicBezTo>
                    <a:pt x="9502" y="12180"/>
                    <a:pt x="9421" y="10610"/>
                    <a:pt x="9252" y="9424"/>
                  </a:cubicBezTo>
                  <a:cubicBezTo>
                    <a:pt x="9184" y="8921"/>
                    <a:pt x="9571" y="8484"/>
                    <a:pt x="10064" y="8484"/>
                  </a:cubicBezTo>
                  <a:cubicBezTo>
                    <a:pt x="10087" y="8484"/>
                    <a:pt x="10111" y="8485"/>
                    <a:pt x="10135" y="8487"/>
                  </a:cubicBezTo>
                  <a:cubicBezTo>
                    <a:pt x="11107" y="8558"/>
                    <a:pt x="12133" y="8692"/>
                    <a:pt x="13052" y="8728"/>
                  </a:cubicBezTo>
                  <a:cubicBezTo>
                    <a:pt x="13063" y="8728"/>
                    <a:pt x="13073" y="8728"/>
                    <a:pt x="13083" y="8728"/>
                  </a:cubicBezTo>
                  <a:cubicBezTo>
                    <a:pt x="13542" y="8728"/>
                    <a:pt x="13908" y="8343"/>
                    <a:pt x="13900" y="7880"/>
                  </a:cubicBezTo>
                  <a:cubicBezTo>
                    <a:pt x="13882" y="7318"/>
                    <a:pt x="13793" y="6792"/>
                    <a:pt x="13703" y="6221"/>
                  </a:cubicBezTo>
                  <a:cubicBezTo>
                    <a:pt x="13641" y="5855"/>
                    <a:pt x="13347" y="5570"/>
                    <a:pt x="12981" y="5525"/>
                  </a:cubicBezTo>
                  <a:cubicBezTo>
                    <a:pt x="12103" y="5428"/>
                    <a:pt x="11143" y="5336"/>
                    <a:pt x="10260" y="5336"/>
                  </a:cubicBezTo>
                  <a:cubicBezTo>
                    <a:pt x="10094" y="5336"/>
                    <a:pt x="9930" y="5340"/>
                    <a:pt x="9769" y="5347"/>
                  </a:cubicBezTo>
                  <a:cubicBezTo>
                    <a:pt x="9758" y="5347"/>
                    <a:pt x="9747" y="5347"/>
                    <a:pt x="9736" y="5347"/>
                  </a:cubicBezTo>
                  <a:cubicBezTo>
                    <a:pt x="9287" y="5347"/>
                    <a:pt x="8921" y="4997"/>
                    <a:pt x="8904" y="4544"/>
                  </a:cubicBezTo>
                  <a:cubicBezTo>
                    <a:pt x="8868" y="3482"/>
                    <a:pt x="8752" y="2001"/>
                    <a:pt x="8645" y="779"/>
                  </a:cubicBezTo>
                  <a:cubicBezTo>
                    <a:pt x="8610" y="378"/>
                    <a:pt x="8279" y="57"/>
                    <a:pt x="7878" y="30"/>
                  </a:cubicBezTo>
                  <a:cubicBezTo>
                    <a:pt x="7603" y="13"/>
                    <a:pt x="7297" y="1"/>
                    <a:pt x="6986"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3102" name="Google Shape;3102;p13"/>
            <p:cNvSpPr/>
            <p:nvPr/>
          </p:nvSpPr>
          <p:spPr>
            <a:xfrm>
              <a:off x="2363550" y="3965725"/>
              <a:ext cx="331450" cy="295925"/>
            </a:xfrm>
            <a:custGeom>
              <a:avLst/>
              <a:gdLst/>
              <a:ahLst/>
              <a:cxnLst/>
              <a:rect l="l" t="t" r="r" b="b"/>
              <a:pathLst>
                <a:path w="13258" h="11837" extrusionOk="0">
                  <a:moveTo>
                    <a:pt x="9567" y="1"/>
                  </a:moveTo>
                  <a:cubicBezTo>
                    <a:pt x="9351" y="1"/>
                    <a:pt x="9139" y="88"/>
                    <a:pt x="8984" y="253"/>
                  </a:cubicBezTo>
                  <a:cubicBezTo>
                    <a:pt x="8253" y="1003"/>
                    <a:pt x="7467" y="1841"/>
                    <a:pt x="6897" y="2653"/>
                  </a:cubicBezTo>
                  <a:cubicBezTo>
                    <a:pt x="6733" y="2881"/>
                    <a:pt x="6481" y="3004"/>
                    <a:pt x="6223" y="3004"/>
                  </a:cubicBezTo>
                  <a:cubicBezTo>
                    <a:pt x="6059" y="3004"/>
                    <a:pt x="5892" y="2954"/>
                    <a:pt x="5746" y="2849"/>
                  </a:cubicBezTo>
                  <a:cubicBezTo>
                    <a:pt x="4889" y="2234"/>
                    <a:pt x="3658" y="1431"/>
                    <a:pt x="2641" y="780"/>
                  </a:cubicBezTo>
                  <a:cubicBezTo>
                    <a:pt x="2503" y="691"/>
                    <a:pt x="2350" y="649"/>
                    <a:pt x="2199" y="649"/>
                  </a:cubicBezTo>
                  <a:cubicBezTo>
                    <a:pt x="1971" y="649"/>
                    <a:pt x="1746" y="745"/>
                    <a:pt x="1580" y="922"/>
                  </a:cubicBezTo>
                  <a:cubicBezTo>
                    <a:pt x="1026" y="1556"/>
                    <a:pt x="331" y="2448"/>
                    <a:pt x="117" y="3117"/>
                  </a:cubicBezTo>
                  <a:cubicBezTo>
                    <a:pt x="1" y="3465"/>
                    <a:pt x="143" y="3839"/>
                    <a:pt x="447" y="4036"/>
                  </a:cubicBezTo>
                  <a:cubicBezTo>
                    <a:pt x="1571" y="4776"/>
                    <a:pt x="3899" y="5740"/>
                    <a:pt x="4247" y="6212"/>
                  </a:cubicBezTo>
                  <a:cubicBezTo>
                    <a:pt x="4515" y="6560"/>
                    <a:pt x="1642" y="10147"/>
                    <a:pt x="1847" y="10655"/>
                  </a:cubicBezTo>
                  <a:cubicBezTo>
                    <a:pt x="2052" y="11137"/>
                    <a:pt x="3150" y="11574"/>
                    <a:pt x="3953" y="11806"/>
                  </a:cubicBezTo>
                  <a:cubicBezTo>
                    <a:pt x="4026" y="11827"/>
                    <a:pt x="4099" y="11837"/>
                    <a:pt x="4173" y="11837"/>
                  </a:cubicBezTo>
                  <a:cubicBezTo>
                    <a:pt x="4475" y="11837"/>
                    <a:pt x="4763" y="11665"/>
                    <a:pt x="4907" y="11378"/>
                  </a:cubicBezTo>
                  <a:cubicBezTo>
                    <a:pt x="5442" y="10325"/>
                    <a:pt x="6031" y="9415"/>
                    <a:pt x="6558" y="8675"/>
                  </a:cubicBezTo>
                  <a:cubicBezTo>
                    <a:pt x="6719" y="8446"/>
                    <a:pt x="6974" y="8326"/>
                    <a:pt x="7231" y="8326"/>
                  </a:cubicBezTo>
                  <a:cubicBezTo>
                    <a:pt x="7415" y="8326"/>
                    <a:pt x="7600" y="8387"/>
                    <a:pt x="7753" y="8514"/>
                  </a:cubicBezTo>
                  <a:cubicBezTo>
                    <a:pt x="8681" y="9290"/>
                    <a:pt x="9653" y="10182"/>
                    <a:pt x="10661" y="10726"/>
                  </a:cubicBezTo>
                  <a:cubicBezTo>
                    <a:pt x="10782" y="10790"/>
                    <a:pt x="10914" y="10821"/>
                    <a:pt x="11044" y="10821"/>
                  </a:cubicBezTo>
                  <a:cubicBezTo>
                    <a:pt x="11281" y="10821"/>
                    <a:pt x="11514" y="10720"/>
                    <a:pt x="11669" y="10530"/>
                  </a:cubicBezTo>
                  <a:cubicBezTo>
                    <a:pt x="12115" y="9995"/>
                    <a:pt x="12597" y="9406"/>
                    <a:pt x="13025" y="8782"/>
                  </a:cubicBezTo>
                  <a:cubicBezTo>
                    <a:pt x="13257" y="8443"/>
                    <a:pt x="13195" y="7988"/>
                    <a:pt x="12891" y="7711"/>
                  </a:cubicBezTo>
                  <a:cubicBezTo>
                    <a:pt x="12098" y="6997"/>
                    <a:pt x="10813" y="6114"/>
                    <a:pt x="9787" y="5534"/>
                  </a:cubicBezTo>
                  <a:cubicBezTo>
                    <a:pt x="9323" y="5276"/>
                    <a:pt x="9225" y="4660"/>
                    <a:pt x="9582" y="4268"/>
                  </a:cubicBezTo>
                  <a:cubicBezTo>
                    <a:pt x="10224" y="3554"/>
                    <a:pt x="10956" y="2831"/>
                    <a:pt x="11535" y="2136"/>
                  </a:cubicBezTo>
                  <a:cubicBezTo>
                    <a:pt x="11830" y="1770"/>
                    <a:pt x="11759" y="1226"/>
                    <a:pt x="11384" y="949"/>
                  </a:cubicBezTo>
                  <a:cubicBezTo>
                    <a:pt x="10929" y="619"/>
                    <a:pt x="10465" y="378"/>
                    <a:pt x="9956" y="102"/>
                  </a:cubicBezTo>
                  <a:cubicBezTo>
                    <a:pt x="9834" y="34"/>
                    <a:pt x="9700" y="1"/>
                    <a:pt x="956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3103" name="Google Shape;3103;p13"/>
            <p:cNvSpPr/>
            <p:nvPr/>
          </p:nvSpPr>
          <p:spPr>
            <a:xfrm>
              <a:off x="1478800" y="3984400"/>
              <a:ext cx="441175" cy="378250"/>
            </a:xfrm>
            <a:custGeom>
              <a:avLst/>
              <a:gdLst/>
              <a:ahLst/>
              <a:cxnLst/>
              <a:rect l="l" t="t" r="r" b="b"/>
              <a:pathLst>
                <a:path w="17647" h="15130" extrusionOk="0">
                  <a:moveTo>
                    <a:pt x="13770" y="0"/>
                  </a:moveTo>
                  <a:cubicBezTo>
                    <a:pt x="11890" y="0"/>
                    <a:pt x="9687" y="69"/>
                    <a:pt x="9145" y="291"/>
                  </a:cubicBezTo>
                  <a:cubicBezTo>
                    <a:pt x="8271" y="657"/>
                    <a:pt x="8074" y="7357"/>
                    <a:pt x="7432" y="11621"/>
                  </a:cubicBezTo>
                  <a:cubicBezTo>
                    <a:pt x="7409" y="11800"/>
                    <a:pt x="7266" y="11891"/>
                    <a:pt x="7122" y="11891"/>
                  </a:cubicBezTo>
                  <a:cubicBezTo>
                    <a:pt x="6993" y="11891"/>
                    <a:pt x="6863" y="11817"/>
                    <a:pt x="6816" y="11666"/>
                  </a:cubicBezTo>
                  <a:cubicBezTo>
                    <a:pt x="5969" y="8864"/>
                    <a:pt x="5773" y="7758"/>
                    <a:pt x="4666" y="5349"/>
                  </a:cubicBezTo>
                  <a:cubicBezTo>
                    <a:pt x="4515" y="5019"/>
                    <a:pt x="4176" y="4805"/>
                    <a:pt x="3801" y="4805"/>
                  </a:cubicBezTo>
                  <a:cubicBezTo>
                    <a:pt x="2392" y="4814"/>
                    <a:pt x="884" y="5233"/>
                    <a:pt x="224" y="6536"/>
                  </a:cubicBezTo>
                  <a:cubicBezTo>
                    <a:pt x="1" y="7178"/>
                    <a:pt x="233" y="7562"/>
                    <a:pt x="536" y="8026"/>
                  </a:cubicBezTo>
                  <a:cubicBezTo>
                    <a:pt x="640" y="8182"/>
                    <a:pt x="814" y="8265"/>
                    <a:pt x="990" y="8265"/>
                  </a:cubicBezTo>
                  <a:cubicBezTo>
                    <a:pt x="1116" y="8265"/>
                    <a:pt x="1244" y="8222"/>
                    <a:pt x="1348" y="8133"/>
                  </a:cubicBezTo>
                  <a:cubicBezTo>
                    <a:pt x="2008" y="7559"/>
                    <a:pt x="2814" y="7165"/>
                    <a:pt x="3247" y="7165"/>
                  </a:cubicBezTo>
                  <a:cubicBezTo>
                    <a:pt x="3399" y="7165"/>
                    <a:pt x="3505" y="7214"/>
                    <a:pt x="3542" y="7321"/>
                  </a:cubicBezTo>
                  <a:cubicBezTo>
                    <a:pt x="4238" y="9239"/>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6" y="2397"/>
                    <a:pt x="11598" y="2067"/>
                    <a:pt x="12053" y="2058"/>
                  </a:cubicBezTo>
                  <a:lnTo>
                    <a:pt x="14319" y="1995"/>
                  </a:lnTo>
                  <a:cubicBezTo>
                    <a:pt x="14819" y="2147"/>
                    <a:pt x="15068" y="2736"/>
                    <a:pt x="15184" y="3199"/>
                  </a:cubicBezTo>
                  <a:cubicBezTo>
                    <a:pt x="15262" y="3534"/>
                    <a:pt x="15570" y="3754"/>
                    <a:pt x="15912" y="3754"/>
                  </a:cubicBezTo>
                  <a:cubicBezTo>
                    <a:pt x="15925" y="3754"/>
                    <a:pt x="15938" y="3753"/>
                    <a:pt x="15952" y="3753"/>
                  </a:cubicBezTo>
                  <a:cubicBezTo>
                    <a:pt x="16255" y="3735"/>
                    <a:pt x="16594" y="3717"/>
                    <a:pt x="16888" y="3699"/>
                  </a:cubicBezTo>
                  <a:cubicBezTo>
                    <a:pt x="17317" y="3681"/>
                    <a:pt x="17647" y="3307"/>
                    <a:pt x="17602" y="2878"/>
                  </a:cubicBezTo>
                  <a:cubicBezTo>
                    <a:pt x="17513" y="2147"/>
                    <a:pt x="17272" y="1478"/>
                    <a:pt x="17040" y="978"/>
                  </a:cubicBezTo>
                  <a:cubicBezTo>
                    <a:pt x="16790" y="407"/>
                    <a:pt x="16228" y="41"/>
                    <a:pt x="15604" y="24"/>
                  </a:cubicBezTo>
                  <a:cubicBezTo>
                    <a:pt x="15100" y="9"/>
                    <a:pt x="14456" y="0"/>
                    <a:pt x="13770"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3104" name="Google Shape;3104;p13"/>
            <p:cNvSpPr/>
            <p:nvPr/>
          </p:nvSpPr>
          <p:spPr>
            <a:xfrm>
              <a:off x="2029225" y="3787050"/>
              <a:ext cx="341200" cy="77375"/>
            </a:xfrm>
            <a:custGeom>
              <a:avLst/>
              <a:gdLst/>
              <a:ahLst/>
              <a:cxnLst/>
              <a:rect l="l" t="t" r="r" b="b"/>
              <a:pathLst>
                <a:path w="13648" h="3095" extrusionOk="0">
                  <a:moveTo>
                    <a:pt x="12115" y="0"/>
                  </a:moveTo>
                  <a:cubicBezTo>
                    <a:pt x="12086" y="0"/>
                    <a:pt x="12056" y="2"/>
                    <a:pt x="12026" y="5"/>
                  </a:cubicBezTo>
                  <a:cubicBezTo>
                    <a:pt x="11001" y="103"/>
                    <a:pt x="9037" y="119"/>
                    <a:pt x="7001" y="119"/>
                  </a:cubicBezTo>
                  <a:cubicBezTo>
                    <a:pt x="6096" y="119"/>
                    <a:pt x="5177" y="116"/>
                    <a:pt x="4319" y="116"/>
                  </a:cubicBezTo>
                  <a:cubicBezTo>
                    <a:pt x="2926" y="116"/>
                    <a:pt x="1696" y="124"/>
                    <a:pt x="955" y="165"/>
                  </a:cubicBezTo>
                  <a:cubicBezTo>
                    <a:pt x="599" y="183"/>
                    <a:pt x="286" y="433"/>
                    <a:pt x="197" y="781"/>
                  </a:cubicBezTo>
                  <a:cubicBezTo>
                    <a:pt x="54" y="1334"/>
                    <a:pt x="1" y="1958"/>
                    <a:pt x="99" y="2440"/>
                  </a:cubicBezTo>
                  <a:cubicBezTo>
                    <a:pt x="179" y="2824"/>
                    <a:pt x="527" y="3091"/>
                    <a:pt x="920" y="3091"/>
                  </a:cubicBezTo>
                  <a:cubicBezTo>
                    <a:pt x="1184" y="3090"/>
                    <a:pt x="1472" y="3089"/>
                    <a:pt x="1780" y="3089"/>
                  </a:cubicBezTo>
                  <a:cubicBezTo>
                    <a:pt x="2664" y="3089"/>
                    <a:pt x="3712" y="3094"/>
                    <a:pt x="4813" y="3094"/>
                  </a:cubicBezTo>
                  <a:cubicBezTo>
                    <a:pt x="7599" y="3094"/>
                    <a:pt x="10728" y="3063"/>
                    <a:pt x="12410" y="2842"/>
                  </a:cubicBezTo>
                  <a:cubicBezTo>
                    <a:pt x="13647" y="2676"/>
                    <a:pt x="13327" y="0"/>
                    <a:pt x="1211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3105" name="Google Shape;3105;p13"/>
            <p:cNvSpPr/>
            <p:nvPr/>
          </p:nvSpPr>
          <p:spPr>
            <a:xfrm>
              <a:off x="1961200" y="3430650"/>
              <a:ext cx="257550" cy="77475"/>
            </a:xfrm>
            <a:custGeom>
              <a:avLst/>
              <a:gdLst/>
              <a:ahLst/>
              <a:cxnLst/>
              <a:rect l="l" t="t" r="r" b="b"/>
              <a:pathLst>
                <a:path w="10302" h="3099" extrusionOk="0">
                  <a:moveTo>
                    <a:pt x="9145" y="1"/>
                  </a:moveTo>
                  <a:cubicBezTo>
                    <a:pt x="9125" y="1"/>
                    <a:pt x="9104" y="2"/>
                    <a:pt x="9083" y="5"/>
                  </a:cubicBezTo>
                  <a:cubicBezTo>
                    <a:pt x="8301" y="109"/>
                    <a:pt x="6796" y="126"/>
                    <a:pt x="5242" y="126"/>
                  </a:cubicBezTo>
                  <a:cubicBezTo>
                    <a:pt x="4501" y="126"/>
                    <a:pt x="3749" y="122"/>
                    <a:pt x="3060" y="122"/>
                  </a:cubicBezTo>
                  <a:cubicBezTo>
                    <a:pt x="2090" y="122"/>
                    <a:pt x="1244" y="129"/>
                    <a:pt x="724" y="166"/>
                  </a:cubicBezTo>
                  <a:cubicBezTo>
                    <a:pt x="447" y="192"/>
                    <a:pt x="215" y="433"/>
                    <a:pt x="153" y="790"/>
                  </a:cubicBezTo>
                  <a:cubicBezTo>
                    <a:pt x="46" y="1334"/>
                    <a:pt x="1" y="1959"/>
                    <a:pt x="72" y="2449"/>
                  </a:cubicBezTo>
                  <a:cubicBezTo>
                    <a:pt x="134" y="2827"/>
                    <a:pt x="385" y="3092"/>
                    <a:pt x="682" y="3092"/>
                  </a:cubicBezTo>
                  <a:cubicBezTo>
                    <a:pt x="687" y="3092"/>
                    <a:pt x="692" y="3092"/>
                    <a:pt x="697" y="3092"/>
                  </a:cubicBezTo>
                  <a:cubicBezTo>
                    <a:pt x="802" y="3091"/>
                    <a:pt x="912" y="3091"/>
                    <a:pt x="1026" y="3091"/>
                  </a:cubicBezTo>
                  <a:cubicBezTo>
                    <a:pt x="1749" y="3091"/>
                    <a:pt x="2656" y="3098"/>
                    <a:pt x="3619" y="3098"/>
                  </a:cubicBezTo>
                  <a:cubicBezTo>
                    <a:pt x="5726" y="3098"/>
                    <a:pt x="8096" y="3063"/>
                    <a:pt x="9368" y="2842"/>
                  </a:cubicBezTo>
                  <a:cubicBezTo>
                    <a:pt x="10302" y="2685"/>
                    <a:pt x="10066" y="1"/>
                    <a:pt x="9145"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3106" name="Google Shape;3106;p13"/>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3107" name="Google Shape;3107;p13"/>
            <p:cNvSpPr/>
            <p:nvPr/>
          </p:nvSpPr>
          <p:spPr>
            <a:xfrm>
              <a:off x="2657950" y="3787050"/>
              <a:ext cx="341400" cy="77375"/>
            </a:xfrm>
            <a:custGeom>
              <a:avLst/>
              <a:gdLst/>
              <a:ahLst/>
              <a:cxnLst/>
              <a:rect l="l" t="t" r="r" b="b"/>
              <a:pathLst>
                <a:path w="13656" h="3095" extrusionOk="0">
                  <a:moveTo>
                    <a:pt x="12123" y="0"/>
                  </a:moveTo>
                  <a:cubicBezTo>
                    <a:pt x="12094" y="0"/>
                    <a:pt x="12065" y="2"/>
                    <a:pt x="12035" y="5"/>
                  </a:cubicBezTo>
                  <a:cubicBezTo>
                    <a:pt x="11005" y="103"/>
                    <a:pt x="9039" y="119"/>
                    <a:pt x="7003" y="119"/>
                  </a:cubicBezTo>
                  <a:cubicBezTo>
                    <a:pt x="6098" y="119"/>
                    <a:pt x="5179" y="116"/>
                    <a:pt x="4322" y="116"/>
                  </a:cubicBezTo>
                  <a:cubicBezTo>
                    <a:pt x="2929" y="116"/>
                    <a:pt x="1701" y="124"/>
                    <a:pt x="964" y="165"/>
                  </a:cubicBezTo>
                  <a:cubicBezTo>
                    <a:pt x="598" y="183"/>
                    <a:pt x="286" y="433"/>
                    <a:pt x="206" y="781"/>
                  </a:cubicBezTo>
                  <a:cubicBezTo>
                    <a:pt x="63" y="1334"/>
                    <a:pt x="0" y="1958"/>
                    <a:pt x="98" y="2440"/>
                  </a:cubicBezTo>
                  <a:cubicBezTo>
                    <a:pt x="179" y="2824"/>
                    <a:pt x="527" y="3091"/>
                    <a:pt x="919" y="3091"/>
                  </a:cubicBezTo>
                  <a:cubicBezTo>
                    <a:pt x="1183" y="3090"/>
                    <a:pt x="1472" y="3089"/>
                    <a:pt x="1780" y="3089"/>
                  </a:cubicBezTo>
                  <a:cubicBezTo>
                    <a:pt x="2664" y="3089"/>
                    <a:pt x="3713" y="3094"/>
                    <a:pt x="4814" y="3094"/>
                  </a:cubicBezTo>
                  <a:cubicBezTo>
                    <a:pt x="7604" y="3094"/>
                    <a:pt x="10736" y="3063"/>
                    <a:pt x="12418" y="2842"/>
                  </a:cubicBezTo>
                  <a:cubicBezTo>
                    <a:pt x="13656" y="2676"/>
                    <a:pt x="13336" y="0"/>
                    <a:pt x="1212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3108" name="Google Shape;3108;p13"/>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3109" name="Google Shape;3109;p13"/>
            <p:cNvSpPr/>
            <p:nvPr/>
          </p:nvSpPr>
          <p:spPr>
            <a:xfrm>
              <a:off x="1256275" y="3469250"/>
              <a:ext cx="85450" cy="76250"/>
            </a:xfrm>
            <a:custGeom>
              <a:avLst/>
              <a:gdLst/>
              <a:ahLst/>
              <a:cxnLst/>
              <a:rect l="l" t="t" r="r" b="b"/>
              <a:pathLst>
                <a:path w="3418" h="3050" extrusionOk="0">
                  <a:moveTo>
                    <a:pt x="1464" y="1"/>
                  </a:moveTo>
                  <a:cubicBezTo>
                    <a:pt x="677" y="1"/>
                    <a:pt x="0" y="812"/>
                    <a:pt x="346" y="2333"/>
                  </a:cubicBezTo>
                  <a:cubicBezTo>
                    <a:pt x="461" y="2830"/>
                    <a:pt x="913" y="3050"/>
                    <a:pt x="1417" y="3050"/>
                  </a:cubicBezTo>
                  <a:cubicBezTo>
                    <a:pt x="2332" y="3050"/>
                    <a:pt x="3418" y="2328"/>
                    <a:pt x="2969" y="1235"/>
                  </a:cubicBezTo>
                  <a:cubicBezTo>
                    <a:pt x="2623" y="400"/>
                    <a:pt x="2017" y="1"/>
                    <a:pt x="146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3110" name="Google Shape;3110;p13"/>
            <p:cNvSpPr/>
            <p:nvPr/>
          </p:nvSpPr>
          <p:spPr>
            <a:xfrm>
              <a:off x="10439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8" y="183"/>
                    <a:pt x="286" y="433"/>
                    <a:pt x="197" y="781"/>
                  </a:cubicBezTo>
                  <a:cubicBezTo>
                    <a:pt x="54" y="1334"/>
                    <a:pt x="1" y="1958"/>
                    <a:pt x="99" y="2440"/>
                  </a:cubicBezTo>
                  <a:cubicBezTo>
                    <a:pt x="179" y="2824"/>
                    <a:pt x="527" y="3091"/>
                    <a:pt x="920" y="3091"/>
                  </a:cubicBezTo>
                  <a:cubicBezTo>
                    <a:pt x="1183" y="3090"/>
                    <a:pt x="1472" y="3089"/>
                    <a:pt x="1780" y="3089"/>
                  </a:cubicBezTo>
                  <a:cubicBezTo>
                    <a:pt x="2664" y="3089"/>
                    <a:pt x="3712" y="3094"/>
                    <a:pt x="4812" y="3094"/>
                  </a:cubicBezTo>
                  <a:cubicBezTo>
                    <a:pt x="7599" y="3094"/>
                    <a:pt x="10728" y="3063"/>
                    <a:pt x="12410" y="2842"/>
                  </a:cubicBezTo>
                  <a:cubicBezTo>
                    <a:pt x="13647" y="2676"/>
                    <a:pt x="13327" y="0"/>
                    <a:pt x="1211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3111" name="Google Shape;3111;p13"/>
            <p:cNvSpPr/>
            <p:nvPr/>
          </p:nvSpPr>
          <p:spPr>
            <a:xfrm>
              <a:off x="1173250" y="3698750"/>
              <a:ext cx="74400" cy="66425"/>
            </a:xfrm>
            <a:custGeom>
              <a:avLst/>
              <a:gdLst/>
              <a:ahLst/>
              <a:cxnLst/>
              <a:rect l="l" t="t" r="r" b="b"/>
              <a:pathLst>
                <a:path w="2976" h="2657" extrusionOk="0">
                  <a:moveTo>
                    <a:pt x="1272" y="0"/>
                  </a:moveTo>
                  <a:cubicBezTo>
                    <a:pt x="588" y="0"/>
                    <a:pt x="1" y="704"/>
                    <a:pt x="304" y="2029"/>
                  </a:cubicBezTo>
                  <a:cubicBezTo>
                    <a:pt x="403" y="2464"/>
                    <a:pt x="797" y="2656"/>
                    <a:pt x="1237" y="2656"/>
                  </a:cubicBezTo>
                  <a:cubicBezTo>
                    <a:pt x="2033" y="2656"/>
                    <a:pt x="2976" y="2028"/>
                    <a:pt x="2579" y="1074"/>
                  </a:cubicBezTo>
                  <a:cubicBezTo>
                    <a:pt x="2281" y="349"/>
                    <a:pt x="1752" y="0"/>
                    <a:pt x="127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3112" name="Google Shape;3112;p13"/>
            <p:cNvSpPr/>
            <p:nvPr/>
          </p:nvSpPr>
          <p:spPr>
            <a:xfrm>
              <a:off x="1173250" y="3890675"/>
              <a:ext cx="74425" cy="66375"/>
            </a:xfrm>
            <a:custGeom>
              <a:avLst/>
              <a:gdLst/>
              <a:ahLst/>
              <a:cxnLst/>
              <a:rect l="l" t="t" r="r" b="b"/>
              <a:pathLst>
                <a:path w="2977" h="2655" extrusionOk="0">
                  <a:moveTo>
                    <a:pt x="1273" y="0"/>
                  </a:moveTo>
                  <a:cubicBezTo>
                    <a:pt x="589" y="0"/>
                    <a:pt x="0" y="707"/>
                    <a:pt x="304" y="2033"/>
                  </a:cubicBezTo>
                  <a:cubicBezTo>
                    <a:pt x="402" y="2464"/>
                    <a:pt x="796" y="2654"/>
                    <a:pt x="1234" y="2654"/>
                  </a:cubicBezTo>
                  <a:cubicBezTo>
                    <a:pt x="2030" y="2654"/>
                    <a:pt x="2976" y="2028"/>
                    <a:pt x="2579" y="1078"/>
                  </a:cubicBezTo>
                  <a:cubicBezTo>
                    <a:pt x="2281" y="350"/>
                    <a:pt x="1753" y="0"/>
                    <a:pt x="127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3113" name="Google Shape;3113;p13"/>
            <p:cNvSpPr/>
            <p:nvPr/>
          </p:nvSpPr>
          <p:spPr>
            <a:xfrm>
              <a:off x="1451600" y="3472475"/>
              <a:ext cx="347700" cy="351275"/>
            </a:xfrm>
            <a:custGeom>
              <a:avLst/>
              <a:gdLst/>
              <a:ahLst/>
              <a:cxnLst/>
              <a:rect l="l" t="t" r="r" b="b"/>
              <a:pathLst>
                <a:path w="13908" h="14051" extrusionOk="0">
                  <a:moveTo>
                    <a:pt x="6940" y="1"/>
                  </a:moveTo>
                  <a:cubicBezTo>
                    <a:pt x="6305" y="1"/>
                    <a:pt x="5654" y="55"/>
                    <a:pt x="5210" y="214"/>
                  </a:cubicBezTo>
                  <a:cubicBezTo>
                    <a:pt x="4871" y="330"/>
                    <a:pt x="4657" y="678"/>
                    <a:pt x="4684" y="1044"/>
                  </a:cubicBezTo>
                  <a:cubicBezTo>
                    <a:pt x="4782" y="2400"/>
                    <a:pt x="5442" y="4853"/>
                    <a:pt x="5291" y="5424"/>
                  </a:cubicBezTo>
                  <a:cubicBezTo>
                    <a:pt x="5175" y="5843"/>
                    <a:pt x="536" y="5763"/>
                    <a:pt x="259" y="6245"/>
                  </a:cubicBezTo>
                  <a:cubicBezTo>
                    <a:pt x="0" y="6700"/>
                    <a:pt x="322" y="7851"/>
                    <a:pt x="634" y="8636"/>
                  </a:cubicBezTo>
                  <a:cubicBezTo>
                    <a:pt x="764" y="8950"/>
                    <a:pt x="1065" y="9152"/>
                    <a:pt x="1396" y="9152"/>
                  </a:cubicBezTo>
                  <a:cubicBezTo>
                    <a:pt x="1451" y="9152"/>
                    <a:pt x="1506" y="9147"/>
                    <a:pt x="1562" y="9135"/>
                  </a:cubicBezTo>
                  <a:cubicBezTo>
                    <a:pt x="2739" y="8912"/>
                    <a:pt x="3828" y="8823"/>
                    <a:pt x="4746" y="8787"/>
                  </a:cubicBezTo>
                  <a:cubicBezTo>
                    <a:pt x="4762" y="8786"/>
                    <a:pt x="4777" y="8786"/>
                    <a:pt x="4792" y="8786"/>
                  </a:cubicBezTo>
                  <a:cubicBezTo>
                    <a:pt x="5253" y="8786"/>
                    <a:pt x="5629" y="9177"/>
                    <a:pt x="5603" y="9644"/>
                  </a:cubicBezTo>
                  <a:cubicBezTo>
                    <a:pt x="5558" y="10866"/>
                    <a:pt x="5451" y="12186"/>
                    <a:pt x="5639" y="13337"/>
                  </a:cubicBezTo>
                  <a:cubicBezTo>
                    <a:pt x="5701" y="13721"/>
                    <a:pt x="6031" y="13997"/>
                    <a:pt x="6415" y="14015"/>
                  </a:cubicBezTo>
                  <a:cubicBezTo>
                    <a:pt x="6823" y="14036"/>
                    <a:pt x="7253" y="14050"/>
                    <a:pt x="7691" y="14050"/>
                  </a:cubicBezTo>
                  <a:cubicBezTo>
                    <a:pt x="8009" y="14050"/>
                    <a:pt x="8331" y="14043"/>
                    <a:pt x="8654" y="14024"/>
                  </a:cubicBezTo>
                  <a:cubicBezTo>
                    <a:pt x="9064" y="13997"/>
                    <a:pt x="9394" y="13667"/>
                    <a:pt x="9421" y="13257"/>
                  </a:cubicBezTo>
                  <a:cubicBezTo>
                    <a:pt x="9501" y="12177"/>
                    <a:pt x="9412" y="10607"/>
                    <a:pt x="9243" y="9430"/>
                  </a:cubicBezTo>
                  <a:cubicBezTo>
                    <a:pt x="9174" y="8927"/>
                    <a:pt x="9562" y="8481"/>
                    <a:pt x="10064" y="8481"/>
                  </a:cubicBezTo>
                  <a:cubicBezTo>
                    <a:pt x="10087" y="8481"/>
                    <a:pt x="10111" y="8482"/>
                    <a:pt x="10135" y="8484"/>
                  </a:cubicBezTo>
                  <a:cubicBezTo>
                    <a:pt x="11098" y="8555"/>
                    <a:pt x="12124" y="8698"/>
                    <a:pt x="13043" y="8725"/>
                  </a:cubicBezTo>
                  <a:cubicBezTo>
                    <a:pt x="13053" y="8725"/>
                    <a:pt x="13064" y="8725"/>
                    <a:pt x="13074" y="8725"/>
                  </a:cubicBezTo>
                  <a:cubicBezTo>
                    <a:pt x="13533" y="8725"/>
                    <a:pt x="13908" y="8340"/>
                    <a:pt x="13890" y="7877"/>
                  </a:cubicBezTo>
                  <a:cubicBezTo>
                    <a:pt x="13873" y="7315"/>
                    <a:pt x="13783" y="6789"/>
                    <a:pt x="13694" y="6218"/>
                  </a:cubicBezTo>
                  <a:cubicBezTo>
                    <a:pt x="13632" y="5852"/>
                    <a:pt x="13337" y="5567"/>
                    <a:pt x="12972" y="5531"/>
                  </a:cubicBezTo>
                  <a:cubicBezTo>
                    <a:pt x="12093" y="5426"/>
                    <a:pt x="11132" y="5334"/>
                    <a:pt x="10248" y="5334"/>
                  </a:cubicBezTo>
                  <a:cubicBezTo>
                    <a:pt x="10083" y="5334"/>
                    <a:pt x="9919" y="5337"/>
                    <a:pt x="9760" y="5344"/>
                  </a:cubicBezTo>
                  <a:cubicBezTo>
                    <a:pt x="9749" y="5344"/>
                    <a:pt x="9738" y="5344"/>
                    <a:pt x="9727" y="5344"/>
                  </a:cubicBezTo>
                  <a:cubicBezTo>
                    <a:pt x="9286" y="5344"/>
                    <a:pt x="8912" y="4994"/>
                    <a:pt x="8904" y="4550"/>
                  </a:cubicBezTo>
                  <a:cubicBezTo>
                    <a:pt x="8859" y="3479"/>
                    <a:pt x="8752" y="1998"/>
                    <a:pt x="8636" y="785"/>
                  </a:cubicBezTo>
                  <a:cubicBezTo>
                    <a:pt x="8600" y="375"/>
                    <a:pt x="8279" y="63"/>
                    <a:pt x="7869" y="36"/>
                  </a:cubicBezTo>
                  <a:cubicBezTo>
                    <a:pt x="7583" y="15"/>
                    <a:pt x="7263" y="1"/>
                    <a:pt x="69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3114" name="Google Shape;3114;p13"/>
            <p:cNvSpPr/>
            <p:nvPr/>
          </p:nvSpPr>
          <p:spPr>
            <a:xfrm>
              <a:off x="347175" y="1191275"/>
              <a:ext cx="257550" cy="77525"/>
            </a:xfrm>
            <a:custGeom>
              <a:avLst/>
              <a:gdLst/>
              <a:ahLst/>
              <a:cxnLst/>
              <a:rect l="l" t="t" r="r" b="b"/>
              <a:pathLst>
                <a:path w="10302" h="3101" extrusionOk="0">
                  <a:moveTo>
                    <a:pt x="9136" y="0"/>
                  </a:moveTo>
                  <a:cubicBezTo>
                    <a:pt x="9115" y="0"/>
                    <a:pt x="9094" y="1"/>
                    <a:pt x="9073" y="4"/>
                  </a:cubicBezTo>
                  <a:cubicBezTo>
                    <a:pt x="8268" y="111"/>
                    <a:pt x="6696" y="126"/>
                    <a:pt x="5094" y="126"/>
                  </a:cubicBezTo>
                  <a:cubicBezTo>
                    <a:pt x="4497" y="126"/>
                    <a:pt x="3895" y="124"/>
                    <a:pt x="3328" y="124"/>
                  </a:cubicBezTo>
                  <a:cubicBezTo>
                    <a:pt x="2248" y="124"/>
                    <a:pt x="1292" y="131"/>
                    <a:pt x="723" y="174"/>
                  </a:cubicBezTo>
                  <a:cubicBezTo>
                    <a:pt x="446" y="192"/>
                    <a:pt x="214" y="441"/>
                    <a:pt x="143" y="789"/>
                  </a:cubicBezTo>
                  <a:cubicBezTo>
                    <a:pt x="45" y="1342"/>
                    <a:pt x="0" y="1958"/>
                    <a:pt x="72" y="2449"/>
                  </a:cubicBezTo>
                  <a:cubicBezTo>
                    <a:pt x="125" y="2832"/>
                    <a:pt x="393" y="3100"/>
                    <a:pt x="687" y="3100"/>
                  </a:cubicBezTo>
                  <a:cubicBezTo>
                    <a:pt x="913" y="3098"/>
                    <a:pt x="1162" y="3097"/>
                    <a:pt x="1429" y="3097"/>
                  </a:cubicBezTo>
                  <a:cubicBezTo>
                    <a:pt x="2000" y="3097"/>
                    <a:pt x="2655" y="3100"/>
                    <a:pt x="3344" y="3100"/>
                  </a:cubicBezTo>
                  <a:cubicBezTo>
                    <a:pt x="5519" y="3100"/>
                    <a:pt x="8041" y="3072"/>
                    <a:pt x="9367" y="2841"/>
                  </a:cubicBezTo>
                  <a:cubicBezTo>
                    <a:pt x="10301" y="2684"/>
                    <a:pt x="10057" y="0"/>
                    <a:pt x="913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3115" name="Google Shape;3115;p13"/>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3116" name="Google Shape;3116;p13"/>
            <p:cNvSpPr/>
            <p:nvPr/>
          </p:nvSpPr>
          <p:spPr>
            <a:xfrm>
              <a:off x="671675" y="791800"/>
              <a:ext cx="441400" cy="378250"/>
            </a:xfrm>
            <a:custGeom>
              <a:avLst/>
              <a:gdLst/>
              <a:ahLst/>
              <a:cxnLst/>
              <a:rect l="l" t="t" r="r" b="b"/>
              <a:pathLst>
                <a:path w="17656" h="15130" extrusionOk="0">
                  <a:moveTo>
                    <a:pt x="13777" y="0"/>
                  </a:moveTo>
                  <a:cubicBezTo>
                    <a:pt x="11895" y="0"/>
                    <a:pt x="9687" y="69"/>
                    <a:pt x="9145" y="291"/>
                  </a:cubicBezTo>
                  <a:cubicBezTo>
                    <a:pt x="8270" y="648"/>
                    <a:pt x="8083" y="7357"/>
                    <a:pt x="7441" y="11621"/>
                  </a:cubicBezTo>
                  <a:cubicBezTo>
                    <a:pt x="7412" y="11796"/>
                    <a:pt x="7266" y="11888"/>
                    <a:pt x="7120" y="11888"/>
                  </a:cubicBezTo>
                  <a:cubicBezTo>
                    <a:pt x="6991" y="11888"/>
                    <a:pt x="6862" y="11816"/>
                    <a:pt x="6816" y="11665"/>
                  </a:cubicBezTo>
                  <a:cubicBezTo>
                    <a:pt x="5969" y="8864"/>
                    <a:pt x="5772" y="7758"/>
                    <a:pt x="4666" y="5349"/>
                  </a:cubicBezTo>
                  <a:cubicBezTo>
                    <a:pt x="4517" y="5026"/>
                    <a:pt x="4189" y="4805"/>
                    <a:pt x="3831" y="4805"/>
                  </a:cubicBezTo>
                  <a:cubicBezTo>
                    <a:pt x="3824" y="4805"/>
                    <a:pt x="3817" y="4805"/>
                    <a:pt x="3810" y="4805"/>
                  </a:cubicBezTo>
                  <a:cubicBezTo>
                    <a:pt x="2391" y="4814"/>
                    <a:pt x="884" y="5233"/>
                    <a:pt x="224" y="6527"/>
                  </a:cubicBezTo>
                  <a:cubicBezTo>
                    <a:pt x="1" y="7169"/>
                    <a:pt x="232" y="7562"/>
                    <a:pt x="536" y="8026"/>
                  </a:cubicBezTo>
                  <a:cubicBezTo>
                    <a:pt x="644" y="8181"/>
                    <a:pt x="816" y="8261"/>
                    <a:pt x="990" y="8261"/>
                  </a:cubicBezTo>
                  <a:cubicBezTo>
                    <a:pt x="1116" y="8261"/>
                    <a:pt x="1243" y="8219"/>
                    <a:pt x="1348" y="8133"/>
                  </a:cubicBezTo>
                  <a:cubicBezTo>
                    <a:pt x="2007" y="7559"/>
                    <a:pt x="2814" y="7165"/>
                    <a:pt x="3250" y="7165"/>
                  </a:cubicBezTo>
                  <a:cubicBezTo>
                    <a:pt x="3404" y="7165"/>
                    <a:pt x="3512" y="7214"/>
                    <a:pt x="3551" y="7321"/>
                  </a:cubicBezTo>
                  <a:cubicBezTo>
                    <a:pt x="4238" y="9230"/>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88"/>
                    <a:pt x="11598" y="2066"/>
                    <a:pt x="12062" y="2049"/>
                  </a:cubicBezTo>
                  <a:lnTo>
                    <a:pt x="14319" y="1986"/>
                  </a:lnTo>
                  <a:cubicBezTo>
                    <a:pt x="14818" y="2147"/>
                    <a:pt x="15068" y="2736"/>
                    <a:pt x="15184" y="3199"/>
                  </a:cubicBezTo>
                  <a:cubicBezTo>
                    <a:pt x="15270" y="3526"/>
                    <a:pt x="15572" y="3753"/>
                    <a:pt x="15913" y="3753"/>
                  </a:cubicBezTo>
                  <a:cubicBezTo>
                    <a:pt x="15926" y="3753"/>
                    <a:pt x="15938" y="3753"/>
                    <a:pt x="15951" y="3753"/>
                  </a:cubicBezTo>
                  <a:cubicBezTo>
                    <a:pt x="16255" y="3735"/>
                    <a:pt x="16603" y="3717"/>
                    <a:pt x="16897" y="3699"/>
                  </a:cubicBezTo>
                  <a:cubicBezTo>
                    <a:pt x="17325" y="3672"/>
                    <a:pt x="17655" y="3298"/>
                    <a:pt x="17602" y="2878"/>
                  </a:cubicBezTo>
                  <a:cubicBezTo>
                    <a:pt x="17513" y="2147"/>
                    <a:pt x="17272" y="1478"/>
                    <a:pt x="17049" y="978"/>
                  </a:cubicBezTo>
                  <a:cubicBezTo>
                    <a:pt x="16790" y="407"/>
                    <a:pt x="16228" y="41"/>
                    <a:pt x="15612" y="24"/>
                  </a:cubicBezTo>
                  <a:cubicBezTo>
                    <a:pt x="15109"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3117" name="Google Shape;3117;p13"/>
            <p:cNvSpPr/>
            <p:nvPr/>
          </p:nvSpPr>
          <p:spPr>
            <a:xfrm>
              <a:off x="-57625" y="773125"/>
              <a:ext cx="331450" cy="295725"/>
            </a:xfrm>
            <a:custGeom>
              <a:avLst/>
              <a:gdLst/>
              <a:ahLst/>
              <a:cxnLst/>
              <a:rect l="l" t="t" r="r" b="b"/>
              <a:pathLst>
                <a:path w="13258" h="11829" extrusionOk="0">
                  <a:moveTo>
                    <a:pt x="9567" y="0"/>
                  </a:moveTo>
                  <a:cubicBezTo>
                    <a:pt x="9350" y="0"/>
                    <a:pt x="9135" y="87"/>
                    <a:pt x="8975" y="253"/>
                  </a:cubicBezTo>
                  <a:cubicBezTo>
                    <a:pt x="8253" y="994"/>
                    <a:pt x="7468" y="1841"/>
                    <a:pt x="6897" y="2653"/>
                  </a:cubicBezTo>
                  <a:cubicBezTo>
                    <a:pt x="6733" y="2881"/>
                    <a:pt x="6481" y="3004"/>
                    <a:pt x="6223" y="3004"/>
                  </a:cubicBezTo>
                  <a:cubicBezTo>
                    <a:pt x="6059" y="3004"/>
                    <a:pt x="5892" y="2954"/>
                    <a:pt x="5746" y="2849"/>
                  </a:cubicBezTo>
                  <a:cubicBezTo>
                    <a:pt x="4889" y="2234"/>
                    <a:pt x="3658" y="1422"/>
                    <a:pt x="2632" y="771"/>
                  </a:cubicBezTo>
                  <a:cubicBezTo>
                    <a:pt x="2498" y="685"/>
                    <a:pt x="2346" y="644"/>
                    <a:pt x="2196" y="644"/>
                  </a:cubicBezTo>
                  <a:cubicBezTo>
                    <a:pt x="1967" y="644"/>
                    <a:pt x="1741" y="739"/>
                    <a:pt x="1580" y="922"/>
                  </a:cubicBezTo>
                  <a:cubicBezTo>
                    <a:pt x="1027" y="1556"/>
                    <a:pt x="331" y="2448"/>
                    <a:pt x="117" y="3117"/>
                  </a:cubicBezTo>
                  <a:cubicBezTo>
                    <a:pt x="1" y="3456"/>
                    <a:pt x="143" y="3839"/>
                    <a:pt x="447" y="4036"/>
                  </a:cubicBezTo>
                  <a:cubicBezTo>
                    <a:pt x="1571" y="4776"/>
                    <a:pt x="3899" y="5740"/>
                    <a:pt x="4247" y="6203"/>
                  </a:cubicBezTo>
                  <a:cubicBezTo>
                    <a:pt x="4515" y="6551"/>
                    <a:pt x="1642" y="10147"/>
                    <a:pt x="1847" y="10655"/>
                  </a:cubicBezTo>
                  <a:cubicBezTo>
                    <a:pt x="2053" y="11128"/>
                    <a:pt x="3150" y="11574"/>
                    <a:pt x="3953" y="11797"/>
                  </a:cubicBezTo>
                  <a:cubicBezTo>
                    <a:pt x="4028" y="11818"/>
                    <a:pt x="4104" y="11829"/>
                    <a:pt x="4179" y="11829"/>
                  </a:cubicBezTo>
                  <a:cubicBezTo>
                    <a:pt x="4479" y="11829"/>
                    <a:pt x="4765" y="11663"/>
                    <a:pt x="4907" y="11378"/>
                  </a:cubicBezTo>
                  <a:cubicBezTo>
                    <a:pt x="5443" y="10316"/>
                    <a:pt x="6031" y="9415"/>
                    <a:pt x="6558" y="8666"/>
                  </a:cubicBezTo>
                  <a:cubicBezTo>
                    <a:pt x="6718" y="8443"/>
                    <a:pt x="6972" y="8325"/>
                    <a:pt x="7228" y="8325"/>
                  </a:cubicBezTo>
                  <a:cubicBezTo>
                    <a:pt x="7413" y="8325"/>
                    <a:pt x="7600" y="8387"/>
                    <a:pt x="7753" y="8514"/>
                  </a:cubicBezTo>
                  <a:cubicBezTo>
                    <a:pt x="8681" y="9290"/>
                    <a:pt x="9653" y="10173"/>
                    <a:pt x="10661" y="10726"/>
                  </a:cubicBezTo>
                  <a:cubicBezTo>
                    <a:pt x="10779" y="10788"/>
                    <a:pt x="10907" y="10818"/>
                    <a:pt x="11033" y="10818"/>
                  </a:cubicBezTo>
                  <a:cubicBezTo>
                    <a:pt x="11271" y="10818"/>
                    <a:pt x="11506" y="10713"/>
                    <a:pt x="11669" y="10521"/>
                  </a:cubicBezTo>
                  <a:cubicBezTo>
                    <a:pt x="12115" y="9995"/>
                    <a:pt x="12597" y="9397"/>
                    <a:pt x="13025" y="8782"/>
                  </a:cubicBezTo>
                  <a:cubicBezTo>
                    <a:pt x="13257" y="8443"/>
                    <a:pt x="13195" y="7979"/>
                    <a:pt x="12892" y="7711"/>
                  </a:cubicBezTo>
                  <a:cubicBezTo>
                    <a:pt x="12098" y="6997"/>
                    <a:pt x="10813" y="6114"/>
                    <a:pt x="9778" y="5525"/>
                  </a:cubicBezTo>
                  <a:cubicBezTo>
                    <a:pt x="9323" y="5267"/>
                    <a:pt x="9225" y="4651"/>
                    <a:pt x="9582" y="4268"/>
                  </a:cubicBezTo>
                  <a:cubicBezTo>
                    <a:pt x="10224" y="3545"/>
                    <a:pt x="10947" y="2831"/>
                    <a:pt x="11536" y="2127"/>
                  </a:cubicBezTo>
                  <a:cubicBezTo>
                    <a:pt x="11830" y="1770"/>
                    <a:pt x="11759" y="1226"/>
                    <a:pt x="11384" y="949"/>
                  </a:cubicBezTo>
                  <a:cubicBezTo>
                    <a:pt x="10929" y="619"/>
                    <a:pt x="10465" y="378"/>
                    <a:pt x="9957" y="101"/>
                  </a:cubicBezTo>
                  <a:cubicBezTo>
                    <a:pt x="9834" y="33"/>
                    <a:pt x="9700" y="0"/>
                    <a:pt x="956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3118" name="Google Shape;3118;p13"/>
            <p:cNvSpPr/>
            <p:nvPr/>
          </p:nvSpPr>
          <p:spPr>
            <a:xfrm>
              <a:off x="347175" y="3319800"/>
              <a:ext cx="257500" cy="77375"/>
            </a:xfrm>
            <a:custGeom>
              <a:avLst/>
              <a:gdLst/>
              <a:ahLst/>
              <a:cxnLst/>
              <a:rect l="l" t="t" r="r" b="b"/>
              <a:pathLst>
                <a:path w="10300" h="3095" extrusionOk="0">
                  <a:moveTo>
                    <a:pt x="9140" y="1"/>
                  </a:moveTo>
                  <a:cubicBezTo>
                    <a:pt x="9118" y="1"/>
                    <a:pt x="9096" y="2"/>
                    <a:pt x="9073" y="5"/>
                  </a:cubicBezTo>
                  <a:cubicBezTo>
                    <a:pt x="8318" y="106"/>
                    <a:pt x="6889" y="123"/>
                    <a:pt x="5393" y="123"/>
                  </a:cubicBezTo>
                  <a:cubicBezTo>
                    <a:pt x="4611" y="123"/>
                    <a:pt x="3810" y="118"/>
                    <a:pt x="3078" y="118"/>
                  </a:cubicBezTo>
                  <a:cubicBezTo>
                    <a:pt x="2101" y="118"/>
                    <a:pt x="1247" y="127"/>
                    <a:pt x="723" y="166"/>
                  </a:cubicBezTo>
                  <a:cubicBezTo>
                    <a:pt x="446" y="184"/>
                    <a:pt x="214" y="433"/>
                    <a:pt x="143" y="781"/>
                  </a:cubicBezTo>
                  <a:cubicBezTo>
                    <a:pt x="45" y="1334"/>
                    <a:pt x="0" y="1959"/>
                    <a:pt x="72" y="2441"/>
                  </a:cubicBezTo>
                  <a:cubicBezTo>
                    <a:pt x="125" y="2824"/>
                    <a:pt x="393" y="3092"/>
                    <a:pt x="687" y="3092"/>
                  </a:cubicBezTo>
                  <a:cubicBezTo>
                    <a:pt x="887" y="3090"/>
                    <a:pt x="1105" y="3090"/>
                    <a:pt x="1338" y="3090"/>
                  </a:cubicBezTo>
                  <a:cubicBezTo>
                    <a:pt x="2007" y="3090"/>
                    <a:pt x="2799" y="3095"/>
                    <a:pt x="3631" y="3095"/>
                  </a:cubicBezTo>
                  <a:cubicBezTo>
                    <a:pt x="5736" y="3095"/>
                    <a:pt x="8099" y="3063"/>
                    <a:pt x="9367" y="2842"/>
                  </a:cubicBezTo>
                  <a:cubicBezTo>
                    <a:pt x="10300" y="2685"/>
                    <a:pt x="10058" y="1"/>
                    <a:pt x="91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3119" name="Google Shape;3119;p13"/>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3120" name="Google Shape;3120;p13"/>
            <p:cNvSpPr/>
            <p:nvPr/>
          </p:nvSpPr>
          <p:spPr>
            <a:xfrm>
              <a:off x="671675" y="2920125"/>
              <a:ext cx="441400" cy="378275"/>
            </a:xfrm>
            <a:custGeom>
              <a:avLst/>
              <a:gdLst/>
              <a:ahLst/>
              <a:cxnLst/>
              <a:rect l="l" t="t" r="r" b="b"/>
              <a:pathLst>
                <a:path w="17656" h="15131" extrusionOk="0">
                  <a:moveTo>
                    <a:pt x="13777" y="0"/>
                  </a:moveTo>
                  <a:cubicBezTo>
                    <a:pt x="11895" y="0"/>
                    <a:pt x="9687" y="69"/>
                    <a:pt x="9145" y="291"/>
                  </a:cubicBezTo>
                  <a:cubicBezTo>
                    <a:pt x="8270" y="657"/>
                    <a:pt x="8083" y="7357"/>
                    <a:pt x="7441" y="11621"/>
                  </a:cubicBezTo>
                  <a:cubicBezTo>
                    <a:pt x="7412" y="11801"/>
                    <a:pt x="7266" y="11895"/>
                    <a:pt x="7120" y="11895"/>
                  </a:cubicBezTo>
                  <a:cubicBezTo>
                    <a:pt x="6991" y="11895"/>
                    <a:pt x="6862" y="11821"/>
                    <a:pt x="6816" y="11666"/>
                  </a:cubicBezTo>
                  <a:cubicBezTo>
                    <a:pt x="5969" y="8864"/>
                    <a:pt x="5772" y="7767"/>
                    <a:pt x="4666" y="5358"/>
                  </a:cubicBezTo>
                  <a:cubicBezTo>
                    <a:pt x="4515" y="5019"/>
                    <a:pt x="4176" y="4805"/>
                    <a:pt x="3810" y="4805"/>
                  </a:cubicBezTo>
                  <a:cubicBezTo>
                    <a:pt x="2391" y="4823"/>
                    <a:pt x="884" y="5233"/>
                    <a:pt x="224" y="6536"/>
                  </a:cubicBezTo>
                  <a:cubicBezTo>
                    <a:pt x="1" y="7178"/>
                    <a:pt x="232" y="7571"/>
                    <a:pt x="536" y="8026"/>
                  </a:cubicBezTo>
                  <a:cubicBezTo>
                    <a:pt x="644" y="8185"/>
                    <a:pt x="814" y="8268"/>
                    <a:pt x="987" y="8268"/>
                  </a:cubicBezTo>
                  <a:cubicBezTo>
                    <a:pt x="1114" y="8268"/>
                    <a:pt x="1242" y="8223"/>
                    <a:pt x="1348" y="8133"/>
                  </a:cubicBezTo>
                  <a:cubicBezTo>
                    <a:pt x="2005" y="7561"/>
                    <a:pt x="2808" y="7173"/>
                    <a:pt x="3246" y="7173"/>
                  </a:cubicBezTo>
                  <a:cubicBezTo>
                    <a:pt x="3402" y="7173"/>
                    <a:pt x="3511" y="7222"/>
                    <a:pt x="3551" y="7330"/>
                  </a:cubicBezTo>
                  <a:cubicBezTo>
                    <a:pt x="4238" y="9239"/>
                    <a:pt x="5139" y="13485"/>
                    <a:pt x="5728" y="14654"/>
                  </a:cubicBezTo>
                  <a:cubicBezTo>
                    <a:pt x="5886" y="14957"/>
                    <a:pt x="6554" y="15130"/>
                    <a:pt x="7246" y="15130"/>
                  </a:cubicBezTo>
                  <a:cubicBezTo>
                    <a:pt x="7960" y="15130"/>
                    <a:pt x="8699" y="14946"/>
                    <a:pt x="8930" y="14529"/>
                  </a:cubicBezTo>
                  <a:cubicBezTo>
                    <a:pt x="10402" y="11853"/>
                    <a:pt x="10358" y="6242"/>
                    <a:pt x="11107" y="2843"/>
                  </a:cubicBezTo>
                  <a:cubicBezTo>
                    <a:pt x="11205" y="2397"/>
                    <a:pt x="11598" y="2067"/>
                    <a:pt x="12062" y="2058"/>
                  </a:cubicBezTo>
                  <a:lnTo>
                    <a:pt x="14319" y="1995"/>
                  </a:lnTo>
                  <a:cubicBezTo>
                    <a:pt x="14818" y="2147"/>
                    <a:pt x="15068" y="2736"/>
                    <a:pt x="15184" y="3199"/>
                  </a:cubicBezTo>
                  <a:cubicBezTo>
                    <a:pt x="15269" y="3529"/>
                    <a:pt x="15561" y="3755"/>
                    <a:pt x="15895" y="3755"/>
                  </a:cubicBezTo>
                  <a:cubicBezTo>
                    <a:pt x="15914" y="3755"/>
                    <a:pt x="15933" y="3754"/>
                    <a:pt x="15951" y="3753"/>
                  </a:cubicBezTo>
                  <a:cubicBezTo>
                    <a:pt x="16255" y="3735"/>
                    <a:pt x="16603" y="3717"/>
                    <a:pt x="16897" y="3708"/>
                  </a:cubicBezTo>
                  <a:cubicBezTo>
                    <a:pt x="17325" y="3681"/>
                    <a:pt x="17655" y="3307"/>
                    <a:pt x="17602" y="2878"/>
                  </a:cubicBezTo>
                  <a:cubicBezTo>
                    <a:pt x="17513" y="2156"/>
                    <a:pt x="17272" y="1487"/>
                    <a:pt x="17049" y="978"/>
                  </a:cubicBezTo>
                  <a:cubicBezTo>
                    <a:pt x="16790" y="416"/>
                    <a:pt x="16228" y="41"/>
                    <a:pt x="15612" y="24"/>
                  </a:cubicBezTo>
                  <a:cubicBezTo>
                    <a:pt x="15109"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3121" name="Google Shape;3121;p13"/>
            <p:cNvSpPr/>
            <p:nvPr/>
          </p:nvSpPr>
          <p:spPr>
            <a:xfrm>
              <a:off x="-57625" y="2901550"/>
              <a:ext cx="331450" cy="295825"/>
            </a:xfrm>
            <a:custGeom>
              <a:avLst/>
              <a:gdLst/>
              <a:ahLst/>
              <a:cxnLst/>
              <a:rect l="l" t="t" r="r" b="b"/>
              <a:pathLst>
                <a:path w="13258" h="11833" extrusionOk="0">
                  <a:moveTo>
                    <a:pt x="9565" y="0"/>
                  </a:moveTo>
                  <a:cubicBezTo>
                    <a:pt x="9349" y="0"/>
                    <a:pt x="9135" y="84"/>
                    <a:pt x="8975" y="249"/>
                  </a:cubicBezTo>
                  <a:cubicBezTo>
                    <a:pt x="8253" y="999"/>
                    <a:pt x="7468" y="1837"/>
                    <a:pt x="6897" y="2658"/>
                  </a:cubicBezTo>
                  <a:cubicBezTo>
                    <a:pt x="6735" y="2884"/>
                    <a:pt x="6486" y="3003"/>
                    <a:pt x="6232" y="3003"/>
                  </a:cubicBezTo>
                  <a:cubicBezTo>
                    <a:pt x="6064" y="3003"/>
                    <a:pt x="5894" y="2951"/>
                    <a:pt x="5746" y="2845"/>
                  </a:cubicBezTo>
                  <a:cubicBezTo>
                    <a:pt x="4889" y="2230"/>
                    <a:pt x="3658" y="1427"/>
                    <a:pt x="2632" y="776"/>
                  </a:cubicBezTo>
                  <a:cubicBezTo>
                    <a:pt x="2498" y="687"/>
                    <a:pt x="2348" y="645"/>
                    <a:pt x="2198" y="645"/>
                  </a:cubicBezTo>
                  <a:cubicBezTo>
                    <a:pt x="1969" y="645"/>
                    <a:pt x="1742" y="744"/>
                    <a:pt x="1580" y="927"/>
                  </a:cubicBezTo>
                  <a:cubicBezTo>
                    <a:pt x="1027" y="1552"/>
                    <a:pt x="331" y="2444"/>
                    <a:pt x="117" y="3113"/>
                  </a:cubicBezTo>
                  <a:cubicBezTo>
                    <a:pt x="1" y="3461"/>
                    <a:pt x="143" y="3835"/>
                    <a:pt x="447" y="4032"/>
                  </a:cubicBezTo>
                  <a:cubicBezTo>
                    <a:pt x="1571" y="4772"/>
                    <a:pt x="3899" y="5745"/>
                    <a:pt x="4247" y="6208"/>
                  </a:cubicBezTo>
                  <a:cubicBezTo>
                    <a:pt x="4515" y="6556"/>
                    <a:pt x="1642" y="10143"/>
                    <a:pt x="1847" y="10651"/>
                  </a:cubicBezTo>
                  <a:cubicBezTo>
                    <a:pt x="2053" y="11133"/>
                    <a:pt x="3150" y="11579"/>
                    <a:pt x="3953" y="11802"/>
                  </a:cubicBezTo>
                  <a:cubicBezTo>
                    <a:pt x="4026" y="11823"/>
                    <a:pt x="4100" y="11833"/>
                    <a:pt x="4173" y="11833"/>
                  </a:cubicBezTo>
                  <a:cubicBezTo>
                    <a:pt x="4476" y="11833"/>
                    <a:pt x="4764" y="11663"/>
                    <a:pt x="4907" y="11383"/>
                  </a:cubicBezTo>
                  <a:cubicBezTo>
                    <a:pt x="5443" y="10321"/>
                    <a:pt x="6031" y="9411"/>
                    <a:pt x="6558" y="8671"/>
                  </a:cubicBezTo>
                  <a:cubicBezTo>
                    <a:pt x="6719" y="8442"/>
                    <a:pt x="6974" y="8322"/>
                    <a:pt x="7231" y="8322"/>
                  </a:cubicBezTo>
                  <a:cubicBezTo>
                    <a:pt x="7415" y="8322"/>
                    <a:pt x="7600" y="8383"/>
                    <a:pt x="7753" y="8510"/>
                  </a:cubicBezTo>
                  <a:cubicBezTo>
                    <a:pt x="8681" y="9286"/>
                    <a:pt x="9653" y="10178"/>
                    <a:pt x="10661" y="10722"/>
                  </a:cubicBezTo>
                  <a:cubicBezTo>
                    <a:pt x="10782" y="10786"/>
                    <a:pt x="10913" y="10817"/>
                    <a:pt x="11042" y="10817"/>
                  </a:cubicBezTo>
                  <a:cubicBezTo>
                    <a:pt x="11277" y="10817"/>
                    <a:pt x="11508" y="10716"/>
                    <a:pt x="11669" y="10526"/>
                  </a:cubicBezTo>
                  <a:cubicBezTo>
                    <a:pt x="12115" y="9991"/>
                    <a:pt x="12597" y="9402"/>
                    <a:pt x="13025" y="8778"/>
                  </a:cubicBezTo>
                  <a:cubicBezTo>
                    <a:pt x="13257" y="8439"/>
                    <a:pt x="13195" y="7984"/>
                    <a:pt x="12892" y="7707"/>
                  </a:cubicBezTo>
                  <a:cubicBezTo>
                    <a:pt x="12098" y="6993"/>
                    <a:pt x="10813" y="6110"/>
                    <a:pt x="9778" y="5530"/>
                  </a:cubicBezTo>
                  <a:cubicBezTo>
                    <a:pt x="9323" y="5272"/>
                    <a:pt x="9225" y="4656"/>
                    <a:pt x="9582" y="4264"/>
                  </a:cubicBezTo>
                  <a:cubicBezTo>
                    <a:pt x="10224" y="3550"/>
                    <a:pt x="10947" y="2827"/>
                    <a:pt x="11536" y="2132"/>
                  </a:cubicBezTo>
                  <a:cubicBezTo>
                    <a:pt x="11830" y="1775"/>
                    <a:pt x="11759" y="1230"/>
                    <a:pt x="11384" y="954"/>
                  </a:cubicBezTo>
                  <a:cubicBezTo>
                    <a:pt x="10929" y="624"/>
                    <a:pt x="10465" y="374"/>
                    <a:pt x="9957" y="98"/>
                  </a:cubicBezTo>
                  <a:cubicBezTo>
                    <a:pt x="9834" y="33"/>
                    <a:pt x="9699" y="0"/>
                    <a:pt x="956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3122" name="Google Shape;3122;p13"/>
            <p:cNvSpPr/>
            <p:nvPr/>
          </p:nvSpPr>
          <p:spPr>
            <a:xfrm>
              <a:off x="240600" y="2177150"/>
              <a:ext cx="312675" cy="304125"/>
            </a:xfrm>
            <a:custGeom>
              <a:avLst/>
              <a:gdLst/>
              <a:ahLst/>
              <a:cxnLst/>
              <a:rect l="l" t="t" r="r" b="b"/>
              <a:pathLst>
                <a:path w="12507" h="12165" extrusionOk="0">
                  <a:moveTo>
                    <a:pt x="10523" y="1"/>
                  </a:moveTo>
                  <a:cubicBezTo>
                    <a:pt x="10271" y="1"/>
                    <a:pt x="10020" y="101"/>
                    <a:pt x="9830" y="285"/>
                  </a:cubicBezTo>
                  <a:cubicBezTo>
                    <a:pt x="7466" y="2685"/>
                    <a:pt x="2524" y="7458"/>
                    <a:pt x="704" y="9822"/>
                  </a:cubicBezTo>
                  <a:cubicBezTo>
                    <a:pt x="0" y="10743"/>
                    <a:pt x="1449" y="12164"/>
                    <a:pt x="2557" y="12164"/>
                  </a:cubicBezTo>
                  <a:cubicBezTo>
                    <a:pt x="2854" y="12164"/>
                    <a:pt x="3127" y="12062"/>
                    <a:pt x="3327" y="11820"/>
                  </a:cubicBezTo>
                  <a:cubicBezTo>
                    <a:pt x="4950" y="9831"/>
                    <a:pt x="10481" y="4594"/>
                    <a:pt x="12176" y="2694"/>
                  </a:cubicBezTo>
                  <a:cubicBezTo>
                    <a:pt x="12453" y="2391"/>
                    <a:pt x="12506" y="1936"/>
                    <a:pt x="12292" y="1579"/>
                  </a:cubicBezTo>
                  <a:cubicBezTo>
                    <a:pt x="11962" y="1017"/>
                    <a:pt x="11498" y="473"/>
                    <a:pt x="11026" y="152"/>
                  </a:cubicBezTo>
                  <a:cubicBezTo>
                    <a:pt x="10872" y="49"/>
                    <a:pt x="10697" y="1"/>
                    <a:pt x="10523"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3123" name="Google Shape;3123;p13"/>
            <p:cNvSpPr/>
            <p:nvPr/>
          </p:nvSpPr>
          <p:spPr>
            <a:xfrm>
              <a:off x="272050" y="2163225"/>
              <a:ext cx="85475" cy="76150"/>
            </a:xfrm>
            <a:custGeom>
              <a:avLst/>
              <a:gdLst/>
              <a:ahLst/>
              <a:cxnLst/>
              <a:rect l="l" t="t" r="r" b="b"/>
              <a:pathLst>
                <a:path w="3419" h="3046" extrusionOk="0">
                  <a:moveTo>
                    <a:pt x="1465" y="0"/>
                  </a:moveTo>
                  <a:cubicBezTo>
                    <a:pt x="678" y="0"/>
                    <a:pt x="1" y="812"/>
                    <a:pt x="347" y="2332"/>
                  </a:cubicBezTo>
                  <a:cubicBezTo>
                    <a:pt x="461" y="2827"/>
                    <a:pt x="914" y="3046"/>
                    <a:pt x="1418" y="3046"/>
                  </a:cubicBezTo>
                  <a:cubicBezTo>
                    <a:pt x="2333" y="3046"/>
                    <a:pt x="3418" y="2327"/>
                    <a:pt x="2970" y="1235"/>
                  </a:cubicBezTo>
                  <a:cubicBezTo>
                    <a:pt x="2624" y="400"/>
                    <a:pt x="2017" y="0"/>
                    <a:pt x="146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3124" name="Google Shape;3124;p13"/>
            <p:cNvSpPr/>
            <p:nvPr/>
          </p:nvSpPr>
          <p:spPr>
            <a:xfrm>
              <a:off x="449375" y="2405075"/>
              <a:ext cx="85200" cy="76225"/>
            </a:xfrm>
            <a:custGeom>
              <a:avLst/>
              <a:gdLst/>
              <a:ahLst/>
              <a:cxnLst/>
              <a:rect l="l" t="t" r="r" b="b"/>
              <a:pathLst>
                <a:path w="3408" h="3049" extrusionOk="0">
                  <a:moveTo>
                    <a:pt x="1461" y="0"/>
                  </a:moveTo>
                  <a:cubicBezTo>
                    <a:pt x="676" y="0"/>
                    <a:pt x="0" y="809"/>
                    <a:pt x="346" y="2329"/>
                  </a:cubicBezTo>
                  <a:cubicBezTo>
                    <a:pt x="457" y="2828"/>
                    <a:pt x="909" y="3048"/>
                    <a:pt x="1414" y="3048"/>
                  </a:cubicBezTo>
                  <a:cubicBezTo>
                    <a:pt x="2325" y="3048"/>
                    <a:pt x="3408" y="2328"/>
                    <a:pt x="2960" y="1231"/>
                  </a:cubicBezTo>
                  <a:cubicBezTo>
                    <a:pt x="2618" y="399"/>
                    <a:pt x="2013" y="0"/>
                    <a:pt x="146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3125" name="Google Shape;3125;p13"/>
            <p:cNvSpPr/>
            <p:nvPr/>
          </p:nvSpPr>
          <p:spPr>
            <a:xfrm>
              <a:off x="236775" y="2722775"/>
              <a:ext cx="341225" cy="77375"/>
            </a:xfrm>
            <a:custGeom>
              <a:avLst/>
              <a:gdLst/>
              <a:ahLst/>
              <a:cxnLst/>
              <a:rect l="l" t="t" r="r" b="b"/>
              <a:pathLst>
                <a:path w="13649" h="3095" extrusionOk="0">
                  <a:moveTo>
                    <a:pt x="12109" y="1"/>
                  </a:moveTo>
                  <a:cubicBezTo>
                    <a:pt x="12082" y="1"/>
                    <a:pt x="12054" y="2"/>
                    <a:pt x="12026" y="5"/>
                  </a:cubicBezTo>
                  <a:cubicBezTo>
                    <a:pt x="10991" y="109"/>
                    <a:pt x="9000" y="125"/>
                    <a:pt x="6943" y="125"/>
                  </a:cubicBezTo>
                  <a:cubicBezTo>
                    <a:pt x="5963" y="125"/>
                    <a:pt x="4968" y="122"/>
                    <a:pt x="4054" y="122"/>
                  </a:cubicBezTo>
                  <a:cubicBezTo>
                    <a:pt x="2770" y="122"/>
                    <a:pt x="1648" y="129"/>
                    <a:pt x="955" y="165"/>
                  </a:cubicBezTo>
                  <a:cubicBezTo>
                    <a:pt x="598" y="183"/>
                    <a:pt x="286" y="433"/>
                    <a:pt x="197" y="790"/>
                  </a:cubicBezTo>
                  <a:cubicBezTo>
                    <a:pt x="63" y="1334"/>
                    <a:pt x="0" y="1958"/>
                    <a:pt x="99" y="2449"/>
                  </a:cubicBezTo>
                  <a:cubicBezTo>
                    <a:pt x="178" y="2826"/>
                    <a:pt x="516" y="3092"/>
                    <a:pt x="900" y="3092"/>
                  </a:cubicBezTo>
                  <a:cubicBezTo>
                    <a:pt x="907" y="3092"/>
                    <a:pt x="913" y="3091"/>
                    <a:pt x="919" y="3091"/>
                  </a:cubicBezTo>
                  <a:cubicBezTo>
                    <a:pt x="1183" y="3090"/>
                    <a:pt x="1472" y="3089"/>
                    <a:pt x="1780" y="3089"/>
                  </a:cubicBezTo>
                  <a:cubicBezTo>
                    <a:pt x="2664" y="3089"/>
                    <a:pt x="3711" y="3094"/>
                    <a:pt x="4812" y="3094"/>
                  </a:cubicBezTo>
                  <a:cubicBezTo>
                    <a:pt x="7599" y="3094"/>
                    <a:pt x="10728" y="3063"/>
                    <a:pt x="12410"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3126" name="Google Shape;3126;p13"/>
            <p:cNvSpPr/>
            <p:nvPr/>
          </p:nvSpPr>
          <p:spPr>
            <a:xfrm>
              <a:off x="366250" y="2634525"/>
              <a:ext cx="74350" cy="66375"/>
            </a:xfrm>
            <a:custGeom>
              <a:avLst/>
              <a:gdLst/>
              <a:ahLst/>
              <a:cxnLst/>
              <a:rect l="l" t="t" r="r" b="b"/>
              <a:pathLst>
                <a:path w="2974" h="2655" extrusionOk="0">
                  <a:moveTo>
                    <a:pt x="1273" y="1"/>
                  </a:moveTo>
                  <a:cubicBezTo>
                    <a:pt x="589" y="1"/>
                    <a:pt x="0" y="706"/>
                    <a:pt x="299" y="2027"/>
                  </a:cubicBezTo>
                  <a:cubicBezTo>
                    <a:pt x="397" y="2462"/>
                    <a:pt x="792" y="2654"/>
                    <a:pt x="1232" y="2654"/>
                  </a:cubicBezTo>
                  <a:cubicBezTo>
                    <a:pt x="2029" y="2654"/>
                    <a:pt x="2973" y="2026"/>
                    <a:pt x="2583" y="1072"/>
                  </a:cubicBezTo>
                  <a:cubicBezTo>
                    <a:pt x="2281" y="348"/>
                    <a:pt x="1754" y="1"/>
                    <a:pt x="1273"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3127" name="Google Shape;3127;p13"/>
            <p:cNvSpPr/>
            <p:nvPr/>
          </p:nvSpPr>
          <p:spPr>
            <a:xfrm>
              <a:off x="366250" y="2826500"/>
              <a:ext cx="74350" cy="66425"/>
            </a:xfrm>
            <a:custGeom>
              <a:avLst/>
              <a:gdLst/>
              <a:ahLst/>
              <a:cxnLst/>
              <a:rect l="l" t="t" r="r" b="b"/>
              <a:pathLst>
                <a:path w="2974" h="2657" extrusionOk="0">
                  <a:moveTo>
                    <a:pt x="1271" y="0"/>
                  </a:moveTo>
                  <a:cubicBezTo>
                    <a:pt x="587" y="0"/>
                    <a:pt x="1" y="704"/>
                    <a:pt x="299" y="2029"/>
                  </a:cubicBezTo>
                  <a:cubicBezTo>
                    <a:pt x="397" y="2464"/>
                    <a:pt x="792" y="2656"/>
                    <a:pt x="1232" y="2656"/>
                  </a:cubicBezTo>
                  <a:cubicBezTo>
                    <a:pt x="2029" y="2656"/>
                    <a:pt x="2973" y="2028"/>
                    <a:pt x="2583" y="1074"/>
                  </a:cubicBezTo>
                  <a:cubicBezTo>
                    <a:pt x="2281" y="349"/>
                    <a:pt x="1752" y="0"/>
                    <a:pt x="127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3128" name="Google Shape;3128;p13"/>
            <p:cNvSpPr/>
            <p:nvPr/>
          </p:nvSpPr>
          <p:spPr>
            <a:xfrm>
              <a:off x="644475" y="2408200"/>
              <a:ext cx="347700" cy="351275"/>
            </a:xfrm>
            <a:custGeom>
              <a:avLst/>
              <a:gdLst/>
              <a:ahLst/>
              <a:cxnLst/>
              <a:rect l="l" t="t" r="r" b="b"/>
              <a:pathLst>
                <a:path w="13908" h="14051" extrusionOk="0">
                  <a:moveTo>
                    <a:pt x="6940" y="1"/>
                  </a:moveTo>
                  <a:cubicBezTo>
                    <a:pt x="6304" y="1"/>
                    <a:pt x="5653" y="55"/>
                    <a:pt x="5210" y="214"/>
                  </a:cubicBezTo>
                  <a:cubicBezTo>
                    <a:pt x="4871" y="339"/>
                    <a:pt x="4657" y="678"/>
                    <a:pt x="4684" y="1044"/>
                  </a:cubicBezTo>
                  <a:cubicBezTo>
                    <a:pt x="4791" y="2400"/>
                    <a:pt x="5451" y="4853"/>
                    <a:pt x="5290" y="5424"/>
                  </a:cubicBezTo>
                  <a:cubicBezTo>
                    <a:pt x="5174" y="5852"/>
                    <a:pt x="535" y="5772"/>
                    <a:pt x="259" y="6245"/>
                  </a:cubicBezTo>
                  <a:cubicBezTo>
                    <a:pt x="0" y="6700"/>
                    <a:pt x="321" y="7851"/>
                    <a:pt x="642" y="8636"/>
                  </a:cubicBezTo>
                  <a:cubicBezTo>
                    <a:pt x="767" y="8954"/>
                    <a:pt x="1081" y="9158"/>
                    <a:pt x="1419" y="9158"/>
                  </a:cubicBezTo>
                  <a:cubicBezTo>
                    <a:pt x="1469" y="9158"/>
                    <a:pt x="1520" y="9153"/>
                    <a:pt x="1570" y="9144"/>
                  </a:cubicBezTo>
                  <a:cubicBezTo>
                    <a:pt x="2739" y="8912"/>
                    <a:pt x="3836" y="8832"/>
                    <a:pt x="4746" y="8787"/>
                  </a:cubicBezTo>
                  <a:cubicBezTo>
                    <a:pt x="4757" y="8787"/>
                    <a:pt x="4767" y="8787"/>
                    <a:pt x="4778" y="8787"/>
                  </a:cubicBezTo>
                  <a:cubicBezTo>
                    <a:pt x="5245" y="8787"/>
                    <a:pt x="5629" y="9173"/>
                    <a:pt x="5611" y="9644"/>
                  </a:cubicBezTo>
                  <a:cubicBezTo>
                    <a:pt x="5558" y="10866"/>
                    <a:pt x="5451" y="12186"/>
                    <a:pt x="5638" y="13337"/>
                  </a:cubicBezTo>
                  <a:cubicBezTo>
                    <a:pt x="5701" y="13721"/>
                    <a:pt x="6031" y="14006"/>
                    <a:pt x="6423" y="14015"/>
                  </a:cubicBezTo>
                  <a:cubicBezTo>
                    <a:pt x="6827" y="14036"/>
                    <a:pt x="7254" y="14050"/>
                    <a:pt x="7692" y="14050"/>
                  </a:cubicBezTo>
                  <a:cubicBezTo>
                    <a:pt x="8009" y="14050"/>
                    <a:pt x="8331" y="14043"/>
                    <a:pt x="8654" y="14024"/>
                  </a:cubicBezTo>
                  <a:cubicBezTo>
                    <a:pt x="9064" y="14006"/>
                    <a:pt x="9394" y="13667"/>
                    <a:pt x="9421" y="13257"/>
                  </a:cubicBezTo>
                  <a:cubicBezTo>
                    <a:pt x="9501" y="12177"/>
                    <a:pt x="9421" y="10616"/>
                    <a:pt x="9251" y="9430"/>
                  </a:cubicBezTo>
                  <a:cubicBezTo>
                    <a:pt x="9174" y="8923"/>
                    <a:pt x="9568" y="8482"/>
                    <a:pt x="10076" y="8482"/>
                  </a:cubicBezTo>
                  <a:cubicBezTo>
                    <a:pt x="10095" y="8482"/>
                    <a:pt x="10115" y="8483"/>
                    <a:pt x="10134" y="8484"/>
                  </a:cubicBezTo>
                  <a:cubicBezTo>
                    <a:pt x="11107" y="8564"/>
                    <a:pt x="12124" y="8698"/>
                    <a:pt x="13043" y="8734"/>
                  </a:cubicBezTo>
                  <a:cubicBezTo>
                    <a:pt x="13053" y="8734"/>
                    <a:pt x="13063" y="8734"/>
                    <a:pt x="13074" y="8734"/>
                  </a:cubicBezTo>
                  <a:cubicBezTo>
                    <a:pt x="13533" y="8734"/>
                    <a:pt x="13908" y="8349"/>
                    <a:pt x="13890" y="7886"/>
                  </a:cubicBezTo>
                  <a:cubicBezTo>
                    <a:pt x="13881" y="7315"/>
                    <a:pt x="13783" y="6798"/>
                    <a:pt x="13694" y="6218"/>
                  </a:cubicBezTo>
                  <a:cubicBezTo>
                    <a:pt x="13640" y="5852"/>
                    <a:pt x="13337" y="5567"/>
                    <a:pt x="12971" y="5531"/>
                  </a:cubicBezTo>
                  <a:cubicBezTo>
                    <a:pt x="12084" y="5433"/>
                    <a:pt x="11114" y="5334"/>
                    <a:pt x="10223" y="5334"/>
                  </a:cubicBezTo>
                  <a:cubicBezTo>
                    <a:pt x="10066" y="5334"/>
                    <a:pt x="9911" y="5337"/>
                    <a:pt x="9760" y="5344"/>
                  </a:cubicBezTo>
                  <a:cubicBezTo>
                    <a:pt x="9744" y="5345"/>
                    <a:pt x="9728" y="5345"/>
                    <a:pt x="9713" y="5345"/>
                  </a:cubicBezTo>
                  <a:cubicBezTo>
                    <a:pt x="9279" y="5345"/>
                    <a:pt x="8921" y="4989"/>
                    <a:pt x="8903" y="4550"/>
                  </a:cubicBezTo>
                  <a:cubicBezTo>
                    <a:pt x="8868" y="3488"/>
                    <a:pt x="8752" y="1998"/>
                    <a:pt x="8645" y="785"/>
                  </a:cubicBezTo>
                  <a:cubicBezTo>
                    <a:pt x="8609" y="375"/>
                    <a:pt x="8279" y="63"/>
                    <a:pt x="7869" y="36"/>
                  </a:cubicBezTo>
                  <a:cubicBezTo>
                    <a:pt x="7583" y="15"/>
                    <a:pt x="7263" y="1"/>
                    <a:pt x="69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3129" name="Google Shape;3129;p13"/>
            <p:cNvSpPr/>
            <p:nvPr/>
          </p:nvSpPr>
          <p:spPr>
            <a:xfrm>
              <a:off x="749500" y="1837375"/>
              <a:ext cx="331450" cy="295725"/>
            </a:xfrm>
            <a:custGeom>
              <a:avLst/>
              <a:gdLst/>
              <a:ahLst/>
              <a:cxnLst/>
              <a:rect l="l" t="t" r="r" b="b"/>
              <a:pathLst>
                <a:path w="13258" h="11829" extrusionOk="0">
                  <a:moveTo>
                    <a:pt x="9564" y="1"/>
                  </a:moveTo>
                  <a:cubicBezTo>
                    <a:pt x="9348" y="1"/>
                    <a:pt x="9135" y="86"/>
                    <a:pt x="8976" y="245"/>
                  </a:cubicBezTo>
                  <a:cubicBezTo>
                    <a:pt x="8253" y="995"/>
                    <a:pt x="7468" y="1833"/>
                    <a:pt x="6888" y="2654"/>
                  </a:cubicBezTo>
                  <a:cubicBezTo>
                    <a:pt x="6731" y="2882"/>
                    <a:pt x="6478" y="3001"/>
                    <a:pt x="6221" y="3001"/>
                  </a:cubicBezTo>
                  <a:cubicBezTo>
                    <a:pt x="6056" y="3001"/>
                    <a:pt x="5889" y="2951"/>
                    <a:pt x="5746" y="2850"/>
                  </a:cubicBezTo>
                  <a:cubicBezTo>
                    <a:pt x="4890" y="2235"/>
                    <a:pt x="3659" y="1423"/>
                    <a:pt x="2633" y="772"/>
                  </a:cubicBezTo>
                  <a:cubicBezTo>
                    <a:pt x="2498" y="686"/>
                    <a:pt x="2346" y="645"/>
                    <a:pt x="2196" y="645"/>
                  </a:cubicBezTo>
                  <a:cubicBezTo>
                    <a:pt x="1967" y="645"/>
                    <a:pt x="1741" y="740"/>
                    <a:pt x="1580" y="923"/>
                  </a:cubicBezTo>
                  <a:cubicBezTo>
                    <a:pt x="1018" y="1557"/>
                    <a:pt x="331" y="2449"/>
                    <a:pt x="108" y="3118"/>
                  </a:cubicBezTo>
                  <a:cubicBezTo>
                    <a:pt x="1" y="3457"/>
                    <a:pt x="144" y="3831"/>
                    <a:pt x="447" y="4037"/>
                  </a:cubicBezTo>
                  <a:cubicBezTo>
                    <a:pt x="1571" y="4777"/>
                    <a:pt x="3891" y="5741"/>
                    <a:pt x="4247" y="6204"/>
                  </a:cubicBezTo>
                  <a:cubicBezTo>
                    <a:pt x="4506" y="6552"/>
                    <a:pt x="1634" y="10148"/>
                    <a:pt x="1848" y="10647"/>
                  </a:cubicBezTo>
                  <a:cubicBezTo>
                    <a:pt x="2044" y="11129"/>
                    <a:pt x="3141" y="11575"/>
                    <a:pt x="3944" y="11798"/>
                  </a:cubicBezTo>
                  <a:cubicBezTo>
                    <a:pt x="4019" y="11819"/>
                    <a:pt x="4095" y="11829"/>
                    <a:pt x="4169" y="11829"/>
                  </a:cubicBezTo>
                  <a:cubicBezTo>
                    <a:pt x="4476" y="11829"/>
                    <a:pt x="4764" y="11659"/>
                    <a:pt x="4908" y="11379"/>
                  </a:cubicBezTo>
                  <a:cubicBezTo>
                    <a:pt x="5443" y="10317"/>
                    <a:pt x="6032" y="9407"/>
                    <a:pt x="6558" y="8667"/>
                  </a:cubicBezTo>
                  <a:cubicBezTo>
                    <a:pt x="6718" y="8440"/>
                    <a:pt x="6968" y="8320"/>
                    <a:pt x="7220" y="8320"/>
                  </a:cubicBezTo>
                  <a:cubicBezTo>
                    <a:pt x="7404" y="8320"/>
                    <a:pt x="7590" y="8383"/>
                    <a:pt x="7744" y="8515"/>
                  </a:cubicBezTo>
                  <a:cubicBezTo>
                    <a:pt x="8681" y="9291"/>
                    <a:pt x="9645" y="10174"/>
                    <a:pt x="10662" y="10718"/>
                  </a:cubicBezTo>
                  <a:cubicBezTo>
                    <a:pt x="10782" y="10785"/>
                    <a:pt x="10912" y="10817"/>
                    <a:pt x="11042" y="10817"/>
                  </a:cubicBezTo>
                  <a:cubicBezTo>
                    <a:pt x="11277" y="10817"/>
                    <a:pt x="11509" y="10712"/>
                    <a:pt x="11670" y="10522"/>
                  </a:cubicBezTo>
                  <a:cubicBezTo>
                    <a:pt x="12116" y="9987"/>
                    <a:pt x="12597" y="9398"/>
                    <a:pt x="13026" y="8774"/>
                  </a:cubicBezTo>
                  <a:cubicBezTo>
                    <a:pt x="13258" y="8435"/>
                    <a:pt x="13195" y="7980"/>
                    <a:pt x="12892" y="7712"/>
                  </a:cubicBezTo>
                  <a:cubicBezTo>
                    <a:pt x="12089" y="6998"/>
                    <a:pt x="10813" y="6115"/>
                    <a:pt x="9778" y="5526"/>
                  </a:cubicBezTo>
                  <a:cubicBezTo>
                    <a:pt x="9323" y="5268"/>
                    <a:pt x="9225" y="4652"/>
                    <a:pt x="9573" y="4260"/>
                  </a:cubicBezTo>
                  <a:cubicBezTo>
                    <a:pt x="10224" y="3546"/>
                    <a:pt x="10947" y="2823"/>
                    <a:pt x="11527" y="2128"/>
                  </a:cubicBezTo>
                  <a:cubicBezTo>
                    <a:pt x="11830" y="1771"/>
                    <a:pt x="11759" y="1227"/>
                    <a:pt x="11384" y="950"/>
                  </a:cubicBezTo>
                  <a:cubicBezTo>
                    <a:pt x="10929" y="620"/>
                    <a:pt x="10465" y="379"/>
                    <a:pt x="9957" y="102"/>
                  </a:cubicBezTo>
                  <a:cubicBezTo>
                    <a:pt x="9834" y="34"/>
                    <a:pt x="9698" y="1"/>
                    <a:pt x="956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3130" name="Google Shape;3130;p13"/>
            <p:cNvSpPr/>
            <p:nvPr/>
          </p:nvSpPr>
          <p:spPr>
            <a:xfrm>
              <a:off x="-135450" y="1855850"/>
              <a:ext cx="441375" cy="378350"/>
            </a:xfrm>
            <a:custGeom>
              <a:avLst/>
              <a:gdLst/>
              <a:ahLst/>
              <a:cxnLst/>
              <a:rect l="l" t="t" r="r" b="b"/>
              <a:pathLst>
                <a:path w="17655" h="15134" extrusionOk="0">
                  <a:moveTo>
                    <a:pt x="13777" y="0"/>
                  </a:moveTo>
                  <a:cubicBezTo>
                    <a:pt x="11895" y="0"/>
                    <a:pt x="9689" y="69"/>
                    <a:pt x="9153" y="291"/>
                  </a:cubicBezTo>
                  <a:cubicBezTo>
                    <a:pt x="8270" y="657"/>
                    <a:pt x="8083" y="7366"/>
                    <a:pt x="7440" y="11621"/>
                  </a:cubicBezTo>
                  <a:cubicBezTo>
                    <a:pt x="7412" y="11801"/>
                    <a:pt x="7266" y="11895"/>
                    <a:pt x="7120" y="11895"/>
                  </a:cubicBezTo>
                  <a:cubicBezTo>
                    <a:pt x="6991" y="11895"/>
                    <a:pt x="6862" y="11821"/>
                    <a:pt x="6816" y="11666"/>
                  </a:cubicBezTo>
                  <a:cubicBezTo>
                    <a:pt x="5968" y="8873"/>
                    <a:pt x="5772" y="7767"/>
                    <a:pt x="4666" y="5358"/>
                  </a:cubicBezTo>
                  <a:cubicBezTo>
                    <a:pt x="4514" y="5019"/>
                    <a:pt x="4175" y="4805"/>
                    <a:pt x="3810" y="4805"/>
                  </a:cubicBezTo>
                  <a:cubicBezTo>
                    <a:pt x="2391" y="4823"/>
                    <a:pt x="883" y="5233"/>
                    <a:pt x="232" y="6536"/>
                  </a:cubicBezTo>
                  <a:cubicBezTo>
                    <a:pt x="0" y="7178"/>
                    <a:pt x="232"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60"/>
                    <a:pt x="6554" y="15134"/>
                    <a:pt x="7244" y="15134"/>
                  </a:cubicBezTo>
                  <a:cubicBezTo>
                    <a:pt x="7960" y="15134"/>
                    <a:pt x="8703" y="14947"/>
                    <a:pt x="8930" y="14529"/>
                  </a:cubicBezTo>
                  <a:cubicBezTo>
                    <a:pt x="10402" y="11862"/>
                    <a:pt x="10358" y="6242"/>
                    <a:pt x="11107" y="2852"/>
                  </a:cubicBezTo>
                  <a:cubicBezTo>
                    <a:pt x="11214" y="2397"/>
                    <a:pt x="11598" y="2075"/>
                    <a:pt x="12062" y="2058"/>
                  </a:cubicBezTo>
                  <a:lnTo>
                    <a:pt x="14327" y="1995"/>
                  </a:lnTo>
                  <a:cubicBezTo>
                    <a:pt x="14827" y="2147"/>
                    <a:pt x="15068" y="2736"/>
                    <a:pt x="15184" y="3199"/>
                  </a:cubicBezTo>
                  <a:cubicBezTo>
                    <a:pt x="15270" y="3535"/>
                    <a:pt x="15571" y="3762"/>
                    <a:pt x="15913" y="3762"/>
                  </a:cubicBezTo>
                  <a:cubicBezTo>
                    <a:pt x="15925" y="3762"/>
                    <a:pt x="15938" y="3762"/>
                    <a:pt x="15951" y="3762"/>
                  </a:cubicBezTo>
                  <a:cubicBezTo>
                    <a:pt x="16263" y="3744"/>
                    <a:pt x="16602" y="3726"/>
                    <a:pt x="16897" y="3708"/>
                  </a:cubicBezTo>
                  <a:cubicBezTo>
                    <a:pt x="17325" y="3681"/>
                    <a:pt x="17655" y="3307"/>
                    <a:pt x="17601" y="2887"/>
                  </a:cubicBezTo>
                  <a:cubicBezTo>
                    <a:pt x="17512" y="2156"/>
                    <a:pt x="17280" y="1487"/>
                    <a:pt x="17048" y="987"/>
                  </a:cubicBezTo>
                  <a:cubicBezTo>
                    <a:pt x="16790" y="416"/>
                    <a:pt x="16237" y="41"/>
                    <a:pt x="15612" y="24"/>
                  </a:cubicBezTo>
                  <a:cubicBezTo>
                    <a:pt x="15108"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3131" name="Google Shape;3131;p13"/>
            <p:cNvSpPr/>
            <p:nvPr/>
          </p:nvSpPr>
          <p:spPr>
            <a:xfrm>
              <a:off x="415200" y="1658500"/>
              <a:ext cx="341225" cy="77525"/>
            </a:xfrm>
            <a:custGeom>
              <a:avLst/>
              <a:gdLst/>
              <a:ahLst/>
              <a:cxnLst/>
              <a:rect l="l" t="t" r="r" b="b"/>
              <a:pathLst>
                <a:path w="13649" h="3101" extrusionOk="0">
                  <a:moveTo>
                    <a:pt x="12109" y="1"/>
                  </a:moveTo>
                  <a:cubicBezTo>
                    <a:pt x="12081" y="1"/>
                    <a:pt x="12054" y="2"/>
                    <a:pt x="12026" y="5"/>
                  </a:cubicBezTo>
                  <a:cubicBezTo>
                    <a:pt x="10987" y="109"/>
                    <a:pt x="8993" y="125"/>
                    <a:pt x="6936" y="125"/>
                  </a:cubicBezTo>
                  <a:cubicBezTo>
                    <a:pt x="5956" y="125"/>
                    <a:pt x="4961" y="122"/>
                    <a:pt x="4048" y="122"/>
                  </a:cubicBezTo>
                  <a:cubicBezTo>
                    <a:pt x="2766" y="122"/>
                    <a:pt x="1645" y="129"/>
                    <a:pt x="955" y="165"/>
                  </a:cubicBezTo>
                  <a:cubicBezTo>
                    <a:pt x="589" y="192"/>
                    <a:pt x="286" y="442"/>
                    <a:pt x="197" y="790"/>
                  </a:cubicBezTo>
                  <a:cubicBezTo>
                    <a:pt x="54" y="1334"/>
                    <a:pt x="0" y="1958"/>
                    <a:pt x="98" y="2449"/>
                  </a:cubicBezTo>
                  <a:cubicBezTo>
                    <a:pt x="170" y="2833"/>
                    <a:pt x="518" y="3100"/>
                    <a:pt x="910" y="3100"/>
                  </a:cubicBezTo>
                  <a:cubicBezTo>
                    <a:pt x="1208" y="3098"/>
                    <a:pt x="1537" y="3098"/>
                    <a:pt x="1891" y="3098"/>
                  </a:cubicBezTo>
                  <a:cubicBezTo>
                    <a:pt x="2646" y="3098"/>
                    <a:pt x="3513" y="3101"/>
                    <a:pt x="4427" y="3101"/>
                  </a:cubicBezTo>
                  <a:cubicBezTo>
                    <a:pt x="7307" y="3101"/>
                    <a:pt x="10651" y="3073"/>
                    <a:pt x="12409"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3132" name="Google Shape;3132;p13"/>
            <p:cNvSpPr/>
            <p:nvPr/>
          </p:nvSpPr>
          <p:spPr>
            <a:xfrm>
              <a:off x="347175" y="1302100"/>
              <a:ext cx="257550" cy="77550"/>
            </a:xfrm>
            <a:custGeom>
              <a:avLst/>
              <a:gdLst/>
              <a:ahLst/>
              <a:cxnLst/>
              <a:rect l="l" t="t" r="r" b="b"/>
              <a:pathLst>
                <a:path w="10302" h="3102" extrusionOk="0">
                  <a:moveTo>
                    <a:pt x="9136" y="1"/>
                  </a:moveTo>
                  <a:cubicBezTo>
                    <a:pt x="9115" y="1"/>
                    <a:pt x="9094" y="2"/>
                    <a:pt x="9073" y="5"/>
                  </a:cubicBezTo>
                  <a:cubicBezTo>
                    <a:pt x="8268" y="112"/>
                    <a:pt x="6696" y="127"/>
                    <a:pt x="5094" y="127"/>
                  </a:cubicBezTo>
                  <a:cubicBezTo>
                    <a:pt x="4497" y="127"/>
                    <a:pt x="3895" y="125"/>
                    <a:pt x="3328" y="125"/>
                  </a:cubicBezTo>
                  <a:cubicBezTo>
                    <a:pt x="2248" y="125"/>
                    <a:pt x="1292" y="132"/>
                    <a:pt x="723" y="174"/>
                  </a:cubicBezTo>
                  <a:cubicBezTo>
                    <a:pt x="446" y="192"/>
                    <a:pt x="214" y="442"/>
                    <a:pt x="143" y="790"/>
                  </a:cubicBezTo>
                  <a:cubicBezTo>
                    <a:pt x="45" y="1343"/>
                    <a:pt x="0" y="1959"/>
                    <a:pt x="72" y="2449"/>
                  </a:cubicBezTo>
                  <a:cubicBezTo>
                    <a:pt x="125" y="2833"/>
                    <a:pt x="393" y="3101"/>
                    <a:pt x="687" y="3101"/>
                  </a:cubicBezTo>
                  <a:cubicBezTo>
                    <a:pt x="911" y="3099"/>
                    <a:pt x="1158" y="3098"/>
                    <a:pt x="1423" y="3098"/>
                  </a:cubicBezTo>
                  <a:cubicBezTo>
                    <a:pt x="2015" y="3098"/>
                    <a:pt x="2699" y="3101"/>
                    <a:pt x="3418" y="3101"/>
                  </a:cubicBezTo>
                  <a:cubicBezTo>
                    <a:pt x="5575" y="3101"/>
                    <a:pt x="8056" y="3073"/>
                    <a:pt x="9367" y="2851"/>
                  </a:cubicBezTo>
                  <a:cubicBezTo>
                    <a:pt x="10301" y="2685"/>
                    <a:pt x="10057" y="1"/>
                    <a:pt x="9136"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3133" name="Google Shape;3133;p13"/>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3134" name="Google Shape;3134;p13"/>
            <p:cNvSpPr/>
            <p:nvPr/>
          </p:nvSpPr>
          <p:spPr>
            <a:xfrm>
              <a:off x="1043900" y="1658500"/>
              <a:ext cx="341250" cy="77525"/>
            </a:xfrm>
            <a:custGeom>
              <a:avLst/>
              <a:gdLst/>
              <a:ahLst/>
              <a:cxnLst/>
              <a:rect l="l" t="t" r="r" b="b"/>
              <a:pathLst>
                <a:path w="13650" h="3101" extrusionOk="0">
                  <a:moveTo>
                    <a:pt x="12109" y="1"/>
                  </a:moveTo>
                  <a:cubicBezTo>
                    <a:pt x="12082" y="1"/>
                    <a:pt x="12054" y="2"/>
                    <a:pt x="12026" y="5"/>
                  </a:cubicBezTo>
                  <a:cubicBezTo>
                    <a:pt x="10991" y="109"/>
                    <a:pt x="8998" y="125"/>
                    <a:pt x="6940" y="125"/>
                  </a:cubicBezTo>
                  <a:cubicBezTo>
                    <a:pt x="5959" y="125"/>
                    <a:pt x="4964" y="122"/>
                    <a:pt x="4050" y="122"/>
                  </a:cubicBezTo>
                  <a:cubicBezTo>
                    <a:pt x="2767" y="122"/>
                    <a:pt x="1646" y="129"/>
                    <a:pt x="955" y="165"/>
                  </a:cubicBezTo>
                  <a:cubicBezTo>
                    <a:pt x="598" y="192"/>
                    <a:pt x="286" y="442"/>
                    <a:pt x="197" y="790"/>
                  </a:cubicBezTo>
                  <a:cubicBezTo>
                    <a:pt x="54" y="1334"/>
                    <a:pt x="1" y="1958"/>
                    <a:pt x="99" y="2449"/>
                  </a:cubicBezTo>
                  <a:cubicBezTo>
                    <a:pt x="179" y="2833"/>
                    <a:pt x="527" y="3100"/>
                    <a:pt x="920" y="3100"/>
                  </a:cubicBezTo>
                  <a:cubicBezTo>
                    <a:pt x="1217" y="3098"/>
                    <a:pt x="1547" y="3098"/>
                    <a:pt x="1900" y="3098"/>
                  </a:cubicBezTo>
                  <a:cubicBezTo>
                    <a:pt x="2655" y="3098"/>
                    <a:pt x="3521" y="3101"/>
                    <a:pt x="4434" y="3101"/>
                  </a:cubicBezTo>
                  <a:cubicBezTo>
                    <a:pt x="7311" y="3101"/>
                    <a:pt x="10651" y="3073"/>
                    <a:pt x="12410"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3135" name="Google Shape;3135;p13"/>
            <p:cNvSpPr/>
            <p:nvPr/>
          </p:nvSpPr>
          <p:spPr>
            <a:xfrm>
              <a:off x="240625" y="4305650"/>
              <a:ext cx="312650" cy="304025"/>
            </a:xfrm>
            <a:custGeom>
              <a:avLst/>
              <a:gdLst/>
              <a:ahLst/>
              <a:cxnLst/>
              <a:rect l="l" t="t" r="r" b="b"/>
              <a:pathLst>
                <a:path w="12506" h="12161" extrusionOk="0">
                  <a:moveTo>
                    <a:pt x="10516" y="0"/>
                  </a:moveTo>
                  <a:cubicBezTo>
                    <a:pt x="10266" y="0"/>
                    <a:pt x="10017" y="100"/>
                    <a:pt x="9829" y="287"/>
                  </a:cubicBezTo>
                  <a:cubicBezTo>
                    <a:pt x="7465" y="2687"/>
                    <a:pt x="2523" y="7460"/>
                    <a:pt x="703" y="9824"/>
                  </a:cubicBezTo>
                  <a:cubicBezTo>
                    <a:pt x="0" y="10738"/>
                    <a:pt x="1446" y="12161"/>
                    <a:pt x="2553" y="12161"/>
                  </a:cubicBezTo>
                  <a:cubicBezTo>
                    <a:pt x="2851" y="12161"/>
                    <a:pt x="3125" y="12058"/>
                    <a:pt x="3326" y="11813"/>
                  </a:cubicBezTo>
                  <a:cubicBezTo>
                    <a:pt x="4949" y="9833"/>
                    <a:pt x="10480" y="4596"/>
                    <a:pt x="12175" y="2696"/>
                  </a:cubicBezTo>
                  <a:cubicBezTo>
                    <a:pt x="12452" y="2384"/>
                    <a:pt x="12505" y="1938"/>
                    <a:pt x="12291" y="1581"/>
                  </a:cubicBezTo>
                  <a:cubicBezTo>
                    <a:pt x="11961" y="1019"/>
                    <a:pt x="11497" y="466"/>
                    <a:pt x="11025" y="154"/>
                  </a:cubicBezTo>
                  <a:cubicBezTo>
                    <a:pt x="10869" y="50"/>
                    <a:pt x="10692" y="0"/>
                    <a:pt x="1051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3136" name="Google Shape;3136;p13"/>
            <p:cNvSpPr/>
            <p:nvPr/>
          </p:nvSpPr>
          <p:spPr>
            <a:xfrm>
              <a:off x="272075" y="4291650"/>
              <a:ext cx="85425" cy="76200"/>
            </a:xfrm>
            <a:custGeom>
              <a:avLst/>
              <a:gdLst/>
              <a:ahLst/>
              <a:cxnLst/>
              <a:rect l="l" t="t" r="r" b="b"/>
              <a:pathLst>
                <a:path w="3417" h="3048" extrusionOk="0">
                  <a:moveTo>
                    <a:pt x="1463" y="0"/>
                  </a:moveTo>
                  <a:cubicBezTo>
                    <a:pt x="676" y="0"/>
                    <a:pt x="0" y="809"/>
                    <a:pt x="346" y="2328"/>
                  </a:cubicBezTo>
                  <a:cubicBezTo>
                    <a:pt x="460" y="2827"/>
                    <a:pt x="914" y="3048"/>
                    <a:pt x="1420" y="3048"/>
                  </a:cubicBezTo>
                  <a:cubicBezTo>
                    <a:pt x="2334" y="3048"/>
                    <a:pt x="3417" y="2328"/>
                    <a:pt x="2969" y="1231"/>
                  </a:cubicBezTo>
                  <a:cubicBezTo>
                    <a:pt x="2623" y="399"/>
                    <a:pt x="2015" y="0"/>
                    <a:pt x="146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3137" name="Google Shape;3137;p13"/>
            <p:cNvSpPr/>
            <p:nvPr/>
          </p:nvSpPr>
          <p:spPr>
            <a:xfrm>
              <a:off x="449375" y="4533525"/>
              <a:ext cx="85225" cy="76150"/>
            </a:xfrm>
            <a:custGeom>
              <a:avLst/>
              <a:gdLst/>
              <a:ahLst/>
              <a:cxnLst/>
              <a:rect l="l" t="t" r="r" b="b"/>
              <a:pathLst>
                <a:path w="3409" h="3046" extrusionOk="0">
                  <a:moveTo>
                    <a:pt x="1462" y="1"/>
                  </a:moveTo>
                  <a:cubicBezTo>
                    <a:pt x="677" y="1"/>
                    <a:pt x="0" y="812"/>
                    <a:pt x="346" y="2333"/>
                  </a:cubicBezTo>
                  <a:cubicBezTo>
                    <a:pt x="457" y="2827"/>
                    <a:pt x="908" y="3046"/>
                    <a:pt x="1411" y="3046"/>
                  </a:cubicBezTo>
                  <a:cubicBezTo>
                    <a:pt x="2323" y="3046"/>
                    <a:pt x="3408" y="2328"/>
                    <a:pt x="2960" y="1235"/>
                  </a:cubicBezTo>
                  <a:cubicBezTo>
                    <a:pt x="2618" y="400"/>
                    <a:pt x="2013" y="1"/>
                    <a:pt x="1462"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3138" name="Google Shape;3138;p13"/>
            <p:cNvSpPr/>
            <p:nvPr/>
          </p:nvSpPr>
          <p:spPr>
            <a:xfrm>
              <a:off x="236775" y="4851100"/>
              <a:ext cx="341225" cy="77525"/>
            </a:xfrm>
            <a:custGeom>
              <a:avLst/>
              <a:gdLst/>
              <a:ahLst/>
              <a:cxnLst/>
              <a:rect l="l" t="t" r="r" b="b"/>
              <a:pathLst>
                <a:path w="13649" h="3101" extrusionOk="0">
                  <a:moveTo>
                    <a:pt x="12109" y="1"/>
                  </a:moveTo>
                  <a:cubicBezTo>
                    <a:pt x="12082" y="1"/>
                    <a:pt x="12054" y="2"/>
                    <a:pt x="12026" y="5"/>
                  </a:cubicBezTo>
                  <a:cubicBezTo>
                    <a:pt x="10960" y="112"/>
                    <a:pt x="8877" y="126"/>
                    <a:pt x="6754" y="126"/>
                  </a:cubicBezTo>
                  <a:cubicBezTo>
                    <a:pt x="5963" y="126"/>
                    <a:pt x="5166" y="124"/>
                    <a:pt x="4414" y="124"/>
                  </a:cubicBezTo>
                  <a:cubicBezTo>
                    <a:pt x="2981" y="124"/>
                    <a:pt x="1712" y="132"/>
                    <a:pt x="955" y="174"/>
                  </a:cubicBezTo>
                  <a:cubicBezTo>
                    <a:pt x="598" y="192"/>
                    <a:pt x="286" y="442"/>
                    <a:pt x="197" y="790"/>
                  </a:cubicBezTo>
                  <a:cubicBezTo>
                    <a:pt x="63" y="1343"/>
                    <a:pt x="0" y="1958"/>
                    <a:pt x="99" y="2449"/>
                  </a:cubicBezTo>
                  <a:cubicBezTo>
                    <a:pt x="179" y="2833"/>
                    <a:pt x="527" y="3100"/>
                    <a:pt x="919" y="3100"/>
                  </a:cubicBezTo>
                  <a:cubicBezTo>
                    <a:pt x="1215" y="3099"/>
                    <a:pt x="1541" y="3098"/>
                    <a:pt x="1892" y="3098"/>
                  </a:cubicBezTo>
                  <a:cubicBezTo>
                    <a:pt x="2675" y="3098"/>
                    <a:pt x="3579" y="3101"/>
                    <a:pt x="4530" y="3101"/>
                  </a:cubicBezTo>
                  <a:cubicBezTo>
                    <a:pt x="7385" y="3101"/>
                    <a:pt x="10671" y="3073"/>
                    <a:pt x="12410" y="2851"/>
                  </a:cubicBezTo>
                  <a:cubicBezTo>
                    <a:pt x="13649" y="2685"/>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3139" name="Google Shape;3139;p13"/>
            <p:cNvSpPr/>
            <p:nvPr/>
          </p:nvSpPr>
          <p:spPr>
            <a:xfrm>
              <a:off x="366250" y="4762925"/>
              <a:ext cx="74350" cy="66375"/>
            </a:xfrm>
            <a:custGeom>
              <a:avLst/>
              <a:gdLst/>
              <a:ahLst/>
              <a:cxnLst/>
              <a:rect l="l" t="t" r="r" b="b"/>
              <a:pathLst>
                <a:path w="2974" h="2655" extrusionOk="0">
                  <a:moveTo>
                    <a:pt x="1272" y="0"/>
                  </a:moveTo>
                  <a:cubicBezTo>
                    <a:pt x="588" y="0"/>
                    <a:pt x="0" y="707"/>
                    <a:pt x="299" y="2033"/>
                  </a:cubicBezTo>
                  <a:cubicBezTo>
                    <a:pt x="397" y="2464"/>
                    <a:pt x="790" y="2654"/>
                    <a:pt x="1229" y="2654"/>
                  </a:cubicBezTo>
                  <a:cubicBezTo>
                    <a:pt x="2026" y="2654"/>
                    <a:pt x="2974" y="2028"/>
                    <a:pt x="2583" y="1078"/>
                  </a:cubicBezTo>
                  <a:cubicBezTo>
                    <a:pt x="2281" y="350"/>
                    <a:pt x="1753" y="0"/>
                    <a:pt x="127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3140" name="Google Shape;3140;p13"/>
            <p:cNvSpPr/>
            <p:nvPr/>
          </p:nvSpPr>
          <p:spPr>
            <a:xfrm>
              <a:off x="6444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91" y="2403"/>
                    <a:pt x="5451" y="4856"/>
                    <a:pt x="5290" y="5418"/>
                  </a:cubicBezTo>
                  <a:cubicBezTo>
                    <a:pt x="5174" y="5846"/>
                    <a:pt x="535" y="5766"/>
                    <a:pt x="259" y="6248"/>
                  </a:cubicBezTo>
                  <a:cubicBezTo>
                    <a:pt x="0" y="6703"/>
                    <a:pt x="321" y="7854"/>
                    <a:pt x="642" y="8639"/>
                  </a:cubicBezTo>
                  <a:cubicBezTo>
                    <a:pt x="765" y="8953"/>
                    <a:pt x="1072" y="9155"/>
                    <a:pt x="1405" y="9155"/>
                  </a:cubicBezTo>
                  <a:cubicBezTo>
                    <a:pt x="1459" y="9155"/>
                    <a:pt x="1515" y="9150"/>
                    <a:pt x="1570" y="9138"/>
                  </a:cubicBezTo>
                  <a:cubicBezTo>
                    <a:pt x="2739" y="8915"/>
                    <a:pt x="3836" y="8826"/>
                    <a:pt x="4746" y="8790"/>
                  </a:cubicBezTo>
                  <a:cubicBezTo>
                    <a:pt x="4761" y="8789"/>
                    <a:pt x="4777" y="8789"/>
                    <a:pt x="4792" y="8789"/>
                  </a:cubicBezTo>
                  <a:cubicBezTo>
                    <a:pt x="5253" y="8789"/>
                    <a:pt x="5629" y="9180"/>
                    <a:pt x="5611" y="9647"/>
                  </a:cubicBezTo>
                  <a:cubicBezTo>
                    <a:pt x="5558" y="10869"/>
                    <a:pt x="5451" y="12189"/>
                    <a:pt x="5638" y="13331"/>
                  </a:cubicBezTo>
                  <a:cubicBezTo>
                    <a:pt x="5701" y="13715"/>
                    <a:pt x="6031" y="14000"/>
                    <a:pt x="6423" y="14018"/>
                  </a:cubicBezTo>
                  <a:cubicBezTo>
                    <a:pt x="6841" y="14034"/>
                    <a:pt x="7284" y="14047"/>
                    <a:pt x="7737" y="14047"/>
                  </a:cubicBezTo>
                  <a:cubicBezTo>
                    <a:pt x="8040" y="14047"/>
                    <a:pt x="8347" y="14041"/>
                    <a:pt x="8654" y="14027"/>
                  </a:cubicBezTo>
                  <a:cubicBezTo>
                    <a:pt x="9064" y="14000"/>
                    <a:pt x="9394" y="13670"/>
                    <a:pt x="9421" y="13260"/>
                  </a:cubicBezTo>
                  <a:cubicBezTo>
                    <a:pt x="9501" y="12180"/>
                    <a:pt x="9421" y="10610"/>
                    <a:pt x="9251" y="9424"/>
                  </a:cubicBezTo>
                  <a:cubicBezTo>
                    <a:pt x="9175" y="8921"/>
                    <a:pt x="9561" y="8484"/>
                    <a:pt x="10062" y="8484"/>
                  </a:cubicBezTo>
                  <a:cubicBezTo>
                    <a:pt x="10086" y="8484"/>
                    <a:pt x="10110" y="8485"/>
                    <a:pt x="10134" y="8487"/>
                  </a:cubicBezTo>
                  <a:cubicBezTo>
                    <a:pt x="11107" y="8558"/>
                    <a:pt x="12124" y="8692"/>
                    <a:pt x="13043" y="8728"/>
                  </a:cubicBezTo>
                  <a:cubicBezTo>
                    <a:pt x="13053" y="8728"/>
                    <a:pt x="13063" y="8728"/>
                    <a:pt x="13074" y="8728"/>
                  </a:cubicBezTo>
                  <a:cubicBezTo>
                    <a:pt x="13533" y="8728"/>
                    <a:pt x="13908" y="8343"/>
                    <a:pt x="13890" y="7880"/>
                  </a:cubicBezTo>
                  <a:cubicBezTo>
                    <a:pt x="13881" y="7318"/>
                    <a:pt x="13783" y="6792"/>
                    <a:pt x="13694" y="6221"/>
                  </a:cubicBezTo>
                  <a:cubicBezTo>
                    <a:pt x="13640" y="5855"/>
                    <a:pt x="13337" y="5570"/>
                    <a:pt x="12971" y="5525"/>
                  </a:cubicBezTo>
                  <a:cubicBezTo>
                    <a:pt x="12093" y="5428"/>
                    <a:pt x="11134" y="5336"/>
                    <a:pt x="10251" y="5336"/>
                  </a:cubicBezTo>
                  <a:cubicBezTo>
                    <a:pt x="10084" y="5336"/>
                    <a:pt x="9920" y="5340"/>
                    <a:pt x="9760" y="5347"/>
                  </a:cubicBezTo>
                  <a:cubicBezTo>
                    <a:pt x="9749" y="5347"/>
                    <a:pt x="9738" y="5347"/>
                    <a:pt x="9727" y="5347"/>
                  </a:cubicBezTo>
                  <a:cubicBezTo>
                    <a:pt x="9287" y="5347"/>
                    <a:pt x="8921" y="4997"/>
                    <a:pt x="8903" y="4544"/>
                  </a:cubicBezTo>
                  <a:cubicBezTo>
                    <a:pt x="8868" y="3482"/>
                    <a:pt x="8752" y="2001"/>
                    <a:pt x="8645" y="779"/>
                  </a:cubicBezTo>
                  <a:cubicBezTo>
                    <a:pt x="8609" y="378"/>
                    <a:pt x="8279" y="57"/>
                    <a:pt x="7869" y="30"/>
                  </a:cubicBezTo>
                  <a:cubicBezTo>
                    <a:pt x="7593" y="13"/>
                    <a:pt x="7287" y="1"/>
                    <a:pt x="697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3141" name="Google Shape;3141;p13"/>
            <p:cNvSpPr/>
            <p:nvPr/>
          </p:nvSpPr>
          <p:spPr>
            <a:xfrm>
              <a:off x="749500" y="3965725"/>
              <a:ext cx="331450" cy="295925"/>
            </a:xfrm>
            <a:custGeom>
              <a:avLst/>
              <a:gdLst/>
              <a:ahLst/>
              <a:cxnLst/>
              <a:rect l="l" t="t" r="r" b="b"/>
              <a:pathLst>
                <a:path w="13258" h="11837" extrusionOk="0">
                  <a:moveTo>
                    <a:pt x="9567" y="1"/>
                  </a:moveTo>
                  <a:cubicBezTo>
                    <a:pt x="9350" y="1"/>
                    <a:pt x="9136" y="88"/>
                    <a:pt x="8976" y="253"/>
                  </a:cubicBezTo>
                  <a:cubicBezTo>
                    <a:pt x="8253" y="1003"/>
                    <a:pt x="7468" y="1841"/>
                    <a:pt x="6888" y="2653"/>
                  </a:cubicBezTo>
                  <a:cubicBezTo>
                    <a:pt x="6730" y="2881"/>
                    <a:pt x="6476" y="3004"/>
                    <a:pt x="6219" y="3004"/>
                  </a:cubicBezTo>
                  <a:cubicBezTo>
                    <a:pt x="6055" y="3004"/>
                    <a:pt x="5889" y="2954"/>
                    <a:pt x="5746" y="2849"/>
                  </a:cubicBezTo>
                  <a:cubicBezTo>
                    <a:pt x="4890" y="2234"/>
                    <a:pt x="3659" y="1431"/>
                    <a:pt x="2633" y="780"/>
                  </a:cubicBezTo>
                  <a:cubicBezTo>
                    <a:pt x="2498" y="691"/>
                    <a:pt x="2346" y="649"/>
                    <a:pt x="2195" y="649"/>
                  </a:cubicBezTo>
                  <a:cubicBezTo>
                    <a:pt x="1967" y="649"/>
                    <a:pt x="1741" y="745"/>
                    <a:pt x="1580" y="922"/>
                  </a:cubicBezTo>
                  <a:cubicBezTo>
                    <a:pt x="1018" y="1556"/>
                    <a:pt x="331" y="2448"/>
                    <a:pt x="108" y="3117"/>
                  </a:cubicBezTo>
                  <a:cubicBezTo>
                    <a:pt x="1" y="3465"/>
                    <a:pt x="144" y="3839"/>
                    <a:pt x="447" y="4036"/>
                  </a:cubicBezTo>
                  <a:cubicBezTo>
                    <a:pt x="1571" y="4776"/>
                    <a:pt x="3891" y="5740"/>
                    <a:pt x="4247" y="6212"/>
                  </a:cubicBezTo>
                  <a:cubicBezTo>
                    <a:pt x="4506" y="6560"/>
                    <a:pt x="1634" y="10147"/>
                    <a:pt x="1848" y="10655"/>
                  </a:cubicBezTo>
                  <a:cubicBezTo>
                    <a:pt x="2044" y="11137"/>
                    <a:pt x="3141" y="11574"/>
                    <a:pt x="3944" y="11806"/>
                  </a:cubicBezTo>
                  <a:cubicBezTo>
                    <a:pt x="4019" y="11827"/>
                    <a:pt x="4094" y="11837"/>
                    <a:pt x="4168" y="11837"/>
                  </a:cubicBezTo>
                  <a:cubicBezTo>
                    <a:pt x="4475" y="11837"/>
                    <a:pt x="4764" y="11665"/>
                    <a:pt x="4908" y="11378"/>
                  </a:cubicBezTo>
                  <a:cubicBezTo>
                    <a:pt x="5443" y="10325"/>
                    <a:pt x="6032" y="9415"/>
                    <a:pt x="6558" y="8675"/>
                  </a:cubicBezTo>
                  <a:cubicBezTo>
                    <a:pt x="6719" y="8446"/>
                    <a:pt x="6971" y="8326"/>
                    <a:pt x="7226" y="8326"/>
                  </a:cubicBezTo>
                  <a:cubicBezTo>
                    <a:pt x="7408" y="8326"/>
                    <a:pt x="7592" y="8387"/>
                    <a:pt x="7744" y="8514"/>
                  </a:cubicBezTo>
                  <a:cubicBezTo>
                    <a:pt x="8681" y="9290"/>
                    <a:pt x="9645" y="10182"/>
                    <a:pt x="10662" y="10726"/>
                  </a:cubicBezTo>
                  <a:cubicBezTo>
                    <a:pt x="10782" y="10790"/>
                    <a:pt x="10913" y="10821"/>
                    <a:pt x="11043" y="10821"/>
                  </a:cubicBezTo>
                  <a:cubicBezTo>
                    <a:pt x="11277" y="10821"/>
                    <a:pt x="11509" y="10720"/>
                    <a:pt x="11670" y="10530"/>
                  </a:cubicBezTo>
                  <a:cubicBezTo>
                    <a:pt x="12116" y="9995"/>
                    <a:pt x="12597" y="9406"/>
                    <a:pt x="13026" y="8782"/>
                  </a:cubicBezTo>
                  <a:cubicBezTo>
                    <a:pt x="13258" y="8443"/>
                    <a:pt x="13195" y="7988"/>
                    <a:pt x="12892" y="7711"/>
                  </a:cubicBezTo>
                  <a:cubicBezTo>
                    <a:pt x="12089" y="6997"/>
                    <a:pt x="10813" y="6114"/>
                    <a:pt x="9778" y="5534"/>
                  </a:cubicBezTo>
                  <a:cubicBezTo>
                    <a:pt x="9323" y="5276"/>
                    <a:pt x="9225" y="4660"/>
                    <a:pt x="9573" y="4268"/>
                  </a:cubicBezTo>
                  <a:cubicBezTo>
                    <a:pt x="10224" y="3554"/>
                    <a:pt x="10947" y="2831"/>
                    <a:pt x="11527" y="2136"/>
                  </a:cubicBezTo>
                  <a:cubicBezTo>
                    <a:pt x="11830" y="1770"/>
                    <a:pt x="11759" y="1226"/>
                    <a:pt x="11384" y="949"/>
                  </a:cubicBezTo>
                  <a:cubicBezTo>
                    <a:pt x="10929" y="619"/>
                    <a:pt x="10465" y="378"/>
                    <a:pt x="9957" y="102"/>
                  </a:cubicBezTo>
                  <a:cubicBezTo>
                    <a:pt x="9834" y="34"/>
                    <a:pt x="9700" y="1"/>
                    <a:pt x="956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3142" name="Google Shape;3142;p13"/>
            <p:cNvSpPr/>
            <p:nvPr/>
          </p:nvSpPr>
          <p:spPr>
            <a:xfrm>
              <a:off x="-135450" y="3984400"/>
              <a:ext cx="441375" cy="378250"/>
            </a:xfrm>
            <a:custGeom>
              <a:avLst/>
              <a:gdLst/>
              <a:ahLst/>
              <a:cxnLst/>
              <a:rect l="l" t="t" r="r" b="b"/>
              <a:pathLst>
                <a:path w="17655" h="15130" extrusionOk="0">
                  <a:moveTo>
                    <a:pt x="13777" y="0"/>
                  </a:moveTo>
                  <a:cubicBezTo>
                    <a:pt x="11895" y="0"/>
                    <a:pt x="9689" y="69"/>
                    <a:pt x="9153" y="291"/>
                  </a:cubicBezTo>
                  <a:cubicBezTo>
                    <a:pt x="8270" y="657"/>
                    <a:pt x="8083" y="7357"/>
                    <a:pt x="7440" y="11621"/>
                  </a:cubicBezTo>
                  <a:cubicBezTo>
                    <a:pt x="7412" y="11800"/>
                    <a:pt x="7268" y="11891"/>
                    <a:pt x="7123" y="11891"/>
                  </a:cubicBezTo>
                  <a:cubicBezTo>
                    <a:pt x="6993" y="11891"/>
                    <a:pt x="6862" y="11817"/>
                    <a:pt x="6816" y="11666"/>
                  </a:cubicBezTo>
                  <a:cubicBezTo>
                    <a:pt x="5968" y="8864"/>
                    <a:pt x="5772" y="7758"/>
                    <a:pt x="4666" y="5349"/>
                  </a:cubicBezTo>
                  <a:cubicBezTo>
                    <a:pt x="4514" y="5019"/>
                    <a:pt x="4175" y="4805"/>
                    <a:pt x="3810" y="4805"/>
                  </a:cubicBezTo>
                  <a:cubicBezTo>
                    <a:pt x="2391" y="4814"/>
                    <a:pt x="883" y="5233"/>
                    <a:pt x="232" y="6536"/>
                  </a:cubicBezTo>
                  <a:cubicBezTo>
                    <a:pt x="0" y="7178"/>
                    <a:pt x="232" y="7562"/>
                    <a:pt x="544" y="8026"/>
                  </a:cubicBezTo>
                  <a:cubicBezTo>
                    <a:pt x="648" y="8182"/>
                    <a:pt x="819" y="8265"/>
                    <a:pt x="993" y="8265"/>
                  </a:cubicBezTo>
                  <a:cubicBezTo>
                    <a:pt x="1117" y="8265"/>
                    <a:pt x="1243" y="8222"/>
                    <a:pt x="1347" y="8133"/>
                  </a:cubicBezTo>
                  <a:cubicBezTo>
                    <a:pt x="2014" y="7559"/>
                    <a:pt x="2817" y="7165"/>
                    <a:pt x="3251" y="7165"/>
                  </a:cubicBezTo>
                  <a:cubicBezTo>
                    <a:pt x="3404" y="7165"/>
                    <a:pt x="3511" y="7214"/>
                    <a:pt x="3551" y="7321"/>
                  </a:cubicBezTo>
                  <a:cubicBezTo>
                    <a:pt x="4247" y="9239"/>
                    <a:pt x="5139" y="13485"/>
                    <a:pt x="5736" y="14645"/>
                  </a:cubicBezTo>
                  <a:cubicBezTo>
                    <a:pt x="5891" y="14953"/>
                    <a:pt x="6563" y="15129"/>
                    <a:pt x="7257" y="15129"/>
                  </a:cubicBezTo>
                  <a:cubicBezTo>
                    <a:pt x="7969" y="15129"/>
                    <a:pt x="8704" y="14945"/>
                    <a:pt x="8930" y="14529"/>
                  </a:cubicBezTo>
                  <a:cubicBezTo>
                    <a:pt x="10402" y="11853"/>
                    <a:pt x="10358" y="6233"/>
                    <a:pt x="11107" y="2843"/>
                  </a:cubicBezTo>
                  <a:cubicBezTo>
                    <a:pt x="11214" y="2397"/>
                    <a:pt x="11598" y="2067"/>
                    <a:pt x="12062" y="2058"/>
                  </a:cubicBezTo>
                  <a:lnTo>
                    <a:pt x="14327" y="1995"/>
                  </a:lnTo>
                  <a:cubicBezTo>
                    <a:pt x="14827" y="2147"/>
                    <a:pt x="15068" y="2736"/>
                    <a:pt x="15184" y="3199"/>
                  </a:cubicBezTo>
                  <a:cubicBezTo>
                    <a:pt x="15270" y="3534"/>
                    <a:pt x="15571" y="3754"/>
                    <a:pt x="15911" y="3754"/>
                  </a:cubicBezTo>
                  <a:cubicBezTo>
                    <a:pt x="15924" y="3754"/>
                    <a:pt x="15938" y="3753"/>
                    <a:pt x="15951" y="3753"/>
                  </a:cubicBezTo>
                  <a:cubicBezTo>
                    <a:pt x="16263" y="3735"/>
                    <a:pt x="16602" y="3717"/>
                    <a:pt x="16897" y="3699"/>
                  </a:cubicBezTo>
                  <a:cubicBezTo>
                    <a:pt x="17325" y="3681"/>
                    <a:pt x="17655" y="3307"/>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3143" name="Google Shape;3143;p13"/>
            <p:cNvSpPr/>
            <p:nvPr/>
          </p:nvSpPr>
          <p:spPr>
            <a:xfrm>
              <a:off x="415200" y="3787050"/>
              <a:ext cx="341175" cy="77375"/>
            </a:xfrm>
            <a:custGeom>
              <a:avLst/>
              <a:gdLst/>
              <a:ahLst/>
              <a:cxnLst/>
              <a:rect l="l" t="t" r="r" b="b"/>
              <a:pathLst>
                <a:path w="13647" h="3095" extrusionOk="0">
                  <a:moveTo>
                    <a:pt x="12114" y="0"/>
                  </a:moveTo>
                  <a:cubicBezTo>
                    <a:pt x="12085" y="0"/>
                    <a:pt x="12056" y="2"/>
                    <a:pt x="12026" y="5"/>
                  </a:cubicBezTo>
                  <a:cubicBezTo>
                    <a:pt x="10997" y="103"/>
                    <a:pt x="9030" y="119"/>
                    <a:pt x="6994" y="119"/>
                  </a:cubicBezTo>
                  <a:cubicBezTo>
                    <a:pt x="6089" y="119"/>
                    <a:pt x="5170" y="116"/>
                    <a:pt x="4313" y="116"/>
                  </a:cubicBezTo>
                  <a:cubicBezTo>
                    <a:pt x="2920" y="116"/>
                    <a:pt x="1692" y="124"/>
                    <a:pt x="955" y="165"/>
                  </a:cubicBezTo>
                  <a:cubicBezTo>
                    <a:pt x="589" y="183"/>
                    <a:pt x="286" y="433"/>
                    <a:pt x="197" y="781"/>
                  </a:cubicBezTo>
                  <a:cubicBezTo>
                    <a:pt x="54" y="1334"/>
                    <a:pt x="0" y="1958"/>
                    <a:pt x="98" y="2440"/>
                  </a:cubicBezTo>
                  <a:cubicBezTo>
                    <a:pt x="170" y="2824"/>
                    <a:pt x="518" y="3091"/>
                    <a:pt x="910" y="3091"/>
                  </a:cubicBezTo>
                  <a:cubicBezTo>
                    <a:pt x="1174" y="3090"/>
                    <a:pt x="1463" y="3089"/>
                    <a:pt x="1771" y="3089"/>
                  </a:cubicBezTo>
                  <a:cubicBezTo>
                    <a:pt x="2655" y="3089"/>
                    <a:pt x="3704" y="3094"/>
                    <a:pt x="4806" y="3094"/>
                  </a:cubicBezTo>
                  <a:cubicBezTo>
                    <a:pt x="7595" y="3094"/>
                    <a:pt x="10727" y="3063"/>
                    <a:pt x="12409" y="2842"/>
                  </a:cubicBezTo>
                  <a:cubicBezTo>
                    <a:pt x="13647" y="2676"/>
                    <a:pt x="13327" y="0"/>
                    <a:pt x="1211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3144" name="Google Shape;3144;p13"/>
            <p:cNvSpPr/>
            <p:nvPr/>
          </p:nvSpPr>
          <p:spPr>
            <a:xfrm>
              <a:off x="347175" y="3430650"/>
              <a:ext cx="257550" cy="77475"/>
            </a:xfrm>
            <a:custGeom>
              <a:avLst/>
              <a:gdLst/>
              <a:ahLst/>
              <a:cxnLst/>
              <a:rect l="l" t="t" r="r" b="b"/>
              <a:pathLst>
                <a:path w="10302" h="3099" extrusionOk="0">
                  <a:moveTo>
                    <a:pt x="9136" y="1"/>
                  </a:moveTo>
                  <a:cubicBezTo>
                    <a:pt x="9115" y="1"/>
                    <a:pt x="9094" y="2"/>
                    <a:pt x="9073" y="5"/>
                  </a:cubicBezTo>
                  <a:cubicBezTo>
                    <a:pt x="8292" y="109"/>
                    <a:pt x="6788" y="126"/>
                    <a:pt x="5236" y="126"/>
                  </a:cubicBezTo>
                  <a:cubicBezTo>
                    <a:pt x="4496" y="126"/>
                    <a:pt x="3746" y="122"/>
                    <a:pt x="3057" y="122"/>
                  </a:cubicBezTo>
                  <a:cubicBezTo>
                    <a:pt x="2089" y="122"/>
                    <a:pt x="1244" y="129"/>
                    <a:pt x="723" y="166"/>
                  </a:cubicBezTo>
                  <a:cubicBezTo>
                    <a:pt x="446" y="192"/>
                    <a:pt x="214" y="433"/>
                    <a:pt x="143" y="790"/>
                  </a:cubicBezTo>
                  <a:cubicBezTo>
                    <a:pt x="45" y="1334"/>
                    <a:pt x="0" y="1959"/>
                    <a:pt x="72" y="2449"/>
                  </a:cubicBezTo>
                  <a:cubicBezTo>
                    <a:pt x="124" y="2827"/>
                    <a:pt x="384" y="3092"/>
                    <a:pt x="673" y="3092"/>
                  </a:cubicBezTo>
                  <a:cubicBezTo>
                    <a:pt x="678" y="3092"/>
                    <a:pt x="683" y="3092"/>
                    <a:pt x="687" y="3092"/>
                  </a:cubicBezTo>
                  <a:cubicBezTo>
                    <a:pt x="793" y="3091"/>
                    <a:pt x="903" y="3091"/>
                    <a:pt x="1018" y="3091"/>
                  </a:cubicBezTo>
                  <a:cubicBezTo>
                    <a:pt x="1743" y="3091"/>
                    <a:pt x="2652" y="3098"/>
                    <a:pt x="3616" y="3098"/>
                  </a:cubicBezTo>
                  <a:cubicBezTo>
                    <a:pt x="5725" y="3098"/>
                    <a:pt x="8096" y="3063"/>
                    <a:pt x="9367" y="2842"/>
                  </a:cubicBezTo>
                  <a:cubicBezTo>
                    <a:pt x="10301" y="2685"/>
                    <a:pt x="10057" y="1"/>
                    <a:pt x="9136"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3145" name="Google Shape;3145;p13"/>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3146" name="Google Shape;3146;p13"/>
            <p:cNvSpPr/>
            <p:nvPr/>
          </p:nvSpPr>
          <p:spPr>
            <a:xfrm>
              <a:off x="10439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8" y="183"/>
                    <a:pt x="286" y="433"/>
                    <a:pt x="197" y="781"/>
                  </a:cubicBezTo>
                  <a:cubicBezTo>
                    <a:pt x="54" y="1334"/>
                    <a:pt x="1" y="1958"/>
                    <a:pt x="99" y="2440"/>
                  </a:cubicBezTo>
                  <a:cubicBezTo>
                    <a:pt x="179" y="2824"/>
                    <a:pt x="527" y="3091"/>
                    <a:pt x="920" y="3091"/>
                  </a:cubicBezTo>
                  <a:cubicBezTo>
                    <a:pt x="1183" y="3090"/>
                    <a:pt x="1472" y="3089"/>
                    <a:pt x="1780" y="3089"/>
                  </a:cubicBezTo>
                  <a:cubicBezTo>
                    <a:pt x="2664" y="3089"/>
                    <a:pt x="3712" y="3094"/>
                    <a:pt x="4812" y="3094"/>
                  </a:cubicBezTo>
                  <a:cubicBezTo>
                    <a:pt x="7599" y="3094"/>
                    <a:pt x="10728" y="3063"/>
                    <a:pt x="12410" y="2842"/>
                  </a:cubicBezTo>
                  <a:cubicBezTo>
                    <a:pt x="13647" y="2676"/>
                    <a:pt x="13327" y="0"/>
                    <a:pt x="1211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grpSp>
      <p:grpSp>
        <p:nvGrpSpPr>
          <p:cNvPr id="3147" name="Google Shape;3147;p13"/>
          <p:cNvGrpSpPr/>
          <p:nvPr/>
        </p:nvGrpSpPr>
        <p:grpSpPr>
          <a:xfrm>
            <a:off x="983047" y="3835037"/>
            <a:ext cx="6551474" cy="5357112"/>
            <a:chOff x="4667125" y="2922463"/>
            <a:chExt cx="2716200" cy="2221025"/>
          </a:xfrm>
        </p:grpSpPr>
        <p:sp>
          <p:nvSpPr>
            <p:cNvPr id="3148" name="Google Shape;3148;p13"/>
            <p:cNvSpPr/>
            <p:nvPr/>
          </p:nvSpPr>
          <p:spPr>
            <a:xfrm>
              <a:off x="4768625" y="3663938"/>
              <a:ext cx="469950" cy="1231875"/>
            </a:xfrm>
            <a:custGeom>
              <a:avLst/>
              <a:gdLst/>
              <a:ahLst/>
              <a:cxnLst/>
              <a:rect l="l" t="t" r="r" b="b"/>
              <a:pathLst>
                <a:path w="18798" h="49275" extrusionOk="0">
                  <a:moveTo>
                    <a:pt x="10402" y="1"/>
                  </a:moveTo>
                  <a:lnTo>
                    <a:pt x="7795" y="11956"/>
                  </a:lnTo>
                  <a:lnTo>
                    <a:pt x="1" y="49274"/>
                  </a:lnTo>
                  <a:lnTo>
                    <a:pt x="2081" y="49274"/>
                  </a:lnTo>
                  <a:lnTo>
                    <a:pt x="11003" y="22958"/>
                  </a:lnTo>
                  <a:lnTo>
                    <a:pt x="18798" y="1"/>
                  </a:lnTo>
                  <a:close/>
                </a:path>
              </a:pathLst>
            </a:custGeom>
            <a:solidFill>
              <a:srgbClr val="BA3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3149" name="Google Shape;3149;p13"/>
            <p:cNvSpPr/>
            <p:nvPr/>
          </p:nvSpPr>
          <p:spPr>
            <a:xfrm>
              <a:off x="4963500" y="3663938"/>
              <a:ext cx="275075" cy="573975"/>
            </a:xfrm>
            <a:custGeom>
              <a:avLst/>
              <a:gdLst/>
              <a:ahLst/>
              <a:cxnLst/>
              <a:rect l="l" t="t" r="r" b="b"/>
              <a:pathLst>
                <a:path w="11003" h="22959" extrusionOk="0">
                  <a:moveTo>
                    <a:pt x="2607" y="1"/>
                  </a:moveTo>
                  <a:lnTo>
                    <a:pt x="0" y="11956"/>
                  </a:lnTo>
                  <a:cubicBezTo>
                    <a:pt x="552" y="11379"/>
                    <a:pt x="1178" y="10978"/>
                    <a:pt x="1830" y="10928"/>
                  </a:cubicBezTo>
                  <a:cubicBezTo>
                    <a:pt x="1863" y="10926"/>
                    <a:pt x="1897" y="10926"/>
                    <a:pt x="1930" y="10926"/>
                  </a:cubicBezTo>
                  <a:cubicBezTo>
                    <a:pt x="2376" y="10926"/>
                    <a:pt x="2834" y="11083"/>
                    <a:pt x="3183" y="11480"/>
                  </a:cubicBezTo>
                  <a:cubicBezTo>
                    <a:pt x="3710" y="12056"/>
                    <a:pt x="3935" y="13033"/>
                    <a:pt x="4060" y="13986"/>
                  </a:cubicBezTo>
                  <a:cubicBezTo>
                    <a:pt x="4436" y="16993"/>
                    <a:pt x="3810" y="19951"/>
                    <a:pt x="3208" y="22958"/>
                  </a:cubicBezTo>
                  <a:lnTo>
                    <a:pt x="11003" y="1"/>
                  </a:lnTo>
                  <a:close/>
                </a:path>
              </a:pathLst>
            </a:custGeom>
            <a:solidFill>
              <a:srgbClr val="A12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3150" name="Google Shape;3150;p13"/>
            <p:cNvSpPr/>
            <p:nvPr/>
          </p:nvSpPr>
          <p:spPr>
            <a:xfrm>
              <a:off x="6065000" y="3663938"/>
              <a:ext cx="469950" cy="1231875"/>
            </a:xfrm>
            <a:custGeom>
              <a:avLst/>
              <a:gdLst/>
              <a:ahLst/>
              <a:cxnLst/>
              <a:rect l="l" t="t" r="r" b="b"/>
              <a:pathLst>
                <a:path w="18798" h="49275" extrusionOk="0">
                  <a:moveTo>
                    <a:pt x="1" y="1"/>
                  </a:moveTo>
                  <a:lnTo>
                    <a:pt x="7795" y="22958"/>
                  </a:lnTo>
                  <a:lnTo>
                    <a:pt x="16718" y="49274"/>
                  </a:lnTo>
                  <a:lnTo>
                    <a:pt x="18798" y="49274"/>
                  </a:lnTo>
                  <a:lnTo>
                    <a:pt x="11028" y="11956"/>
                  </a:lnTo>
                  <a:lnTo>
                    <a:pt x="8422" y="1"/>
                  </a:lnTo>
                  <a:close/>
                </a:path>
              </a:pathLst>
            </a:custGeom>
            <a:solidFill>
              <a:srgbClr val="BA3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3151" name="Google Shape;3151;p13"/>
            <p:cNvSpPr/>
            <p:nvPr/>
          </p:nvSpPr>
          <p:spPr>
            <a:xfrm>
              <a:off x="6065000" y="3663938"/>
              <a:ext cx="275725" cy="573975"/>
            </a:xfrm>
            <a:custGeom>
              <a:avLst/>
              <a:gdLst/>
              <a:ahLst/>
              <a:cxnLst/>
              <a:rect l="l" t="t" r="r" b="b"/>
              <a:pathLst>
                <a:path w="11029" h="22959" extrusionOk="0">
                  <a:moveTo>
                    <a:pt x="1" y="1"/>
                  </a:moveTo>
                  <a:lnTo>
                    <a:pt x="7795" y="22958"/>
                  </a:lnTo>
                  <a:cubicBezTo>
                    <a:pt x="7219" y="19951"/>
                    <a:pt x="6567" y="16993"/>
                    <a:pt x="6943" y="13986"/>
                  </a:cubicBezTo>
                  <a:cubicBezTo>
                    <a:pt x="7068" y="13033"/>
                    <a:pt x="7319" y="12056"/>
                    <a:pt x="7820" y="11480"/>
                  </a:cubicBezTo>
                  <a:cubicBezTo>
                    <a:pt x="8193" y="11083"/>
                    <a:pt x="8631" y="10926"/>
                    <a:pt x="9074" y="10926"/>
                  </a:cubicBezTo>
                  <a:cubicBezTo>
                    <a:pt x="9107" y="10926"/>
                    <a:pt x="9140" y="10926"/>
                    <a:pt x="9174" y="10928"/>
                  </a:cubicBezTo>
                  <a:cubicBezTo>
                    <a:pt x="9850" y="10978"/>
                    <a:pt x="10452" y="11379"/>
                    <a:pt x="11028" y="11956"/>
                  </a:cubicBezTo>
                  <a:lnTo>
                    <a:pt x="8422" y="1"/>
                  </a:lnTo>
                  <a:close/>
                </a:path>
              </a:pathLst>
            </a:custGeom>
            <a:solidFill>
              <a:srgbClr val="A12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3152" name="Google Shape;3152;p13"/>
            <p:cNvSpPr/>
            <p:nvPr/>
          </p:nvSpPr>
          <p:spPr>
            <a:xfrm>
              <a:off x="5595700" y="3663938"/>
              <a:ext cx="209925" cy="1458050"/>
            </a:xfrm>
            <a:custGeom>
              <a:avLst/>
              <a:gdLst/>
              <a:ahLst/>
              <a:cxnLst/>
              <a:rect l="l" t="t" r="r" b="b"/>
              <a:pathLst>
                <a:path w="8397" h="58322" extrusionOk="0">
                  <a:moveTo>
                    <a:pt x="1" y="1"/>
                  </a:moveTo>
                  <a:lnTo>
                    <a:pt x="352" y="27169"/>
                  </a:lnTo>
                  <a:lnTo>
                    <a:pt x="753" y="58322"/>
                  </a:lnTo>
                  <a:lnTo>
                    <a:pt x="2833" y="58322"/>
                  </a:lnTo>
                  <a:lnTo>
                    <a:pt x="7119" y="14136"/>
                  </a:lnTo>
                  <a:lnTo>
                    <a:pt x="8397" y="1"/>
                  </a:lnTo>
                  <a:close/>
                </a:path>
              </a:pathLst>
            </a:custGeom>
            <a:solidFill>
              <a:srgbClr val="BA3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3153" name="Google Shape;3153;p13"/>
            <p:cNvSpPr/>
            <p:nvPr/>
          </p:nvSpPr>
          <p:spPr>
            <a:xfrm>
              <a:off x="5595700" y="3663938"/>
              <a:ext cx="209925" cy="679225"/>
            </a:xfrm>
            <a:custGeom>
              <a:avLst/>
              <a:gdLst/>
              <a:ahLst/>
              <a:cxnLst/>
              <a:rect l="l" t="t" r="r" b="b"/>
              <a:pathLst>
                <a:path w="8397" h="27169" extrusionOk="0">
                  <a:moveTo>
                    <a:pt x="1" y="1"/>
                  </a:moveTo>
                  <a:lnTo>
                    <a:pt x="352" y="27169"/>
                  </a:lnTo>
                  <a:cubicBezTo>
                    <a:pt x="728" y="23635"/>
                    <a:pt x="1053" y="20126"/>
                    <a:pt x="2407" y="16542"/>
                  </a:cubicBezTo>
                  <a:cubicBezTo>
                    <a:pt x="2833" y="15414"/>
                    <a:pt x="3384" y="14262"/>
                    <a:pt x="4086" y="13585"/>
                  </a:cubicBezTo>
                  <a:cubicBezTo>
                    <a:pt x="4555" y="13138"/>
                    <a:pt x="5044" y="12950"/>
                    <a:pt x="5465" y="12950"/>
                  </a:cubicBezTo>
                  <a:cubicBezTo>
                    <a:pt x="5516" y="12950"/>
                    <a:pt x="5566" y="12953"/>
                    <a:pt x="5615" y="12958"/>
                  </a:cubicBezTo>
                  <a:cubicBezTo>
                    <a:pt x="6266" y="13008"/>
                    <a:pt x="6768" y="13460"/>
                    <a:pt x="7119" y="14136"/>
                  </a:cubicBezTo>
                  <a:lnTo>
                    <a:pt x="8397" y="1"/>
                  </a:lnTo>
                  <a:close/>
                </a:path>
              </a:pathLst>
            </a:custGeom>
            <a:solidFill>
              <a:srgbClr val="A12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3154" name="Google Shape;3154;p13"/>
            <p:cNvSpPr/>
            <p:nvPr/>
          </p:nvSpPr>
          <p:spPr>
            <a:xfrm>
              <a:off x="4672150" y="3395363"/>
              <a:ext cx="1961175" cy="478100"/>
            </a:xfrm>
            <a:custGeom>
              <a:avLst/>
              <a:gdLst/>
              <a:ahLst/>
              <a:cxnLst/>
              <a:rect l="l" t="t" r="r" b="b"/>
              <a:pathLst>
                <a:path w="78447" h="19124" extrusionOk="0">
                  <a:moveTo>
                    <a:pt x="41569" y="0"/>
                  </a:moveTo>
                  <a:cubicBezTo>
                    <a:pt x="25565" y="0"/>
                    <a:pt x="8619" y="1492"/>
                    <a:pt x="501" y="6483"/>
                  </a:cubicBezTo>
                  <a:cubicBezTo>
                    <a:pt x="226" y="6659"/>
                    <a:pt x="75" y="6934"/>
                    <a:pt x="50" y="7235"/>
                  </a:cubicBezTo>
                  <a:cubicBezTo>
                    <a:pt x="50" y="7260"/>
                    <a:pt x="50" y="7260"/>
                    <a:pt x="50" y="7285"/>
                  </a:cubicBezTo>
                  <a:cubicBezTo>
                    <a:pt x="50" y="7310"/>
                    <a:pt x="50" y="7335"/>
                    <a:pt x="50" y="7335"/>
                  </a:cubicBezTo>
                  <a:cubicBezTo>
                    <a:pt x="50" y="7360"/>
                    <a:pt x="50" y="7385"/>
                    <a:pt x="50" y="7410"/>
                  </a:cubicBezTo>
                  <a:cubicBezTo>
                    <a:pt x="50" y="7410"/>
                    <a:pt x="50" y="7436"/>
                    <a:pt x="50" y="7461"/>
                  </a:cubicBezTo>
                  <a:cubicBezTo>
                    <a:pt x="50" y="7486"/>
                    <a:pt x="50" y="7486"/>
                    <a:pt x="50" y="7511"/>
                  </a:cubicBezTo>
                  <a:cubicBezTo>
                    <a:pt x="50" y="7536"/>
                    <a:pt x="50" y="7561"/>
                    <a:pt x="50" y="7561"/>
                  </a:cubicBezTo>
                  <a:cubicBezTo>
                    <a:pt x="50" y="7586"/>
                    <a:pt x="50" y="7611"/>
                    <a:pt x="50" y="7636"/>
                  </a:cubicBezTo>
                  <a:cubicBezTo>
                    <a:pt x="50" y="7636"/>
                    <a:pt x="50" y="7661"/>
                    <a:pt x="50" y="7686"/>
                  </a:cubicBezTo>
                  <a:cubicBezTo>
                    <a:pt x="50" y="7711"/>
                    <a:pt x="50" y="7711"/>
                    <a:pt x="50" y="7736"/>
                  </a:cubicBezTo>
                  <a:cubicBezTo>
                    <a:pt x="50" y="7761"/>
                    <a:pt x="50" y="7786"/>
                    <a:pt x="50" y="7811"/>
                  </a:cubicBezTo>
                  <a:cubicBezTo>
                    <a:pt x="50" y="7811"/>
                    <a:pt x="50" y="7837"/>
                    <a:pt x="50" y="7862"/>
                  </a:cubicBezTo>
                  <a:cubicBezTo>
                    <a:pt x="50" y="7887"/>
                    <a:pt x="50" y="7887"/>
                    <a:pt x="50" y="7912"/>
                  </a:cubicBezTo>
                  <a:cubicBezTo>
                    <a:pt x="50" y="7937"/>
                    <a:pt x="50" y="7962"/>
                    <a:pt x="50" y="7962"/>
                  </a:cubicBezTo>
                  <a:cubicBezTo>
                    <a:pt x="50" y="7987"/>
                    <a:pt x="50" y="8012"/>
                    <a:pt x="50" y="8037"/>
                  </a:cubicBezTo>
                  <a:cubicBezTo>
                    <a:pt x="50" y="8037"/>
                    <a:pt x="50" y="8062"/>
                    <a:pt x="50" y="8087"/>
                  </a:cubicBezTo>
                  <a:cubicBezTo>
                    <a:pt x="50" y="8112"/>
                    <a:pt x="50" y="8112"/>
                    <a:pt x="50" y="8137"/>
                  </a:cubicBezTo>
                  <a:cubicBezTo>
                    <a:pt x="50" y="8162"/>
                    <a:pt x="50" y="8187"/>
                    <a:pt x="50" y="8187"/>
                  </a:cubicBezTo>
                  <a:cubicBezTo>
                    <a:pt x="50" y="8212"/>
                    <a:pt x="50" y="8238"/>
                    <a:pt x="50" y="8263"/>
                  </a:cubicBezTo>
                  <a:cubicBezTo>
                    <a:pt x="50" y="8263"/>
                    <a:pt x="50" y="8288"/>
                    <a:pt x="50" y="8313"/>
                  </a:cubicBezTo>
                  <a:cubicBezTo>
                    <a:pt x="50" y="8338"/>
                    <a:pt x="50" y="8338"/>
                    <a:pt x="50" y="8363"/>
                  </a:cubicBezTo>
                  <a:cubicBezTo>
                    <a:pt x="50" y="8388"/>
                    <a:pt x="50" y="8413"/>
                    <a:pt x="50" y="8413"/>
                  </a:cubicBezTo>
                  <a:cubicBezTo>
                    <a:pt x="50" y="8438"/>
                    <a:pt x="50" y="8463"/>
                    <a:pt x="50" y="8488"/>
                  </a:cubicBezTo>
                  <a:cubicBezTo>
                    <a:pt x="50" y="8488"/>
                    <a:pt x="50" y="8513"/>
                    <a:pt x="50" y="8538"/>
                  </a:cubicBezTo>
                  <a:cubicBezTo>
                    <a:pt x="50" y="8563"/>
                    <a:pt x="50" y="8563"/>
                    <a:pt x="50" y="8588"/>
                  </a:cubicBezTo>
                  <a:cubicBezTo>
                    <a:pt x="50" y="8613"/>
                    <a:pt x="50" y="8639"/>
                    <a:pt x="50" y="8639"/>
                  </a:cubicBezTo>
                  <a:cubicBezTo>
                    <a:pt x="50" y="8664"/>
                    <a:pt x="50" y="8689"/>
                    <a:pt x="50" y="8714"/>
                  </a:cubicBezTo>
                  <a:cubicBezTo>
                    <a:pt x="50" y="8714"/>
                    <a:pt x="50" y="8739"/>
                    <a:pt x="50" y="8764"/>
                  </a:cubicBezTo>
                  <a:cubicBezTo>
                    <a:pt x="50" y="8789"/>
                    <a:pt x="50" y="8789"/>
                    <a:pt x="50" y="8814"/>
                  </a:cubicBezTo>
                  <a:cubicBezTo>
                    <a:pt x="50" y="8839"/>
                    <a:pt x="50" y="8864"/>
                    <a:pt x="50" y="8864"/>
                  </a:cubicBezTo>
                  <a:cubicBezTo>
                    <a:pt x="50" y="8889"/>
                    <a:pt x="50" y="8914"/>
                    <a:pt x="50" y="8939"/>
                  </a:cubicBezTo>
                  <a:cubicBezTo>
                    <a:pt x="50" y="8939"/>
                    <a:pt x="50" y="8964"/>
                    <a:pt x="50" y="8989"/>
                  </a:cubicBezTo>
                  <a:cubicBezTo>
                    <a:pt x="50" y="9014"/>
                    <a:pt x="50" y="9040"/>
                    <a:pt x="50" y="9040"/>
                  </a:cubicBezTo>
                  <a:cubicBezTo>
                    <a:pt x="50" y="9065"/>
                    <a:pt x="50" y="9090"/>
                    <a:pt x="50" y="9115"/>
                  </a:cubicBezTo>
                  <a:cubicBezTo>
                    <a:pt x="50" y="9115"/>
                    <a:pt x="50" y="9140"/>
                    <a:pt x="50" y="9165"/>
                  </a:cubicBezTo>
                  <a:cubicBezTo>
                    <a:pt x="50" y="9190"/>
                    <a:pt x="50" y="9190"/>
                    <a:pt x="50" y="9215"/>
                  </a:cubicBezTo>
                  <a:cubicBezTo>
                    <a:pt x="50" y="9240"/>
                    <a:pt x="50" y="9265"/>
                    <a:pt x="50" y="9265"/>
                  </a:cubicBezTo>
                  <a:cubicBezTo>
                    <a:pt x="50" y="9290"/>
                    <a:pt x="50" y="9315"/>
                    <a:pt x="50" y="9340"/>
                  </a:cubicBezTo>
                  <a:cubicBezTo>
                    <a:pt x="50" y="9340"/>
                    <a:pt x="50" y="9365"/>
                    <a:pt x="50" y="9390"/>
                  </a:cubicBezTo>
                  <a:cubicBezTo>
                    <a:pt x="50" y="9415"/>
                    <a:pt x="50" y="9415"/>
                    <a:pt x="50" y="9441"/>
                  </a:cubicBezTo>
                  <a:cubicBezTo>
                    <a:pt x="50" y="9466"/>
                    <a:pt x="50" y="9491"/>
                    <a:pt x="50" y="9491"/>
                  </a:cubicBezTo>
                  <a:cubicBezTo>
                    <a:pt x="50" y="9516"/>
                    <a:pt x="50" y="9541"/>
                    <a:pt x="50" y="9566"/>
                  </a:cubicBezTo>
                  <a:cubicBezTo>
                    <a:pt x="50" y="9566"/>
                    <a:pt x="50" y="9591"/>
                    <a:pt x="50" y="9616"/>
                  </a:cubicBezTo>
                  <a:cubicBezTo>
                    <a:pt x="50" y="9641"/>
                    <a:pt x="50" y="9641"/>
                    <a:pt x="50" y="9666"/>
                  </a:cubicBezTo>
                  <a:cubicBezTo>
                    <a:pt x="50" y="9691"/>
                    <a:pt x="50" y="9716"/>
                    <a:pt x="50" y="9716"/>
                  </a:cubicBezTo>
                  <a:cubicBezTo>
                    <a:pt x="50" y="9741"/>
                    <a:pt x="50" y="9766"/>
                    <a:pt x="50" y="9791"/>
                  </a:cubicBezTo>
                  <a:cubicBezTo>
                    <a:pt x="50" y="9791"/>
                    <a:pt x="50" y="9816"/>
                    <a:pt x="50" y="9842"/>
                  </a:cubicBezTo>
                  <a:cubicBezTo>
                    <a:pt x="50" y="9867"/>
                    <a:pt x="50" y="9867"/>
                    <a:pt x="50" y="9892"/>
                  </a:cubicBezTo>
                  <a:cubicBezTo>
                    <a:pt x="50" y="9917"/>
                    <a:pt x="50" y="9942"/>
                    <a:pt x="50" y="9942"/>
                  </a:cubicBezTo>
                  <a:cubicBezTo>
                    <a:pt x="50" y="9967"/>
                    <a:pt x="50" y="9992"/>
                    <a:pt x="50" y="10017"/>
                  </a:cubicBezTo>
                  <a:cubicBezTo>
                    <a:pt x="50" y="10017"/>
                    <a:pt x="50" y="10042"/>
                    <a:pt x="50" y="10067"/>
                  </a:cubicBezTo>
                  <a:cubicBezTo>
                    <a:pt x="0" y="10518"/>
                    <a:pt x="251" y="10994"/>
                    <a:pt x="752" y="11170"/>
                  </a:cubicBezTo>
                  <a:cubicBezTo>
                    <a:pt x="6691" y="13192"/>
                    <a:pt x="25635" y="19124"/>
                    <a:pt x="41885" y="19124"/>
                  </a:cubicBezTo>
                  <a:cubicBezTo>
                    <a:pt x="44974" y="19124"/>
                    <a:pt x="47966" y="18909"/>
                    <a:pt x="50752" y="18413"/>
                  </a:cubicBezTo>
                  <a:cubicBezTo>
                    <a:pt x="69950" y="14979"/>
                    <a:pt x="78447" y="8313"/>
                    <a:pt x="78321" y="6132"/>
                  </a:cubicBezTo>
                  <a:cubicBezTo>
                    <a:pt x="78321" y="6132"/>
                    <a:pt x="78321" y="6107"/>
                    <a:pt x="78321" y="6082"/>
                  </a:cubicBezTo>
                  <a:cubicBezTo>
                    <a:pt x="78321" y="6057"/>
                    <a:pt x="78321" y="6057"/>
                    <a:pt x="78321" y="6032"/>
                  </a:cubicBezTo>
                  <a:cubicBezTo>
                    <a:pt x="78321" y="6007"/>
                    <a:pt x="78321" y="5982"/>
                    <a:pt x="78321" y="5982"/>
                  </a:cubicBezTo>
                  <a:cubicBezTo>
                    <a:pt x="78321" y="5957"/>
                    <a:pt x="78321" y="5932"/>
                    <a:pt x="78321" y="5907"/>
                  </a:cubicBezTo>
                  <a:cubicBezTo>
                    <a:pt x="78321" y="5882"/>
                    <a:pt x="78321" y="5882"/>
                    <a:pt x="78321" y="5857"/>
                  </a:cubicBezTo>
                  <a:cubicBezTo>
                    <a:pt x="78321" y="5832"/>
                    <a:pt x="78321" y="5806"/>
                    <a:pt x="78321" y="5806"/>
                  </a:cubicBezTo>
                  <a:cubicBezTo>
                    <a:pt x="78321" y="5781"/>
                    <a:pt x="78321" y="5756"/>
                    <a:pt x="78321" y="5731"/>
                  </a:cubicBezTo>
                  <a:cubicBezTo>
                    <a:pt x="78321" y="5731"/>
                    <a:pt x="78321" y="5706"/>
                    <a:pt x="78321" y="5681"/>
                  </a:cubicBezTo>
                  <a:cubicBezTo>
                    <a:pt x="78321" y="5656"/>
                    <a:pt x="78321" y="5656"/>
                    <a:pt x="78321" y="5631"/>
                  </a:cubicBezTo>
                  <a:cubicBezTo>
                    <a:pt x="78321" y="5606"/>
                    <a:pt x="78321" y="5581"/>
                    <a:pt x="78321" y="5581"/>
                  </a:cubicBezTo>
                  <a:cubicBezTo>
                    <a:pt x="78321" y="5556"/>
                    <a:pt x="78321" y="5531"/>
                    <a:pt x="78321" y="5506"/>
                  </a:cubicBezTo>
                  <a:cubicBezTo>
                    <a:pt x="78321" y="5506"/>
                    <a:pt x="78321" y="5481"/>
                    <a:pt x="78321" y="5456"/>
                  </a:cubicBezTo>
                  <a:cubicBezTo>
                    <a:pt x="78321" y="5430"/>
                    <a:pt x="78321" y="5430"/>
                    <a:pt x="78321" y="5405"/>
                  </a:cubicBezTo>
                  <a:cubicBezTo>
                    <a:pt x="78321" y="5380"/>
                    <a:pt x="78321" y="5355"/>
                    <a:pt x="78321" y="5355"/>
                  </a:cubicBezTo>
                  <a:cubicBezTo>
                    <a:pt x="78321" y="5330"/>
                    <a:pt x="78321" y="5305"/>
                    <a:pt x="78321" y="5280"/>
                  </a:cubicBezTo>
                  <a:cubicBezTo>
                    <a:pt x="78321" y="5280"/>
                    <a:pt x="78321" y="5255"/>
                    <a:pt x="78321" y="5230"/>
                  </a:cubicBezTo>
                  <a:cubicBezTo>
                    <a:pt x="78321" y="5205"/>
                    <a:pt x="78321" y="5205"/>
                    <a:pt x="78321" y="5180"/>
                  </a:cubicBezTo>
                  <a:cubicBezTo>
                    <a:pt x="78321" y="5155"/>
                    <a:pt x="78321" y="5130"/>
                    <a:pt x="78321" y="5130"/>
                  </a:cubicBezTo>
                  <a:cubicBezTo>
                    <a:pt x="78321" y="5105"/>
                    <a:pt x="78321" y="5080"/>
                    <a:pt x="78321" y="5055"/>
                  </a:cubicBezTo>
                  <a:cubicBezTo>
                    <a:pt x="78321" y="5055"/>
                    <a:pt x="78321" y="5029"/>
                    <a:pt x="78321" y="5004"/>
                  </a:cubicBezTo>
                  <a:cubicBezTo>
                    <a:pt x="78321" y="4979"/>
                    <a:pt x="78321" y="4979"/>
                    <a:pt x="78321" y="4954"/>
                  </a:cubicBezTo>
                  <a:cubicBezTo>
                    <a:pt x="78321" y="4929"/>
                    <a:pt x="78321" y="4904"/>
                    <a:pt x="78321" y="4904"/>
                  </a:cubicBezTo>
                  <a:cubicBezTo>
                    <a:pt x="78321" y="4879"/>
                    <a:pt x="78321" y="4854"/>
                    <a:pt x="78321" y="4829"/>
                  </a:cubicBezTo>
                  <a:cubicBezTo>
                    <a:pt x="78321" y="4829"/>
                    <a:pt x="78321" y="4804"/>
                    <a:pt x="78321" y="4779"/>
                  </a:cubicBezTo>
                  <a:cubicBezTo>
                    <a:pt x="78321" y="4754"/>
                    <a:pt x="78321" y="4729"/>
                    <a:pt x="78321" y="4729"/>
                  </a:cubicBezTo>
                  <a:cubicBezTo>
                    <a:pt x="78321" y="4704"/>
                    <a:pt x="78321" y="4679"/>
                    <a:pt x="78321" y="4654"/>
                  </a:cubicBezTo>
                  <a:cubicBezTo>
                    <a:pt x="78321" y="4654"/>
                    <a:pt x="78321" y="4628"/>
                    <a:pt x="78321" y="4603"/>
                  </a:cubicBezTo>
                  <a:cubicBezTo>
                    <a:pt x="78321" y="4578"/>
                    <a:pt x="78321" y="4578"/>
                    <a:pt x="78321" y="4553"/>
                  </a:cubicBezTo>
                  <a:cubicBezTo>
                    <a:pt x="78321" y="4528"/>
                    <a:pt x="78321" y="4503"/>
                    <a:pt x="78321" y="4503"/>
                  </a:cubicBezTo>
                  <a:cubicBezTo>
                    <a:pt x="78321" y="4478"/>
                    <a:pt x="78321" y="4453"/>
                    <a:pt x="78321" y="4428"/>
                  </a:cubicBezTo>
                  <a:cubicBezTo>
                    <a:pt x="78321" y="4428"/>
                    <a:pt x="78321" y="4403"/>
                    <a:pt x="78321" y="4378"/>
                  </a:cubicBezTo>
                  <a:cubicBezTo>
                    <a:pt x="78321" y="4353"/>
                    <a:pt x="78321" y="4353"/>
                    <a:pt x="78321" y="4328"/>
                  </a:cubicBezTo>
                  <a:cubicBezTo>
                    <a:pt x="78321" y="4303"/>
                    <a:pt x="78321" y="4278"/>
                    <a:pt x="78321" y="4278"/>
                  </a:cubicBezTo>
                  <a:cubicBezTo>
                    <a:pt x="78321" y="4253"/>
                    <a:pt x="78321" y="4227"/>
                    <a:pt x="78321" y="4202"/>
                  </a:cubicBezTo>
                  <a:cubicBezTo>
                    <a:pt x="78321" y="4202"/>
                    <a:pt x="78321" y="4177"/>
                    <a:pt x="78321" y="4152"/>
                  </a:cubicBezTo>
                  <a:cubicBezTo>
                    <a:pt x="78321" y="4127"/>
                    <a:pt x="78321" y="4127"/>
                    <a:pt x="78321" y="4102"/>
                  </a:cubicBezTo>
                  <a:cubicBezTo>
                    <a:pt x="78321" y="4077"/>
                    <a:pt x="78321" y="4052"/>
                    <a:pt x="78321" y="4052"/>
                  </a:cubicBezTo>
                  <a:cubicBezTo>
                    <a:pt x="78321" y="4027"/>
                    <a:pt x="78321" y="4002"/>
                    <a:pt x="78321" y="3977"/>
                  </a:cubicBezTo>
                  <a:cubicBezTo>
                    <a:pt x="78321" y="3977"/>
                    <a:pt x="78321" y="3952"/>
                    <a:pt x="78321" y="3927"/>
                  </a:cubicBezTo>
                  <a:cubicBezTo>
                    <a:pt x="78321" y="3902"/>
                    <a:pt x="78321" y="3902"/>
                    <a:pt x="78321" y="3877"/>
                  </a:cubicBezTo>
                  <a:cubicBezTo>
                    <a:pt x="78321" y="3852"/>
                    <a:pt x="78321" y="3826"/>
                    <a:pt x="78321" y="3826"/>
                  </a:cubicBezTo>
                  <a:cubicBezTo>
                    <a:pt x="78321" y="3801"/>
                    <a:pt x="78321" y="3776"/>
                    <a:pt x="78321" y="3751"/>
                  </a:cubicBezTo>
                  <a:cubicBezTo>
                    <a:pt x="78321" y="3751"/>
                    <a:pt x="78321" y="3726"/>
                    <a:pt x="78321" y="3701"/>
                  </a:cubicBezTo>
                  <a:cubicBezTo>
                    <a:pt x="78321" y="3676"/>
                    <a:pt x="78321" y="3676"/>
                    <a:pt x="78321" y="3651"/>
                  </a:cubicBezTo>
                  <a:cubicBezTo>
                    <a:pt x="78321" y="3626"/>
                    <a:pt x="78321" y="3601"/>
                    <a:pt x="78321" y="3601"/>
                  </a:cubicBezTo>
                  <a:cubicBezTo>
                    <a:pt x="78321" y="3576"/>
                    <a:pt x="78321" y="3551"/>
                    <a:pt x="78321" y="3526"/>
                  </a:cubicBezTo>
                  <a:cubicBezTo>
                    <a:pt x="78321" y="3501"/>
                    <a:pt x="78321" y="3501"/>
                    <a:pt x="78321" y="3476"/>
                  </a:cubicBezTo>
                  <a:cubicBezTo>
                    <a:pt x="78321" y="3451"/>
                    <a:pt x="78321" y="3425"/>
                    <a:pt x="78321" y="3425"/>
                  </a:cubicBezTo>
                  <a:cubicBezTo>
                    <a:pt x="78321" y="3400"/>
                    <a:pt x="78321" y="3375"/>
                    <a:pt x="78321" y="3350"/>
                  </a:cubicBezTo>
                  <a:cubicBezTo>
                    <a:pt x="78321" y="3350"/>
                    <a:pt x="78321" y="3325"/>
                    <a:pt x="78321" y="3300"/>
                  </a:cubicBezTo>
                  <a:cubicBezTo>
                    <a:pt x="78321" y="3150"/>
                    <a:pt x="78296" y="2999"/>
                    <a:pt x="78221" y="2899"/>
                  </a:cubicBezTo>
                  <a:cubicBezTo>
                    <a:pt x="77560" y="2023"/>
                    <a:pt x="60203" y="0"/>
                    <a:pt x="41569" y="0"/>
                  </a:cubicBezTo>
                  <a:close/>
                </a:path>
              </a:pathLst>
            </a:custGeom>
            <a:solidFill>
              <a:srgbClr val="CC46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3155" name="Google Shape;3155;p13"/>
            <p:cNvSpPr/>
            <p:nvPr/>
          </p:nvSpPr>
          <p:spPr>
            <a:xfrm>
              <a:off x="4667125" y="3395363"/>
              <a:ext cx="1991900" cy="406025"/>
            </a:xfrm>
            <a:custGeom>
              <a:avLst/>
              <a:gdLst/>
              <a:ahLst/>
              <a:cxnLst/>
              <a:rect l="l" t="t" r="r" b="b"/>
              <a:pathLst>
                <a:path w="79676" h="16241" extrusionOk="0">
                  <a:moveTo>
                    <a:pt x="41770" y="0"/>
                  </a:moveTo>
                  <a:cubicBezTo>
                    <a:pt x="25766" y="0"/>
                    <a:pt x="8820" y="1492"/>
                    <a:pt x="702" y="6483"/>
                  </a:cubicBezTo>
                  <a:cubicBezTo>
                    <a:pt x="1" y="6934"/>
                    <a:pt x="151" y="8012"/>
                    <a:pt x="953" y="8288"/>
                  </a:cubicBezTo>
                  <a:cubicBezTo>
                    <a:pt x="6894" y="10289"/>
                    <a:pt x="25853" y="16240"/>
                    <a:pt x="42107" y="16240"/>
                  </a:cubicBezTo>
                  <a:cubicBezTo>
                    <a:pt x="45189" y="16240"/>
                    <a:pt x="48173" y="16026"/>
                    <a:pt x="50953" y="15531"/>
                  </a:cubicBezTo>
                  <a:cubicBezTo>
                    <a:pt x="71354" y="11872"/>
                    <a:pt x="79675" y="4553"/>
                    <a:pt x="78422" y="2899"/>
                  </a:cubicBezTo>
                  <a:cubicBezTo>
                    <a:pt x="77761" y="2023"/>
                    <a:pt x="60404" y="0"/>
                    <a:pt x="41770" y="0"/>
                  </a:cubicBezTo>
                  <a:close/>
                </a:path>
              </a:pathLst>
            </a:custGeom>
            <a:solidFill>
              <a:srgbClr val="E887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3156" name="Google Shape;3156;p13"/>
            <p:cNvSpPr/>
            <p:nvPr/>
          </p:nvSpPr>
          <p:spPr>
            <a:xfrm>
              <a:off x="4897075" y="3417713"/>
              <a:ext cx="922975" cy="279475"/>
            </a:xfrm>
            <a:custGeom>
              <a:avLst/>
              <a:gdLst/>
              <a:ahLst/>
              <a:cxnLst/>
              <a:rect l="l" t="t" r="r" b="b"/>
              <a:pathLst>
                <a:path w="36919" h="11179" extrusionOk="0">
                  <a:moveTo>
                    <a:pt x="1" y="0"/>
                  </a:moveTo>
                  <a:lnTo>
                    <a:pt x="1" y="3935"/>
                  </a:lnTo>
                  <a:lnTo>
                    <a:pt x="36918" y="11178"/>
                  </a:lnTo>
                  <a:lnTo>
                    <a:pt x="36918" y="5890"/>
                  </a:lnTo>
                  <a:cubicBezTo>
                    <a:pt x="36918" y="5890"/>
                    <a:pt x="803" y="251"/>
                    <a:pt x="1" y="0"/>
                  </a:cubicBezTo>
                  <a:close/>
                </a:path>
              </a:pathLst>
            </a:custGeom>
            <a:solidFill>
              <a:srgbClr val="2E56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3157" name="Google Shape;3157;p13"/>
            <p:cNvSpPr/>
            <p:nvPr/>
          </p:nvSpPr>
          <p:spPr>
            <a:xfrm>
              <a:off x="5820025" y="3450288"/>
              <a:ext cx="677975" cy="246900"/>
            </a:xfrm>
            <a:custGeom>
              <a:avLst/>
              <a:gdLst/>
              <a:ahLst/>
              <a:cxnLst/>
              <a:rect l="l" t="t" r="r" b="b"/>
              <a:pathLst>
                <a:path w="27119" h="9876" extrusionOk="0">
                  <a:moveTo>
                    <a:pt x="27118" y="0"/>
                  </a:moveTo>
                  <a:lnTo>
                    <a:pt x="0" y="4787"/>
                  </a:lnTo>
                  <a:lnTo>
                    <a:pt x="0" y="9875"/>
                  </a:lnTo>
                  <a:lnTo>
                    <a:pt x="26667" y="4787"/>
                  </a:lnTo>
                  <a:lnTo>
                    <a:pt x="27118" y="0"/>
                  </a:lnTo>
                  <a:close/>
                </a:path>
              </a:pathLst>
            </a:custGeom>
            <a:solidFill>
              <a:srgbClr val="2643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3158" name="Google Shape;3158;p13"/>
            <p:cNvSpPr/>
            <p:nvPr/>
          </p:nvSpPr>
          <p:spPr>
            <a:xfrm>
              <a:off x="5820025" y="3488513"/>
              <a:ext cx="674200" cy="175450"/>
            </a:xfrm>
            <a:custGeom>
              <a:avLst/>
              <a:gdLst/>
              <a:ahLst/>
              <a:cxnLst/>
              <a:rect l="l" t="t" r="r" b="b"/>
              <a:pathLst>
                <a:path w="26968" h="7018" extrusionOk="0">
                  <a:moveTo>
                    <a:pt x="26968" y="0"/>
                  </a:moveTo>
                  <a:lnTo>
                    <a:pt x="0" y="4712"/>
                  </a:lnTo>
                  <a:lnTo>
                    <a:pt x="0" y="7018"/>
                  </a:lnTo>
                  <a:lnTo>
                    <a:pt x="26792" y="1905"/>
                  </a:lnTo>
                  <a:lnTo>
                    <a:pt x="26968" y="0"/>
                  </a:lnTo>
                  <a:close/>
                </a:path>
              </a:pathLst>
            </a:custGeom>
            <a:solidFill>
              <a:srgbClr val="F5EA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3159" name="Google Shape;3159;p13"/>
            <p:cNvSpPr/>
            <p:nvPr/>
          </p:nvSpPr>
          <p:spPr>
            <a:xfrm>
              <a:off x="4897075" y="3311813"/>
              <a:ext cx="1600925" cy="258175"/>
            </a:xfrm>
            <a:custGeom>
              <a:avLst/>
              <a:gdLst/>
              <a:ahLst/>
              <a:cxnLst/>
              <a:rect l="l" t="t" r="r" b="b"/>
              <a:pathLst>
                <a:path w="64037" h="10327" extrusionOk="0">
                  <a:moveTo>
                    <a:pt x="29675" y="1"/>
                  </a:moveTo>
                  <a:lnTo>
                    <a:pt x="1" y="4236"/>
                  </a:lnTo>
                  <a:lnTo>
                    <a:pt x="36918" y="10326"/>
                  </a:lnTo>
                  <a:lnTo>
                    <a:pt x="64036" y="5539"/>
                  </a:lnTo>
                  <a:lnTo>
                    <a:pt x="29675" y="1"/>
                  </a:lnTo>
                  <a:close/>
                </a:path>
              </a:pathLst>
            </a:custGeom>
            <a:solidFill>
              <a:srgbClr val="3C6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3160" name="Google Shape;3160;p13"/>
            <p:cNvSpPr/>
            <p:nvPr/>
          </p:nvSpPr>
          <p:spPr>
            <a:xfrm>
              <a:off x="5085675" y="3323088"/>
              <a:ext cx="705550" cy="213700"/>
            </a:xfrm>
            <a:custGeom>
              <a:avLst/>
              <a:gdLst/>
              <a:ahLst/>
              <a:cxnLst/>
              <a:rect l="l" t="t" r="r" b="b"/>
              <a:pathLst>
                <a:path w="28222" h="8548" extrusionOk="0">
                  <a:moveTo>
                    <a:pt x="1" y="1"/>
                  </a:moveTo>
                  <a:lnTo>
                    <a:pt x="1" y="3033"/>
                  </a:lnTo>
                  <a:lnTo>
                    <a:pt x="28221" y="8547"/>
                  </a:lnTo>
                  <a:lnTo>
                    <a:pt x="28221" y="4512"/>
                  </a:lnTo>
                  <a:cubicBezTo>
                    <a:pt x="28221" y="4512"/>
                    <a:pt x="627" y="201"/>
                    <a:pt x="1" y="1"/>
                  </a:cubicBezTo>
                  <a:close/>
                </a:path>
              </a:pathLst>
            </a:custGeom>
            <a:solidFill>
              <a:srgbClr val="FFB3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3161" name="Google Shape;3161;p13"/>
            <p:cNvSpPr/>
            <p:nvPr/>
          </p:nvSpPr>
          <p:spPr>
            <a:xfrm>
              <a:off x="5791200" y="3348163"/>
              <a:ext cx="517575" cy="188625"/>
            </a:xfrm>
            <a:custGeom>
              <a:avLst/>
              <a:gdLst/>
              <a:ahLst/>
              <a:cxnLst/>
              <a:rect l="l" t="t" r="r" b="b"/>
              <a:pathLst>
                <a:path w="20703" h="7545" extrusionOk="0">
                  <a:moveTo>
                    <a:pt x="20702" y="0"/>
                  </a:moveTo>
                  <a:lnTo>
                    <a:pt x="0" y="3659"/>
                  </a:lnTo>
                  <a:lnTo>
                    <a:pt x="0" y="7544"/>
                  </a:lnTo>
                  <a:lnTo>
                    <a:pt x="20376" y="3659"/>
                  </a:lnTo>
                  <a:lnTo>
                    <a:pt x="20702" y="0"/>
                  </a:lnTo>
                  <a:close/>
                </a:path>
              </a:pathLst>
            </a:custGeom>
            <a:solidFill>
              <a:srgbClr val="F58F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3162" name="Google Shape;3162;p13"/>
            <p:cNvSpPr/>
            <p:nvPr/>
          </p:nvSpPr>
          <p:spPr>
            <a:xfrm>
              <a:off x="5791200" y="3377613"/>
              <a:ext cx="515050" cy="134100"/>
            </a:xfrm>
            <a:custGeom>
              <a:avLst/>
              <a:gdLst/>
              <a:ahLst/>
              <a:cxnLst/>
              <a:rect l="l" t="t" r="r" b="b"/>
              <a:pathLst>
                <a:path w="20602" h="5364" extrusionOk="0">
                  <a:moveTo>
                    <a:pt x="20602" y="0"/>
                  </a:moveTo>
                  <a:lnTo>
                    <a:pt x="0" y="3609"/>
                  </a:lnTo>
                  <a:lnTo>
                    <a:pt x="0" y="5364"/>
                  </a:lnTo>
                  <a:lnTo>
                    <a:pt x="20477" y="1454"/>
                  </a:lnTo>
                  <a:lnTo>
                    <a:pt x="20602" y="0"/>
                  </a:lnTo>
                  <a:close/>
                </a:path>
              </a:pathLst>
            </a:custGeom>
            <a:solidFill>
              <a:srgbClr val="F5EA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3163" name="Google Shape;3163;p13"/>
            <p:cNvSpPr/>
            <p:nvPr/>
          </p:nvSpPr>
          <p:spPr>
            <a:xfrm>
              <a:off x="5085675" y="3242263"/>
              <a:ext cx="1223100" cy="197400"/>
            </a:xfrm>
            <a:custGeom>
              <a:avLst/>
              <a:gdLst/>
              <a:ahLst/>
              <a:cxnLst/>
              <a:rect l="l" t="t" r="r" b="b"/>
              <a:pathLst>
                <a:path w="48924" h="7896" extrusionOk="0">
                  <a:moveTo>
                    <a:pt x="22682" y="1"/>
                  </a:moveTo>
                  <a:lnTo>
                    <a:pt x="1" y="3234"/>
                  </a:lnTo>
                  <a:lnTo>
                    <a:pt x="28221" y="7895"/>
                  </a:lnTo>
                  <a:lnTo>
                    <a:pt x="48923" y="4236"/>
                  </a:lnTo>
                  <a:lnTo>
                    <a:pt x="22682" y="1"/>
                  </a:lnTo>
                  <a:close/>
                </a:path>
              </a:pathLst>
            </a:custGeom>
            <a:solidFill>
              <a:srgbClr val="FFD6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3164" name="Google Shape;3164;p13"/>
            <p:cNvSpPr/>
            <p:nvPr/>
          </p:nvSpPr>
          <p:spPr>
            <a:xfrm>
              <a:off x="5520525" y="3010338"/>
              <a:ext cx="429850" cy="351000"/>
            </a:xfrm>
            <a:custGeom>
              <a:avLst/>
              <a:gdLst/>
              <a:ahLst/>
              <a:cxnLst/>
              <a:rect l="l" t="t" r="r" b="b"/>
              <a:pathLst>
                <a:path w="17194" h="14040" extrusionOk="0">
                  <a:moveTo>
                    <a:pt x="12355" y="1"/>
                  </a:moveTo>
                  <a:cubicBezTo>
                    <a:pt x="12129" y="1"/>
                    <a:pt x="11903" y="26"/>
                    <a:pt x="11679" y="80"/>
                  </a:cubicBezTo>
                  <a:cubicBezTo>
                    <a:pt x="10677" y="280"/>
                    <a:pt x="10000" y="1007"/>
                    <a:pt x="9098" y="1358"/>
                  </a:cubicBezTo>
                  <a:cubicBezTo>
                    <a:pt x="8910" y="1420"/>
                    <a:pt x="8703" y="1458"/>
                    <a:pt x="8500" y="1458"/>
                  </a:cubicBezTo>
                  <a:cubicBezTo>
                    <a:pt x="8296" y="1458"/>
                    <a:pt x="8095" y="1420"/>
                    <a:pt x="7920" y="1333"/>
                  </a:cubicBezTo>
                  <a:cubicBezTo>
                    <a:pt x="7719" y="1257"/>
                    <a:pt x="7569" y="1132"/>
                    <a:pt x="7419" y="1007"/>
                  </a:cubicBezTo>
                  <a:cubicBezTo>
                    <a:pt x="6593" y="384"/>
                    <a:pt x="5687" y="65"/>
                    <a:pt x="4791" y="65"/>
                  </a:cubicBezTo>
                  <a:cubicBezTo>
                    <a:pt x="3811" y="65"/>
                    <a:pt x="2843" y="447"/>
                    <a:pt x="2005" y="1232"/>
                  </a:cubicBezTo>
                  <a:cubicBezTo>
                    <a:pt x="927" y="2235"/>
                    <a:pt x="226" y="3663"/>
                    <a:pt x="75" y="5117"/>
                  </a:cubicBezTo>
                  <a:cubicBezTo>
                    <a:pt x="25" y="5518"/>
                    <a:pt x="0" y="5944"/>
                    <a:pt x="50" y="6345"/>
                  </a:cubicBezTo>
                  <a:cubicBezTo>
                    <a:pt x="201" y="8250"/>
                    <a:pt x="1253" y="10029"/>
                    <a:pt x="2832" y="11082"/>
                  </a:cubicBezTo>
                  <a:cubicBezTo>
                    <a:pt x="3584" y="11583"/>
                    <a:pt x="4386" y="12009"/>
                    <a:pt x="5063" y="12611"/>
                  </a:cubicBezTo>
                  <a:cubicBezTo>
                    <a:pt x="5540" y="13041"/>
                    <a:pt x="5973" y="13971"/>
                    <a:pt x="6706" y="13971"/>
                  </a:cubicBezTo>
                  <a:cubicBezTo>
                    <a:pt x="6742" y="13971"/>
                    <a:pt x="6779" y="13969"/>
                    <a:pt x="6817" y="13964"/>
                  </a:cubicBezTo>
                  <a:cubicBezTo>
                    <a:pt x="7243" y="13914"/>
                    <a:pt x="7394" y="13613"/>
                    <a:pt x="7719" y="13488"/>
                  </a:cubicBezTo>
                  <a:cubicBezTo>
                    <a:pt x="7796" y="13450"/>
                    <a:pt x="7841" y="13433"/>
                    <a:pt x="7871" y="13433"/>
                  </a:cubicBezTo>
                  <a:cubicBezTo>
                    <a:pt x="7959" y="13433"/>
                    <a:pt x="7908" y="13583"/>
                    <a:pt x="8095" y="13789"/>
                  </a:cubicBezTo>
                  <a:cubicBezTo>
                    <a:pt x="8190" y="13891"/>
                    <a:pt x="8337" y="13932"/>
                    <a:pt x="8495" y="13932"/>
                  </a:cubicBezTo>
                  <a:cubicBezTo>
                    <a:pt x="8920" y="13932"/>
                    <a:pt x="9433" y="13635"/>
                    <a:pt x="9276" y="13416"/>
                  </a:cubicBezTo>
                  <a:lnTo>
                    <a:pt x="9276" y="13416"/>
                  </a:lnTo>
                  <a:cubicBezTo>
                    <a:pt x="9551" y="13790"/>
                    <a:pt x="9976" y="14039"/>
                    <a:pt x="10426" y="14039"/>
                  </a:cubicBezTo>
                  <a:cubicBezTo>
                    <a:pt x="10627" y="14039"/>
                    <a:pt x="10827" y="14014"/>
                    <a:pt x="11003" y="13889"/>
                  </a:cubicBezTo>
                  <a:cubicBezTo>
                    <a:pt x="11253" y="13739"/>
                    <a:pt x="11454" y="13338"/>
                    <a:pt x="11654" y="13112"/>
                  </a:cubicBezTo>
                  <a:cubicBezTo>
                    <a:pt x="11905" y="12811"/>
                    <a:pt x="12181" y="12561"/>
                    <a:pt x="12481" y="12310"/>
                  </a:cubicBezTo>
                  <a:cubicBezTo>
                    <a:pt x="13083" y="11859"/>
                    <a:pt x="13735" y="11483"/>
                    <a:pt x="14361" y="11082"/>
                  </a:cubicBezTo>
                  <a:cubicBezTo>
                    <a:pt x="15940" y="10029"/>
                    <a:pt x="17018" y="8250"/>
                    <a:pt x="17168" y="6345"/>
                  </a:cubicBezTo>
                  <a:cubicBezTo>
                    <a:pt x="17193" y="5919"/>
                    <a:pt x="17193" y="5493"/>
                    <a:pt x="17143" y="5067"/>
                  </a:cubicBezTo>
                  <a:cubicBezTo>
                    <a:pt x="16968" y="3613"/>
                    <a:pt x="16266" y="2235"/>
                    <a:pt x="15188" y="1232"/>
                  </a:cubicBezTo>
                  <a:cubicBezTo>
                    <a:pt x="14447" y="532"/>
                    <a:pt x="13400" y="1"/>
                    <a:pt x="12355" y="1"/>
                  </a:cubicBezTo>
                  <a:close/>
                </a:path>
              </a:pathLst>
            </a:custGeom>
            <a:solidFill>
              <a:srgbClr val="E63A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3165" name="Google Shape;3165;p13"/>
            <p:cNvSpPr/>
            <p:nvPr/>
          </p:nvSpPr>
          <p:spPr>
            <a:xfrm>
              <a:off x="5688425" y="3048463"/>
              <a:ext cx="96525" cy="48425"/>
            </a:xfrm>
            <a:custGeom>
              <a:avLst/>
              <a:gdLst/>
              <a:ahLst/>
              <a:cxnLst/>
              <a:rect l="l" t="t" r="r" b="b"/>
              <a:pathLst>
                <a:path w="3861" h="1937" extrusionOk="0">
                  <a:moveTo>
                    <a:pt x="452" y="1"/>
                  </a:moveTo>
                  <a:cubicBezTo>
                    <a:pt x="401" y="1"/>
                    <a:pt x="344" y="18"/>
                    <a:pt x="277" y="58"/>
                  </a:cubicBezTo>
                  <a:cubicBezTo>
                    <a:pt x="76" y="133"/>
                    <a:pt x="1" y="384"/>
                    <a:pt x="51" y="585"/>
                  </a:cubicBezTo>
                  <a:cubicBezTo>
                    <a:pt x="101" y="785"/>
                    <a:pt x="227" y="935"/>
                    <a:pt x="377" y="1111"/>
                  </a:cubicBezTo>
                  <a:cubicBezTo>
                    <a:pt x="552" y="1311"/>
                    <a:pt x="728" y="1537"/>
                    <a:pt x="953" y="1687"/>
                  </a:cubicBezTo>
                  <a:lnTo>
                    <a:pt x="978" y="1687"/>
                  </a:lnTo>
                  <a:cubicBezTo>
                    <a:pt x="1257" y="1864"/>
                    <a:pt x="1571" y="1937"/>
                    <a:pt x="1888" y="1937"/>
                  </a:cubicBezTo>
                  <a:cubicBezTo>
                    <a:pt x="2113" y="1937"/>
                    <a:pt x="2339" y="1900"/>
                    <a:pt x="2557" y="1838"/>
                  </a:cubicBezTo>
                  <a:cubicBezTo>
                    <a:pt x="2758" y="1788"/>
                    <a:pt x="2933" y="1712"/>
                    <a:pt x="3109" y="1612"/>
                  </a:cubicBezTo>
                  <a:cubicBezTo>
                    <a:pt x="3334" y="1487"/>
                    <a:pt x="3585" y="1336"/>
                    <a:pt x="3710" y="1111"/>
                  </a:cubicBezTo>
                  <a:cubicBezTo>
                    <a:pt x="3861" y="885"/>
                    <a:pt x="3861" y="585"/>
                    <a:pt x="3660" y="384"/>
                  </a:cubicBezTo>
                  <a:cubicBezTo>
                    <a:pt x="3548" y="288"/>
                    <a:pt x="3404" y="243"/>
                    <a:pt x="3256" y="243"/>
                  </a:cubicBezTo>
                  <a:cubicBezTo>
                    <a:pt x="3174" y="243"/>
                    <a:pt x="3089" y="257"/>
                    <a:pt x="3009" y="284"/>
                  </a:cubicBezTo>
                  <a:cubicBezTo>
                    <a:pt x="2783" y="334"/>
                    <a:pt x="2557" y="459"/>
                    <a:pt x="2332" y="534"/>
                  </a:cubicBezTo>
                  <a:cubicBezTo>
                    <a:pt x="2282" y="534"/>
                    <a:pt x="2257" y="560"/>
                    <a:pt x="2207" y="560"/>
                  </a:cubicBezTo>
                  <a:cubicBezTo>
                    <a:pt x="2094" y="585"/>
                    <a:pt x="1981" y="597"/>
                    <a:pt x="1868" y="597"/>
                  </a:cubicBezTo>
                  <a:cubicBezTo>
                    <a:pt x="1755" y="597"/>
                    <a:pt x="1643" y="585"/>
                    <a:pt x="1530" y="560"/>
                  </a:cubicBezTo>
                  <a:cubicBezTo>
                    <a:pt x="1279" y="484"/>
                    <a:pt x="1054" y="384"/>
                    <a:pt x="828" y="234"/>
                  </a:cubicBezTo>
                  <a:cubicBezTo>
                    <a:pt x="682" y="124"/>
                    <a:pt x="589" y="1"/>
                    <a:pt x="452" y="1"/>
                  </a:cubicBezTo>
                  <a:close/>
                </a:path>
              </a:pathLst>
            </a:custGeom>
            <a:solidFill>
              <a:srgbClr val="B823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3166" name="Google Shape;3166;p13"/>
            <p:cNvSpPr/>
            <p:nvPr/>
          </p:nvSpPr>
          <p:spPr>
            <a:xfrm>
              <a:off x="5642700" y="2922463"/>
              <a:ext cx="109675" cy="161275"/>
            </a:xfrm>
            <a:custGeom>
              <a:avLst/>
              <a:gdLst/>
              <a:ahLst/>
              <a:cxnLst/>
              <a:rect l="l" t="t" r="r" b="b"/>
              <a:pathLst>
                <a:path w="4387" h="6451" extrusionOk="0">
                  <a:moveTo>
                    <a:pt x="982" y="0"/>
                  </a:moveTo>
                  <a:cubicBezTo>
                    <a:pt x="949" y="0"/>
                    <a:pt x="914" y="3"/>
                    <a:pt x="878" y="11"/>
                  </a:cubicBezTo>
                  <a:cubicBezTo>
                    <a:pt x="802" y="36"/>
                    <a:pt x="727" y="86"/>
                    <a:pt x="627" y="161"/>
                  </a:cubicBezTo>
                  <a:cubicBezTo>
                    <a:pt x="401" y="361"/>
                    <a:pt x="201" y="637"/>
                    <a:pt x="51" y="938"/>
                  </a:cubicBezTo>
                  <a:cubicBezTo>
                    <a:pt x="25" y="963"/>
                    <a:pt x="0" y="1013"/>
                    <a:pt x="25" y="1063"/>
                  </a:cubicBezTo>
                  <a:cubicBezTo>
                    <a:pt x="51" y="1138"/>
                    <a:pt x="151" y="1138"/>
                    <a:pt x="201" y="1138"/>
                  </a:cubicBezTo>
                  <a:cubicBezTo>
                    <a:pt x="381" y="1129"/>
                    <a:pt x="561" y="1119"/>
                    <a:pt x="738" y="1119"/>
                  </a:cubicBezTo>
                  <a:cubicBezTo>
                    <a:pt x="1030" y="1119"/>
                    <a:pt x="1314" y="1145"/>
                    <a:pt x="1579" y="1239"/>
                  </a:cubicBezTo>
                  <a:cubicBezTo>
                    <a:pt x="2757" y="1615"/>
                    <a:pt x="3284" y="3143"/>
                    <a:pt x="3409" y="4246"/>
                  </a:cubicBezTo>
                  <a:cubicBezTo>
                    <a:pt x="3434" y="4522"/>
                    <a:pt x="3409" y="4798"/>
                    <a:pt x="3359" y="5073"/>
                  </a:cubicBezTo>
                  <a:cubicBezTo>
                    <a:pt x="3334" y="5249"/>
                    <a:pt x="3284" y="5449"/>
                    <a:pt x="3183" y="5625"/>
                  </a:cubicBezTo>
                  <a:cubicBezTo>
                    <a:pt x="3158" y="5700"/>
                    <a:pt x="3108" y="5775"/>
                    <a:pt x="3058" y="5850"/>
                  </a:cubicBezTo>
                  <a:cubicBezTo>
                    <a:pt x="2983" y="5975"/>
                    <a:pt x="2883" y="6101"/>
                    <a:pt x="2782" y="6201"/>
                  </a:cubicBezTo>
                  <a:lnTo>
                    <a:pt x="2807" y="6201"/>
                  </a:lnTo>
                  <a:cubicBezTo>
                    <a:pt x="3086" y="6377"/>
                    <a:pt x="3400" y="6450"/>
                    <a:pt x="3717" y="6450"/>
                  </a:cubicBezTo>
                  <a:cubicBezTo>
                    <a:pt x="3942" y="6450"/>
                    <a:pt x="4168" y="6414"/>
                    <a:pt x="4386" y="6351"/>
                  </a:cubicBezTo>
                  <a:cubicBezTo>
                    <a:pt x="4236" y="6176"/>
                    <a:pt x="4136" y="5950"/>
                    <a:pt x="4111" y="5725"/>
                  </a:cubicBezTo>
                  <a:cubicBezTo>
                    <a:pt x="4086" y="5524"/>
                    <a:pt x="4061" y="5299"/>
                    <a:pt x="4036" y="5073"/>
                  </a:cubicBezTo>
                  <a:cubicBezTo>
                    <a:pt x="3810" y="3093"/>
                    <a:pt x="3484" y="612"/>
                    <a:pt x="1203" y="36"/>
                  </a:cubicBezTo>
                  <a:cubicBezTo>
                    <a:pt x="1133" y="18"/>
                    <a:pt x="1062" y="0"/>
                    <a:pt x="982" y="0"/>
                  </a:cubicBezTo>
                  <a:close/>
                </a:path>
              </a:pathLst>
            </a:custGeom>
            <a:solidFill>
              <a:srgbClr val="381C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3167" name="Google Shape;3167;p13"/>
            <p:cNvSpPr/>
            <p:nvPr/>
          </p:nvSpPr>
          <p:spPr>
            <a:xfrm>
              <a:off x="5520525" y="3137013"/>
              <a:ext cx="429850" cy="224325"/>
            </a:xfrm>
            <a:custGeom>
              <a:avLst/>
              <a:gdLst/>
              <a:ahLst/>
              <a:cxnLst/>
              <a:rect l="l" t="t" r="r" b="b"/>
              <a:pathLst>
                <a:path w="17194" h="8973" extrusionOk="0">
                  <a:moveTo>
                    <a:pt x="17143" y="0"/>
                  </a:moveTo>
                  <a:cubicBezTo>
                    <a:pt x="17118" y="301"/>
                    <a:pt x="17118" y="602"/>
                    <a:pt x="17043" y="902"/>
                  </a:cubicBezTo>
                  <a:cubicBezTo>
                    <a:pt x="16892" y="1504"/>
                    <a:pt x="16642" y="2080"/>
                    <a:pt x="16316" y="2581"/>
                  </a:cubicBezTo>
                  <a:cubicBezTo>
                    <a:pt x="15664" y="3634"/>
                    <a:pt x="14712" y="4461"/>
                    <a:pt x="13634" y="5088"/>
                  </a:cubicBezTo>
                  <a:cubicBezTo>
                    <a:pt x="12757" y="5614"/>
                    <a:pt x="11780" y="6015"/>
                    <a:pt x="10777" y="6140"/>
                  </a:cubicBezTo>
                  <a:cubicBezTo>
                    <a:pt x="10564" y="6163"/>
                    <a:pt x="10351" y="6174"/>
                    <a:pt x="10137" y="6174"/>
                  </a:cubicBezTo>
                  <a:cubicBezTo>
                    <a:pt x="8943" y="6174"/>
                    <a:pt x="7744" y="5839"/>
                    <a:pt x="6617" y="5414"/>
                  </a:cubicBezTo>
                  <a:cubicBezTo>
                    <a:pt x="3910" y="4386"/>
                    <a:pt x="1328" y="2657"/>
                    <a:pt x="75" y="50"/>
                  </a:cubicBezTo>
                  <a:cubicBezTo>
                    <a:pt x="25" y="451"/>
                    <a:pt x="0" y="877"/>
                    <a:pt x="50" y="1278"/>
                  </a:cubicBezTo>
                  <a:cubicBezTo>
                    <a:pt x="201" y="3183"/>
                    <a:pt x="1253" y="4962"/>
                    <a:pt x="2832" y="6015"/>
                  </a:cubicBezTo>
                  <a:cubicBezTo>
                    <a:pt x="3584" y="6516"/>
                    <a:pt x="4386" y="6942"/>
                    <a:pt x="5063" y="7544"/>
                  </a:cubicBezTo>
                  <a:cubicBezTo>
                    <a:pt x="5540" y="7974"/>
                    <a:pt x="5973" y="8904"/>
                    <a:pt x="6706" y="8904"/>
                  </a:cubicBezTo>
                  <a:cubicBezTo>
                    <a:pt x="6742" y="8904"/>
                    <a:pt x="6779" y="8902"/>
                    <a:pt x="6817" y="8897"/>
                  </a:cubicBezTo>
                  <a:cubicBezTo>
                    <a:pt x="7243" y="8847"/>
                    <a:pt x="7394" y="8546"/>
                    <a:pt x="7719" y="8421"/>
                  </a:cubicBezTo>
                  <a:cubicBezTo>
                    <a:pt x="7796" y="8383"/>
                    <a:pt x="7841" y="8366"/>
                    <a:pt x="7871" y="8366"/>
                  </a:cubicBezTo>
                  <a:cubicBezTo>
                    <a:pt x="7959" y="8366"/>
                    <a:pt x="7908" y="8516"/>
                    <a:pt x="8095" y="8722"/>
                  </a:cubicBezTo>
                  <a:cubicBezTo>
                    <a:pt x="8190" y="8824"/>
                    <a:pt x="8337" y="8865"/>
                    <a:pt x="8495" y="8865"/>
                  </a:cubicBezTo>
                  <a:cubicBezTo>
                    <a:pt x="8920" y="8865"/>
                    <a:pt x="9433" y="8568"/>
                    <a:pt x="9276" y="8349"/>
                  </a:cubicBezTo>
                  <a:lnTo>
                    <a:pt x="9276" y="8349"/>
                  </a:lnTo>
                  <a:cubicBezTo>
                    <a:pt x="9551" y="8723"/>
                    <a:pt x="9976" y="8972"/>
                    <a:pt x="10426" y="8972"/>
                  </a:cubicBezTo>
                  <a:cubicBezTo>
                    <a:pt x="10627" y="8972"/>
                    <a:pt x="10827" y="8947"/>
                    <a:pt x="11003" y="8822"/>
                  </a:cubicBezTo>
                  <a:cubicBezTo>
                    <a:pt x="11253" y="8672"/>
                    <a:pt x="11454" y="8271"/>
                    <a:pt x="11654" y="8045"/>
                  </a:cubicBezTo>
                  <a:cubicBezTo>
                    <a:pt x="11905" y="7744"/>
                    <a:pt x="12181" y="7494"/>
                    <a:pt x="12481" y="7243"/>
                  </a:cubicBezTo>
                  <a:cubicBezTo>
                    <a:pt x="13083" y="6792"/>
                    <a:pt x="13735" y="6416"/>
                    <a:pt x="14361" y="6015"/>
                  </a:cubicBezTo>
                  <a:cubicBezTo>
                    <a:pt x="15940" y="4962"/>
                    <a:pt x="17018" y="3183"/>
                    <a:pt x="17168" y="1278"/>
                  </a:cubicBezTo>
                  <a:cubicBezTo>
                    <a:pt x="17193" y="852"/>
                    <a:pt x="17193" y="426"/>
                    <a:pt x="17143" y="0"/>
                  </a:cubicBezTo>
                  <a:close/>
                </a:path>
              </a:pathLst>
            </a:custGeom>
            <a:solidFill>
              <a:srgbClr val="B823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3168" name="Google Shape;3168;p13"/>
            <p:cNvSpPr/>
            <p:nvPr/>
          </p:nvSpPr>
          <p:spPr>
            <a:xfrm>
              <a:off x="5831300" y="3053288"/>
              <a:ext cx="96500" cy="115100"/>
            </a:xfrm>
            <a:custGeom>
              <a:avLst/>
              <a:gdLst/>
              <a:ahLst/>
              <a:cxnLst/>
              <a:rect l="l" t="t" r="r" b="b"/>
              <a:pathLst>
                <a:path w="3860" h="4604" extrusionOk="0">
                  <a:moveTo>
                    <a:pt x="1499" y="1"/>
                  </a:moveTo>
                  <a:cubicBezTo>
                    <a:pt x="1288" y="1"/>
                    <a:pt x="1078" y="86"/>
                    <a:pt x="877" y="291"/>
                  </a:cubicBezTo>
                  <a:cubicBezTo>
                    <a:pt x="0" y="1143"/>
                    <a:pt x="827" y="3148"/>
                    <a:pt x="1454" y="3925"/>
                  </a:cubicBezTo>
                  <a:cubicBezTo>
                    <a:pt x="1730" y="4276"/>
                    <a:pt x="2106" y="4577"/>
                    <a:pt x="2532" y="4602"/>
                  </a:cubicBezTo>
                  <a:cubicBezTo>
                    <a:pt x="2546" y="4603"/>
                    <a:pt x="2559" y="4603"/>
                    <a:pt x="2573" y="4603"/>
                  </a:cubicBezTo>
                  <a:cubicBezTo>
                    <a:pt x="3133" y="4603"/>
                    <a:pt x="3637" y="4112"/>
                    <a:pt x="3735" y="3550"/>
                  </a:cubicBezTo>
                  <a:cubicBezTo>
                    <a:pt x="3860" y="2973"/>
                    <a:pt x="3685" y="2397"/>
                    <a:pt x="3434" y="1870"/>
                  </a:cubicBezTo>
                  <a:cubicBezTo>
                    <a:pt x="3155" y="1292"/>
                    <a:pt x="2321" y="1"/>
                    <a:pt x="1499" y="1"/>
                  </a:cubicBezTo>
                  <a:close/>
                </a:path>
              </a:pathLst>
            </a:custGeom>
            <a:solidFill>
              <a:srgbClr val="F558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3169" name="Google Shape;3169;p13"/>
            <p:cNvSpPr/>
            <p:nvPr/>
          </p:nvSpPr>
          <p:spPr>
            <a:xfrm>
              <a:off x="5850725" y="3059113"/>
              <a:ext cx="48275" cy="57850"/>
            </a:xfrm>
            <a:custGeom>
              <a:avLst/>
              <a:gdLst/>
              <a:ahLst/>
              <a:cxnLst/>
              <a:rect l="l" t="t" r="r" b="b"/>
              <a:pathLst>
                <a:path w="1931" h="2314" extrusionOk="0">
                  <a:moveTo>
                    <a:pt x="730" y="0"/>
                  </a:moveTo>
                  <a:cubicBezTo>
                    <a:pt x="628" y="0"/>
                    <a:pt x="525" y="40"/>
                    <a:pt x="426" y="134"/>
                  </a:cubicBezTo>
                  <a:cubicBezTo>
                    <a:pt x="0" y="585"/>
                    <a:pt x="401" y="1587"/>
                    <a:pt x="727" y="1963"/>
                  </a:cubicBezTo>
                  <a:cubicBezTo>
                    <a:pt x="852" y="2139"/>
                    <a:pt x="1053" y="2289"/>
                    <a:pt x="1278" y="2314"/>
                  </a:cubicBezTo>
                  <a:cubicBezTo>
                    <a:pt x="1554" y="2314"/>
                    <a:pt x="1805" y="2063"/>
                    <a:pt x="1880" y="1788"/>
                  </a:cubicBezTo>
                  <a:cubicBezTo>
                    <a:pt x="1930" y="1487"/>
                    <a:pt x="1830" y="1211"/>
                    <a:pt x="1705" y="936"/>
                  </a:cubicBezTo>
                  <a:cubicBezTo>
                    <a:pt x="1564" y="654"/>
                    <a:pt x="1148" y="0"/>
                    <a:pt x="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3170" name="Google Shape;3170;p13"/>
            <p:cNvSpPr/>
            <p:nvPr/>
          </p:nvSpPr>
          <p:spPr>
            <a:xfrm>
              <a:off x="5770525" y="3976613"/>
              <a:ext cx="472450" cy="936725"/>
            </a:xfrm>
            <a:custGeom>
              <a:avLst/>
              <a:gdLst/>
              <a:ahLst/>
              <a:cxnLst/>
              <a:rect l="l" t="t" r="r" b="b"/>
              <a:pathLst>
                <a:path w="18898" h="37469" extrusionOk="0">
                  <a:moveTo>
                    <a:pt x="16993" y="0"/>
                  </a:moveTo>
                  <a:cubicBezTo>
                    <a:pt x="16993" y="0"/>
                    <a:pt x="16667" y="426"/>
                    <a:pt x="16065" y="1253"/>
                  </a:cubicBezTo>
                  <a:cubicBezTo>
                    <a:pt x="15965" y="1404"/>
                    <a:pt x="15865" y="1529"/>
                    <a:pt x="15740" y="1704"/>
                  </a:cubicBezTo>
                  <a:cubicBezTo>
                    <a:pt x="13960" y="4211"/>
                    <a:pt x="10376" y="9374"/>
                    <a:pt x="6116" y="16416"/>
                  </a:cubicBezTo>
                  <a:cubicBezTo>
                    <a:pt x="0" y="26567"/>
                    <a:pt x="802" y="37469"/>
                    <a:pt x="802" y="37469"/>
                  </a:cubicBezTo>
                  <a:lnTo>
                    <a:pt x="5414" y="37093"/>
                  </a:lnTo>
                  <a:cubicBezTo>
                    <a:pt x="5339" y="36341"/>
                    <a:pt x="5314" y="35564"/>
                    <a:pt x="5314" y="34762"/>
                  </a:cubicBezTo>
                  <a:cubicBezTo>
                    <a:pt x="5489" y="26717"/>
                    <a:pt x="10426" y="17243"/>
                    <a:pt x="14311" y="11028"/>
                  </a:cubicBezTo>
                  <a:cubicBezTo>
                    <a:pt x="15414" y="9273"/>
                    <a:pt x="16416" y="7770"/>
                    <a:pt x="17218" y="6642"/>
                  </a:cubicBezTo>
                  <a:cubicBezTo>
                    <a:pt x="17319" y="6466"/>
                    <a:pt x="17444" y="6316"/>
                    <a:pt x="17544" y="6166"/>
                  </a:cubicBezTo>
                  <a:cubicBezTo>
                    <a:pt x="17745" y="5890"/>
                    <a:pt x="17920" y="5614"/>
                    <a:pt x="18096" y="5389"/>
                  </a:cubicBezTo>
                  <a:cubicBezTo>
                    <a:pt x="18597" y="4712"/>
                    <a:pt x="18898" y="4311"/>
                    <a:pt x="18898" y="4311"/>
                  </a:cubicBezTo>
                  <a:lnTo>
                    <a:pt x="17795" y="1830"/>
                  </a:lnTo>
                  <a:lnTo>
                    <a:pt x="17745" y="1704"/>
                  </a:lnTo>
                  <a:lnTo>
                    <a:pt x="16993" y="0"/>
                  </a:lnTo>
                  <a:close/>
                </a:path>
              </a:pathLst>
            </a:custGeom>
            <a:solidFill>
              <a:srgbClr val="6C14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3171" name="Google Shape;3171;p13"/>
            <p:cNvSpPr/>
            <p:nvPr/>
          </p:nvSpPr>
          <p:spPr>
            <a:xfrm>
              <a:off x="5790575" y="4553663"/>
              <a:ext cx="469325" cy="459050"/>
            </a:xfrm>
            <a:custGeom>
              <a:avLst/>
              <a:gdLst/>
              <a:ahLst/>
              <a:cxnLst/>
              <a:rect l="l" t="t" r="r" b="b"/>
              <a:pathLst>
                <a:path w="18773" h="18362" extrusionOk="0">
                  <a:moveTo>
                    <a:pt x="14637" y="1"/>
                  </a:moveTo>
                  <a:cubicBezTo>
                    <a:pt x="14386" y="502"/>
                    <a:pt x="13785" y="1379"/>
                    <a:pt x="13008" y="2432"/>
                  </a:cubicBezTo>
                  <a:cubicBezTo>
                    <a:pt x="10978" y="5164"/>
                    <a:pt x="7795" y="9024"/>
                    <a:pt x="6692" y="9976"/>
                  </a:cubicBezTo>
                  <a:cubicBezTo>
                    <a:pt x="5965" y="10603"/>
                    <a:pt x="5238" y="11179"/>
                    <a:pt x="4512" y="11680"/>
                  </a:cubicBezTo>
                  <a:cubicBezTo>
                    <a:pt x="2105" y="13410"/>
                    <a:pt x="0" y="14362"/>
                    <a:pt x="0" y="14362"/>
                  </a:cubicBezTo>
                  <a:cubicBezTo>
                    <a:pt x="176" y="14938"/>
                    <a:pt x="827" y="15490"/>
                    <a:pt x="1654" y="16016"/>
                  </a:cubicBezTo>
                  <a:cubicBezTo>
                    <a:pt x="2181" y="16342"/>
                    <a:pt x="2782" y="16668"/>
                    <a:pt x="3384" y="16943"/>
                  </a:cubicBezTo>
                  <a:cubicBezTo>
                    <a:pt x="3684" y="17069"/>
                    <a:pt x="3985" y="17219"/>
                    <a:pt x="4286" y="17319"/>
                  </a:cubicBezTo>
                  <a:lnTo>
                    <a:pt x="4286" y="17344"/>
                  </a:lnTo>
                  <a:cubicBezTo>
                    <a:pt x="4587" y="17445"/>
                    <a:pt x="4862" y="17570"/>
                    <a:pt x="5138" y="17670"/>
                  </a:cubicBezTo>
                  <a:cubicBezTo>
                    <a:pt x="5689" y="17871"/>
                    <a:pt x="6166" y="18046"/>
                    <a:pt x="6517" y="18171"/>
                  </a:cubicBezTo>
                  <a:cubicBezTo>
                    <a:pt x="6542" y="18197"/>
                    <a:pt x="6592" y="18197"/>
                    <a:pt x="6642" y="18222"/>
                  </a:cubicBezTo>
                  <a:cubicBezTo>
                    <a:pt x="6717" y="18247"/>
                    <a:pt x="6767" y="18247"/>
                    <a:pt x="6817" y="18272"/>
                  </a:cubicBezTo>
                  <a:cubicBezTo>
                    <a:pt x="6918" y="18297"/>
                    <a:pt x="6993" y="18322"/>
                    <a:pt x="7018" y="18347"/>
                  </a:cubicBezTo>
                  <a:lnTo>
                    <a:pt x="7068" y="18347"/>
                  </a:lnTo>
                  <a:cubicBezTo>
                    <a:pt x="7163" y="18357"/>
                    <a:pt x="7267" y="18362"/>
                    <a:pt x="7380" y="18362"/>
                  </a:cubicBezTo>
                  <a:cubicBezTo>
                    <a:pt x="7829" y="18362"/>
                    <a:pt x="8406" y="18282"/>
                    <a:pt x="9048" y="18121"/>
                  </a:cubicBezTo>
                  <a:cubicBezTo>
                    <a:pt x="9750" y="17921"/>
                    <a:pt x="10552" y="17645"/>
                    <a:pt x="11278" y="17269"/>
                  </a:cubicBezTo>
                  <a:cubicBezTo>
                    <a:pt x="12181" y="16843"/>
                    <a:pt x="13008" y="16267"/>
                    <a:pt x="13584" y="15615"/>
                  </a:cubicBezTo>
                  <a:cubicBezTo>
                    <a:pt x="13735" y="15440"/>
                    <a:pt x="13885" y="15239"/>
                    <a:pt x="14035" y="15064"/>
                  </a:cubicBezTo>
                  <a:cubicBezTo>
                    <a:pt x="14111" y="14963"/>
                    <a:pt x="14186" y="14888"/>
                    <a:pt x="14236" y="14813"/>
                  </a:cubicBezTo>
                  <a:cubicBezTo>
                    <a:pt x="14286" y="14763"/>
                    <a:pt x="14311" y="14738"/>
                    <a:pt x="14336" y="14713"/>
                  </a:cubicBezTo>
                  <a:cubicBezTo>
                    <a:pt x="15364" y="13410"/>
                    <a:pt x="16065" y="12307"/>
                    <a:pt x="16065" y="12307"/>
                  </a:cubicBezTo>
                  <a:lnTo>
                    <a:pt x="16266" y="12407"/>
                  </a:lnTo>
                  <a:lnTo>
                    <a:pt x="18772" y="8873"/>
                  </a:lnTo>
                  <a:lnTo>
                    <a:pt x="14963" y="728"/>
                  </a:lnTo>
                  <a:lnTo>
                    <a:pt x="14637" y="1"/>
                  </a:lnTo>
                  <a:close/>
                </a:path>
              </a:pathLst>
            </a:custGeom>
            <a:solidFill>
              <a:srgbClr val="A21C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3172" name="Google Shape;3172;p13"/>
            <p:cNvSpPr/>
            <p:nvPr/>
          </p:nvSpPr>
          <p:spPr>
            <a:xfrm>
              <a:off x="5957850" y="4553663"/>
              <a:ext cx="302050" cy="376600"/>
            </a:xfrm>
            <a:custGeom>
              <a:avLst/>
              <a:gdLst/>
              <a:ahLst/>
              <a:cxnLst/>
              <a:rect l="l" t="t" r="r" b="b"/>
              <a:pathLst>
                <a:path w="12082" h="15064" extrusionOk="0">
                  <a:moveTo>
                    <a:pt x="7946" y="1"/>
                  </a:moveTo>
                  <a:cubicBezTo>
                    <a:pt x="7695" y="502"/>
                    <a:pt x="7094" y="1379"/>
                    <a:pt x="6317" y="2432"/>
                  </a:cubicBezTo>
                  <a:cubicBezTo>
                    <a:pt x="4287" y="5164"/>
                    <a:pt x="1104" y="9024"/>
                    <a:pt x="1" y="9976"/>
                  </a:cubicBezTo>
                  <a:cubicBezTo>
                    <a:pt x="427" y="9976"/>
                    <a:pt x="853" y="9901"/>
                    <a:pt x="1204" y="9901"/>
                  </a:cubicBezTo>
                  <a:cubicBezTo>
                    <a:pt x="1225" y="9900"/>
                    <a:pt x="1246" y="9900"/>
                    <a:pt x="1268" y="9900"/>
                  </a:cubicBezTo>
                  <a:cubicBezTo>
                    <a:pt x="2590" y="9900"/>
                    <a:pt x="3597" y="10669"/>
                    <a:pt x="4362" y="11705"/>
                  </a:cubicBezTo>
                  <a:cubicBezTo>
                    <a:pt x="4963" y="12532"/>
                    <a:pt x="6993" y="14086"/>
                    <a:pt x="7344" y="15064"/>
                  </a:cubicBezTo>
                  <a:cubicBezTo>
                    <a:pt x="7420" y="14963"/>
                    <a:pt x="7495" y="14888"/>
                    <a:pt x="7545" y="14813"/>
                  </a:cubicBezTo>
                  <a:cubicBezTo>
                    <a:pt x="7595" y="14763"/>
                    <a:pt x="7620" y="14738"/>
                    <a:pt x="7645" y="14713"/>
                  </a:cubicBezTo>
                  <a:cubicBezTo>
                    <a:pt x="8673" y="13410"/>
                    <a:pt x="9374" y="12307"/>
                    <a:pt x="9374" y="12307"/>
                  </a:cubicBezTo>
                  <a:lnTo>
                    <a:pt x="9575" y="12407"/>
                  </a:lnTo>
                  <a:lnTo>
                    <a:pt x="12081" y="8873"/>
                  </a:lnTo>
                  <a:lnTo>
                    <a:pt x="8272" y="728"/>
                  </a:lnTo>
                  <a:lnTo>
                    <a:pt x="7946" y="1"/>
                  </a:lnTo>
                  <a:close/>
                </a:path>
              </a:pathLst>
            </a:custGeom>
            <a:solidFill>
              <a:srgbClr val="7C11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3173" name="Google Shape;3173;p13"/>
            <p:cNvSpPr/>
            <p:nvPr/>
          </p:nvSpPr>
          <p:spPr>
            <a:xfrm>
              <a:off x="5831925" y="4944038"/>
              <a:ext cx="298275" cy="68675"/>
            </a:xfrm>
            <a:custGeom>
              <a:avLst/>
              <a:gdLst/>
              <a:ahLst/>
              <a:cxnLst/>
              <a:rect l="l" t="t" r="r" b="b"/>
              <a:pathLst>
                <a:path w="11931" h="2747" extrusionOk="0">
                  <a:moveTo>
                    <a:pt x="11930" y="0"/>
                  </a:moveTo>
                  <a:lnTo>
                    <a:pt x="11930" y="0"/>
                  </a:lnTo>
                  <a:cubicBezTo>
                    <a:pt x="11203" y="75"/>
                    <a:pt x="10477" y="476"/>
                    <a:pt x="9800" y="827"/>
                  </a:cubicBezTo>
                  <a:cubicBezTo>
                    <a:pt x="8877" y="1296"/>
                    <a:pt x="7358" y="1418"/>
                    <a:pt x="5877" y="1418"/>
                  </a:cubicBezTo>
                  <a:cubicBezTo>
                    <a:pt x="4746" y="1418"/>
                    <a:pt x="3636" y="1347"/>
                    <a:pt x="2832" y="1303"/>
                  </a:cubicBezTo>
                  <a:cubicBezTo>
                    <a:pt x="1830" y="1253"/>
                    <a:pt x="928" y="702"/>
                    <a:pt x="0" y="401"/>
                  </a:cubicBezTo>
                  <a:lnTo>
                    <a:pt x="0" y="401"/>
                  </a:lnTo>
                  <a:cubicBezTo>
                    <a:pt x="527" y="727"/>
                    <a:pt x="1128" y="1053"/>
                    <a:pt x="1730" y="1328"/>
                  </a:cubicBezTo>
                  <a:cubicBezTo>
                    <a:pt x="2030" y="1454"/>
                    <a:pt x="2331" y="1604"/>
                    <a:pt x="2632" y="1729"/>
                  </a:cubicBezTo>
                  <a:cubicBezTo>
                    <a:pt x="2933" y="1855"/>
                    <a:pt x="3208" y="1955"/>
                    <a:pt x="3484" y="2055"/>
                  </a:cubicBezTo>
                  <a:cubicBezTo>
                    <a:pt x="4035" y="2256"/>
                    <a:pt x="4512" y="2431"/>
                    <a:pt x="4863" y="2556"/>
                  </a:cubicBezTo>
                  <a:cubicBezTo>
                    <a:pt x="4888" y="2582"/>
                    <a:pt x="4938" y="2582"/>
                    <a:pt x="4988" y="2607"/>
                  </a:cubicBezTo>
                  <a:cubicBezTo>
                    <a:pt x="5063" y="2632"/>
                    <a:pt x="5113" y="2657"/>
                    <a:pt x="5163" y="2657"/>
                  </a:cubicBezTo>
                  <a:cubicBezTo>
                    <a:pt x="5264" y="2682"/>
                    <a:pt x="5339" y="2707"/>
                    <a:pt x="5364" y="2732"/>
                  </a:cubicBezTo>
                  <a:lnTo>
                    <a:pt x="5414" y="2732"/>
                  </a:lnTo>
                  <a:cubicBezTo>
                    <a:pt x="5509" y="2742"/>
                    <a:pt x="5613" y="2747"/>
                    <a:pt x="5726" y="2747"/>
                  </a:cubicBezTo>
                  <a:cubicBezTo>
                    <a:pt x="6175" y="2747"/>
                    <a:pt x="6752" y="2667"/>
                    <a:pt x="7394" y="2506"/>
                  </a:cubicBezTo>
                  <a:cubicBezTo>
                    <a:pt x="8096" y="2306"/>
                    <a:pt x="8898" y="2030"/>
                    <a:pt x="9624" y="1679"/>
                  </a:cubicBezTo>
                  <a:cubicBezTo>
                    <a:pt x="10527" y="1228"/>
                    <a:pt x="11354" y="652"/>
                    <a:pt x="11930" y="0"/>
                  </a:cubicBezTo>
                  <a:close/>
                </a:path>
              </a:pathLst>
            </a:custGeom>
            <a:solidFill>
              <a:srgbClr val="DF3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3174" name="Google Shape;3174;p13"/>
            <p:cNvSpPr/>
            <p:nvPr/>
          </p:nvSpPr>
          <p:spPr>
            <a:xfrm>
              <a:off x="6110125" y="4019213"/>
              <a:ext cx="313925" cy="1082725"/>
            </a:xfrm>
            <a:custGeom>
              <a:avLst/>
              <a:gdLst/>
              <a:ahLst/>
              <a:cxnLst/>
              <a:rect l="l" t="t" r="r" b="b"/>
              <a:pathLst>
                <a:path w="12557" h="43309" extrusionOk="0">
                  <a:moveTo>
                    <a:pt x="2331" y="0"/>
                  </a:moveTo>
                  <a:cubicBezTo>
                    <a:pt x="2331" y="0"/>
                    <a:pt x="2306" y="151"/>
                    <a:pt x="2231" y="401"/>
                  </a:cubicBezTo>
                  <a:cubicBezTo>
                    <a:pt x="1980" y="1429"/>
                    <a:pt x="1253" y="4587"/>
                    <a:pt x="727" y="9324"/>
                  </a:cubicBezTo>
                  <a:cubicBezTo>
                    <a:pt x="301" y="13183"/>
                    <a:pt x="0" y="18121"/>
                    <a:pt x="226" y="23810"/>
                  </a:cubicBezTo>
                  <a:cubicBezTo>
                    <a:pt x="376" y="27620"/>
                    <a:pt x="752" y="31780"/>
                    <a:pt x="1454" y="36191"/>
                  </a:cubicBezTo>
                  <a:cubicBezTo>
                    <a:pt x="1479" y="36316"/>
                    <a:pt x="1504" y="36442"/>
                    <a:pt x="1529" y="36567"/>
                  </a:cubicBezTo>
                  <a:cubicBezTo>
                    <a:pt x="1604" y="37018"/>
                    <a:pt x="1679" y="37469"/>
                    <a:pt x="1755" y="37920"/>
                  </a:cubicBezTo>
                  <a:cubicBezTo>
                    <a:pt x="2080" y="39700"/>
                    <a:pt x="3434" y="41128"/>
                    <a:pt x="5188" y="41529"/>
                  </a:cubicBezTo>
                  <a:lnTo>
                    <a:pt x="12557" y="43309"/>
                  </a:lnTo>
                  <a:lnTo>
                    <a:pt x="12507" y="41379"/>
                  </a:lnTo>
                  <a:lnTo>
                    <a:pt x="11780" y="14211"/>
                  </a:lnTo>
                  <a:lnTo>
                    <a:pt x="11755" y="12983"/>
                  </a:lnTo>
                  <a:lnTo>
                    <a:pt x="11755" y="12958"/>
                  </a:lnTo>
                  <a:lnTo>
                    <a:pt x="11679" y="10777"/>
                  </a:lnTo>
                  <a:lnTo>
                    <a:pt x="11654" y="9048"/>
                  </a:lnTo>
                  <a:lnTo>
                    <a:pt x="9399" y="6366"/>
                  </a:lnTo>
                  <a:lnTo>
                    <a:pt x="4211" y="126"/>
                  </a:lnTo>
                  <a:lnTo>
                    <a:pt x="4111" y="0"/>
                  </a:lnTo>
                  <a:close/>
                </a:path>
              </a:pathLst>
            </a:custGeom>
            <a:solidFill>
              <a:srgbClr val="6C14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3175" name="Google Shape;3175;p13"/>
            <p:cNvSpPr/>
            <p:nvPr/>
          </p:nvSpPr>
          <p:spPr>
            <a:xfrm>
              <a:off x="6208500" y="3944638"/>
              <a:ext cx="1174825" cy="1198850"/>
            </a:xfrm>
            <a:custGeom>
              <a:avLst/>
              <a:gdLst/>
              <a:ahLst/>
              <a:cxnLst/>
              <a:rect l="l" t="t" r="r" b="b"/>
              <a:pathLst>
                <a:path w="46993" h="47954" extrusionOk="0">
                  <a:moveTo>
                    <a:pt x="21128" y="1"/>
                  </a:moveTo>
                  <a:lnTo>
                    <a:pt x="18221" y="427"/>
                  </a:lnTo>
                  <a:lnTo>
                    <a:pt x="226" y="2983"/>
                  </a:lnTo>
                  <a:lnTo>
                    <a:pt x="176" y="2983"/>
                  </a:lnTo>
                  <a:cubicBezTo>
                    <a:pt x="100" y="3836"/>
                    <a:pt x="50" y="4763"/>
                    <a:pt x="25" y="5690"/>
                  </a:cubicBezTo>
                  <a:lnTo>
                    <a:pt x="25" y="5715"/>
                  </a:lnTo>
                  <a:cubicBezTo>
                    <a:pt x="0" y="6267"/>
                    <a:pt x="0" y="6843"/>
                    <a:pt x="25" y="7445"/>
                  </a:cubicBezTo>
                  <a:cubicBezTo>
                    <a:pt x="25" y="7846"/>
                    <a:pt x="25" y="8272"/>
                    <a:pt x="50" y="8673"/>
                  </a:cubicBezTo>
                  <a:cubicBezTo>
                    <a:pt x="50" y="9124"/>
                    <a:pt x="75" y="9575"/>
                    <a:pt x="100" y="10026"/>
                  </a:cubicBezTo>
                  <a:cubicBezTo>
                    <a:pt x="125" y="10427"/>
                    <a:pt x="150" y="10828"/>
                    <a:pt x="176" y="11254"/>
                  </a:cubicBezTo>
                  <a:cubicBezTo>
                    <a:pt x="226" y="11956"/>
                    <a:pt x="276" y="12683"/>
                    <a:pt x="351" y="13410"/>
                  </a:cubicBezTo>
                  <a:cubicBezTo>
                    <a:pt x="1353" y="24487"/>
                    <a:pt x="4336" y="37595"/>
                    <a:pt x="5639" y="43059"/>
                  </a:cubicBezTo>
                  <a:cubicBezTo>
                    <a:pt x="6015" y="44588"/>
                    <a:pt x="7143" y="45816"/>
                    <a:pt x="8622" y="46292"/>
                  </a:cubicBezTo>
                  <a:cubicBezTo>
                    <a:pt x="8722" y="46317"/>
                    <a:pt x="8822" y="46342"/>
                    <a:pt x="8897" y="46367"/>
                  </a:cubicBezTo>
                  <a:cubicBezTo>
                    <a:pt x="9023" y="46392"/>
                    <a:pt x="9148" y="46417"/>
                    <a:pt x="9273" y="46442"/>
                  </a:cubicBezTo>
                  <a:cubicBezTo>
                    <a:pt x="13637" y="47516"/>
                    <a:pt x="17691" y="47953"/>
                    <a:pt x="21400" y="47953"/>
                  </a:cubicBezTo>
                  <a:cubicBezTo>
                    <a:pt x="24359" y="47953"/>
                    <a:pt x="27097" y="47675"/>
                    <a:pt x="29599" y="47219"/>
                  </a:cubicBezTo>
                  <a:cubicBezTo>
                    <a:pt x="36667" y="45891"/>
                    <a:pt x="41830" y="43159"/>
                    <a:pt x="44662" y="41329"/>
                  </a:cubicBezTo>
                  <a:cubicBezTo>
                    <a:pt x="46241" y="40302"/>
                    <a:pt x="46993" y="38397"/>
                    <a:pt x="46592" y="36568"/>
                  </a:cubicBezTo>
                  <a:cubicBezTo>
                    <a:pt x="46592" y="36542"/>
                    <a:pt x="46592" y="36542"/>
                    <a:pt x="46592" y="36542"/>
                  </a:cubicBezTo>
                  <a:cubicBezTo>
                    <a:pt x="44988" y="29450"/>
                    <a:pt x="41730" y="23084"/>
                    <a:pt x="38070" y="17745"/>
                  </a:cubicBezTo>
                  <a:cubicBezTo>
                    <a:pt x="36492" y="15465"/>
                    <a:pt x="34837" y="13359"/>
                    <a:pt x="33208" y="11455"/>
                  </a:cubicBezTo>
                  <a:cubicBezTo>
                    <a:pt x="33108" y="11354"/>
                    <a:pt x="33008" y="11229"/>
                    <a:pt x="32933" y="11129"/>
                  </a:cubicBezTo>
                  <a:cubicBezTo>
                    <a:pt x="32532" y="10678"/>
                    <a:pt x="32156" y="10252"/>
                    <a:pt x="31755" y="9826"/>
                  </a:cubicBezTo>
                  <a:lnTo>
                    <a:pt x="31755" y="9800"/>
                  </a:lnTo>
                  <a:cubicBezTo>
                    <a:pt x="31604" y="9650"/>
                    <a:pt x="31454" y="9475"/>
                    <a:pt x="31304" y="9299"/>
                  </a:cubicBezTo>
                  <a:cubicBezTo>
                    <a:pt x="25840" y="3384"/>
                    <a:pt x="21128" y="1"/>
                    <a:pt x="21128" y="1"/>
                  </a:cubicBezTo>
                  <a:close/>
                </a:path>
              </a:pathLst>
            </a:custGeom>
            <a:solidFill>
              <a:srgbClr val="A21C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3176" name="Google Shape;3176;p13"/>
            <p:cNvSpPr/>
            <p:nvPr/>
          </p:nvSpPr>
          <p:spPr>
            <a:xfrm>
              <a:off x="6207875" y="3944638"/>
              <a:ext cx="830850" cy="465525"/>
            </a:xfrm>
            <a:custGeom>
              <a:avLst/>
              <a:gdLst/>
              <a:ahLst/>
              <a:cxnLst/>
              <a:rect l="l" t="t" r="r" b="b"/>
              <a:pathLst>
                <a:path w="33234" h="18621" extrusionOk="0">
                  <a:moveTo>
                    <a:pt x="21153" y="1"/>
                  </a:moveTo>
                  <a:lnTo>
                    <a:pt x="201" y="2983"/>
                  </a:lnTo>
                  <a:cubicBezTo>
                    <a:pt x="0" y="5064"/>
                    <a:pt x="0" y="7445"/>
                    <a:pt x="125" y="10026"/>
                  </a:cubicBezTo>
                  <a:cubicBezTo>
                    <a:pt x="3698" y="17113"/>
                    <a:pt x="10632" y="18620"/>
                    <a:pt x="15883" y="18620"/>
                  </a:cubicBezTo>
                  <a:cubicBezTo>
                    <a:pt x="19768" y="18620"/>
                    <a:pt x="22732" y="17796"/>
                    <a:pt x="22732" y="17796"/>
                  </a:cubicBezTo>
                  <a:cubicBezTo>
                    <a:pt x="24687" y="17319"/>
                    <a:pt x="26316" y="16818"/>
                    <a:pt x="27669" y="16292"/>
                  </a:cubicBezTo>
                  <a:cubicBezTo>
                    <a:pt x="31354" y="14838"/>
                    <a:pt x="32933" y="13159"/>
                    <a:pt x="33233" y="11455"/>
                  </a:cubicBezTo>
                  <a:cubicBezTo>
                    <a:pt x="32582" y="10703"/>
                    <a:pt x="31955" y="10001"/>
                    <a:pt x="31329" y="9299"/>
                  </a:cubicBezTo>
                  <a:cubicBezTo>
                    <a:pt x="25865" y="3384"/>
                    <a:pt x="21153" y="1"/>
                    <a:pt x="21153" y="1"/>
                  </a:cubicBezTo>
                  <a:close/>
                </a:path>
              </a:pathLst>
            </a:custGeom>
            <a:solidFill>
              <a:srgbClr val="7C11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3177" name="Google Shape;3177;p13"/>
            <p:cNvSpPr/>
            <p:nvPr/>
          </p:nvSpPr>
          <p:spPr>
            <a:xfrm>
              <a:off x="6156475" y="3896938"/>
              <a:ext cx="883500" cy="482625"/>
            </a:xfrm>
            <a:custGeom>
              <a:avLst/>
              <a:gdLst/>
              <a:ahLst/>
              <a:cxnLst/>
              <a:rect l="l" t="t" r="r" b="b"/>
              <a:pathLst>
                <a:path w="35340" h="19305" extrusionOk="0">
                  <a:moveTo>
                    <a:pt x="16840" y="0"/>
                  </a:moveTo>
                  <a:cubicBezTo>
                    <a:pt x="8237" y="0"/>
                    <a:pt x="252" y="2627"/>
                    <a:pt x="1" y="2711"/>
                  </a:cubicBezTo>
                  <a:cubicBezTo>
                    <a:pt x="26" y="2811"/>
                    <a:pt x="26" y="2911"/>
                    <a:pt x="26" y="3012"/>
                  </a:cubicBezTo>
                  <a:cubicBezTo>
                    <a:pt x="51" y="3137"/>
                    <a:pt x="76" y="3237"/>
                    <a:pt x="76" y="3363"/>
                  </a:cubicBezTo>
                  <a:cubicBezTo>
                    <a:pt x="101" y="3613"/>
                    <a:pt x="151" y="3839"/>
                    <a:pt x="176" y="4089"/>
                  </a:cubicBezTo>
                  <a:cubicBezTo>
                    <a:pt x="201" y="4240"/>
                    <a:pt x="226" y="4390"/>
                    <a:pt x="252" y="4541"/>
                  </a:cubicBezTo>
                  <a:cubicBezTo>
                    <a:pt x="252" y="4591"/>
                    <a:pt x="277" y="4641"/>
                    <a:pt x="277" y="4666"/>
                  </a:cubicBezTo>
                  <a:cubicBezTo>
                    <a:pt x="277" y="4741"/>
                    <a:pt x="302" y="4816"/>
                    <a:pt x="302" y="4891"/>
                  </a:cubicBezTo>
                  <a:cubicBezTo>
                    <a:pt x="327" y="4992"/>
                    <a:pt x="352" y="5067"/>
                    <a:pt x="352" y="5142"/>
                  </a:cubicBezTo>
                  <a:cubicBezTo>
                    <a:pt x="377" y="5192"/>
                    <a:pt x="377" y="5242"/>
                    <a:pt x="377" y="5267"/>
                  </a:cubicBezTo>
                  <a:cubicBezTo>
                    <a:pt x="402" y="5443"/>
                    <a:pt x="452" y="5593"/>
                    <a:pt x="477" y="5744"/>
                  </a:cubicBezTo>
                  <a:cubicBezTo>
                    <a:pt x="577" y="6145"/>
                    <a:pt x="653" y="6546"/>
                    <a:pt x="753" y="6921"/>
                  </a:cubicBezTo>
                  <a:cubicBezTo>
                    <a:pt x="803" y="7097"/>
                    <a:pt x="853" y="7247"/>
                    <a:pt x="903" y="7398"/>
                  </a:cubicBezTo>
                  <a:cubicBezTo>
                    <a:pt x="903" y="7448"/>
                    <a:pt x="928" y="7473"/>
                    <a:pt x="928" y="7498"/>
                  </a:cubicBezTo>
                  <a:cubicBezTo>
                    <a:pt x="978" y="7673"/>
                    <a:pt x="1028" y="7824"/>
                    <a:pt x="1079" y="7999"/>
                  </a:cubicBezTo>
                  <a:cubicBezTo>
                    <a:pt x="1129" y="8150"/>
                    <a:pt x="1179" y="8300"/>
                    <a:pt x="1229" y="8425"/>
                  </a:cubicBezTo>
                  <a:cubicBezTo>
                    <a:pt x="1229" y="8475"/>
                    <a:pt x="1254" y="8500"/>
                    <a:pt x="1254" y="8526"/>
                  </a:cubicBezTo>
                  <a:cubicBezTo>
                    <a:pt x="1304" y="8676"/>
                    <a:pt x="1379" y="8826"/>
                    <a:pt x="1429" y="8977"/>
                  </a:cubicBezTo>
                  <a:cubicBezTo>
                    <a:pt x="1480" y="9127"/>
                    <a:pt x="1530" y="9277"/>
                    <a:pt x="1605" y="9428"/>
                  </a:cubicBezTo>
                  <a:cubicBezTo>
                    <a:pt x="1605" y="9453"/>
                    <a:pt x="1605" y="9478"/>
                    <a:pt x="1630" y="9478"/>
                  </a:cubicBezTo>
                  <a:cubicBezTo>
                    <a:pt x="1680" y="9603"/>
                    <a:pt x="1705" y="9703"/>
                    <a:pt x="1780" y="9829"/>
                  </a:cubicBezTo>
                  <a:cubicBezTo>
                    <a:pt x="1780" y="9854"/>
                    <a:pt x="1805" y="9879"/>
                    <a:pt x="1805" y="9929"/>
                  </a:cubicBezTo>
                  <a:cubicBezTo>
                    <a:pt x="1881" y="10054"/>
                    <a:pt x="1931" y="10180"/>
                    <a:pt x="1981" y="10305"/>
                  </a:cubicBezTo>
                  <a:cubicBezTo>
                    <a:pt x="2031" y="10405"/>
                    <a:pt x="2081" y="10505"/>
                    <a:pt x="2131" y="10581"/>
                  </a:cubicBezTo>
                  <a:cubicBezTo>
                    <a:pt x="2156" y="10681"/>
                    <a:pt x="2206" y="10731"/>
                    <a:pt x="2231" y="10806"/>
                  </a:cubicBezTo>
                  <a:cubicBezTo>
                    <a:pt x="2307" y="10957"/>
                    <a:pt x="2382" y="11082"/>
                    <a:pt x="2457" y="11232"/>
                  </a:cubicBezTo>
                  <a:cubicBezTo>
                    <a:pt x="2532" y="11383"/>
                    <a:pt x="2607" y="11508"/>
                    <a:pt x="2683" y="11633"/>
                  </a:cubicBezTo>
                  <a:cubicBezTo>
                    <a:pt x="2783" y="11784"/>
                    <a:pt x="2858" y="11909"/>
                    <a:pt x="2933" y="12034"/>
                  </a:cubicBezTo>
                  <a:cubicBezTo>
                    <a:pt x="3084" y="12285"/>
                    <a:pt x="3234" y="12510"/>
                    <a:pt x="3409" y="12736"/>
                  </a:cubicBezTo>
                  <a:cubicBezTo>
                    <a:pt x="3510" y="12886"/>
                    <a:pt x="3585" y="13012"/>
                    <a:pt x="3685" y="13137"/>
                  </a:cubicBezTo>
                  <a:cubicBezTo>
                    <a:pt x="3785" y="13262"/>
                    <a:pt x="3861" y="13363"/>
                    <a:pt x="3961" y="13488"/>
                  </a:cubicBezTo>
                  <a:cubicBezTo>
                    <a:pt x="4061" y="13588"/>
                    <a:pt x="4136" y="13714"/>
                    <a:pt x="4236" y="13814"/>
                  </a:cubicBezTo>
                  <a:cubicBezTo>
                    <a:pt x="4337" y="13939"/>
                    <a:pt x="4412" y="14039"/>
                    <a:pt x="4512" y="14140"/>
                  </a:cubicBezTo>
                  <a:cubicBezTo>
                    <a:pt x="4612" y="14240"/>
                    <a:pt x="4713" y="14340"/>
                    <a:pt x="4813" y="14440"/>
                  </a:cubicBezTo>
                  <a:cubicBezTo>
                    <a:pt x="4888" y="14541"/>
                    <a:pt x="4988" y="14641"/>
                    <a:pt x="5089" y="14741"/>
                  </a:cubicBezTo>
                  <a:cubicBezTo>
                    <a:pt x="5189" y="14841"/>
                    <a:pt x="5289" y="14917"/>
                    <a:pt x="5389" y="15017"/>
                  </a:cubicBezTo>
                  <a:cubicBezTo>
                    <a:pt x="5490" y="15117"/>
                    <a:pt x="5590" y="15192"/>
                    <a:pt x="5690" y="15292"/>
                  </a:cubicBezTo>
                  <a:cubicBezTo>
                    <a:pt x="5790" y="15393"/>
                    <a:pt x="5891" y="15468"/>
                    <a:pt x="6016" y="15543"/>
                  </a:cubicBezTo>
                  <a:cubicBezTo>
                    <a:pt x="6116" y="15643"/>
                    <a:pt x="6216" y="15719"/>
                    <a:pt x="6317" y="15819"/>
                  </a:cubicBezTo>
                  <a:cubicBezTo>
                    <a:pt x="6517" y="15969"/>
                    <a:pt x="6743" y="16120"/>
                    <a:pt x="6968" y="16270"/>
                  </a:cubicBezTo>
                  <a:cubicBezTo>
                    <a:pt x="7820" y="16871"/>
                    <a:pt x="8723" y="17348"/>
                    <a:pt x="9650" y="17749"/>
                  </a:cubicBezTo>
                  <a:cubicBezTo>
                    <a:pt x="9725" y="17799"/>
                    <a:pt x="9800" y="17824"/>
                    <a:pt x="9901" y="17849"/>
                  </a:cubicBezTo>
                  <a:lnTo>
                    <a:pt x="9901" y="17874"/>
                  </a:lnTo>
                  <a:cubicBezTo>
                    <a:pt x="9926" y="17874"/>
                    <a:pt x="9951" y="17874"/>
                    <a:pt x="10001" y="17899"/>
                  </a:cubicBezTo>
                  <a:cubicBezTo>
                    <a:pt x="10227" y="17999"/>
                    <a:pt x="10452" y="18074"/>
                    <a:pt x="10703" y="18150"/>
                  </a:cubicBezTo>
                  <a:cubicBezTo>
                    <a:pt x="10803" y="18200"/>
                    <a:pt x="10928" y="18250"/>
                    <a:pt x="11054" y="18275"/>
                  </a:cubicBezTo>
                  <a:cubicBezTo>
                    <a:pt x="11154" y="18325"/>
                    <a:pt x="11254" y="18350"/>
                    <a:pt x="11354" y="18375"/>
                  </a:cubicBezTo>
                  <a:cubicBezTo>
                    <a:pt x="12658" y="18776"/>
                    <a:pt x="13986" y="19027"/>
                    <a:pt x="15264" y="19177"/>
                  </a:cubicBezTo>
                  <a:cubicBezTo>
                    <a:pt x="15465" y="19177"/>
                    <a:pt x="15665" y="19202"/>
                    <a:pt x="15866" y="19227"/>
                  </a:cubicBezTo>
                  <a:cubicBezTo>
                    <a:pt x="16560" y="19281"/>
                    <a:pt x="17238" y="19304"/>
                    <a:pt x="17891" y="19304"/>
                  </a:cubicBezTo>
                  <a:cubicBezTo>
                    <a:pt x="21805" y="19304"/>
                    <a:pt x="24788" y="18475"/>
                    <a:pt x="24788" y="18475"/>
                  </a:cubicBezTo>
                  <a:cubicBezTo>
                    <a:pt x="25064" y="18400"/>
                    <a:pt x="25339" y="18350"/>
                    <a:pt x="25615" y="18275"/>
                  </a:cubicBezTo>
                  <a:cubicBezTo>
                    <a:pt x="26517" y="18049"/>
                    <a:pt x="27344" y="17799"/>
                    <a:pt x="28096" y="17548"/>
                  </a:cubicBezTo>
                  <a:cubicBezTo>
                    <a:pt x="28673" y="17373"/>
                    <a:pt x="29224" y="17172"/>
                    <a:pt x="29725" y="16972"/>
                  </a:cubicBezTo>
                  <a:lnTo>
                    <a:pt x="29750" y="16972"/>
                  </a:lnTo>
                  <a:cubicBezTo>
                    <a:pt x="29926" y="16896"/>
                    <a:pt x="30076" y="16821"/>
                    <a:pt x="30252" y="16771"/>
                  </a:cubicBezTo>
                  <a:cubicBezTo>
                    <a:pt x="30402" y="16696"/>
                    <a:pt x="30577" y="16621"/>
                    <a:pt x="30728" y="16546"/>
                  </a:cubicBezTo>
                  <a:cubicBezTo>
                    <a:pt x="30853" y="16495"/>
                    <a:pt x="31004" y="16420"/>
                    <a:pt x="31129" y="16370"/>
                  </a:cubicBezTo>
                  <a:cubicBezTo>
                    <a:pt x="31705" y="16094"/>
                    <a:pt x="32182" y="15819"/>
                    <a:pt x="32608" y="15543"/>
                  </a:cubicBezTo>
                  <a:cubicBezTo>
                    <a:pt x="32683" y="15493"/>
                    <a:pt x="32758" y="15443"/>
                    <a:pt x="32833" y="15393"/>
                  </a:cubicBezTo>
                  <a:cubicBezTo>
                    <a:pt x="33309" y="15067"/>
                    <a:pt x="33735" y="14741"/>
                    <a:pt x="34061" y="14390"/>
                  </a:cubicBezTo>
                  <a:cubicBezTo>
                    <a:pt x="34111" y="14340"/>
                    <a:pt x="34136" y="14290"/>
                    <a:pt x="34187" y="14265"/>
                  </a:cubicBezTo>
                  <a:cubicBezTo>
                    <a:pt x="34212" y="14215"/>
                    <a:pt x="34262" y="14165"/>
                    <a:pt x="34287" y="14140"/>
                  </a:cubicBezTo>
                  <a:cubicBezTo>
                    <a:pt x="34337" y="14064"/>
                    <a:pt x="34387" y="14014"/>
                    <a:pt x="34437" y="13964"/>
                  </a:cubicBezTo>
                  <a:cubicBezTo>
                    <a:pt x="34512" y="13864"/>
                    <a:pt x="34588" y="13764"/>
                    <a:pt x="34638" y="13663"/>
                  </a:cubicBezTo>
                  <a:cubicBezTo>
                    <a:pt x="34688" y="13588"/>
                    <a:pt x="34738" y="13513"/>
                    <a:pt x="34788" y="13438"/>
                  </a:cubicBezTo>
                  <a:cubicBezTo>
                    <a:pt x="34863" y="13313"/>
                    <a:pt x="34938" y="13187"/>
                    <a:pt x="35014" y="13037"/>
                  </a:cubicBezTo>
                  <a:cubicBezTo>
                    <a:pt x="35014" y="13012"/>
                    <a:pt x="35039" y="13012"/>
                    <a:pt x="35039" y="12962"/>
                  </a:cubicBezTo>
                  <a:cubicBezTo>
                    <a:pt x="35139" y="12736"/>
                    <a:pt x="35214" y="12510"/>
                    <a:pt x="35264" y="12260"/>
                  </a:cubicBezTo>
                  <a:cubicBezTo>
                    <a:pt x="35289" y="12185"/>
                    <a:pt x="35289" y="12109"/>
                    <a:pt x="35314" y="12034"/>
                  </a:cubicBezTo>
                  <a:cubicBezTo>
                    <a:pt x="35314" y="11934"/>
                    <a:pt x="35314" y="11859"/>
                    <a:pt x="35339" y="11784"/>
                  </a:cubicBezTo>
                  <a:cubicBezTo>
                    <a:pt x="35339" y="11708"/>
                    <a:pt x="35339" y="11633"/>
                    <a:pt x="35339" y="11558"/>
                  </a:cubicBezTo>
                  <a:cubicBezTo>
                    <a:pt x="35339" y="11483"/>
                    <a:pt x="35339" y="11433"/>
                    <a:pt x="35339" y="11358"/>
                  </a:cubicBezTo>
                  <a:cubicBezTo>
                    <a:pt x="35339" y="11307"/>
                    <a:pt x="35314" y="11257"/>
                    <a:pt x="35314" y="11232"/>
                  </a:cubicBezTo>
                  <a:cubicBezTo>
                    <a:pt x="35314" y="11207"/>
                    <a:pt x="35314" y="11207"/>
                    <a:pt x="35314" y="11207"/>
                  </a:cubicBezTo>
                  <a:cubicBezTo>
                    <a:pt x="35314" y="11132"/>
                    <a:pt x="35314" y="11082"/>
                    <a:pt x="35289" y="11007"/>
                  </a:cubicBezTo>
                  <a:cubicBezTo>
                    <a:pt x="35289" y="10906"/>
                    <a:pt x="35264" y="10831"/>
                    <a:pt x="35239" y="10731"/>
                  </a:cubicBezTo>
                  <a:cubicBezTo>
                    <a:pt x="35239" y="10656"/>
                    <a:pt x="35214" y="10581"/>
                    <a:pt x="35189" y="10505"/>
                  </a:cubicBezTo>
                  <a:cubicBezTo>
                    <a:pt x="35189" y="10480"/>
                    <a:pt x="35189" y="10480"/>
                    <a:pt x="35189" y="10455"/>
                  </a:cubicBezTo>
                  <a:cubicBezTo>
                    <a:pt x="35164" y="10380"/>
                    <a:pt x="35139" y="10280"/>
                    <a:pt x="35089" y="10205"/>
                  </a:cubicBezTo>
                  <a:cubicBezTo>
                    <a:pt x="35064" y="10104"/>
                    <a:pt x="35039" y="10004"/>
                    <a:pt x="34989" y="9929"/>
                  </a:cubicBezTo>
                  <a:lnTo>
                    <a:pt x="34888" y="9653"/>
                  </a:lnTo>
                  <a:cubicBezTo>
                    <a:pt x="34813" y="9503"/>
                    <a:pt x="34738" y="9353"/>
                    <a:pt x="34638" y="9202"/>
                  </a:cubicBezTo>
                  <a:cubicBezTo>
                    <a:pt x="34588" y="9102"/>
                    <a:pt x="34537" y="9027"/>
                    <a:pt x="34487" y="8927"/>
                  </a:cubicBezTo>
                  <a:cubicBezTo>
                    <a:pt x="34437" y="8851"/>
                    <a:pt x="34362" y="8751"/>
                    <a:pt x="34312" y="8676"/>
                  </a:cubicBezTo>
                  <a:cubicBezTo>
                    <a:pt x="34262" y="8576"/>
                    <a:pt x="34187" y="8500"/>
                    <a:pt x="34136" y="8400"/>
                  </a:cubicBezTo>
                  <a:cubicBezTo>
                    <a:pt x="34086" y="8325"/>
                    <a:pt x="34011" y="8250"/>
                    <a:pt x="33936" y="8150"/>
                  </a:cubicBezTo>
                  <a:cubicBezTo>
                    <a:pt x="33886" y="8074"/>
                    <a:pt x="33811" y="7999"/>
                    <a:pt x="33760" y="7899"/>
                  </a:cubicBezTo>
                  <a:lnTo>
                    <a:pt x="33735" y="7899"/>
                  </a:lnTo>
                  <a:cubicBezTo>
                    <a:pt x="33610" y="7724"/>
                    <a:pt x="33460" y="7573"/>
                    <a:pt x="33309" y="7398"/>
                  </a:cubicBezTo>
                  <a:cubicBezTo>
                    <a:pt x="33209" y="7297"/>
                    <a:pt x="33109" y="7172"/>
                    <a:pt x="33009" y="7072"/>
                  </a:cubicBezTo>
                  <a:cubicBezTo>
                    <a:pt x="32933" y="6997"/>
                    <a:pt x="32883" y="6947"/>
                    <a:pt x="32833" y="6896"/>
                  </a:cubicBezTo>
                  <a:cubicBezTo>
                    <a:pt x="32282" y="6345"/>
                    <a:pt x="31705" y="5844"/>
                    <a:pt x="31079" y="5343"/>
                  </a:cubicBezTo>
                  <a:cubicBezTo>
                    <a:pt x="30978" y="5242"/>
                    <a:pt x="30853" y="5167"/>
                    <a:pt x="30753" y="5067"/>
                  </a:cubicBezTo>
                  <a:cubicBezTo>
                    <a:pt x="30678" y="5017"/>
                    <a:pt x="30577" y="4942"/>
                    <a:pt x="30502" y="4891"/>
                  </a:cubicBezTo>
                  <a:cubicBezTo>
                    <a:pt x="30452" y="4841"/>
                    <a:pt x="30377" y="4791"/>
                    <a:pt x="30302" y="4741"/>
                  </a:cubicBezTo>
                  <a:cubicBezTo>
                    <a:pt x="30176" y="4641"/>
                    <a:pt x="30051" y="4566"/>
                    <a:pt x="29926" y="4465"/>
                  </a:cubicBezTo>
                  <a:cubicBezTo>
                    <a:pt x="29801" y="4365"/>
                    <a:pt x="29675" y="4265"/>
                    <a:pt x="29525" y="4190"/>
                  </a:cubicBezTo>
                  <a:cubicBezTo>
                    <a:pt x="29024" y="3814"/>
                    <a:pt x="28497" y="3463"/>
                    <a:pt x="27971" y="3162"/>
                  </a:cubicBezTo>
                  <a:cubicBezTo>
                    <a:pt x="27846" y="3062"/>
                    <a:pt x="27720" y="2987"/>
                    <a:pt x="27595" y="2911"/>
                  </a:cubicBezTo>
                  <a:cubicBezTo>
                    <a:pt x="27470" y="2836"/>
                    <a:pt x="27344" y="2761"/>
                    <a:pt x="27219" y="2686"/>
                  </a:cubicBezTo>
                  <a:cubicBezTo>
                    <a:pt x="26968" y="2536"/>
                    <a:pt x="26743" y="2385"/>
                    <a:pt x="26492" y="2260"/>
                  </a:cubicBezTo>
                  <a:cubicBezTo>
                    <a:pt x="26317" y="2160"/>
                    <a:pt x="26166" y="2059"/>
                    <a:pt x="25991" y="1984"/>
                  </a:cubicBezTo>
                  <a:cubicBezTo>
                    <a:pt x="24412" y="1082"/>
                    <a:pt x="23284" y="556"/>
                    <a:pt x="23284" y="556"/>
                  </a:cubicBezTo>
                  <a:cubicBezTo>
                    <a:pt x="22858" y="480"/>
                    <a:pt x="22432" y="405"/>
                    <a:pt x="22006" y="355"/>
                  </a:cubicBezTo>
                  <a:cubicBezTo>
                    <a:pt x="20297" y="105"/>
                    <a:pt x="18556" y="0"/>
                    <a:pt x="16840" y="0"/>
                  </a:cubicBezTo>
                  <a:close/>
                </a:path>
              </a:pathLst>
            </a:custGeom>
            <a:solidFill>
              <a:srgbClr val="DF3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3178" name="Google Shape;3178;p13"/>
            <p:cNvSpPr/>
            <p:nvPr/>
          </p:nvSpPr>
          <p:spPr>
            <a:xfrm>
              <a:off x="6156475" y="3946538"/>
              <a:ext cx="883500" cy="433025"/>
            </a:xfrm>
            <a:custGeom>
              <a:avLst/>
              <a:gdLst/>
              <a:ahLst/>
              <a:cxnLst/>
              <a:rect l="l" t="t" r="r" b="b"/>
              <a:pathLst>
                <a:path w="35340" h="17321" extrusionOk="0">
                  <a:moveTo>
                    <a:pt x="25991" y="0"/>
                  </a:moveTo>
                  <a:cubicBezTo>
                    <a:pt x="29274" y="2181"/>
                    <a:pt x="34437" y="6216"/>
                    <a:pt x="33836" y="9724"/>
                  </a:cubicBezTo>
                  <a:cubicBezTo>
                    <a:pt x="33510" y="11780"/>
                    <a:pt x="31229" y="13659"/>
                    <a:pt x="25565" y="14912"/>
                  </a:cubicBezTo>
                  <a:cubicBezTo>
                    <a:pt x="25039" y="15013"/>
                    <a:pt x="24537" y="15138"/>
                    <a:pt x="24011" y="15263"/>
                  </a:cubicBezTo>
                  <a:cubicBezTo>
                    <a:pt x="23092" y="15499"/>
                    <a:pt x="21219" y="15879"/>
                    <a:pt x="18872" y="15879"/>
                  </a:cubicBezTo>
                  <a:cubicBezTo>
                    <a:pt x="16229" y="15879"/>
                    <a:pt x="12985" y="15397"/>
                    <a:pt x="9825" y="13684"/>
                  </a:cubicBezTo>
                  <a:cubicBezTo>
                    <a:pt x="8247" y="12832"/>
                    <a:pt x="6693" y="11654"/>
                    <a:pt x="5264" y="10100"/>
                  </a:cubicBezTo>
                  <a:cubicBezTo>
                    <a:pt x="4337" y="9098"/>
                    <a:pt x="3460" y="7945"/>
                    <a:pt x="2658" y="6592"/>
                  </a:cubicBezTo>
                  <a:cubicBezTo>
                    <a:pt x="2457" y="6291"/>
                    <a:pt x="2282" y="5965"/>
                    <a:pt x="2106" y="5639"/>
                  </a:cubicBezTo>
                  <a:cubicBezTo>
                    <a:pt x="1655" y="4787"/>
                    <a:pt x="1229" y="3885"/>
                    <a:pt x="828" y="2907"/>
                  </a:cubicBezTo>
                  <a:cubicBezTo>
                    <a:pt x="753" y="2782"/>
                    <a:pt x="703" y="2607"/>
                    <a:pt x="627" y="2456"/>
                  </a:cubicBezTo>
                  <a:cubicBezTo>
                    <a:pt x="402" y="1905"/>
                    <a:pt x="201" y="1328"/>
                    <a:pt x="1" y="727"/>
                  </a:cubicBezTo>
                  <a:lnTo>
                    <a:pt x="1" y="727"/>
                  </a:lnTo>
                  <a:cubicBezTo>
                    <a:pt x="26" y="953"/>
                    <a:pt x="51" y="1178"/>
                    <a:pt x="76" y="1379"/>
                  </a:cubicBezTo>
                  <a:cubicBezTo>
                    <a:pt x="101" y="1629"/>
                    <a:pt x="151" y="1855"/>
                    <a:pt x="176" y="2105"/>
                  </a:cubicBezTo>
                  <a:cubicBezTo>
                    <a:pt x="201" y="2256"/>
                    <a:pt x="226" y="2406"/>
                    <a:pt x="252" y="2557"/>
                  </a:cubicBezTo>
                  <a:cubicBezTo>
                    <a:pt x="252" y="2607"/>
                    <a:pt x="277" y="2657"/>
                    <a:pt x="277" y="2682"/>
                  </a:cubicBezTo>
                  <a:cubicBezTo>
                    <a:pt x="277" y="2757"/>
                    <a:pt x="302" y="2832"/>
                    <a:pt x="302" y="2907"/>
                  </a:cubicBezTo>
                  <a:cubicBezTo>
                    <a:pt x="327" y="2983"/>
                    <a:pt x="352" y="3083"/>
                    <a:pt x="352" y="3158"/>
                  </a:cubicBezTo>
                  <a:cubicBezTo>
                    <a:pt x="377" y="3208"/>
                    <a:pt x="377" y="3258"/>
                    <a:pt x="377" y="3283"/>
                  </a:cubicBezTo>
                  <a:cubicBezTo>
                    <a:pt x="402" y="3459"/>
                    <a:pt x="452" y="3609"/>
                    <a:pt x="477" y="3760"/>
                  </a:cubicBezTo>
                  <a:cubicBezTo>
                    <a:pt x="577" y="4161"/>
                    <a:pt x="653" y="4562"/>
                    <a:pt x="753" y="4937"/>
                  </a:cubicBezTo>
                  <a:cubicBezTo>
                    <a:pt x="803" y="5113"/>
                    <a:pt x="853" y="5263"/>
                    <a:pt x="903" y="5414"/>
                  </a:cubicBezTo>
                  <a:cubicBezTo>
                    <a:pt x="903" y="5464"/>
                    <a:pt x="928" y="5489"/>
                    <a:pt x="928" y="5514"/>
                  </a:cubicBezTo>
                  <a:cubicBezTo>
                    <a:pt x="978" y="5689"/>
                    <a:pt x="1028" y="5840"/>
                    <a:pt x="1079" y="6015"/>
                  </a:cubicBezTo>
                  <a:cubicBezTo>
                    <a:pt x="1129" y="6166"/>
                    <a:pt x="1179" y="6316"/>
                    <a:pt x="1229" y="6441"/>
                  </a:cubicBezTo>
                  <a:cubicBezTo>
                    <a:pt x="1229" y="6491"/>
                    <a:pt x="1254" y="6516"/>
                    <a:pt x="1254" y="6542"/>
                  </a:cubicBezTo>
                  <a:cubicBezTo>
                    <a:pt x="1304" y="6692"/>
                    <a:pt x="1379" y="6842"/>
                    <a:pt x="1429" y="6993"/>
                  </a:cubicBezTo>
                  <a:cubicBezTo>
                    <a:pt x="1480" y="7143"/>
                    <a:pt x="1530" y="7293"/>
                    <a:pt x="1605" y="7444"/>
                  </a:cubicBezTo>
                  <a:cubicBezTo>
                    <a:pt x="1605" y="7469"/>
                    <a:pt x="1605" y="7494"/>
                    <a:pt x="1630" y="7494"/>
                  </a:cubicBezTo>
                  <a:cubicBezTo>
                    <a:pt x="1680" y="7619"/>
                    <a:pt x="1730" y="7719"/>
                    <a:pt x="1780" y="7845"/>
                  </a:cubicBezTo>
                  <a:cubicBezTo>
                    <a:pt x="1780" y="7870"/>
                    <a:pt x="1805" y="7895"/>
                    <a:pt x="1805" y="7945"/>
                  </a:cubicBezTo>
                  <a:cubicBezTo>
                    <a:pt x="1881" y="8070"/>
                    <a:pt x="1931" y="8196"/>
                    <a:pt x="1981" y="8321"/>
                  </a:cubicBezTo>
                  <a:cubicBezTo>
                    <a:pt x="2031" y="8421"/>
                    <a:pt x="2081" y="8521"/>
                    <a:pt x="2131" y="8597"/>
                  </a:cubicBezTo>
                  <a:cubicBezTo>
                    <a:pt x="2156" y="8697"/>
                    <a:pt x="2206" y="8747"/>
                    <a:pt x="2231" y="8822"/>
                  </a:cubicBezTo>
                  <a:cubicBezTo>
                    <a:pt x="2307" y="8973"/>
                    <a:pt x="2382" y="9098"/>
                    <a:pt x="2457" y="9248"/>
                  </a:cubicBezTo>
                  <a:cubicBezTo>
                    <a:pt x="2532" y="9399"/>
                    <a:pt x="2607" y="9524"/>
                    <a:pt x="2683" y="9649"/>
                  </a:cubicBezTo>
                  <a:cubicBezTo>
                    <a:pt x="2783" y="9800"/>
                    <a:pt x="2858" y="9925"/>
                    <a:pt x="2933" y="10050"/>
                  </a:cubicBezTo>
                  <a:cubicBezTo>
                    <a:pt x="3084" y="10301"/>
                    <a:pt x="3234" y="10526"/>
                    <a:pt x="3409" y="10752"/>
                  </a:cubicBezTo>
                  <a:cubicBezTo>
                    <a:pt x="3510" y="10902"/>
                    <a:pt x="3585" y="11028"/>
                    <a:pt x="3685" y="11153"/>
                  </a:cubicBezTo>
                  <a:cubicBezTo>
                    <a:pt x="3785" y="11278"/>
                    <a:pt x="3861" y="11379"/>
                    <a:pt x="3961" y="11504"/>
                  </a:cubicBezTo>
                  <a:cubicBezTo>
                    <a:pt x="4061" y="11604"/>
                    <a:pt x="4136" y="11730"/>
                    <a:pt x="4236" y="11830"/>
                  </a:cubicBezTo>
                  <a:cubicBezTo>
                    <a:pt x="4337" y="11955"/>
                    <a:pt x="4412" y="12055"/>
                    <a:pt x="4512" y="12156"/>
                  </a:cubicBezTo>
                  <a:cubicBezTo>
                    <a:pt x="4612" y="12256"/>
                    <a:pt x="4713" y="12356"/>
                    <a:pt x="4813" y="12456"/>
                  </a:cubicBezTo>
                  <a:cubicBezTo>
                    <a:pt x="4888" y="12557"/>
                    <a:pt x="4988" y="12657"/>
                    <a:pt x="5089" y="12757"/>
                  </a:cubicBezTo>
                  <a:cubicBezTo>
                    <a:pt x="5189" y="12857"/>
                    <a:pt x="5289" y="12933"/>
                    <a:pt x="5389" y="13033"/>
                  </a:cubicBezTo>
                  <a:cubicBezTo>
                    <a:pt x="5490" y="13133"/>
                    <a:pt x="5590" y="13208"/>
                    <a:pt x="5690" y="13308"/>
                  </a:cubicBezTo>
                  <a:cubicBezTo>
                    <a:pt x="5790" y="13409"/>
                    <a:pt x="5891" y="13484"/>
                    <a:pt x="6016" y="13559"/>
                  </a:cubicBezTo>
                  <a:cubicBezTo>
                    <a:pt x="6116" y="13659"/>
                    <a:pt x="6216" y="13735"/>
                    <a:pt x="6317" y="13835"/>
                  </a:cubicBezTo>
                  <a:cubicBezTo>
                    <a:pt x="6517" y="13985"/>
                    <a:pt x="6743" y="14136"/>
                    <a:pt x="6968" y="14286"/>
                  </a:cubicBezTo>
                  <a:cubicBezTo>
                    <a:pt x="7820" y="14887"/>
                    <a:pt x="8723" y="15364"/>
                    <a:pt x="9650" y="15765"/>
                  </a:cubicBezTo>
                  <a:cubicBezTo>
                    <a:pt x="9725" y="15815"/>
                    <a:pt x="9800" y="15840"/>
                    <a:pt x="9901" y="15865"/>
                  </a:cubicBezTo>
                  <a:cubicBezTo>
                    <a:pt x="9926" y="15890"/>
                    <a:pt x="9951" y="15890"/>
                    <a:pt x="10001" y="15915"/>
                  </a:cubicBezTo>
                  <a:cubicBezTo>
                    <a:pt x="10227" y="16015"/>
                    <a:pt x="10452" y="16090"/>
                    <a:pt x="10703" y="16166"/>
                  </a:cubicBezTo>
                  <a:cubicBezTo>
                    <a:pt x="10803" y="16216"/>
                    <a:pt x="10928" y="16266"/>
                    <a:pt x="11054" y="16291"/>
                  </a:cubicBezTo>
                  <a:cubicBezTo>
                    <a:pt x="11154" y="16341"/>
                    <a:pt x="11254" y="16366"/>
                    <a:pt x="11354" y="16391"/>
                  </a:cubicBezTo>
                  <a:cubicBezTo>
                    <a:pt x="12658" y="16792"/>
                    <a:pt x="13986" y="17043"/>
                    <a:pt x="15264" y="17193"/>
                  </a:cubicBezTo>
                  <a:cubicBezTo>
                    <a:pt x="15465" y="17193"/>
                    <a:pt x="15665" y="17218"/>
                    <a:pt x="15866" y="17243"/>
                  </a:cubicBezTo>
                  <a:cubicBezTo>
                    <a:pt x="16560" y="17297"/>
                    <a:pt x="17238" y="17320"/>
                    <a:pt x="17891" y="17320"/>
                  </a:cubicBezTo>
                  <a:cubicBezTo>
                    <a:pt x="21805" y="17320"/>
                    <a:pt x="24788" y="16491"/>
                    <a:pt x="24788" y="16491"/>
                  </a:cubicBezTo>
                  <a:cubicBezTo>
                    <a:pt x="25064" y="16416"/>
                    <a:pt x="25339" y="16366"/>
                    <a:pt x="25615" y="16291"/>
                  </a:cubicBezTo>
                  <a:cubicBezTo>
                    <a:pt x="26517" y="16065"/>
                    <a:pt x="27344" y="15815"/>
                    <a:pt x="28096" y="15564"/>
                  </a:cubicBezTo>
                  <a:cubicBezTo>
                    <a:pt x="28673" y="15389"/>
                    <a:pt x="29224" y="15188"/>
                    <a:pt x="29725" y="14988"/>
                  </a:cubicBezTo>
                  <a:lnTo>
                    <a:pt x="29750" y="14988"/>
                  </a:lnTo>
                  <a:cubicBezTo>
                    <a:pt x="29926" y="14912"/>
                    <a:pt x="30076" y="14837"/>
                    <a:pt x="30252" y="14787"/>
                  </a:cubicBezTo>
                  <a:cubicBezTo>
                    <a:pt x="30402" y="14712"/>
                    <a:pt x="30577" y="14637"/>
                    <a:pt x="30728" y="14562"/>
                  </a:cubicBezTo>
                  <a:cubicBezTo>
                    <a:pt x="30853" y="14511"/>
                    <a:pt x="31004" y="14436"/>
                    <a:pt x="31129" y="14386"/>
                  </a:cubicBezTo>
                  <a:cubicBezTo>
                    <a:pt x="31705" y="14110"/>
                    <a:pt x="32182" y="13835"/>
                    <a:pt x="32608" y="13559"/>
                  </a:cubicBezTo>
                  <a:cubicBezTo>
                    <a:pt x="32683" y="13509"/>
                    <a:pt x="32758" y="13459"/>
                    <a:pt x="32833" y="13409"/>
                  </a:cubicBezTo>
                  <a:cubicBezTo>
                    <a:pt x="33309" y="13083"/>
                    <a:pt x="33735" y="12757"/>
                    <a:pt x="34061" y="12406"/>
                  </a:cubicBezTo>
                  <a:cubicBezTo>
                    <a:pt x="34111" y="12356"/>
                    <a:pt x="34136" y="12306"/>
                    <a:pt x="34187" y="12281"/>
                  </a:cubicBezTo>
                  <a:cubicBezTo>
                    <a:pt x="34212" y="12231"/>
                    <a:pt x="34262" y="12181"/>
                    <a:pt x="34287" y="12156"/>
                  </a:cubicBezTo>
                  <a:cubicBezTo>
                    <a:pt x="34337" y="12080"/>
                    <a:pt x="34387" y="12030"/>
                    <a:pt x="34437" y="11980"/>
                  </a:cubicBezTo>
                  <a:cubicBezTo>
                    <a:pt x="34512" y="11880"/>
                    <a:pt x="34588" y="11780"/>
                    <a:pt x="34638" y="11679"/>
                  </a:cubicBezTo>
                  <a:cubicBezTo>
                    <a:pt x="34688" y="11604"/>
                    <a:pt x="34738" y="11529"/>
                    <a:pt x="34788" y="11454"/>
                  </a:cubicBezTo>
                  <a:cubicBezTo>
                    <a:pt x="34863" y="11329"/>
                    <a:pt x="34938" y="11203"/>
                    <a:pt x="35014" y="11053"/>
                  </a:cubicBezTo>
                  <a:cubicBezTo>
                    <a:pt x="35014" y="11028"/>
                    <a:pt x="35039" y="11003"/>
                    <a:pt x="35039" y="10978"/>
                  </a:cubicBezTo>
                  <a:cubicBezTo>
                    <a:pt x="35139" y="10752"/>
                    <a:pt x="35214" y="10526"/>
                    <a:pt x="35264" y="10276"/>
                  </a:cubicBezTo>
                  <a:cubicBezTo>
                    <a:pt x="35289" y="10201"/>
                    <a:pt x="35289" y="10125"/>
                    <a:pt x="35314" y="10050"/>
                  </a:cubicBezTo>
                  <a:cubicBezTo>
                    <a:pt x="35314" y="9950"/>
                    <a:pt x="35314" y="9875"/>
                    <a:pt x="35339" y="9800"/>
                  </a:cubicBezTo>
                  <a:cubicBezTo>
                    <a:pt x="35339" y="9724"/>
                    <a:pt x="35339" y="9649"/>
                    <a:pt x="35339" y="9574"/>
                  </a:cubicBezTo>
                  <a:cubicBezTo>
                    <a:pt x="35339" y="9499"/>
                    <a:pt x="35339" y="9449"/>
                    <a:pt x="35339" y="9374"/>
                  </a:cubicBezTo>
                  <a:cubicBezTo>
                    <a:pt x="35339" y="9323"/>
                    <a:pt x="35314" y="9273"/>
                    <a:pt x="35314" y="9248"/>
                  </a:cubicBezTo>
                  <a:cubicBezTo>
                    <a:pt x="35314" y="9223"/>
                    <a:pt x="35314" y="9223"/>
                    <a:pt x="35314" y="9223"/>
                  </a:cubicBezTo>
                  <a:cubicBezTo>
                    <a:pt x="35314" y="9148"/>
                    <a:pt x="35314" y="9098"/>
                    <a:pt x="35289" y="9023"/>
                  </a:cubicBezTo>
                  <a:cubicBezTo>
                    <a:pt x="35289" y="8922"/>
                    <a:pt x="35264" y="8847"/>
                    <a:pt x="35239" y="8747"/>
                  </a:cubicBezTo>
                  <a:cubicBezTo>
                    <a:pt x="35239" y="8672"/>
                    <a:pt x="35214" y="8597"/>
                    <a:pt x="35189" y="8521"/>
                  </a:cubicBezTo>
                  <a:cubicBezTo>
                    <a:pt x="35189" y="8496"/>
                    <a:pt x="35189" y="8496"/>
                    <a:pt x="35189" y="8471"/>
                  </a:cubicBezTo>
                  <a:cubicBezTo>
                    <a:pt x="35164" y="8396"/>
                    <a:pt x="35139" y="8296"/>
                    <a:pt x="35089" y="8221"/>
                  </a:cubicBezTo>
                  <a:cubicBezTo>
                    <a:pt x="35064" y="8120"/>
                    <a:pt x="35039" y="8020"/>
                    <a:pt x="34989" y="7945"/>
                  </a:cubicBezTo>
                  <a:lnTo>
                    <a:pt x="34888" y="7669"/>
                  </a:lnTo>
                  <a:cubicBezTo>
                    <a:pt x="34813" y="7519"/>
                    <a:pt x="34738" y="7369"/>
                    <a:pt x="34638" y="7218"/>
                  </a:cubicBezTo>
                  <a:cubicBezTo>
                    <a:pt x="34588" y="7118"/>
                    <a:pt x="34537" y="7043"/>
                    <a:pt x="34487" y="6943"/>
                  </a:cubicBezTo>
                  <a:cubicBezTo>
                    <a:pt x="34437" y="6867"/>
                    <a:pt x="34362" y="6767"/>
                    <a:pt x="34312" y="6692"/>
                  </a:cubicBezTo>
                  <a:cubicBezTo>
                    <a:pt x="34262" y="6592"/>
                    <a:pt x="34187" y="6516"/>
                    <a:pt x="34136" y="6416"/>
                  </a:cubicBezTo>
                  <a:cubicBezTo>
                    <a:pt x="34086" y="6341"/>
                    <a:pt x="34011" y="6266"/>
                    <a:pt x="33936" y="6166"/>
                  </a:cubicBezTo>
                  <a:cubicBezTo>
                    <a:pt x="33886" y="6090"/>
                    <a:pt x="33811" y="6015"/>
                    <a:pt x="33760" y="5915"/>
                  </a:cubicBezTo>
                  <a:lnTo>
                    <a:pt x="33735" y="5915"/>
                  </a:lnTo>
                  <a:cubicBezTo>
                    <a:pt x="33610" y="5740"/>
                    <a:pt x="33460" y="5589"/>
                    <a:pt x="33309" y="5414"/>
                  </a:cubicBezTo>
                  <a:cubicBezTo>
                    <a:pt x="33209" y="5313"/>
                    <a:pt x="33109" y="5188"/>
                    <a:pt x="33009" y="5088"/>
                  </a:cubicBezTo>
                  <a:cubicBezTo>
                    <a:pt x="32933" y="5013"/>
                    <a:pt x="32883" y="4963"/>
                    <a:pt x="32833" y="4912"/>
                  </a:cubicBezTo>
                  <a:cubicBezTo>
                    <a:pt x="32282" y="4361"/>
                    <a:pt x="31705" y="3860"/>
                    <a:pt x="31079" y="3359"/>
                  </a:cubicBezTo>
                  <a:cubicBezTo>
                    <a:pt x="30978" y="3258"/>
                    <a:pt x="30853" y="3183"/>
                    <a:pt x="30753" y="3083"/>
                  </a:cubicBezTo>
                  <a:cubicBezTo>
                    <a:pt x="30678" y="3033"/>
                    <a:pt x="30577" y="2958"/>
                    <a:pt x="30502" y="2907"/>
                  </a:cubicBezTo>
                  <a:cubicBezTo>
                    <a:pt x="30452" y="2857"/>
                    <a:pt x="30377" y="2807"/>
                    <a:pt x="30302" y="2757"/>
                  </a:cubicBezTo>
                  <a:cubicBezTo>
                    <a:pt x="30176" y="2657"/>
                    <a:pt x="30051" y="2582"/>
                    <a:pt x="29926" y="2481"/>
                  </a:cubicBezTo>
                  <a:cubicBezTo>
                    <a:pt x="29801" y="2381"/>
                    <a:pt x="29675" y="2281"/>
                    <a:pt x="29525" y="2206"/>
                  </a:cubicBezTo>
                  <a:cubicBezTo>
                    <a:pt x="29024" y="1830"/>
                    <a:pt x="28497" y="1479"/>
                    <a:pt x="27971" y="1178"/>
                  </a:cubicBezTo>
                  <a:cubicBezTo>
                    <a:pt x="27846" y="1078"/>
                    <a:pt x="27720" y="1003"/>
                    <a:pt x="27595" y="927"/>
                  </a:cubicBezTo>
                  <a:cubicBezTo>
                    <a:pt x="27470" y="852"/>
                    <a:pt x="27344" y="777"/>
                    <a:pt x="27219" y="702"/>
                  </a:cubicBezTo>
                  <a:cubicBezTo>
                    <a:pt x="26968" y="552"/>
                    <a:pt x="26743" y="401"/>
                    <a:pt x="26492" y="276"/>
                  </a:cubicBezTo>
                  <a:cubicBezTo>
                    <a:pt x="26317" y="176"/>
                    <a:pt x="26166" y="75"/>
                    <a:pt x="25991" y="0"/>
                  </a:cubicBezTo>
                  <a:close/>
                </a:path>
              </a:pathLst>
            </a:custGeom>
            <a:solidFill>
              <a:srgbClr val="FF96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3179" name="Google Shape;3179;p13"/>
            <p:cNvSpPr/>
            <p:nvPr/>
          </p:nvSpPr>
          <p:spPr>
            <a:xfrm>
              <a:off x="6588200" y="4406438"/>
              <a:ext cx="631600" cy="316050"/>
            </a:xfrm>
            <a:custGeom>
              <a:avLst/>
              <a:gdLst/>
              <a:ahLst/>
              <a:cxnLst/>
              <a:rect l="l" t="t" r="r" b="b"/>
              <a:pathLst>
                <a:path w="25264" h="12642" extrusionOk="0">
                  <a:moveTo>
                    <a:pt x="16466" y="0"/>
                  </a:moveTo>
                  <a:lnTo>
                    <a:pt x="0" y="4562"/>
                  </a:lnTo>
                  <a:lnTo>
                    <a:pt x="4136" y="11880"/>
                  </a:lnTo>
                  <a:lnTo>
                    <a:pt x="4336" y="12005"/>
                  </a:lnTo>
                  <a:cubicBezTo>
                    <a:pt x="5010" y="12448"/>
                    <a:pt x="6115" y="12641"/>
                    <a:pt x="7480" y="12641"/>
                  </a:cubicBezTo>
                  <a:cubicBezTo>
                    <a:pt x="12919" y="12641"/>
                    <a:pt x="22479" y="9572"/>
                    <a:pt x="25263" y="6968"/>
                  </a:cubicBezTo>
                  <a:cubicBezTo>
                    <a:pt x="25138" y="6341"/>
                    <a:pt x="24913" y="5765"/>
                    <a:pt x="24587" y="5213"/>
                  </a:cubicBezTo>
                  <a:cubicBezTo>
                    <a:pt x="24461" y="4988"/>
                    <a:pt x="24311" y="4762"/>
                    <a:pt x="24161" y="4562"/>
                  </a:cubicBezTo>
                  <a:lnTo>
                    <a:pt x="19399" y="1228"/>
                  </a:lnTo>
                  <a:cubicBezTo>
                    <a:pt x="17770" y="501"/>
                    <a:pt x="16466" y="0"/>
                    <a:pt x="16466" y="0"/>
                  </a:cubicBezTo>
                  <a:close/>
                </a:path>
              </a:pathLst>
            </a:custGeom>
            <a:solidFill>
              <a:srgbClr val="DF3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3180" name="Google Shape;3180;p13"/>
            <p:cNvSpPr/>
            <p:nvPr/>
          </p:nvSpPr>
          <p:spPr>
            <a:xfrm>
              <a:off x="6662125" y="4538638"/>
              <a:ext cx="597150" cy="474200"/>
            </a:xfrm>
            <a:custGeom>
              <a:avLst/>
              <a:gdLst/>
              <a:ahLst/>
              <a:cxnLst/>
              <a:rect l="l" t="t" r="r" b="b"/>
              <a:pathLst>
                <a:path w="23886" h="18968" extrusionOk="0">
                  <a:moveTo>
                    <a:pt x="21680" y="0"/>
                  </a:moveTo>
                  <a:lnTo>
                    <a:pt x="21680" y="0"/>
                  </a:lnTo>
                  <a:cubicBezTo>
                    <a:pt x="21705" y="126"/>
                    <a:pt x="21730" y="226"/>
                    <a:pt x="21755" y="351"/>
                  </a:cubicBezTo>
                  <a:cubicBezTo>
                    <a:pt x="21931" y="1178"/>
                    <a:pt x="22306" y="2181"/>
                    <a:pt x="22306" y="3008"/>
                  </a:cubicBezTo>
                  <a:cubicBezTo>
                    <a:pt x="22306" y="3835"/>
                    <a:pt x="21855" y="4737"/>
                    <a:pt x="21555" y="5489"/>
                  </a:cubicBezTo>
                  <a:cubicBezTo>
                    <a:pt x="20828" y="7193"/>
                    <a:pt x="19875" y="8798"/>
                    <a:pt x="18722" y="10251"/>
                  </a:cubicBezTo>
                  <a:cubicBezTo>
                    <a:pt x="15435" y="14475"/>
                    <a:pt x="10056" y="17765"/>
                    <a:pt x="4577" y="17765"/>
                  </a:cubicBezTo>
                  <a:cubicBezTo>
                    <a:pt x="3164" y="17765"/>
                    <a:pt x="1744" y="17546"/>
                    <a:pt x="351" y="17068"/>
                  </a:cubicBezTo>
                  <a:cubicBezTo>
                    <a:pt x="326" y="17018"/>
                    <a:pt x="201" y="16742"/>
                    <a:pt x="1" y="16266"/>
                  </a:cubicBezTo>
                  <a:lnTo>
                    <a:pt x="1" y="16266"/>
                  </a:lnTo>
                  <a:cubicBezTo>
                    <a:pt x="502" y="17595"/>
                    <a:pt x="878" y="18371"/>
                    <a:pt x="903" y="18472"/>
                  </a:cubicBezTo>
                  <a:cubicBezTo>
                    <a:pt x="1927" y="18820"/>
                    <a:pt x="3189" y="18967"/>
                    <a:pt x="4584" y="18967"/>
                  </a:cubicBezTo>
                  <a:cubicBezTo>
                    <a:pt x="11312" y="18967"/>
                    <a:pt x="21140" y="15552"/>
                    <a:pt x="22407" y="14888"/>
                  </a:cubicBezTo>
                  <a:cubicBezTo>
                    <a:pt x="23108" y="14537"/>
                    <a:pt x="23585" y="13835"/>
                    <a:pt x="23635" y="13033"/>
                  </a:cubicBezTo>
                  <a:cubicBezTo>
                    <a:pt x="23885" y="10201"/>
                    <a:pt x="22833" y="4412"/>
                    <a:pt x="22332" y="1755"/>
                  </a:cubicBezTo>
                  <a:cubicBezTo>
                    <a:pt x="22206" y="1128"/>
                    <a:pt x="21981" y="552"/>
                    <a:pt x="21680" y="0"/>
                  </a:cubicBezTo>
                  <a:close/>
                </a:path>
              </a:pathLst>
            </a:custGeom>
            <a:solidFill>
              <a:srgbClr val="DF3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3181" name="Google Shape;3181;p13"/>
            <p:cNvSpPr/>
            <p:nvPr/>
          </p:nvSpPr>
          <p:spPr>
            <a:xfrm>
              <a:off x="6578800" y="4493513"/>
              <a:ext cx="105900" cy="506925"/>
            </a:xfrm>
            <a:custGeom>
              <a:avLst/>
              <a:gdLst/>
              <a:ahLst/>
              <a:cxnLst/>
              <a:rect l="l" t="t" r="r" b="b"/>
              <a:pathLst>
                <a:path w="4236" h="20277" extrusionOk="0">
                  <a:moveTo>
                    <a:pt x="0" y="1"/>
                  </a:moveTo>
                  <a:lnTo>
                    <a:pt x="0" y="1"/>
                  </a:lnTo>
                  <a:cubicBezTo>
                    <a:pt x="25" y="11487"/>
                    <a:pt x="4098" y="19976"/>
                    <a:pt x="4235" y="20250"/>
                  </a:cubicBezTo>
                  <a:lnTo>
                    <a:pt x="4235" y="20250"/>
                  </a:lnTo>
                  <a:lnTo>
                    <a:pt x="3935" y="6943"/>
                  </a:lnTo>
                  <a:lnTo>
                    <a:pt x="0" y="1"/>
                  </a:lnTo>
                  <a:close/>
                  <a:moveTo>
                    <a:pt x="4235" y="20250"/>
                  </a:moveTo>
                  <a:lnTo>
                    <a:pt x="4236" y="20277"/>
                  </a:lnTo>
                  <a:lnTo>
                    <a:pt x="4236" y="20252"/>
                  </a:lnTo>
                  <a:cubicBezTo>
                    <a:pt x="4236" y="20251"/>
                    <a:pt x="4235" y="20251"/>
                    <a:pt x="4235" y="20250"/>
                  </a:cubicBezTo>
                  <a:close/>
                </a:path>
              </a:pathLst>
            </a:custGeom>
            <a:solidFill>
              <a:srgbClr val="6C14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3182" name="Google Shape;3182;p13"/>
            <p:cNvSpPr/>
            <p:nvPr/>
          </p:nvSpPr>
          <p:spPr>
            <a:xfrm>
              <a:off x="6588200" y="4406438"/>
              <a:ext cx="631600" cy="316050"/>
            </a:xfrm>
            <a:custGeom>
              <a:avLst/>
              <a:gdLst/>
              <a:ahLst/>
              <a:cxnLst/>
              <a:rect l="l" t="t" r="r" b="b"/>
              <a:pathLst>
                <a:path w="25264" h="12642" extrusionOk="0">
                  <a:moveTo>
                    <a:pt x="16466" y="0"/>
                  </a:moveTo>
                  <a:lnTo>
                    <a:pt x="0" y="4562"/>
                  </a:lnTo>
                  <a:lnTo>
                    <a:pt x="4136" y="11880"/>
                  </a:lnTo>
                  <a:lnTo>
                    <a:pt x="4336" y="12005"/>
                  </a:lnTo>
                  <a:cubicBezTo>
                    <a:pt x="5010" y="12448"/>
                    <a:pt x="6115" y="12641"/>
                    <a:pt x="7480" y="12641"/>
                  </a:cubicBezTo>
                  <a:cubicBezTo>
                    <a:pt x="12919" y="12641"/>
                    <a:pt x="22479" y="9572"/>
                    <a:pt x="25263" y="6968"/>
                  </a:cubicBezTo>
                  <a:cubicBezTo>
                    <a:pt x="25138" y="6341"/>
                    <a:pt x="24913" y="5765"/>
                    <a:pt x="24587" y="5213"/>
                  </a:cubicBezTo>
                  <a:cubicBezTo>
                    <a:pt x="24461" y="4988"/>
                    <a:pt x="24311" y="4762"/>
                    <a:pt x="24161" y="4562"/>
                  </a:cubicBezTo>
                  <a:lnTo>
                    <a:pt x="19399" y="1228"/>
                  </a:lnTo>
                  <a:cubicBezTo>
                    <a:pt x="17770" y="501"/>
                    <a:pt x="16466" y="0"/>
                    <a:pt x="16466" y="0"/>
                  </a:cubicBezTo>
                  <a:close/>
                </a:path>
              </a:pathLst>
            </a:custGeom>
            <a:solidFill>
              <a:srgbClr val="7C11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3183" name="Google Shape;3183;p13"/>
            <p:cNvSpPr/>
            <p:nvPr/>
          </p:nvSpPr>
          <p:spPr>
            <a:xfrm>
              <a:off x="6578800" y="4379488"/>
              <a:ext cx="688625" cy="315725"/>
            </a:xfrm>
            <a:custGeom>
              <a:avLst/>
              <a:gdLst/>
              <a:ahLst/>
              <a:cxnLst/>
              <a:rect l="l" t="t" r="r" b="b"/>
              <a:pathLst>
                <a:path w="27545" h="12629" extrusionOk="0">
                  <a:moveTo>
                    <a:pt x="16466" y="1"/>
                  </a:moveTo>
                  <a:lnTo>
                    <a:pt x="0" y="4562"/>
                  </a:lnTo>
                  <a:lnTo>
                    <a:pt x="4136" y="11855"/>
                  </a:lnTo>
                  <a:lnTo>
                    <a:pt x="4336" y="11981"/>
                  </a:lnTo>
                  <a:cubicBezTo>
                    <a:pt x="5019" y="12431"/>
                    <a:pt x="6140" y="12628"/>
                    <a:pt x="7521" y="12628"/>
                  </a:cubicBezTo>
                  <a:cubicBezTo>
                    <a:pt x="13283" y="12628"/>
                    <a:pt x="23587" y="9206"/>
                    <a:pt x="25690" y="6517"/>
                  </a:cubicBezTo>
                  <a:cubicBezTo>
                    <a:pt x="27544" y="4111"/>
                    <a:pt x="16466" y="1"/>
                    <a:pt x="16466" y="1"/>
                  </a:cubicBezTo>
                  <a:close/>
                </a:path>
              </a:pathLst>
            </a:custGeom>
            <a:solidFill>
              <a:srgbClr val="DF3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3184" name="Google Shape;3184;p13"/>
            <p:cNvSpPr/>
            <p:nvPr/>
          </p:nvSpPr>
          <p:spPr>
            <a:xfrm>
              <a:off x="6671525" y="4492263"/>
              <a:ext cx="560800" cy="202950"/>
            </a:xfrm>
            <a:custGeom>
              <a:avLst/>
              <a:gdLst/>
              <a:ahLst/>
              <a:cxnLst/>
              <a:rect l="l" t="t" r="r" b="b"/>
              <a:pathLst>
                <a:path w="22432" h="8118" extrusionOk="0">
                  <a:moveTo>
                    <a:pt x="21329" y="1"/>
                  </a:moveTo>
                  <a:cubicBezTo>
                    <a:pt x="21504" y="377"/>
                    <a:pt x="21504" y="728"/>
                    <a:pt x="21254" y="1079"/>
                  </a:cubicBezTo>
                  <a:cubicBezTo>
                    <a:pt x="19151" y="3753"/>
                    <a:pt x="8836" y="7175"/>
                    <a:pt x="3077" y="7175"/>
                  </a:cubicBezTo>
                  <a:cubicBezTo>
                    <a:pt x="1765" y="7175"/>
                    <a:pt x="689" y="6997"/>
                    <a:pt x="0" y="6592"/>
                  </a:cubicBezTo>
                  <a:lnTo>
                    <a:pt x="0" y="6592"/>
                  </a:lnTo>
                  <a:lnTo>
                    <a:pt x="427" y="7344"/>
                  </a:lnTo>
                  <a:lnTo>
                    <a:pt x="627" y="7470"/>
                  </a:lnTo>
                  <a:cubicBezTo>
                    <a:pt x="1310" y="7920"/>
                    <a:pt x="2431" y="8117"/>
                    <a:pt x="3812" y="8117"/>
                  </a:cubicBezTo>
                  <a:cubicBezTo>
                    <a:pt x="9574" y="8117"/>
                    <a:pt x="19878" y="4695"/>
                    <a:pt x="21981" y="2006"/>
                  </a:cubicBezTo>
                  <a:cubicBezTo>
                    <a:pt x="22432" y="1404"/>
                    <a:pt x="22106" y="703"/>
                    <a:pt x="21329" y="1"/>
                  </a:cubicBezTo>
                  <a:close/>
                </a:path>
              </a:pathLst>
            </a:custGeom>
            <a:solidFill>
              <a:srgbClr val="FF96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grpSp>
      <p:sp>
        <p:nvSpPr>
          <p:cNvPr id="3185" name="Google Shape;3185;p13"/>
          <p:cNvSpPr/>
          <p:nvPr/>
        </p:nvSpPr>
        <p:spPr>
          <a:xfrm rot="10800000" flipH="1">
            <a:off x="5760700" y="-1"/>
            <a:ext cx="12527060" cy="10287152"/>
          </a:xfrm>
          <a:custGeom>
            <a:avLst/>
            <a:gdLst/>
            <a:ahLst/>
            <a:cxnLst/>
            <a:rect l="l" t="t" r="r" b="b"/>
            <a:pathLst>
              <a:path w="107871" h="74688" extrusionOk="0">
                <a:moveTo>
                  <a:pt x="30577" y="0"/>
                </a:moveTo>
                <a:cubicBezTo>
                  <a:pt x="32181" y="2431"/>
                  <a:pt x="33384" y="5314"/>
                  <a:pt x="33159" y="8446"/>
                </a:cubicBezTo>
                <a:cubicBezTo>
                  <a:pt x="32457" y="17369"/>
                  <a:pt x="20602" y="18747"/>
                  <a:pt x="18246" y="29148"/>
                </a:cubicBezTo>
                <a:cubicBezTo>
                  <a:pt x="16016" y="39073"/>
                  <a:pt x="25239" y="44236"/>
                  <a:pt x="21981" y="52006"/>
                </a:cubicBezTo>
                <a:cubicBezTo>
                  <a:pt x="19274" y="58447"/>
                  <a:pt x="11956" y="57219"/>
                  <a:pt x="4788" y="66316"/>
                </a:cubicBezTo>
                <a:cubicBezTo>
                  <a:pt x="2482" y="69249"/>
                  <a:pt x="978" y="72256"/>
                  <a:pt x="1" y="74687"/>
                </a:cubicBezTo>
                <a:lnTo>
                  <a:pt x="107871" y="74687"/>
                </a:lnTo>
                <a:lnTo>
                  <a:pt x="107871" y="0"/>
                </a:lnTo>
                <a:close/>
              </a:path>
            </a:pathLst>
          </a:custGeom>
          <a:solidFill>
            <a:srgbClr val="F9FFF7"/>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1"/>
          </a:p>
        </p:txBody>
      </p:sp>
      <p:sp>
        <p:nvSpPr>
          <p:cNvPr id="3186" name="Google Shape;3186;p13"/>
          <p:cNvSpPr txBox="1">
            <a:spLocks noGrp="1"/>
          </p:cNvSpPr>
          <p:nvPr>
            <p:ph type="title"/>
          </p:nvPr>
        </p:nvSpPr>
        <p:spPr>
          <a:xfrm>
            <a:off x="10408200" y="5983700"/>
            <a:ext cx="6439800" cy="587400"/>
          </a:xfrm>
          <a:prstGeom prst="rect">
            <a:avLst/>
          </a:prstGeom>
        </p:spPr>
        <p:txBody>
          <a:bodyPr spcFirstLastPara="1" wrap="square" lIns="0" tIns="0" rIns="0" bIns="0" anchor="ctr" anchorCtr="0">
            <a:noAutofit/>
          </a:bodyPr>
          <a:lstStyle>
            <a:lvl1pPr lvl="0" algn="r" rtl="0">
              <a:spcBef>
                <a:spcPts val="0"/>
              </a:spcBef>
              <a:spcAft>
                <a:spcPts val="0"/>
              </a:spcAft>
              <a:buNone/>
              <a:defRPr sz="3200">
                <a:latin typeface="Paytone One"/>
                <a:ea typeface="Paytone One"/>
                <a:cs typeface="Paytone One"/>
                <a:sym typeface="Paytone One"/>
              </a:defRPr>
            </a:lvl1pPr>
            <a:lvl2pPr lvl="1" algn="r" rtl="0">
              <a:spcBef>
                <a:spcPts val="0"/>
              </a:spcBef>
              <a:spcAft>
                <a:spcPts val="0"/>
              </a:spcAft>
              <a:buNone/>
              <a:defRPr sz="3200">
                <a:latin typeface="Paytone One"/>
                <a:ea typeface="Paytone One"/>
                <a:cs typeface="Paytone One"/>
                <a:sym typeface="Paytone One"/>
              </a:defRPr>
            </a:lvl2pPr>
            <a:lvl3pPr lvl="2" algn="r" rtl="0">
              <a:spcBef>
                <a:spcPts val="0"/>
              </a:spcBef>
              <a:spcAft>
                <a:spcPts val="0"/>
              </a:spcAft>
              <a:buNone/>
              <a:defRPr sz="3200">
                <a:latin typeface="Paytone One"/>
                <a:ea typeface="Paytone One"/>
                <a:cs typeface="Paytone One"/>
                <a:sym typeface="Paytone One"/>
              </a:defRPr>
            </a:lvl3pPr>
            <a:lvl4pPr lvl="3" algn="r" rtl="0">
              <a:spcBef>
                <a:spcPts val="0"/>
              </a:spcBef>
              <a:spcAft>
                <a:spcPts val="0"/>
              </a:spcAft>
              <a:buNone/>
              <a:defRPr sz="3200">
                <a:latin typeface="Paytone One"/>
                <a:ea typeface="Paytone One"/>
                <a:cs typeface="Paytone One"/>
                <a:sym typeface="Paytone One"/>
              </a:defRPr>
            </a:lvl4pPr>
            <a:lvl5pPr lvl="4" algn="r" rtl="0">
              <a:spcBef>
                <a:spcPts val="0"/>
              </a:spcBef>
              <a:spcAft>
                <a:spcPts val="0"/>
              </a:spcAft>
              <a:buNone/>
              <a:defRPr sz="3200">
                <a:latin typeface="Paytone One"/>
                <a:ea typeface="Paytone One"/>
                <a:cs typeface="Paytone One"/>
                <a:sym typeface="Paytone One"/>
              </a:defRPr>
            </a:lvl5pPr>
            <a:lvl6pPr lvl="5" algn="r" rtl="0">
              <a:spcBef>
                <a:spcPts val="0"/>
              </a:spcBef>
              <a:spcAft>
                <a:spcPts val="0"/>
              </a:spcAft>
              <a:buNone/>
              <a:defRPr sz="3200">
                <a:latin typeface="Paytone One"/>
                <a:ea typeface="Paytone One"/>
                <a:cs typeface="Paytone One"/>
                <a:sym typeface="Paytone One"/>
              </a:defRPr>
            </a:lvl6pPr>
            <a:lvl7pPr lvl="6" algn="r" rtl="0">
              <a:spcBef>
                <a:spcPts val="0"/>
              </a:spcBef>
              <a:spcAft>
                <a:spcPts val="0"/>
              </a:spcAft>
              <a:buNone/>
              <a:defRPr sz="3200">
                <a:latin typeface="Paytone One"/>
                <a:ea typeface="Paytone One"/>
                <a:cs typeface="Paytone One"/>
                <a:sym typeface="Paytone One"/>
              </a:defRPr>
            </a:lvl7pPr>
            <a:lvl8pPr lvl="7" algn="r" rtl="0">
              <a:spcBef>
                <a:spcPts val="0"/>
              </a:spcBef>
              <a:spcAft>
                <a:spcPts val="0"/>
              </a:spcAft>
              <a:buNone/>
              <a:defRPr sz="3200">
                <a:latin typeface="Paytone One"/>
                <a:ea typeface="Paytone One"/>
                <a:cs typeface="Paytone One"/>
                <a:sym typeface="Paytone One"/>
              </a:defRPr>
            </a:lvl8pPr>
            <a:lvl9pPr lvl="8" algn="r" rtl="0">
              <a:spcBef>
                <a:spcPts val="0"/>
              </a:spcBef>
              <a:spcAft>
                <a:spcPts val="0"/>
              </a:spcAft>
              <a:buNone/>
              <a:defRPr sz="3200">
                <a:latin typeface="Paytone One"/>
                <a:ea typeface="Paytone One"/>
                <a:cs typeface="Paytone One"/>
                <a:sym typeface="Paytone One"/>
              </a:defRPr>
            </a:lvl9pPr>
          </a:lstStyle>
          <a:p>
            <a:endParaRPr/>
          </a:p>
        </p:txBody>
      </p:sp>
      <p:sp>
        <p:nvSpPr>
          <p:cNvPr id="3187" name="Google Shape;3187;p13"/>
          <p:cNvSpPr txBox="1">
            <a:spLocks noGrp="1"/>
          </p:cNvSpPr>
          <p:nvPr>
            <p:ph type="subTitle" idx="1"/>
          </p:nvPr>
        </p:nvSpPr>
        <p:spPr>
          <a:xfrm>
            <a:off x="9144000" y="3977076"/>
            <a:ext cx="7704000" cy="1745400"/>
          </a:xfrm>
          <a:prstGeom prst="rect">
            <a:avLst/>
          </a:prstGeom>
        </p:spPr>
        <p:txBody>
          <a:bodyPr spcFirstLastPara="1" wrap="square" lIns="0" tIns="0" rIns="0" bIns="0" anchor="t" anchorCtr="0">
            <a:noAutofit/>
          </a:bodyPr>
          <a:lstStyle>
            <a:lvl1pPr lvl="0" algn="r" rtl="0">
              <a:lnSpc>
                <a:spcPct val="100000"/>
              </a:lnSpc>
              <a:spcBef>
                <a:spcPts val="0"/>
              </a:spcBef>
              <a:spcAft>
                <a:spcPts val="0"/>
              </a:spcAft>
              <a:buSzPts val="2800"/>
              <a:buNone/>
              <a:defRPr/>
            </a:lvl1pPr>
            <a:lvl2pPr lvl="1" algn="ctr" rtl="0">
              <a:lnSpc>
                <a:spcPct val="100000"/>
              </a:lnSpc>
              <a:spcBef>
                <a:spcPts val="0"/>
              </a:spcBef>
              <a:spcAft>
                <a:spcPts val="0"/>
              </a:spcAft>
              <a:buSzPts val="2800"/>
              <a:buNone/>
              <a:defRPr sz="5600"/>
            </a:lvl2pPr>
            <a:lvl3pPr lvl="2" algn="ctr" rtl="0">
              <a:lnSpc>
                <a:spcPct val="100000"/>
              </a:lnSpc>
              <a:spcBef>
                <a:spcPts val="0"/>
              </a:spcBef>
              <a:spcAft>
                <a:spcPts val="0"/>
              </a:spcAft>
              <a:buSzPts val="2800"/>
              <a:buNone/>
              <a:defRPr sz="5600"/>
            </a:lvl3pPr>
            <a:lvl4pPr lvl="3" algn="ctr" rtl="0">
              <a:lnSpc>
                <a:spcPct val="100000"/>
              </a:lnSpc>
              <a:spcBef>
                <a:spcPts val="0"/>
              </a:spcBef>
              <a:spcAft>
                <a:spcPts val="0"/>
              </a:spcAft>
              <a:buSzPts val="2800"/>
              <a:buNone/>
              <a:defRPr sz="5600"/>
            </a:lvl4pPr>
            <a:lvl5pPr lvl="4" algn="ctr" rtl="0">
              <a:lnSpc>
                <a:spcPct val="100000"/>
              </a:lnSpc>
              <a:spcBef>
                <a:spcPts val="0"/>
              </a:spcBef>
              <a:spcAft>
                <a:spcPts val="0"/>
              </a:spcAft>
              <a:buSzPts val="2800"/>
              <a:buNone/>
              <a:defRPr sz="5600"/>
            </a:lvl5pPr>
            <a:lvl6pPr lvl="5" algn="ctr" rtl="0">
              <a:lnSpc>
                <a:spcPct val="100000"/>
              </a:lnSpc>
              <a:spcBef>
                <a:spcPts val="0"/>
              </a:spcBef>
              <a:spcAft>
                <a:spcPts val="0"/>
              </a:spcAft>
              <a:buSzPts val="2800"/>
              <a:buNone/>
              <a:defRPr sz="5600"/>
            </a:lvl6pPr>
            <a:lvl7pPr lvl="6" algn="ctr" rtl="0">
              <a:lnSpc>
                <a:spcPct val="100000"/>
              </a:lnSpc>
              <a:spcBef>
                <a:spcPts val="0"/>
              </a:spcBef>
              <a:spcAft>
                <a:spcPts val="0"/>
              </a:spcAft>
              <a:buSzPts val="2800"/>
              <a:buNone/>
              <a:defRPr sz="5600"/>
            </a:lvl7pPr>
            <a:lvl8pPr lvl="7" algn="ctr" rtl="0">
              <a:lnSpc>
                <a:spcPct val="100000"/>
              </a:lnSpc>
              <a:spcBef>
                <a:spcPts val="0"/>
              </a:spcBef>
              <a:spcAft>
                <a:spcPts val="0"/>
              </a:spcAft>
              <a:buSzPts val="2800"/>
              <a:buNone/>
              <a:defRPr sz="5600"/>
            </a:lvl8pPr>
            <a:lvl9pPr lvl="8" algn="ctr" rtl="0">
              <a:lnSpc>
                <a:spcPct val="100000"/>
              </a:lnSpc>
              <a:spcBef>
                <a:spcPts val="0"/>
              </a:spcBef>
              <a:spcAft>
                <a:spcPts val="0"/>
              </a:spcAft>
              <a:buSzPts val="2800"/>
              <a:buNone/>
              <a:defRPr sz="5600"/>
            </a:lvl9pPr>
          </a:lstStyle>
          <a:p>
            <a:endParaRPr/>
          </a:p>
        </p:txBody>
      </p:sp>
    </p:spTree>
    <p:extLst>
      <p:ext uri="{BB962C8B-B14F-4D97-AF65-F5344CB8AC3E}">
        <p14:creationId xmlns:p14="http://schemas.microsoft.com/office/powerpoint/2010/main" val="21053117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4">
  <p:cSld name="Title only 4">
    <p:bg>
      <p:bgPr>
        <a:solidFill>
          <a:schemeClr val="dk2"/>
        </a:solidFill>
        <a:effectLst/>
      </p:bgPr>
    </p:bg>
    <p:spTree>
      <p:nvGrpSpPr>
        <p:cNvPr id="1" name="Shape 224"/>
        <p:cNvGrpSpPr/>
        <p:nvPr/>
      </p:nvGrpSpPr>
      <p:grpSpPr>
        <a:xfrm>
          <a:off x="0" y="0"/>
          <a:ext cx="0" cy="0"/>
          <a:chOff x="0" y="0"/>
          <a:chExt cx="0" cy="0"/>
        </a:xfrm>
      </p:grpSpPr>
      <p:sp>
        <p:nvSpPr>
          <p:cNvPr id="225" name="Google Shape;225;p18"/>
          <p:cNvSpPr/>
          <p:nvPr/>
        </p:nvSpPr>
        <p:spPr>
          <a:xfrm rot="3984320" flipH="1">
            <a:off x="12861920" y="-1399293"/>
            <a:ext cx="10632707" cy="7013969"/>
          </a:xfrm>
          <a:custGeom>
            <a:avLst/>
            <a:gdLst/>
            <a:ahLst/>
            <a:cxnLst/>
            <a:rect l="l" t="t" r="r" b="b"/>
            <a:pathLst>
              <a:path w="46668" h="30785" extrusionOk="0">
                <a:moveTo>
                  <a:pt x="29061" y="0"/>
                </a:moveTo>
                <a:cubicBezTo>
                  <a:pt x="21998" y="0"/>
                  <a:pt x="14546" y="4270"/>
                  <a:pt x="9774" y="9559"/>
                </a:cubicBezTo>
                <a:cubicBezTo>
                  <a:pt x="7773" y="11794"/>
                  <a:pt x="0" y="19633"/>
                  <a:pt x="6905" y="20567"/>
                </a:cubicBezTo>
                <a:cubicBezTo>
                  <a:pt x="7056" y="20589"/>
                  <a:pt x="7206" y="20600"/>
                  <a:pt x="7356" y="20600"/>
                </a:cubicBezTo>
                <a:cubicBezTo>
                  <a:pt x="10462" y="20600"/>
                  <a:pt x="13550" y="16119"/>
                  <a:pt x="16275" y="16119"/>
                </a:cubicBezTo>
                <a:cubicBezTo>
                  <a:pt x="17017" y="16119"/>
                  <a:pt x="17732" y="16452"/>
                  <a:pt x="18414" y="17298"/>
                </a:cubicBezTo>
                <a:cubicBezTo>
                  <a:pt x="21082" y="20567"/>
                  <a:pt x="17313" y="29007"/>
                  <a:pt x="21115" y="29574"/>
                </a:cubicBezTo>
                <a:cubicBezTo>
                  <a:pt x="21386" y="29616"/>
                  <a:pt x="21645" y="29636"/>
                  <a:pt x="21893" y="29636"/>
                </a:cubicBezTo>
                <a:cubicBezTo>
                  <a:pt x="25720" y="29636"/>
                  <a:pt x="27031" y="24882"/>
                  <a:pt x="30670" y="24882"/>
                </a:cubicBezTo>
                <a:cubicBezTo>
                  <a:pt x="31419" y="24882"/>
                  <a:pt x="32268" y="25084"/>
                  <a:pt x="33257" y="25571"/>
                </a:cubicBezTo>
                <a:cubicBezTo>
                  <a:pt x="36025" y="26944"/>
                  <a:pt x="37778" y="30785"/>
                  <a:pt x="39932" y="30785"/>
                </a:cubicBezTo>
                <a:cubicBezTo>
                  <a:pt x="41023" y="30785"/>
                  <a:pt x="42218" y="29799"/>
                  <a:pt x="43698" y="27005"/>
                </a:cubicBezTo>
                <a:cubicBezTo>
                  <a:pt x="46667" y="21568"/>
                  <a:pt x="45299" y="11728"/>
                  <a:pt x="41930" y="6891"/>
                </a:cubicBezTo>
                <a:cubicBezTo>
                  <a:pt x="38455" y="1960"/>
                  <a:pt x="33847" y="0"/>
                  <a:pt x="29061" y="0"/>
                </a:cubicBezTo>
                <a:close/>
              </a:path>
            </a:pathLst>
          </a:cu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1"/>
          </a:p>
        </p:txBody>
      </p:sp>
      <p:grpSp>
        <p:nvGrpSpPr>
          <p:cNvPr id="226" name="Google Shape;226;p18"/>
          <p:cNvGrpSpPr/>
          <p:nvPr/>
        </p:nvGrpSpPr>
        <p:grpSpPr>
          <a:xfrm>
            <a:off x="1308827" y="598765"/>
            <a:ext cx="16160351" cy="8497226"/>
            <a:chOff x="691288" y="225631"/>
            <a:chExt cx="8080175" cy="4248613"/>
          </a:xfrm>
        </p:grpSpPr>
        <p:sp>
          <p:nvSpPr>
            <p:cNvPr id="227" name="Google Shape;227;p18"/>
            <p:cNvSpPr/>
            <p:nvPr/>
          </p:nvSpPr>
          <p:spPr>
            <a:xfrm>
              <a:off x="8604663" y="2047956"/>
              <a:ext cx="166800" cy="1668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228" name="Google Shape;228;p18"/>
            <p:cNvSpPr/>
            <p:nvPr/>
          </p:nvSpPr>
          <p:spPr>
            <a:xfrm>
              <a:off x="8126763" y="4377344"/>
              <a:ext cx="96900" cy="96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229" name="Google Shape;229;p18"/>
            <p:cNvSpPr/>
            <p:nvPr/>
          </p:nvSpPr>
          <p:spPr>
            <a:xfrm>
              <a:off x="6773338" y="225631"/>
              <a:ext cx="96900" cy="96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230" name="Google Shape;230;p18"/>
            <p:cNvSpPr/>
            <p:nvPr/>
          </p:nvSpPr>
          <p:spPr>
            <a:xfrm>
              <a:off x="691288" y="3738256"/>
              <a:ext cx="166800" cy="1668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231" name="Google Shape;231;p18"/>
            <p:cNvSpPr/>
            <p:nvPr/>
          </p:nvSpPr>
          <p:spPr>
            <a:xfrm>
              <a:off x="1266113" y="4326606"/>
              <a:ext cx="96900" cy="96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grpSp>
      <p:sp>
        <p:nvSpPr>
          <p:cNvPr id="232" name="Google Shape;232;p18"/>
          <p:cNvSpPr txBox="1">
            <a:spLocks noGrp="1"/>
          </p:cNvSpPr>
          <p:nvPr>
            <p:ph type="ctrTitle"/>
          </p:nvPr>
        </p:nvSpPr>
        <p:spPr>
          <a:xfrm>
            <a:off x="1426451" y="1079000"/>
            <a:ext cx="15417000" cy="131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Font typeface="Fredoka One"/>
              <a:buNone/>
              <a:defRPr sz="6000">
                <a:latin typeface="Fredoka One"/>
                <a:ea typeface="Fredoka One"/>
                <a:cs typeface="Fredoka One"/>
                <a:sym typeface="Fredoka One"/>
              </a:defRPr>
            </a:lvl1pPr>
            <a:lvl2pPr lvl="1" algn="ctr" rtl="0">
              <a:spcBef>
                <a:spcPts val="0"/>
              </a:spcBef>
              <a:spcAft>
                <a:spcPts val="0"/>
              </a:spcAft>
              <a:buSzPts val="3000"/>
              <a:buFont typeface="Fredoka One"/>
              <a:buNone/>
              <a:defRPr sz="6000">
                <a:latin typeface="Fredoka One"/>
                <a:ea typeface="Fredoka One"/>
                <a:cs typeface="Fredoka One"/>
                <a:sym typeface="Fredoka One"/>
              </a:defRPr>
            </a:lvl2pPr>
            <a:lvl3pPr lvl="2" algn="ctr" rtl="0">
              <a:spcBef>
                <a:spcPts val="0"/>
              </a:spcBef>
              <a:spcAft>
                <a:spcPts val="0"/>
              </a:spcAft>
              <a:buSzPts val="3000"/>
              <a:buFont typeface="Fredoka One"/>
              <a:buNone/>
              <a:defRPr sz="6000">
                <a:latin typeface="Fredoka One"/>
                <a:ea typeface="Fredoka One"/>
                <a:cs typeface="Fredoka One"/>
                <a:sym typeface="Fredoka One"/>
              </a:defRPr>
            </a:lvl3pPr>
            <a:lvl4pPr lvl="3" algn="ctr" rtl="0">
              <a:spcBef>
                <a:spcPts val="0"/>
              </a:spcBef>
              <a:spcAft>
                <a:spcPts val="0"/>
              </a:spcAft>
              <a:buSzPts val="3000"/>
              <a:buFont typeface="Fredoka One"/>
              <a:buNone/>
              <a:defRPr sz="6000">
                <a:latin typeface="Fredoka One"/>
                <a:ea typeface="Fredoka One"/>
                <a:cs typeface="Fredoka One"/>
                <a:sym typeface="Fredoka One"/>
              </a:defRPr>
            </a:lvl4pPr>
            <a:lvl5pPr lvl="4" algn="ctr" rtl="0">
              <a:spcBef>
                <a:spcPts val="0"/>
              </a:spcBef>
              <a:spcAft>
                <a:spcPts val="0"/>
              </a:spcAft>
              <a:buSzPts val="3000"/>
              <a:buFont typeface="Fredoka One"/>
              <a:buNone/>
              <a:defRPr sz="6000">
                <a:latin typeface="Fredoka One"/>
                <a:ea typeface="Fredoka One"/>
                <a:cs typeface="Fredoka One"/>
                <a:sym typeface="Fredoka One"/>
              </a:defRPr>
            </a:lvl5pPr>
            <a:lvl6pPr lvl="5" algn="ctr" rtl="0">
              <a:spcBef>
                <a:spcPts val="0"/>
              </a:spcBef>
              <a:spcAft>
                <a:spcPts val="0"/>
              </a:spcAft>
              <a:buSzPts val="3000"/>
              <a:buFont typeface="Fredoka One"/>
              <a:buNone/>
              <a:defRPr sz="6000">
                <a:latin typeface="Fredoka One"/>
                <a:ea typeface="Fredoka One"/>
                <a:cs typeface="Fredoka One"/>
                <a:sym typeface="Fredoka One"/>
              </a:defRPr>
            </a:lvl6pPr>
            <a:lvl7pPr lvl="6" algn="ctr" rtl="0">
              <a:spcBef>
                <a:spcPts val="0"/>
              </a:spcBef>
              <a:spcAft>
                <a:spcPts val="0"/>
              </a:spcAft>
              <a:buSzPts val="3000"/>
              <a:buFont typeface="Fredoka One"/>
              <a:buNone/>
              <a:defRPr sz="6000">
                <a:latin typeface="Fredoka One"/>
                <a:ea typeface="Fredoka One"/>
                <a:cs typeface="Fredoka One"/>
                <a:sym typeface="Fredoka One"/>
              </a:defRPr>
            </a:lvl7pPr>
            <a:lvl8pPr lvl="7" algn="ctr" rtl="0">
              <a:spcBef>
                <a:spcPts val="0"/>
              </a:spcBef>
              <a:spcAft>
                <a:spcPts val="0"/>
              </a:spcAft>
              <a:buSzPts val="3000"/>
              <a:buFont typeface="Fredoka One"/>
              <a:buNone/>
              <a:defRPr sz="6000">
                <a:latin typeface="Fredoka One"/>
                <a:ea typeface="Fredoka One"/>
                <a:cs typeface="Fredoka One"/>
                <a:sym typeface="Fredoka One"/>
              </a:defRPr>
            </a:lvl8pPr>
            <a:lvl9pPr lvl="8" algn="ctr" rtl="0">
              <a:spcBef>
                <a:spcPts val="0"/>
              </a:spcBef>
              <a:spcAft>
                <a:spcPts val="0"/>
              </a:spcAft>
              <a:buSzPts val="3000"/>
              <a:buFont typeface="Fredoka One"/>
              <a:buNone/>
              <a:defRPr sz="6000">
                <a:latin typeface="Fredoka One"/>
                <a:ea typeface="Fredoka One"/>
                <a:cs typeface="Fredoka One"/>
                <a:sym typeface="Fredoka One"/>
              </a:defRPr>
            </a:lvl9pPr>
          </a:lstStyle>
          <a:p>
            <a:endParaRPr/>
          </a:p>
        </p:txBody>
      </p:sp>
    </p:spTree>
    <p:extLst>
      <p:ext uri="{BB962C8B-B14F-4D97-AF65-F5344CB8AC3E}">
        <p14:creationId xmlns:p14="http://schemas.microsoft.com/office/powerpoint/2010/main" val="21729220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dk2"/>
        </a:solidFill>
        <a:effectLst/>
      </p:bgPr>
    </p:bg>
    <p:spTree>
      <p:nvGrpSpPr>
        <p:cNvPr id="1" name="Shape 343"/>
        <p:cNvGrpSpPr/>
        <p:nvPr/>
      </p:nvGrpSpPr>
      <p:grpSpPr>
        <a:xfrm>
          <a:off x="0" y="0"/>
          <a:ext cx="0" cy="0"/>
          <a:chOff x="0" y="0"/>
          <a:chExt cx="0" cy="0"/>
        </a:xfrm>
      </p:grpSpPr>
      <p:sp>
        <p:nvSpPr>
          <p:cNvPr id="344" name="Google Shape;344;p30"/>
          <p:cNvSpPr/>
          <p:nvPr/>
        </p:nvSpPr>
        <p:spPr>
          <a:xfrm rot="7563395">
            <a:off x="11088836" y="6888833"/>
            <a:ext cx="10632602" cy="7013900"/>
          </a:xfrm>
          <a:custGeom>
            <a:avLst/>
            <a:gdLst/>
            <a:ahLst/>
            <a:cxnLst/>
            <a:rect l="l" t="t" r="r" b="b"/>
            <a:pathLst>
              <a:path w="46668" h="30785" extrusionOk="0">
                <a:moveTo>
                  <a:pt x="29061" y="0"/>
                </a:moveTo>
                <a:cubicBezTo>
                  <a:pt x="21998" y="0"/>
                  <a:pt x="14546" y="4270"/>
                  <a:pt x="9774" y="9559"/>
                </a:cubicBezTo>
                <a:cubicBezTo>
                  <a:pt x="7773" y="11794"/>
                  <a:pt x="0" y="19633"/>
                  <a:pt x="6905" y="20567"/>
                </a:cubicBezTo>
                <a:cubicBezTo>
                  <a:pt x="7056" y="20589"/>
                  <a:pt x="7206" y="20600"/>
                  <a:pt x="7356" y="20600"/>
                </a:cubicBezTo>
                <a:cubicBezTo>
                  <a:pt x="10462" y="20600"/>
                  <a:pt x="13550" y="16119"/>
                  <a:pt x="16275" y="16119"/>
                </a:cubicBezTo>
                <a:cubicBezTo>
                  <a:pt x="17017" y="16119"/>
                  <a:pt x="17732" y="16452"/>
                  <a:pt x="18414" y="17298"/>
                </a:cubicBezTo>
                <a:cubicBezTo>
                  <a:pt x="21082" y="20567"/>
                  <a:pt x="17313" y="29007"/>
                  <a:pt x="21115" y="29574"/>
                </a:cubicBezTo>
                <a:cubicBezTo>
                  <a:pt x="21386" y="29616"/>
                  <a:pt x="21645" y="29636"/>
                  <a:pt x="21893" y="29636"/>
                </a:cubicBezTo>
                <a:cubicBezTo>
                  <a:pt x="25720" y="29636"/>
                  <a:pt x="27031" y="24882"/>
                  <a:pt x="30670" y="24882"/>
                </a:cubicBezTo>
                <a:cubicBezTo>
                  <a:pt x="31419" y="24882"/>
                  <a:pt x="32268" y="25084"/>
                  <a:pt x="33257" y="25571"/>
                </a:cubicBezTo>
                <a:cubicBezTo>
                  <a:pt x="36025" y="26944"/>
                  <a:pt x="37778" y="30785"/>
                  <a:pt x="39932" y="30785"/>
                </a:cubicBezTo>
                <a:cubicBezTo>
                  <a:pt x="41023" y="30785"/>
                  <a:pt x="42218" y="29799"/>
                  <a:pt x="43698" y="27005"/>
                </a:cubicBezTo>
                <a:cubicBezTo>
                  <a:pt x="46667" y="21568"/>
                  <a:pt x="45299" y="11728"/>
                  <a:pt x="41930" y="6891"/>
                </a:cubicBezTo>
                <a:cubicBezTo>
                  <a:pt x="38455" y="1960"/>
                  <a:pt x="33847" y="0"/>
                  <a:pt x="29061" y="0"/>
                </a:cubicBezTo>
                <a:close/>
              </a:path>
            </a:pathLst>
          </a:cu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1"/>
          </a:p>
        </p:txBody>
      </p:sp>
      <p:sp>
        <p:nvSpPr>
          <p:cNvPr id="345" name="Google Shape;345;p30"/>
          <p:cNvSpPr txBox="1">
            <a:spLocks noGrp="1"/>
          </p:cNvSpPr>
          <p:nvPr>
            <p:ph type="ctrTitle"/>
          </p:nvPr>
        </p:nvSpPr>
        <p:spPr>
          <a:xfrm>
            <a:off x="4692600" y="3689700"/>
            <a:ext cx="8902800" cy="2907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3000"/>
              <a:buFont typeface="Fredoka One"/>
              <a:buNone/>
              <a:defRPr sz="6000">
                <a:solidFill>
                  <a:schemeClr val="lt1"/>
                </a:solidFill>
                <a:latin typeface="Fredoka One"/>
                <a:ea typeface="Fredoka One"/>
                <a:cs typeface="Fredoka One"/>
                <a:sym typeface="Fredoka One"/>
              </a:defRPr>
            </a:lvl1pPr>
            <a:lvl2pPr lvl="1" algn="ctr" rtl="0">
              <a:spcBef>
                <a:spcPts val="0"/>
              </a:spcBef>
              <a:spcAft>
                <a:spcPts val="0"/>
              </a:spcAft>
              <a:buClr>
                <a:schemeClr val="lt1"/>
              </a:buClr>
              <a:buSzPts val="3000"/>
              <a:buFont typeface="Fredoka One"/>
              <a:buNone/>
              <a:defRPr sz="6000">
                <a:solidFill>
                  <a:schemeClr val="lt1"/>
                </a:solidFill>
                <a:latin typeface="Fredoka One"/>
                <a:ea typeface="Fredoka One"/>
                <a:cs typeface="Fredoka One"/>
                <a:sym typeface="Fredoka One"/>
              </a:defRPr>
            </a:lvl2pPr>
            <a:lvl3pPr lvl="2" algn="ctr" rtl="0">
              <a:spcBef>
                <a:spcPts val="0"/>
              </a:spcBef>
              <a:spcAft>
                <a:spcPts val="0"/>
              </a:spcAft>
              <a:buClr>
                <a:schemeClr val="lt1"/>
              </a:buClr>
              <a:buSzPts val="3000"/>
              <a:buFont typeface="Fredoka One"/>
              <a:buNone/>
              <a:defRPr sz="6000">
                <a:solidFill>
                  <a:schemeClr val="lt1"/>
                </a:solidFill>
                <a:latin typeface="Fredoka One"/>
                <a:ea typeface="Fredoka One"/>
                <a:cs typeface="Fredoka One"/>
                <a:sym typeface="Fredoka One"/>
              </a:defRPr>
            </a:lvl3pPr>
            <a:lvl4pPr lvl="3" algn="ctr" rtl="0">
              <a:spcBef>
                <a:spcPts val="0"/>
              </a:spcBef>
              <a:spcAft>
                <a:spcPts val="0"/>
              </a:spcAft>
              <a:buClr>
                <a:schemeClr val="lt1"/>
              </a:buClr>
              <a:buSzPts val="3000"/>
              <a:buFont typeface="Fredoka One"/>
              <a:buNone/>
              <a:defRPr sz="6000">
                <a:solidFill>
                  <a:schemeClr val="lt1"/>
                </a:solidFill>
                <a:latin typeface="Fredoka One"/>
                <a:ea typeface="Fredoka One"/>
                <a:cs typeface="Fredoka One"/>
                <a:sym typeface="Fredoka One"/>
              </a:defRPr>
            </a:lvl4pPr>
            <a:lvl5pPr lvl="4" algn="ctr" rtl="0">
              <a:spcBef>
                <a:spcPts val="0"/>
              </a:spcBef>
              <a:spcAft>
                <a:spcPts val="0"/>
              </a:spcAft>
              <a:buClr>
                <a:schemeClr val="lt1"/>
              </a:buClr>
              <a:buSzPts val="3000"/>
              <a:buFont typeface="Fredoka One"/>
              <a:buNone/>
              <a:defRPr sz="6000">
                <a:solidFill>
                  <a:schemeClr val="lt1"/>
                </a:solidFill>
                <a:latin typeface="Fredoka One"/>
                <a:ea typeface="Fredoka One"/>
                <a:cs typeface="Fredoka One"/>
                <a:sym typeface="Fredoka One"/>
              </a:defRPr>
            </a:lvl5pPr>
            <a:lvl6pPr lvl="5" algn="ctr" rtl="0">
              <a:spcBef>
                <a:spcPts val="0"/>
              </a:spcBef>
              <a:spcAft>
                <a:spcPts val="0"/>
              </a:spcAft>
              <a:buClr>
                <a:schemeClr val="lt1"/>
              </a:buClr>
              <a:buSzPts val="3000"/>
              <a:buFont typeface="Fredoka One"/>
              <a:buNone/>
              <a:defRPr sz="6000">
                <a:solidFill>
                  <a:schemeClr val="lt1"/>
                </a:solidFill>
                <a:latin typeface="Fredoka One"/>
                <a:ea typeface="Fredoka One"/>
                <a:cs typeface="Fredoka One"/>
                <a:sym typeface="Fredoka One"/>
              </a:defRPr>
            </a:lvl6pPr>
            <a:lvl7pPr lvl="6" algn="ctr" rtl="0">
              <a:spcBef>
                <a:spcPts val="0"/>
              </a:spcBef>
              <a:spcAft>
                <a:spcPts val="0"/>
              </a:spcAft>
              <a:buClr>
                <a:schemeClr val="lt1"/>
              </a:buClr>
              <a:buSzPts val="3000"/>
              <a:buFont typeface="Fredoka One"/>
              <a:buNone/>
              <a:defRPr sz="6000">
                <a:solidFill>
                  <a:schemeClr val="lt1"/>
                </a:solidFill>
                <a:latin typeface="Fredoka One"/>
                <a:ea typeface="Fredoka One"/>
                <a:cs typeface="Fredoka One"/>
                <a:sym typeface="Fredoka One"/>
              </a:defRPr>
            </a:lvl7pPr>
            <a:lvl8pPr lvl="7" algn="ctr" rtl="0">
              <a:spcBef>
                <a:spcPts val="0"/>
              </a:spcBef>
              <a:spcAft>
                <a:spcPts val="0"/>
              </a:spcAft>
              <a:buClr>
                <a:schemeClr val="lt1"/>
              </a:buClr>
              <a:buSzPts val="3000"/>
              <a:buFont typeface="Fredoka One"/>
              <a:buNone/>
              <a:defRPr sz="6000">
                <a:solidFill>
                  <a:schemeClr val="lt1"/>
                </a:solidFill>
                <a:latin typeface="Fredoka One"/>
                <a:ea typeface="Fredoka One"/>
                <a:cs typeface="Fredoka One"/>
                <a:sym typeface="Fredoka One"/>
              </a:defRPr>
            </a:lvl8pPr>
            <a:lvl9pPr lvl="8" algn="ctr" rtl="0">
              <a:spcBef>
                <a:spcPts val="0"/>
              </a:spcBef>
              <a:spcAft>
                <a:spcPts val="0"/>
              </a:spcAft>
              <a:buClr>
                <a:schemeClr val="lt1"/>
              </a:buClr>
              <a:buSzPts val="3000"/>
              <a:buFont typeface="Fredoka One"/>
              <a:buNone/>
              <a:defRPr sz="6000">
                <a:solidFill>
                  <a:schemeClr val="lt1"/>
                </a:solidFill>
                <a:latin typeface="Fredoka One"/>
                <a:ea typeface="Fredoka One"/>
                <a:cs typeface="Fredoka One"/>
                <a:sym typeface="Fredoka One"/>
              </a:defRPr>
            </a:lvl9pPr>
          </a:lstStyle>
          <a:p>
            <a:endParaRPr/>
          </a:p>
        </p:txBody>
      </p:sp>
      <p:grpSp>
        <p:nvGrpSpPr>
          <p:cNvPr id="346" name="Google Shape;346;p30"/>
          <p:cNvGrpSpPr/>
          <p:nvPr/>
        </p:nvGrpSpPr>
        <p:grpSpPr>
          <a:xfrm>
            <a:off x="5367793" y="1582538"/>
            <a:ext cx="10776677" cy="5859276"/>
            <a:chOff x="2607700" y="717519"/>
            <a:chExt cx="5388338" cy="2929638"/>
          </a:xfrm>
        </p:grpSpPr>
        <p:sp>
          <p:nvSpPr>
            <p:cNvPr id="347" name="Google Shape;347;p30"/>
            <p:cNvSpPr/>
            <p:nvPr/>
          </p:nvSpPr>
          <p:spPr>
            <a:xfrm>
              <a:off x="7505438" y="3480356"/>
              <a:ext cx="166800" cy="1668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348" name="Google Shape;348;p30"/>
            <p:cNvSpPr/>
            <p:nvPr/>
          </p:nvSpPr>
          <p:spPr>
            <a:xfrm>
              <a:off x="7899138" y="2352681"/>
              <a:ext cx="96900" cy="96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349" name="Google Shape;349;p30"/>
            <p:cNvSpPr/>
            <p:nvPr/>
          </p:nvSpPr>
          <p:spPr>
            <a:xfrm>
              <a:off x="2607700" y="717519"/>
              <a:ext cx="166800" cy="1668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grpSp>
    </p:spTree>
    <p:extLst>
      <p:ext uri="{BB962C8B-B14F-4D97-AF65-F5344CB8AC3E}">
        <p14:creationId xmlns:p14="http://schemas.microsoft.com/office/powerpoint/2010/main" val="14068726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dk2"/>
        </a:solidFill>
        <a:effectLst/>
      </p:bgPr>
    </p:bg>
    <p:spTree>
      <p:nvGrpSpPr>
        <p:cNvPr id="1" name="Shape 350"/>
        <p:cNvGrpSpPr/>
        <p:nvPr/>
      </p:nvGrpSpPr>
      <p:grpSpPr>
        <a:xfrm>
          <a:off x="0" y="0"/>
          <a:ext cx="0" cy="0"/>
          <a:chOff x="0" y="0"/>
          <a:chExt cx="0" cy="0"/>
        </a:xfrm>
      </p:grpSpPr>
      <p:sp>
        <p:nvSpPr>
          <p:cNvPr id="351" name="Google Shape;351;p31"/>
          <p:cNvSpPr/>
          <p:nvPr/>
        </p:nvSpPr>
        <p:spPr>
          <a:xfrm rot="-6814806">
            <a:off x="4731522" y="-7737189"/>
            <a:ext cx="7359720" cy="24793466"/>
          </a:xfrm>
          <a:custGeom>
            <a:avLst/>
            <a:gdLst/>
            <a:ahLst/>
            <a:cxnLst/>
            <a:rect l="l" t="t" r="r" b="b"/>
            <a:pathLst>
              <a:path w="20119" h="67777" extrusionOk="0">
                <a:moveTo>
                  <a:pt x="9189" y="0"/>
                </a:moveTo>
                <a:cubicBezTo>
                  <a:pt x="8993" y="0"/>
                  <a:pt x="8799" y="27"/>
                  <a:pt x="8607" y="83"/>
                </a:cubicBezTo>
                <a:cubicBezTo>
                  <a:pt x="4937" y="1151"/>
                  <a:pt x="13510" y="11825"/>
                  <a:pt x="12643" y="14593"/>
                </a:cubicBezTo>
                <a:cubicBezTo>
                  <a:pt x="11842" y="17162"/>
                  <a:pt x="3803" y="15494"/>
                  <a:pt x="3703" y="16595"/>
                </a:cubicBezTo>
                <a:cubicBezTo>
                  <a:pt x="3536" y="18696"/>
                  <a:pt x="12043" y="26836"/>
                  <a:pt x="11942" y="36042"/>
                </a:cubicBezTo>
                <a:cubicBezTo>
                  <a:pt x="11842" y="42180"/>
                  <a:pt x="1668" y="40579"/>
                  <a:pt x="835" y="45749"/>
                </a:cubicBezTo>
                <a:cubicBezTo>
                  <a:pt x="1" y="50853"/>
                  <a:pt x="8607" y="63295"/>
                  <a:pt x="12876" y="66197"/>
                </a:cubicBezTo>
                <a:cubicBezTo>
                  <a:pt x="14571" y="67317"/>
                  <a:pt x="15922" y="67776"/>
                  <a:pt x="16971" y="67776"/>
                </a:cubicBezTo>
                <a:cubicBezTo>
                  <a:pt x="19266" y="67776"/>
                  <a:pt x="20119" y="65574"/>
                  <a:pt x="19982" y="63262"/>
                </a:cubicBezTo>
                <a:cubicBezTo>
                  <a:pt x="19681" y="58525"/>
                  <a:pt x="8774" y="51720"/>
                  <a:pt x="8707" y="46917"/>
                </a:cubicBezTo>
                <a:cubicBezTo>
                  <a:pt x="8673" y="42247"/>
                  <a:pt x="19815" y="45049"/>
                  <a:pt x="19781" y="39445"/>
                </a:cubicBezTo>
                <a:cubicBezTo>
                  <a:pt x="19715" y="32907"/>
                  <a:pt x="10975" y="27002"/>
                  <a:pt x="10842" y="22733"/>
                </a:cubicBezTo>
                <a:cubicBezTo>
                  <a:pt x="10808" y="20498"/>
                  <a:pt x="19348" y="18096"/>
                  <a:pt x="19214" y="16428"/>
                </a:cubicBezTo>
                <a:cubicBezTo>
                  <a:pt x="19023" y="14000"/>
                  <a:pt x="13658" y="0"/>
                  <a:pt x="9189" y="0"/>
                </a:cubicBezTo>
                <a:close/>
              </a:path>
            </a:pathLst>
          </a:cu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1"/>
          </a:p>
        </p:txBody>
      </p:sp>
      <p:grpSp>
        <p:nvGrpSpPr>
          <p:cNvPr id="352" name="Google Shape;352;p31"/>
          <p:cNvGrpSpPr/>
          <p:nvPr/>
        </p:nvGrpSpPr>
        <p:grpSpPr>
          <a:xfrm>
            <a:off x="642827" y="854363"/>
            <a:ext cx="17458100" cy="8548151"/>
            <a:chOff x="309113" y="378031"/>
            <a:chExt cx="8729050" cy="4274075"/>
          </a:xfrm>
        </p:grpSpPr>
        <p:sp>
          <p:nvSpPr>
            <p:cNvPr id="353" name="Google Shape;353;p31"/>
            <p:cNvSpPr/>
            <p:nvPr/>
          </p:nvSpPr>
          <p:spPr>
            <a:xfrm>
              <a:off x="8871363" y="2404956"/>
              <a:ext cx="166800" cy="1668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354" name="Google Shape;354;p31"/>
            <p:cNvSpPr/>
            <p:nvPr/>
          </p:nvSpPr>
          <p:spPr>
            <a:xfrm>
              <a:off x="8583963" y="4224944"/>
              <a:ext cx="96900" cy="96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355" name="Google Shape;355;p31"/>
            <p:cNvSpPr/>
            <p:nvPr/>
          </p:nvSpPr>
          <p:spPr>
            <a:xfrm>
              <a:off x="2506138" y="378031"/>
              <a:ext cx="96900" cy="96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356" name="Google Shape;356;p31"/>
            <p:cNvSpPr/>
            <p:nvPr/>
          </p:nvSpPr>
          <p:spPr>
            <a:xfrm>
              <a:off x="629813" y="903931"/>
              <a:ext cx="166800" cy="1668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357" name="Google Shape;357;p31"/>
            <p:cNvSpPr/>
            <p:nvPr/>
          </p:nvSpPr>
          <p:spPr>
            <a:xfrm>
              <a:off x="309113" y="2015394"/>
              <a:ext cx="96900" cy="96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358" name="Google Shape;358;p31"/>
            <p:cNvSpPr/>
            <p:nvPr/>
          </p:nvSpPr>
          <p:spPr>
            <a:xfrm>
              <a:off x="3018713" y="4555206"/>
              <a:ext cx="96900" cy="96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359" name="Google Shape;359;p31"/>
            <p:cNvSpPr/>
            <p:nvPr/>
          </p:nvSpPr>
          <p:spPr>
            <a:xfrm>
              <a:off x="6051125" y="4388394"/>
              <a:ext cx="166800" cy="1668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grpSp>
      <p:sp>
        <p:nvSpPr>
          <p:cNvPr id="360" name="Google Shape;360;p31"/>
          <p:cNvSpPr txBox="1">
            <a:spLocks noGrp="1"/>
          </p:cNvSpPr>
          <p:nvPr>
            <p:ph type="title" hasCustomPrompt="1"/>
          </p:nvPr>
        </p:nvSpPr>
        <p:spPr>
          <a:xfrm>
            <a:off x="2684651" y="3449672"/>
            <a:ext cx="12900600" cy="29202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2000"/>
              <a:buFont typeface="Fredoka One"/>
              <a:buNone/>
              <a:defRPr sz="24000">
                <a:solidFill>
                  <a:schemeClr val="lt1"/>
                </a:solidFill>
                <a:latin typeface="Fredoka One"/>
                <a:ea typeface="Fredoka One"/>
                <a:cs typeface="Fredoka One"/>
                <a:sym typeface="Fredoka One"/>
              </a:defRPr>
            </a:lvl1pPr>
            <a:lvl2pPr lvl="1" algn="ctr" rtl="0">
              <a:spcBef>
                <a:spcPts val="0"/>
              </a:spcBef>
              <a:spcAft>
                <a:spcPts val="0"/>
              </a:spcAft>
              <a:buSzPts val="12000"/>
              <a:buNone/>
              <a:defRPr sz="24000"/>
            </a:lvl2pPr>
            <a:lvl3pPr lvl="2" algn="ctr" rtl="0">
              <a:spcBef>
                <a:spcPts val="0"/>
              </a:spcBef>
              <a:spcAft>
                <a:spcPts val="0"/>
              </a:spcAft>
              <a:buSzPts val="12000"/>
              <a:buNone/>
              <a:defRPr sz="24000"/>
            </a:lvl3pPr>
            <a:lvl4pPr lvl="3" algn="ctr" rtl="0">
              <a:spcBef>
                <a:spcPts val="0"/>
              </a:spcBef>
              <a:spcAft>
                <a:spcPts val="0"/>
              </a:spcAft>
              <a:buSzPts val="12000"/>
              <a:buNone/>
              <a:defRPr sz="24000"/>
            </a:lvl4pPr>
            <a:lvl5pPr lvl="4" algn="ctr" rtl="0">
              <a:spcBef>
                <a:spcPts val="0"/>
              </a:spcBef>
              <a:spcAft>
                <a:spcPts val="0"/>
              </a:spcAft>
              <a:buSzPts val="12000"/>
              <a:buNone/>
              <a:defRPr sz="24000"/>
            </a:lvl5pPr>
            <a:lvl6pPr lvl="5" algn="ctr" rtl="0">
              <a:spcBef>
                <a:spcPts val="0"/>
              </a:spcBef>
              <a:spcAft>
                <a:spcPts val="0"/>
              </a:spcAft>
              <a:buSzPts val="12000"/>
              <a:buNone/>
              <a:defRPr sz="24000"/>
            </a:lvl6pPr>
            <a:lvl7pPr lvl="6" algn="ctr" rtl="0">
              <a:spcBef>
                <a:spcPts val="0"/>
              </a:spcBef>
              <a:spcAft>
                <a:spcPts val="0"/>
              </a:spcAft>
              <a:buSzPts val="12000"/>
              <a:buNone/>
              <a:defRPr sz="24000"/>
            </a:lvl7pPr>
            <a:lvl8pPr lvl="7" algn="ctr" rtl="0">
              <a:spcBef>
                <a:spcPts val="0"/>
              </a:spcBef>
              <a:spcAft>
                <a:spcPts val="0"/>
              </a:spcAft>
              <a:buSzPts val="12000"/>
              <a:buNone/>
              <a:defRPr sz="24000"/>
            </a:lvl8pPr>
            <a:lvl9pPr lvl="8" algn="ctr" rtl="0">
              <a:spcBef>
                <a:spcPts val="0"/>
              </a:spcBef>
              <a:spcAft>
                <a:spcPts val="0"/>
              </a:spcAft>
              <a:buSzPts val="12000"/>
              <a:buNone/>
              <a:defRPr sz="24000"/>
            </a:lvl9pPr>
          </a:lstStyle>
          <a:p>
            <a:r>
              <a:t>xx%</a:t>
            </a:r>
          </a:p>
        </p:txBody>
      </p:sp>
      <p:sp>
        <p:nvSpPr>
          <p:cNvPr id="361" name="Google Shape;361;p31"/>
          <p:cNvSpPr txBox="1">
            <a:spLocks noGrp="1"/>
          </p:cNvSpPr>
          <p:nvPr>
            <p:ph type="subTitle" idx="1"/>
          </p:nvPr>
        </p:nvSpPr>
        <p:spPr>
          <a:xfrm>
            <a:off x="5383200" y="5773758"/>
            <a:ext cx="7521600" cy="1026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600"/>
              <a:buNone/>
              <a:defRPr>
                <a:solidFill>
                  <a:schemeClr val="lt1"/>
                </a:solidFill>
              </a:defRPr>
            </a:lvl1pPr>
            <a:lvl2pPr lvl="1" algn="ctr" rtl="0">
              <a:lnSpc>
                <a:spcPct val="100000"/>
              </a:lnSpc>
              <a:spcBef>
                <a:spcPts val="0"/>
              </a:spcBef>
              <a:spcAft>
                <a:spcPts val="0"/>
              </a:spcAft>
              <a:buClr>
                <a:schemeClr val="lt1"/>
              </a:buClr>
              <a:buSzPts val="2800"/>
              <a:buNone/>
              <a:defRPr sz="5600">
                <a:solidFill>
                  <a:schemeClr val="lt1"/>
                </a:solidFill>
              </a:defRPr>
            </a:lvl2pPr>
            <a:lvl3pPr lvl="2" algn="ctr" rtl="0">
              <a:lnSpc>
                <a:spcPct val="100000"/>
              </a:lnSpc>
              <a:spcBef>
                <a:spcPts val="0"/>
              </a:spcBef>
              <a:spcAft>
                <a:spcPts val="0"/>
              </a:spcAft>
              <a:buClr>
                <a:schemeClr val="lt1"/>
              </a:buClr>
              <a:buSzPts val="2800"/>
              <a:buNone/>
              <a:defRPr sz="5600">
                <a:solidFill>
                  <a:schemeClr val="lt1"/>
                </a:solidFill>
              </a:defRPr>
            </a:lvl3pPr>
            <a:lvl4pPr lvl="3" algn="ctr" rtl="0">
              <a:lnSpc>
                <a:spcPct val="100000"/>
              </a:lnSpc>
              <a:spcBef>
                <a:spcPts val="0"/>
              </a:spcBef>
              <a:spcAft>
                <a:spcPts val="0"/>
              </a:spcAft>
              <a:buClr>
                <a:schemeClr val="lt1"/>
              </a:buClr>
              <a:buSzPts val="2800"/>
              <a:buNone/>
              <a:defRPr sz="5600">
                <a:solidFill>
                  <a:schemeClr val="lt1"/>
                </a:solidFill>
              </a:defRPr>
            </a:lvl4pPr>
            <a:lvl5pPr lvl="4" algn="ctr" rtl="0">
              <a:lnSpc>
                <a:spcPct val="100000"/>
              </a:lnSpc>
              <a:spcBef>
                <a:spcPts val="0"/>
              </a:spcBef>
              <a:spcAft>
                <a:spcPts val="0"/>
              </a:spcAft>
              <a:buClr>
                <a:schemeClr val="lt1"/>
              </a:buClr>
              <a:buSzPts val="2800"/>
              <a:buNone/>
              <a:defRPr sz="5600">
                <a:solidFill>
                  <a:schemeClr val="lt1"/>
                </a:solidFill>
              </a:defRPr>
            </a:lvl5pPr>
            <a:lvl6pPr lvl="5" algn="ctr" rtl="0">
              <a:lnSpc>
                <a:spcPct val="100000"/>
              </a:lnSpc>
              <a:spcBef>
                <a:spcPts val="0"/>
              </a:spcBef>
              <a:spcAft>
                <a:spcPts val="0"/>
              </a:spcAft>
              <a:buClr>
                <a:schemeClr val="lt1"/>
              </a:buClr>
              <a:buSzPts val="2800"/>
              <a:buNone/>
              <a:defRPr sz="5600">
                <a:solidFill>
                  <a:schemeClr val="lt1"/>
                </a:solidFill>
              </a:defRPr>
            </a:lvl6pPr>
            <a:lvl7pPr lvl="6" algn="ctr" rtl="0">
              <a:lnSpc>
                <a:spcPct val="100000"/>
              </a:lnSpc>
              <a:spcBef>
                <a:spcPts val="0"/>
              </a:spcBef>
              <a:spcAft>
                <a:spcPts val="0"/>
              </a:spcAft>
              <a:buClr>
                <a:schemeClr val="lt1"/>
              </a:buClr>
              <a:buSzPts val="2800"/>
              <a:buNone/>
              <a:defRPr sz="5600">
                <a:solidFill>
                  <a:schemeClr val="lt1"/>
                </a:solidFill>
              </a:defRPr>
            </a:lvl7pPr>
            <a:lvl8pPr lvl="7" algn="ctr" rtl="0">
              <a:lnSpc>
                <a:spcPct val="100000"/>
              </a:lnSpc>
              <a:spcBef>
                <a:spcPts val="0"/>
              </a:spcBef>
              <a:spcAft>
                <a:spcPts val="0"/>
              </a:spcAft>
              <a:buClr>
                <a:schemeClr val="lt1"/>
              </a:buClr>
              <a:buSzPts val="2800"/>
              <a:buNone/>
              <a:defRPr sz="5600">
                <a:solidFill>
                  <a:schemeClr val="lt1"/>
                </a:solidFill>
              </a:defRPr>
            </a:lvl8pPr>
            <a:lvl9pPr lvl="8" algn="ctr" rtl="0">
              <a:lnSpc>
                <a:spcPct val="100000"/>
              </a:lnSpc>
              <a:spcBef>
                <a:spcPts val="0"/>
              </a:spcBef>
              <a:spcAft>
                <a:spcPts val="0"/>
              </a:spcAft>
              <a:buClr>
                <a:schemeClr val="lt1"/>
              </a:buClr>
              <a:buSzPts val="2800"/>
              <a:buNone/>
              <a:defRPr sz="5600">
                <a:solidFill>
                  <a:schemeClr val="lt1"/>
                </a:solidFill>
              </a:defRPr>
            </a:lvl9pPr>
          </a:lstStyle>
          <a:p>
            <a:endParaRPr/>
          </a:p>
        </p:txBody>
      </p:sp>
    </p:spTree>
    <p:extLst>
      <p:ext uri="{BB962C8B-B14F-4D97-AF65-F5344CB8AC3E}">
        <p14:creationId xmlns:p14="http://schemas.microsoft.com/office/powerpoint/2010/main" val="19624778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3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35"/>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8" name="Google Shape;28;p3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3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3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36"/>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36"/>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4" name="Google Shape;34;p3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3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3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3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37"/>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0" name="Google Shape;40;p37"/>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1" name="Google Shape;41;p3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3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3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3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38"/>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7" name="Google Shape;47;p38"/>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8" name="Google Shape;48;p38"/>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9" name="Google Shape;49;p38"/>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50" name="Google Shape;50;p3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3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3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3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3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3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3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40"/>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40"/>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61" name="Google Shape;61;p40"/>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2" name="Google Shape;62;p4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4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4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41"/>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41"/>
          <p:cNvSpPr>
            <a:spLocks noGrp="1"/>
          </p:cNvSpPr>
          <p:nvPr>
            <p:ph type="pic" idx="2"/>
          </p:nvPr>
        </p:nvSpPr>
        <p:spPr>
          <a:xfrm>
            <a:off x="1792288" y="612775"/>
            <a:ext cx="5486400" cy="4114800"/>
          </a:xfrm>
          <a:prstGeom prst="rect">
            <a:avLst/>
          </a:prstGeom>
          <a:noFill/>
          <a:ln>
            <a:noFill/>
          </a:ln>
        </p:spPr>
      </p:sp>
      <p:sp>
        <p:nvSpPr>
          <p:cNvPr id="68" name="Google Shape;68;p41"/>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9" name="Google Shape;69;p4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4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4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4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42"/>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 name="Google Shape;75;p4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4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4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32"/>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3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3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3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s>
</file>

<file path=ppt/slides/_rels/slide10.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png"/><Relationship Id="rId7"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35.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1.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1.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8" Type="http://schemas.openxmlformats.org/officeDocument/2006/relationships/image" Target="../media/image39.jpg"/><Relationship Id="rId3" Type="http://schemas.openxmlformats.org/officeDocument/2006/relationships/image" Target="../media/image13.png"/><Relationship Id="rId7"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8.png"/><Relationship Id="rId4" Type="http://schemas.openxmlformats.org/officeDocument/2006/relationships/image" Target="../media/image28.png"/><Relationship Id="rId9"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11.xml"/><Relationship Id="rId5" Type="http://schemas.openxmlformats.org/officeDocument/2006/relationships/image" Target="../media/image44.jpeg"/><Relationship Id="rId4" Type="http://schemas.openxmlformats.org/officeDocument/2006/relationships/image" Target="../media/image43.jpeg"/></Relationships>
</file>

<file path=ppt/slides/_rels/slide16.xml.rels><?xml version="1.0" encoding="UTF-8" standalone="yes"?>
<Relationships xmlns="http://schemas.openxmlformats.org/package/2006/relationships"><Relationship Id="rId8" Type="http://schemas.openxmlformats.org/officeDocument/2006/relationships/image" Target="../media/image45.jpg"/><Relationship Id="rId3" Type="http://schemas.openxmlformats.org/officeDocument/2006/relationships/image" Target="../media/image13.png"/><Relationship Id="rId7"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8.png"/><Relationship Id="rId4" Type="http://schemas.openxmlformats.org/officeDocument/2006/relationships/image" Target="../media/image28.png"/><Relationship Id="rId9" Type="http://schemas.openxmlformats.org/officeDocument/2006/relationships/image" Target="../media/image40.png"/></Relationships>
</file>

<file path=ppt/slides/_rels/slide1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13.png"/><Relationship Id="rId7" Type="http://schemas.openxmlformats.org/officeDocument/2006/relationships/image" Target="../media/image25.png"/><Relationship Id="rId12" Type="http://schemas.openxmlformats.org/officeDocument/2006/relationships/image" Target="../media/image44.jpe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30.png"/><Relationship Id="rId11" Type="http://schemas.openxmlformats.org/officeDocument/2006/relationships/image" Target="../media/image43.jpeg"/><Relationship Id="rId5" Type="http://schemas.openxmlformats.org/officeDocument/2006/relationships/image" Target="../media/image8.png"/><Relationship Id="rId10" Type="http://schemas.openxmlformats.org/officeDocument/2006/relationships/image" Target="../media/image42.jpeg"/><Relationship Id="rId4" Type="http://schemas.openxmlformats.org/officeDocument/2006/relationships/image" Target="../media/image28.png"/><Relationship Id="rId9" Type="http://schemas.openxmlformats.org/officeDocument/2006/relationships/image" Target="../media/image41.jpeg"/></Relationships>
</file>

<file path=ppt/slides/_rels/slide18.xml.rels><?xml version="1.0" encoding="UTF-8" standalone="yes"?>
<Relationships xmlns="http://schemas.openxmlformats.org/package/2006/relationships"><Relationship Id="rId8" Type="http://schemas.openxmlformats.org/officeDocument/2006/relationships/image" Target="../media/image46.jpg"/><Relationship Id="rId3" Type="http://schemas.openxmlformats.org/officeDocument/2006/relationships/image" Target="../media/image13.png"/><Relationship Id="rId7"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8.png"/><Relationship Id="rId4" Type="http://schemas.openxmlformats.org/officeDocument/2006/relationships/image" Target="../media/image28.png"/><Relationship Id="rId9" Type="http://schemas.openxmlformats.org/officeDocument/2006/relationships/image" Target="../media/image40.png"/></Relationships>
</file>

<file path=ppt/slides/_rels/slide1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9.png"/><Relationship Id="rId7"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25.png"/><Relationship Id="rId10" Type="http://schemas.openxmlformats.org/officeDocument/2006/relationships/image" Target="../media/image48.png"/><Relationship Id="rId4" Type="http://schemas.openxmlformats.org/officeDocument/2006/relationships/image" Target="../media/image2.png"/><Relationship Id="rId9" Type="http://schemas.openxmlformats.org/officeDocument/2006/relationships/image" Target="../media/image47.png"/></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4.png"/><Relationship Id="rId4" Type="http://schemas.openxmlformats.org/officeDocument/2006/relationships/image" Target="../media/image6.png"/><Relationship Id="rId9" Type="http://schemas.openxmlformats.org/officeDocument/2006/relationships/image" Target="../media/image17.png"/></Relationships>
</file>

<file path=ppt/slides/_rels/slide20.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3.png"/><Relationship Id="rId7"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4.png"/><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3.png"/><Relationship Id="rId7"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4.png"/><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13.png"/><Relationship Id="rId7"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8.png"/><Relationship Id="rId10" Type="http://schemas.openxmlformats.org/officeDocument/2006/relationships/image" Target="../media/image39.jpg"/><Relationship Id="rId4" Type="http://schemas.openxmlformats.org/officeDocument/2006/relationships/image" Target="../media/image28.png"/><Relationship Id="rId9" Type="http://schemas.openxmlformats.org/officeDocument/2006/relationships/image" Target="../media/image49.jpg"/></Relationships>
</file>

<file path=ppt/slides/_rels/slide2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1.xml"/><Relationship Id="rId7" Type="http://schemas.openxmlformats.org/officeDocument/2006/relationships/image" Target="../media/image5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0.png"/><Relationship Id="rId5" Type="http://schemas.openxmlformats.org/officeDocument/2006/relationships/image" Target="../media/image35.png"/><Relationship Id="rId4" Type="http://schemas.openxmlformats.org/officeDocument/2006/relationships/notesSlide" Target="../notesSlides/notesSlide22.xml"/><Relationship Id="rId9" Type="http://schemas.openxmlformats.org/officeDocument/2006/relationships/image" Target="../media/image52.png"/></Relationships>
</file>

<file path=ppt/slides/_rels/slide2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9.png"/><Relationship Id="rId7"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14.png"/><Relationship Id="rId4" Type="http://schemas.openxmlformats.org/officeDocument/2006/relationships/image" Target="../media/image1.png"/><Relationship Id="rId9" Type="http://schemas.openxmlformats.org/officeDocument/2006/relationships/image" Target="../media/image45.jpg"/></Relationships>
</file>

<file path=ppt/slides/_rels/slide25.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13.png"/><Relationship Id="rId7" Type="http://schemas.openxmlformats.org/officeDocument/2006/relationships/image" Target="../media/image47.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14.png"/><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8" Type="http://schemas.openxmlformats.org/officeDocument/2006/relationships/image" Target="../media/image54.jpg"/><Relationship Id="rId3" Type="http://schemas.openxmlformats.org/officeDocument/2006/relationships/image" Target="../media/image19.png"/><Relationship Id="rId7"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25.png"/><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8" Type="http://schemas.openxmlformats.org/officeDocument/2006/relationships/image" Target="../media/image55.jpg"/><Relationship Id="rId3" Type="http://schemas.openxmlformats.org/officeDocument/2006/relationships/image" Target="../media/image13.png"/><Relationship Id="rId7"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4.png"/><Relationship Id="rId4" Type="http://schemas.openxmlformats.org/officeDocument/2006/relationships/image" Target="../media/image6.png"/></Relationships>
</file>

<file path=ppt/slides/_rels/slide2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4.png"/><Relationship Id="rId7" Type="http://schemas.openxmlformats.org/officeDocument/2006/relationships/image" Target="../media/image57.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36.png"/><Relationship Id="rId4" Type="http://schemas.openxmlformats.org/officeDocument/2006/relationships/image" Target="../media/image56.png"/></Relationships>
</file>

<file path=ppt/slides/_rels/slide29.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2.png"/><Relationship Id="rId7" Type="http://schemas.openxmlformats.org/officeDocument/2006/relationships/image" Target="../media/image58.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14.png"/><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image" Target="../media/image62.jpg"/><Relationship Id="rId3" Type="http://schemas.openxmlformats.org/officeDocument/2006/relationships/image" Target="../media/image20.png"/><Relationship Id="rId7" Type="http://schemas.openxmlformats.org/officeDocument/2006/relationships/image" Target="../media/image61.jp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60.png"/><Relationship Id="rId4" Type="http://schemas.openxmlformats.org/officeDocument/2006/relationships/image" Target="../media/image19.png"/><Relationship Id="rId9" Type="http://schemas.openxmlformats.org/officeDocument/2006/relationships/image" Target="../media/image63.jpg"/></Relationships>
</file>

<file path=ppt/slides/_rels/slide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4.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3.png"/><Relationship Id="rId7" Type="http://schemas.openxmlformats.org/officeDocument/2006/relationships/image" Target="../media/image65.jp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4.png"/><Relationship Id="rId4" Type="http://schemas.openxmlformats.org/officeDocument/2006/relationships/image" Target="../media/image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9.png"/><Relationship Id="rId7" Type="http://schemas.openxmlformats.org/officeDocument/2006/relationships/image" Target="../media/image26.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14.png"/><Relationship Id="rId4" Type="http://schemas.openxmlformats.org/officeDocument/2006/relationships/image" Target="../media/image1.png"/><Relationship Id="rId9" Type="http://schemas.openxmlformats.org/officeDocument/2006/relationships/image" Target="../media/image67.png"/></Relationships>
</file>

<file path=ppt/slides/_rels/slide36.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4.png"/><Relationship Id="rId4" Type="http://schemas.openxmlformats.org/officeDocument/2006/relationships/image" Target="../media/image6.png"/><Relationship Id="rId9" Type="http://schemas.openxmlformats.org/officeDocument/2006/relationships/image" Target="../media/image69.png"/></Relationships>
</file>

<file path=ppt/slides/_rels/slide3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1.xml"/><Relationship Id="rId7" Type="http://schemas.openxmlformats.org/officeDocument/2006/relationships/image" Target="../media/image51.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50.png"/><Relationship Id="rId5" Type="http://schemas.openxmlformats.org/officeDocument/2006/relationships/image" Target="../media/image35.png"/><Relationship Id="rId4" Type="http://schemas.openxmlformats.org/officeDocument/2006/relationships/notesSlide" Target="../notesSlides/notesSlide34.xml"/><Relationship Id="rId9" Type="http://schemas.openxmlformats.org/officeDocument/2006/relationships/image" Target="../media/image70.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9.png"/><Relationship Id="rId7" Type="http://schemas.openxmlformats.org/officeDocument/2006/relationships/image" Target="../media/image22.jp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1.png"/><Relationship Id="rId4" Type="http://schemas.openxmlformats.org/officeDocument/2006/relationships/image" Target="../media/image20.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4.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9.png"/><Relationship Id="rId7"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25.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0.png"/><Relationship Id="rId7"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9.png"/><Relationship Id="rId11" Type="http://schemas.openxmlformats.org/officeDocument/2006/relationships/image" Target="../media/image27.png"/><Relationship Id="rId5" Type="http://schemas.openxmlformats.org/officeDocument/2006/relationships/image" Target="../media/image29.png"/><Relationship Id="rId10" Type="http://schemas.openxmlformats.org/officeDocument/2006/relationships/image" Target="../media/image32.png"/><Relationship Id="rId4" Type="http://schemas.openxmlformats.org/officeDocument/2006/relationships/image" Target="../media/image28.png"/><Relationship Id="rId9" Type="http://schemas.openxmlformats.org/officeDocument/2006/relationships/image" Target="../media/image31.jp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26.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EF8F8"/>
        </a:solidFill>
        <a:effectLst/>
      </p:bgPr>
    </p:bg>
    <p:spTree>
      <p:nvGrpSpPr>
        <p:cNvPr id="1" name="Shape 88"/>
        <p:cNvGrpSpPr/>
        <p:nvPr/>
      </p:nvGrpSpPr>
      <p:grpSpPr>
        <a:xfrm>
          <a:off x="0" y="0"/>
          <a:ext cx="0" cy="0"/>
          <a:chOff x="0" y="0"/>
          <a:chExt cx="0" cy="0"/>
        </a:xfrm>
      </p:grpSpPr>
      <p:pic>
        <p:nvPicPr>
          <p:cNvPr id="89" name="Google Shape;89;p1"/>
          <p:cNvPicPr preferRelativeResize="0"/>
          <p:nvPr/>
        </p:nvPicPr>
        <p:blipFill rotWithShape="1">
          <a:blip r:embed="rId3">
            <a:alphaModFix/>
          </a:blip>
          <a:srcRect t="51477" r="43344"/>
          <a:stretch/>
        </p:blipFill>
        <p:spPr>
          <a:xfrm rot="571673">
            <a:off x="-1803495" y="-1340207"/>
            <a:ext cx="7401471" cy="4574175"/>
          </a:xfrm>
          <a:prstGeom prst="rect">
            <a:avLst/>
          </a:prstGeom>
          <a:noFill/>
          <a:ln>
            <a:noFill/>
          </a:ln>
        </p:spPr>
      </p:pic>
      <p:pic>
        <p:nvPicPr>
          <p:cNvPr id="90" name="Google Shape;90;p1"/>
          <p:cNvPicPr preferRelativeResize="0"/>
          <p:nvPr/>
        </p:nvPicPr>
        <p:blipFill rotWithShape="1">
          <a:blip r:embed="rId4">
            <a:alphaModFix/>
          </a:blip>
          <a:srcRect/>
          <a:stretch/>
        </p:blipFill>
        <p:spPr>
          <a:xfrm>
            <a:off x="-2553727" y="3814992"/>
            <a:ext cx="3620562" cy="3836357"/>
          </a:xfrm>
          <a:prstGeom prst="rect">
            <a:avLst/>
          </a:prstGeom>
          <a:noFill/>
          <a:ln>
            <a:noFill/>
          </a:ln>
        </p:spPr>
      </p:pic>
      <p:pic>
        <p:nvPicPr>
          <p:cNvPr id="91" name="Google Shape;91;p1"/>
          <p:cNvPicPr preferRelativeResize="0"/>
          <p:nvPr/>
        </p:nvPicPr>
        <p:blipFill rotWithShape="1">
          <a:blip r:embed="rId5">
            <a:alphaModFix/>
          </a:blip>
          <a:srcRect/>
          <a:stretch/>
        </p:blipFill>
        <p:spPr>
          <a:xfrm>
            <a:off x="601539" y="4121851"/>
            <a:ext cx="1693327" cy="1582491"/>
          </a:xfrm>
          <a:prstGeom prst="rect">
            <a:avLst/>
          </a:prstGeom>
          <a:noFill/>
          <a:ln>
            <a:noFill/>
          </a:ln>
        </p:spPr>
      </p:pic>
      <p:pic>
        <p:nvPicPr>
          <p:cNvPr id="92" name="Google Shape;92;p1"/>
          <p:cNvPicPr preferRelativeResize="0"/>
          <p:nvPr/>
        </p:nvPicPr>
        <p:blipFill rotWithShape="1">
          <a:blip r:embed="rId6">
            <a:alphaModFix/>
          </a:blip>
          <a:srcRect/>
          <a:stretch/>
        </p:blipFill>
        <p:spPr>
          <a:xfrm rot="-688112">
            <a:off x="-1061851" y="6897202"/>
            <a:ext cx="3582057" cy="696873"/>
          </a:xfrm>
          <a:prstGeom prst="rect">
            <a:avLst/>
          </a:prstGeom>
          <a:noFill/>
          <a:ln>
            <a:noFill/>
          </a:ln>
        </p:spPr>
      </p:pic>
      <p:pic>
        <p:nvPicPr>
          <p:cNvPr id="93" name="Google Shape;93;p1"/>
          <p:cNvPicPr preferRelativeResize="0"/>
          <p:nvPr/>
        </p:nvPicPr>
        <p:blipFill rotWithShape="1">
          <a:blip r:embed="rId7">
            <a:alphaModFix/>
          </a:blip>
          <a:srcRect/>
          <a:stretch/>
        </p:blipFill>
        <p:spPr>
          <a:xfrm rot="10403752">
            <a:off x="11813752" y="8212267"/>
            <a:ext cx="6461363" cy="2998072"/>
          </a:xfrm>
          <a:prstGeom prst="rect">
            <a:avLst/>
          </a:prstGeom>
          <a:noFill/>
          <a:ln>
            <a:noFill/>
          </a:ln>
        </p:spPr>
      </p:pic>
      <p:pic>
        <p:nvPicPr>
          <p:cNvPr id="94" name="Google Shape;94;p1"/>
          <p:cNvPicPr preferRelativeResize="0"/>
          <p:nvPr/>
        </p:nvPicPr>
        <p:blipFill rotWithShape="1">
          <a:blip r:embed="rId8">
            <a:alphaModFix/>
          </a:blip>
          <a:srcRect/>
          <a:stretch/>
        </p:blipFill>
        <p:spPr>
          <a:xfrm>
            <a:off x="16421144" y="0"/>
            <a:ext cx="2004936" cy="1912207"/>
          </a:xfrm>
          <a:prstGeom prst="rect">
            <a:avLst/>
          </a:prstGeom>
          <a:noFill/>
          <a:ln>
            <a:noFill/>
          </a:ln>
        </p:spPr>
      </p:pic>
      <p:pic>
        <p:nvPicPr>
          <p:cNvPr id="95" name="Google Shape;95;p1"/>
          <p:cNvPicPr preferRelativeResize="0"/>
          <p:nvPr/>
        </p:nvPicPr>
        <p:blipFill rotWithShape="1">
          <a:blip r:embed="rId9">
            <a:alphaModFix/>
          </a:blip>
          <a:srcRect/>
          <a:stretch/>
        </p:blipFill>
        <p:spPr>
          <a:xfrm>
            <a:off x="16729845" y="1220897"/>
            <a:ext cx="853295" cy="1439609"/>
          </a:xfrm>
          <a:prstGeom prst="rect">
            <a:avLst/>
          </a:prstGeom>
          <a:noFill/>
          <a:ln>
            <a:noFill/>
          </a:ln>
        </p:spPr>
      </p:pic>
      <p:pic>
        <p:nvPicPr>
          <p:cNvPr id="96" name="Google Shape;96;p1"/>
          <p:cNvPicPr preferRelativeResize="0"/>
          <p:nvPr/>
        </p:nvPicPr>
        <p:blipFill rotWithShape="1">
          <a:blip r:embed="rId10">
            <a:alphaModFix/>
          </a:blip>
          <a:srcRect/>
          <a:stretch/>
        </p:blipFill>
        <p:spPr>
          <a:xfrm>
            <a:off x="14760105" y="312450"/>
            <a:ext cx="3322081" cy="643653"/>
          </a:xfrm>
          <a:prstGeom prst="rect">
            <a:avLst/>
          </a:prstGeom>
          <a:noFill/>
          <a:ln>
            <a:noFill/>
          </a:ln>
        </p:spPr>
      </p:pic>
      <p:pic>
        <p:nvPicPr>
          <p:cNvPr id="97" name="Google Shape;97;p1"/>
          <p:cNvPicPr preferRelativeResize="0"/>
          <p:nvPr/>
        </p:nvPicPr>
        <p:blipFill rotWithShape="1">
          <a:blip r:embed="rId11">
            <a:alphaModFix/>
          </a:blip>
          <a:srcRect/>
          <a:stretch/>
        </p:blipFill>
        <p:spPr>
          <a:xfrm flipH="1">
            <a:off x="162264" y="0"/>
            <a:ext cx="3469952" cy="3036208"/>
          </a:xfrm>
          <a:prstGeom prst="rect">
            <a:avLst/>
          </a:prstGeom>
          <a:noFill/>
          <a:ln>
            <a:noFill/>
          </a:ln>
        </p:spPr>
      </p:pic>
      <p:pic>
        <p:nvPicPr>
          <p:cNvPr id="98" name="Google Shape;98;p1"/>
          <p:cNvPicPr preferRelativeResize="0"/>
          <p:nvPr/>
        </p:nvPicPr>
        <p:blipFill rotWithShape="1">
          <a:blip r:embed="rId12">
            <a:alphaModFix/>
          </a:blip>
          <a:srcRect/>
          <a:stretch/>
        </p:blipFill>
        <p:spPr>
          <a:xfrm flipH="1">
            <a:off x="14965919" y="5002212"/>
            <a:ext cx="3322081" cy="2288083"/>
          </a:xfrm>
          <a:prstGeom prst="rect">
            <a:avLst/>
          </a:prstGeom>
          <a:noFill/>
          <a:ln>
            <a:noFill/>
          </a:ln>
        </p:spPr>
      </p:pic>
      <p:pic>
        <p:nvPicPr>
          <p:cNvPr id="99" name="Google Shape;99;p1"/>
          <p:cNvPicPr preferRelativeResize="0"/>
          <p:nvPr/>
        </p:nvPicPr>
        <p:blipFill rotWithShape="1">
          <a:blip r:embed="rId13">
            <a:alphaModFix/>
          </a:blip>
          <a:srcRect/>
          <a:stretch/>
        </p:blipFill>
        <p:spPr>
          <a:xfrm flipH="1">
            <a:off x="13374247" y="7079707"/>
            <a:ext cx="2731576" cy="2816058"/>
          </a:xfrm>
          <a:prstGeom prst="rect">
            <a:avLst/>
          </a:prstGeom>
          <a:noFill/>
          <a:ln>
            <a:noFill/>
          </a:ln>
        </p:spPr>
      </p:pic>
      <p:pic>
        <p:nvPicPr>
          <p:cNvPr id="100" name="Google Shape;100;p1"/>
          <p:cNvPicPr preferRelativeResize="0"/>
          <p:nvPr/>
        </p:nvPicPr>
        <p:blipFill rotWithShape="1">
          <a:blip r:embed="rId7">
            <a:alphaModFix/>
          </a:blip>
          <a:srcRect l="21763" r="13564"/>
          <a:stretch/>
        </p:blipFill>
        <p:spPr>
          <a:xfrm rot="-10403752" flipH="1">
            <a:off x="8049823" y="8242421"/>
            <a:ext cx="4178748" cy="2998072"/>
          </a:xfrm>
          <a:prstGeom prst="rect">
            <a:avLst/>
          </a:prstGeom>
          <a:noFill/>
          <a:ln>
            <a:noFill/>
          </a:ln>
        </p:spPr>
      </p:pic>
      <p:pic>
        <p:nvPicPr>
          <p:cNvPr id="101" name="Google Shape;101;p1"/>
          <p:cNvPicPr preferRelativeResize="0"/>
          <p:nvPr/>
        </p:nvPicPr>
        <p:blipFill rotWithShape="1">
          <a:blip r:embed="rId7">
            <a:alphaModFix/>
          </a:blip>
          <a:srcRect l="7971" t="-6041" r="-1866" b="-19347"/>
          <a:stretch/>
        </p:blipFill>
        <p:spPr>
          <a:xfrm rot="-10356421">
            <a:off x="2046207" y="7201819"/>
            <a:ext cx="6066916" cy="3759184"/>
          </a:xfrm>
          <a:prstGeom prst="rect">
            <a:avLst/>
          </a:prstGeom>
          <a:noFill/>
          <a:ln>
            <a:noFill/>
          </a:ln>
        </p:spPr>
      </p:pic>
      <p:pic>
        <p:nvPicPr>
          <p:cNvPr id="102" name="Google Shape;102;p1"/>
          <p:cNvPicPr preferRelativeResize="0"/>
          <p:nvPr/>
        </p:nvPicPr>
        <p:blipFill rotWithShape="1">
          <a:blip r:embed="rId7">
            <a:alphaModFix/>
          </a:blip>
          <a:srcRect r="13564"/>
          <a:stretch/>
        </p:blipFill>
        <p:spPr>
          <a:xfrm rot="-10403752" flipH="1">
            <a:off x="-3061046" y="7138327"/>
            <a:ext cx="5584962" cy="2998072"/>
          </a:xfrm>
          <a:prstGeom prst="rect">
            <a:avLst/>
          </a:prstGeom>
          <a:noFill/>
          <a:ln>
            <a:noFill/>
          </a:ln>
        </p:spPr>
      </p:pic>
      <p:pic>
        <p:nvPicPr>
          <p:cNvPr id="106" name="Google Shape;106;p1"/>
          <p:cNvPicPr preferRelativeResize="0"/>
          <p:nvPr/>
        </p:nvPicPr>
        <p:blipFill rotWithShape="1">
          <a:blip r:embed="rId14">
            <a:alphaModFix/>
          </a:blip>
          <a:srcRect/>
          <a:stretch/>
        </p:blipFill>
        <p:spPr>
          <a:xfrm>
            <a:off x="3173913" y="1221259"/>
            <a:ext cx="13930567" cy="403590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822"/>
                                        <p:tgtEl>
                                          <p:spTgt spid="9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98"/>
                                        </p:tgtEl>
                                        <p:attrNameLst>
                                          <p:attrName>style.visibility</p:attrName>
                                        </p:attrNameLst>
                                      </p:cBhvr>
                                      <p:to>
                                        <p:strVal val="visible"/>
                                      </p:to>
                                    </p:set>
                                    <p:anim calcmode="lin" valueType="num">
                                      <p:cBhvr additive="base">
                                        <p:cTn id="12" dur="500"/>
                                        <p:tgtEl>
                                          <p:spTgt spid="98"/>
                                        </p:tgtEl>
                                        <p:attrNameLst>
                                          <p:attrName>ppt_x</p:attrName>
                                        </p:attrNameLst>
                                      </p:cBhvr>
                                      <p:tavLst>
                                        <p:tav tm="0">
                                          <p:val>
                                            <p:strVal val="#ppt_x+1"/>
                                          </p:val>
                                        </p:tav>
                                        <p:tav tm="100000">
                                          <p:val>
                                            <p:strVal val="#ppt_x"/>
                                          </p:val>
                                        </p:tav>
                                      </p:tavLst>
                                    </p:anim>
                                  </p:childTnLst>
                                </p:cTn>
                              </p:par>
                              <p:par>
                                <p:cTn id="13" presetID="2" presetClass="entr" presetSubtype="2" fill="hold" nodeType="withEffect">
                                  <p:stCondLst>
                                    <p:cond delay="0"/>
                                  </p:stCondLst>
                                  <p:childTnLst>
                                    <p:set>
                                      <p:cBhvr>
                                        <p:cTn id="14" dur="1" fill="hold">
                                          <p:stCondLst>
                                            <p:cond delay="0"/>
                                          </p:stCondLst>
                                        </p:cTn>
                                        <p:tgtEl>
                                          <p:spTgt spid="99"/>
                                        </p:tgtEl>
                                        <p:attrNameLst>
                                          <p:attrName>style.visibility</p:attrName>
                                        </p:attrNameLst>
                                      </p:cBhvr>
                                      <p:to>
                                        <p:strVal val="visible"/>
                                      </p:to>
                                    </p:set>
                                    <p:anim calcmode="lin" valueType="num">
                                      <p:cBhvr additive="base">
                                        <p:cTn id="15" dur="500"/>
                                        <p:tgtEl>
                                          <p:spTgt spid="99"/>
                                        </p:tgtEl>
                                        <p:attrNameLst>
                                          <p:attrName>ppt_x</p:attrName>
                                        </p:attrNameLst>
                                      </p:cBhvr>
                                      <p:tavLst>
                                        <p:tav tm="0">
                                          <p:val>
                                            <p:strVal val="#ppt_x+1"/>
                                          </p:val>
                                        </p:tav>
                                        <p:tav tm="100000">
                                          <p:val>
                                            <p:strVal val="#ppt_x"/>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06"/>
                                        </p:tgtEl>
                                        <p:attrNameLst>
                                          <p:attrName>style.visibility</p:attrName>
                                        </p:attrNameLst>
                                      </p:cBhvr>
                                      <p:to>
                                        <p:strVal val="visible"/>
                                      </p:to>
                                    </p:set>
                                    <p:animEffect transition="in" filter="fade">
                                      <p:cBhvr>
                                        <p:cTn id="20" dur="500"/>
                                        <p:tgtEl>
                                          <p:spTgt spid="1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EF8F8"/>
        </a:solidFill>
        <a:effectLst/>
      </p:bgPr>
    </p:bg>
    <p:spTree>
      <p:nvGrpSpPr>
        <p:cNvPr id="1" name="Shape 223"/>
        <p:cNvGrpSpPr/>
        <p:nvPr/>
      </p:nvGrpSpPr>
      <p:grpSpPr>
        <a:xfrm>
          <a:off x="0" y="0"/>
          <a:ext cx="0" cy="0"/>
          <a:chOff x="0" y="0"/>
          <a:chExt cx="0" cy="0"/>
        </a:xfrm>
      </p:grpSpPr>
      <p:pic>
        <p:nvPicPr>
          <p:cNvPr id="224" name="Google Shape;224;p9"/>
          <p:cNvPicPr preferRelativeResize="0"/>
          <p:nvPr/>
        </p:nvPicPr>
        <p:blipFill rotWithShape="1">
          <a:blip r:embed="rId3">
            <a:alphaModFix/>
          </a:blip>
          <a:srcRect t="51477" r="43344"/>
          <a:stretch/>
        </p:blipFill>
        <p:spPr>
          <a:xfrm rot="-73710">
            <a:off x="-2687131" y="-1258388"/>
            <a:ext cx="7401471" cy="4574175"/>
          </a:xfrm>
          <a:prstGeom prst="rect">
            <a:avLst/>
          </a:prstGeom>
          <a:noFill/>
          <a:ln>
            <a:noFill/>
          </a:ln>
        </p:spPr>
      </p:pic>
      <p:pic>
        <p:nvPicPr>
          <p:cNvPr id="225" name="Google Shape;225;p9"/>
          <p:cNvPicPr preferRelativeResize="0"/>
          <p:nvPr/>
        </p:nvPicPr>
        <p:blipFill rotWithShape="1">
          <a:blip r:embed="rId4">
            <a:alphaModFix/>
          </a:blip>
          <a:srcRect l="21619" b="14775"/>
          <a:stretch/>
        </p:blipFill>
        <p:spPr>
          <a:xfrm rot="-8516182">
            <a:off x="-746513" y="7963906"/>
            <a:ext cx="2154694" cy="2234488"/>
          </a:xfrm>
          <a:prstGeom prst="rect">
            <a:avLst/>
          </a:prstGeom>
          <a:noFill/>
          <a:ln>
            <a:noFill/>
          </a:ln>
        </p:spPr>
      </p:pic>
      <p:pic>
        <p:nvPicPr>
          <p:cNvPr id="226" name="Google Shape;226;p9"/>
          <p:cNvPicPr preferRelativeResize="0"/>
          <p:nvPr/>
        </p:nvPicPr>
        <p:blipFill rotWithShape="1">
          <a:blip r:embed="rId5">
            <a:alphaModFix/>
          </a:blip>
          <a:srcRect/>
          <a:stretch/>
        </p:blipFill>
        <p:spPr>
          <a:xfrm rot="594513">
            <a:off x="16818967" y="2627817"/>
            <a:ext cx="3420125" cy="2400306"/>
          </a:xfrm>
          <a:prstGeom prst="rect">
            <a:avLst/>
          </a:prstGeom>
          <a:noFill/>
          <a:ln>
            <a:noFill/>
          </a:ln>
        </p:spPr>
      </p:pic>
      <p:pic>
        <p:nvPicPr>
          <p:cNvPr id="227" name="Google Shape;227;p9"/>
          <p:cNvPicPr preferRelativeResize="0"/>
          <p:nvPr/>
        </p:nvPicPr>
        <p:blipFill rotWithShape="1">
          <a:blip r:embed="rId6">
            <a:alphaModFix/>
          </a:blip>
          <a:srcRect/>
          <a:stretch/>
        </p:blipFill>
        <p:spPr>
          <a:xfrm rot="-823767">
            <a:off x="8558269" y="5854407"/>
            <a:ext cx="1171461" cy="1094784"/>
          </a:xfrm>
          <a:prstGeom prst="rect">
            <a:avLst/>
          </a:prstGeom>
          <a:noFill/>
          <a:ln>
            <a:noFill/>
          </a:ln>
        </p:spPr>
      </p:pic>
      <p:pic>
        <p:nvPicPr>
          <p:cNvPr id="228" name="Google Shape;228;p9"/>
          <p:cNvPicPr preferRelativeResize="0"/>
          <p:nvPr/>
        </p:nvPicPr>
        <p:blipFill rotWithShape="1">
          <a:blip r:embed="rId7">
            <a:alphaModFix/>
          </a:blip>
          <a:srcRect/>
          <a:stretch/>
        </p:blipFill>
        <p:spPr>
          <a:xfrm>
            <a:off x="16363000" y="9630403"/>
            <a:ext cx="1387338" cy="295125"/>
          </a:xfrm>
          <a:prstGeom prst="rect">
            <a:avLst/>
          </a:prstGeom>
          <a:noFill/>
          <a:ln>
            <a:noFill/>
          </a:ln>
        </p:spPr>
      </p:pic>
      <p:grpSp>
        <p:nvGrpSpPr>
          <p:cNvPr id="229" name="Google Shape;229;p9"/>
          <p:cNvGrpSpPr/>
          <p:nvPr/>
        </p:nvGrpSpPr>
        <p:grpSpPr>
          <a:xfrm>
            <a:off x="301710" y="395408"/>
            <a:ext cx="6162237" cy="1371421"/>
            <a:chOff x="301710" y="395408"/>
            <a:chExt cx="6162237" cy="1371421"/>
          </a:xfrm>
        </p:grpSpPr>
        <p:sp>
          <p:nvSpPr>
            <p:cNvPr id="230" name="Google Shape;230;p9"/>
            <p:cNvSpPr/>
            <p:nvPr/>
          </p:nvSpPr>
          <p:spPr>
            <a:xfrm>
              <a:off x="334995" y="395408"/>
              <a:ext cx="6128952" cy="1371421"/>
            </a:xfrm>
            <a:prstGeom prst="roundRect">
              <a:avLst>
                <a:gd name="adj" fmla="val 50000"/>
              </a:avLst>
            </a:prstGeom>
            <a:solidFill>
              <a:srgbClr val="FCD7D7"/>
            </a:solidFill>
            <a:ln>
              <a:noFill/>
            </a:ln>
            <a:effectLst>
              <a:outerShdw blurRad="40000" dist="23000" dir="5400000" rotWithShape="0">
                <a:srgbClr val="000000">
                  <a:alpha val="34901"/>
                </a:srgbClr>
              </a:outerShdw>
            </a:effectLst>
          </p:spPr>
          <p:txBody>
            <a:bodyPr spcFirstLastPara="1" wrap="square" lIns="182875" tIns="91425" rIns="182875" bIns="91425" anchor="ctr" anchorCtr="0">
              <a:noAutofit/>
            </a:bodyPr>
            <a:lstStyle/>
            <a:p>
              <a:pPr marL="0" marR="0" lvl="0" indent="0" algn="ctr" rtl="0">
                <a:spcBef>
                  <a:spcPts val="0"/>
                </a:spcBef>
                <a:spcAft>
                  <a:spcPts val="0"/>
                </a:spcAft>
                <a:buNone/>
              </a:pPr>
              <a:r>
                <a:rPr lang="en-US" sz="6400" b="1">
                  <a:solidFill>
                    <a:srgbClr val="FFFFFF"/>
                  </a:solidFill>
                  <a:latin typeface="Times New Roman"/>
                  <a:ea typeface="Times New Roman"/>
                  <a:cs typeface="Times New Roman"/>
                  <a:sym typeface="Times New Roman"/>
                </a:rPr>
                <a:t>    </a:t>
              </a:r>
              <a:r>
                <a:rPr lang="en-US" sz="6400" b="1">
                  <a:solidFill>
                    <a:schemeClr val="dk1"/>
                  </a:solidFill>
                  <a:latin typeface="Times New Roman"/>
                  <a:ea typeface="Times New Roman"/>
                  <a:cs typeface="Times New Roman"/>
                  <a:sym typeface="Times New Roman"/>
                </a:rPr>
                <a:t>Luyện đọc</a:t>
              </a:r>
              <a:endParaRPr sz="6400" b="1">
                <a:solidFill>
                  <a:schemeClr val="dk1"/>
                </a:solidFill>
                <a:latin typeface="Times New Roman"/>
                <a:ea typeface="Times New Roman"/>
                <a:cs typeface="Times New Roman"/>
                <a:sym typeface="Times New Roman"/>
              </a:endParaRPr>
            </a:p>
          </p:txBody>
        </p:sp>
        <p:sp>
          <p:nvSpPr>
            <p:cNvPr id="231" name="Google Shape;231;p9"/>
            <p:cNvSpPr/>
            <p:nvPr/>
          </p:nvSpPr>
          <p:spPr>
            <a:xfrm>
              <a:off x="301710" y="395408"/>
              <a:ext cx="1371421" cy="1371421"/>
            </a:xfrm>
            <a:prstGeom prst="ellipse">
              <a:avLst/>
            </a:prstGeom>
            <a:solidFill>
              <a:srgbClr val="F1A29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32" name="Google Shape;232;p9"/>
            <p:cNvSpPr txBox="1"/>
            <p:nvPr/>
          </p:nvSpPr>
          <p:spPr>
            <a:xfrm>
              <a:off x="638606" y="419398"/>
              <a:ext cx="697627" cy="132343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8000" b="1">
                  <a:solidFill>
                    <a:schemeClr val="lt1"/>
                  </a:solidFill>
                  <a:latin typeface="Times New Roman"/>
                  <a:ea typeface="Times New Roman"/>
                  <a:cs typeface="Times New Roman"/>
                  <a:sym typeface="Times New Roman"/>
                </a:rPr>
                <a:t>1</a:t>
              </a:r>
              <a:endParaRPr sz="8000" b="1">
                <a:solidFill>
                  <a:schemeClr val="lt1"/>
                </a:solidFill>
                <a:latin typeface="Times New Roman"/>
                <a:ea typeface="Times New Roman"/>
                <a:cs typeface="Times New Roman"/>
                <a:sym typeface="Times New Roman"/>
              </a:endParaRPr>
            </a:p>
          </p:txBody>
        </p:sp>
      </p:grpSp>
      <p:sp>
        <p:nvSpPr>
          <p:cNvPr id="233" name="Google Shape;233;p9"/>
          <p:cNvSpPr txBox="1"/>
          <p:nvPr/>
        </p:nvSpPr>
        <p:spPr>
          <a:xfrm>
            <a:off x="3399471" y="2162481"/>
            <a:ext cx="13814740" cy="107721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400" b="1">
                <a:solidFill>
                  <a:srgbClr val="0526CB"/>
                </a:solidFill>
                <a:latin typeface="Times New Roman"/>
                <a:ea typeface="Times New Roman"/>
                <a:cs typeface="Times New Roman"/>
                <a:sym typeface="Times New Roman"/>
              </a:rPr>
              <a:t>Bài văn được chia làm mấy đoạn ?</a:t>
            </a:r>
            <a:endParaRPr sz="6400" b="1">
              <a:solidFill>
                <a:srgbClr val="0526CB"/>
              </a:solidFill>
              <a:latin typeface="Times New Roman"/>
              <a:ea typeface="Times New Roman"/>
              <a:cs typeface="Times New Roman"/>
              <a:sym typeface="Times New Roman"/>
            </a:endParaRPr>
          </a:p>
        </p:txBody>
      </p:sp>
      <p:grpSp>
        <p:nvGrpSpPr>
          <p:cNvPr id="234" name="Google Shape;234;p9"/>
          <p:cNvGrpSpPr/>
          <p:nvPr/>
        </p:nvGrpSpPr>
        <p:grpSpPr>
          <a:xfrm>
            <a:off x="1328611" y="6699552"/>
            <a:ext cx="3486529" cy="2880963"/>
            <a:chOff x="1328611" y="6699552"/>
            <a:chExt cx="3486529" cy="2880963"/>
          </a:xfrm>
        </p:grpSpPr>
        <p:grpSp>
          <p:nvGrpSpPr>
            <p:cNvPr id="235" name="Google Shape;235;p9"/>
            <p:cNvGrpSpPr/>
            <p:nvPr/>
          </p:nvGrpSpPr>
          <p:grpSpPr>
            <a:xfrm>
              <a:off x="1328611" y="6699552"/>
              <a:ext cx="3486529" cy="2880963"/>
              <a:chOff x="-3810" y="0"/>
              <a:chExt cx="1522173" cy="2351564"/>
            </a:xfrm>
          </p:grpSpPr>
          <p:sp>
            <p:nvSpPr>
              <p:cNvPr id="236" name="Google Shape;236;p9"/>
              <p:cNvSpPr/>
              <p:nvPr/>
            </p:nvSpPr>
            <p:spPr>
              <a:xfrm>
                <a:off x="10160" y="16510"/>
                <a:ext cx="1492963" cy="2324894"/>
              </a:xfrm>
              <a:custGeom>
                <a:avLst/>
                <a:gdLst/>
                <a:ahLst/>
                <a:cxnLst/>
                <a:rect l="l" t="t" r="r" b="b"/>
                <a:pathLst>
                  <a:path w="1492963" h="2324894" extrusionOk="0">
                    <a:moveTo>
                      <a:pt x="1492963" y="2324894"/>
                    </a:moveTo>
                    <a:lnTo>
                      <a:pt x="0" y="2317274"/>
                    </a:lnTo>
                    <a:lnTo>
                      <a:pt x="0" y="819561"/>
                    </a:lnTo>
                    <a:lnTo>
                      <a:pt x="17780" y="19050"/>
                    </a:lnTo>
                    <a:lnTo>
                      <a:pt x="742284" y="0"/>
                    </a:lnTo>
                    <a:lnTo>
                      <a:pt x="1473913" y="5080"/>
                    </a:lnTo>
                    <a:close/>
                  </a:path>
                </a:pathLst>
              </a:custGeom>
              <a:solidFill>
                <a:srgbClr val="FFFFFF"/>
              </a:solidFill>
              <a:ln w="9525" cap="flat" cmpd="sng">
                <a:solidFill>
                  <a:srgbClr val="000000"/>
                </a:solidFill>
                <a:prstDash val="solid"/>
                <a:round/>
                <a:headEnd type="none" w="sm" len="sm"/>
                <a:tailEnd type="none" w="sm" len="sm"/>
              </a:ln>
            </p:spPr>
          </p:sp>
          <p:sp>
            <p:nvSpPr>
              <p:cNvPr id="237" name="Google Shape;237;p9"/>
              <p:cNvSpPr/>
              <p:nvPr/>
            </p:nvSpPr>
            <p:spPr>
              <a:xfrm>
                <a:off x="-3810" y="0"/>
                <a:ext cx="1522173" cy="2351564"/>
              </a:xfrm>
              <a:custGeom>
                <a:avLst/>
                <a:gdLst/>
                <a:ahLst/>
                <a:cxnLst/>
                <a:rect l="l" t="t" r="r" b="b"/>
                <a:pathLst>
                  <a:path w="1522173" h="2351564" extrusionOk="0">
                    <a:moveTo>
                      <a:pt x="1487883" y="21590"/>
                    </a:moveTo>
                    <a:cubicBezTo>
                      <a:pt x="1489153" y="34290"/>
                      <a:pt x="1489153" y="44450"/>
                      <a:pt x="1490423" y="54610"/>
                    </a:cubicBezTo>
                    <a:cubicBezTo>
                      <a:pt x="1492963" y="98777"/>
                      <a:pt x="1494233" y="148642"/>
                      <a:pt x="1496773" y="196727"/>
                    </a:cubicBezTo>
                    <a:cubicBezTo>
                      <a:pt x="1496773" y="266182"/>
                      <a:pt x="1509473" y="1635696"/>
                      <a:pt x="1515823" y="1705152"/>
                    </a:cubicBezTo>
                    <a:cubicBezTo>
                      <a:pt x="1522173" y="1810225"/>
                      <a:pt x="1518363" y="1917079"/>
                      <a:pt x="1518363" y="2022152"/>
                    </a:cubicBezTo>
                    <a:cubicBezTo>
                      <a:pt x="1518363" y="2114759"/>
                      <a:pt x="1519633" y="2200243"/>
                      <a:pt x="1520903" y="2290604"/>
                    </a:cubicBezTo>
                    <a:cubicBezTo>
                      <a:pt x="1520903" y="2312194"/>
                      <a:pt x="1520903" y="2326164"/>
                      <a:pt x="1520903" y="2350294"/>
                    </a:cubicBezTo>
                    <a:cubicBezTo>
                      <a:pt x="1498043" y="2350294"/>
                      <a:pt x="1477723" y="2351564"/>
                      <a:pt x="1458027" y="2350294"/>
                    </a:cubicBezTo>
                    <a:cubicBezTo>
                      <a:pt x="1385391" y="2345214"/>
                      <a:pt x="1311638" y="2351564"/>
                      <a:pt x="1239002" y="2346484"/>
                    </a:cubicBezTo>
                    <a:cubicBezTo>
                      <a:pt x="1195421" y="2342674"/>
                      <a:pt x="1152957" y="2345214"/>
                      <a:pt x="1109375" y="2342674"/>
                    </a:cubicBezTo>
                    <a:cubicBezTo>
                      <a:pt x="1089261" y="2341404"/>
                      <a:pt x="1069146" y="2340134"/>
                      <a:pt x="1049032" y="2338864"/>
                    </a:cubicBezTo>
                    <a:cubicBezTo>
                      <a:pt x="1036739" y="2338864"/>
                      <a:pt x="1025565" y="2340134"/>
                      <a:pt x="1013273" y="2340134"/>
                    </a:cubicBezTo>
                    <a:cubicBezTo>
                      <a:pt x="981983" y="2338864"/>
                      <a:pt x="895938" y="2340134"/>
                      <a:pt x="864649" y="2338864"/>
                    </a:cubicBezTo>
                    <a:cubicBezTo>
                      <a:pt x="842299" y="2337594"/>
                      <a:pt x="395310" y="2346484"/>
                      <a:pt x="372961" y="2345214"/>
                    </a:cubicBezTo>
                    <a:cubicBezTo>
                      <a:pt x="367373" y="2345214"/>
                      <a:pt x="360668" y="2346484"/>
                      <a:pt x="355081" y="2346484"/>
                    </a:cubicBezTo>
                    <a:cubicBezTo>
                      <a:pt x="341671" y="2346484"/>
                      <a:pt x="329379" y="2347754"/>
                      <a:pt x="315969" y="2347754"/>
                    </a:cubicBezTo>
                    <a:cubicBezTo>
                      <a:pt x="282445" y="2347754"/>
                      <a:pt x="250038" y="2346484"/>
                      <a:pt x="216514" y="2345214"/>
                    </a:cubicBezTo>
                    <a:cubicBezTo>
                      <a:pt x="196400" y="2343944"/>
                      <a:pt x="176285" y="2342674"/>
                      <a:pt x="157288" y="2341404"/>
                    </a:cubicBezTo>
                    <a:cubicBezTo>
                      <a:pt x="121529" y="2340134"/>
                      <a:pt x="85770" y="2338864"/>
                      <a:pt x="48260" y="2338864"/>
                    </a:cubicBezTo>
                    <a:cubicBezTo>
                      <a:pt x="38100" y="2338864"/>
                      <a:pt x="29210" y="2338864"/>
                      <a:pt x="19050" y="2337594"/>
                    </a:cubicBezTo>
                    <a:cubicBezTo>
                      <a:pt x="10160" y="2336324"/>
                      <a:pt x="5080" y="2329974"/>
                      <a:pt x="7620" y="2321084"/>
                    </a:cubicBezTo>
                    <a:cubicBezTo>
                      <a:pt x="16510" y="2289288"/>
                      <a:pt x="12700" y="2244765"/>
                      <a:pt x="11430" y="2198462"/>
                    </a:cubicBezTo>
                    <a:cubicBezTo>
                      <a:pt x="10160" y="2104074"/>
                      <a:pt x="6350" y="2011467"/>
                      <a:pt x="7620" y="1917079"/>
                    </a:cubicBezTo>
                    <a:cubicBezTo>
                      <a:pt x="5080" y="1799539"/>
                      <a:pt x="0" y="344541"/>
                      <a:pt x="7620" y="225221"/>
                    </a:cubicBezTo>
                    <a:cubicBezTo>
                      <a:pt x="8890" y="202069"/>
                      <a:pt x="7620" y="177137"/>
                      <a:pt x="8890" y="153985"/>
                    </a:cubicBezTo>
                    <a:cubicBezTo>
                      <a:pt x="10160" y="116586"/>
                      <a:pt x="12700" y="75625"/>
                      <a:pt x="13970" y="44450"/>
                    </a:cubicBezTo>
                    <a:cubicBezTo>
                      <a:pt x="13970" y="41910"/>
                      <a:pt x="15240" y="39370"/>
                      <a:pt x="16510" y="38100"/>
                    </a:cubicBezTo>
                    <a:cubicBezTo>
                      <a:pt x="38100" y="35560"/>
                      <a:pt x="57833" y="30480"/>
                      <a:pt x="75713" y="29210"/>
                    </a:cubicBezTo>
                    <a:cubicBezTo>
                      <a:pt x="105884" y="25400"/>
                      <a:pt x="136056" y="22860"/>
                      <a:pt x="167345" y="20320"/>
                    </a:cubicBezTo>
                    <a:cubicBezTo>
                      <a:pt x="188577" y="17780"/>
                      <a:pt x="209809" y="16510"/>
                      <a:pt x="229924" y="13970"/>
                    </a:cubicBezTo>
                    <a:cubicBezTo>
                      <a:pt x="250038" y="11430"/>
                      <a:pt x="271270" y="8890"/>
                      <a:pt x="291385" y="8890"/>
                    </a:cubicBezTo>
                    <a:cubicBezTo>
                      <a:pt x="313734" y="7620"/>
                      <a:pt x="336084" y="10160"/>
                      <a:pt x="358433" y="8890"/>
                    </a:cubicBezTo>
                    <a:cubicBezTo>
                      <a:pt x="386370" y="8890"/>
                      <a:pt x="892585" y="6350"/>
                      <a:pt x="920522" y="5080"/>
                    </a:cubicBezTo>
                    <a:cubicBezTo>
                      <a:pt x="947342" y="3810"/>
                      <a:pt x="974161" y="2540"/>
                      <a:pt x="1002098" y="2540"/>
                    </a:cubicBezTo>
                    <a:cubicBezTo>
                      <a:pt x="1047914" y="1270"/>
                      <a:pt x="1092613" y="0"/>
                      <a:pt x="1138430" y="0"/>
                    </a:cubicBezTo>
                    <a:cubicBezTo>
                      <a:pt x="1157427" y="0"/>
                      <a:pt x="1177541" y="2540"/>
                      <a:pt x="1196538" y="2540"/>
                    </a:cubicBezTo>
                    <a:cubicBezTo>
                      <a:pt x="1249059" y="3810"/>
                      <a:pt x="1302698" y="5080"/>
                      <a:pt x="1355219" y="7620"/>
                    </a:cubicBezTo>
                    <a:cubicBezTo>
                      <a:pt x="1383156" y="8890"/>
                      <a:pt x="1411093" y="12700"/>
                      <a:pt x="1439030" y="16510"/>
                    </a:cubicBezTo>
                    <a:cubicBezTo>
                      <a:pt x="1445735" y="16510"/>
                      <a:pt x="1452439" y="16510"/>
                      <a:pt x="1458027" y="16510"/>
                    </a:cubicBezTo>
                    <a:cubicBezTo>
                      <a:pt x="1468833" y="17780"/>
                      <a:pt x="1477723" y="20320"/>
                      <a:pt x="1487883" y="21590"/>
                    </a:cubicBezTo>
                    <a:close/>
                    <a:moveTo>
                      <a:pt x="1498043" y="2333784"/>
                    </a:moveTo>
                    <a:cubicBezTo>
                      <a:pt x="1499313" y="2317274"/>
                      <a:pt x="1500583" y="2304574"/>
                      <a:pt x="1500583" y="2291874"/>
                    </a:cubicBezTo>
                    <a:cubicBezTo>
                      <a:pt x="1499313" y="2191338"/>
                      <a:pt x="1498043" y="2096950"/>
                      <a:pt x="1498043" y="1995439"/>
                    </a:cubicBezTo>
                    <a:cubicBezTo>
                      <a:pt x="1498043" y="1949135"/>
                      <a:pt x="1500583" y="1902832"/>
                      <a:pt x="1499313" y="1856528"/>
                    </a:cubicBezTo>
                    <a:cubicBezTo>
                      <a:pt x="1499313" y="1813787"/>
                      <a:pt x="1498043" y="1769264"/>
                      <a:pt x="1496773" y="1726522"/>
                    </a:cubicBezTo>
                    <a:cubicBezTo>
                      <a:pt x="1491693" y="1660629"/>
                      <a:pt x="1480263" y="296457"/>
                      <a:pt x="1480263" y="230564"/>
                    </a:cubicBezTo>
                    <a:cubicBezTo>
                      <a:pt x="1477723" y="175356"/>
                      <a:pt x="1475183" y="118367"/>
                      <a:pt x="1472643" y="63500"/>
                    </a:cubicBezTo>
                    <a:cubicBezTo>
                      <a:pt x="1471373" y="44450"/>
                      <a:pt x="1470103" y="43180"/>
                      <a:pt x="1454674" y="41910"/>
                    </a:cubicBezTo>
                    <a:cubicBezTo>
                      <a:pt x="1451322" y="41910"/>
                      <a:pt x="1449087" y="41910"/>
                      <a:pt x="1445735" y="40640"/>
                    </a:cubicBezTo>
                    <a:cubicBezTo>
                      <a:pt x="1417798" y="36830"/>
                      <a:pt x="1388743" y="31750"/>
                      <a:pt x="1360807" y="30480"/>
                    </a:cubicBezTo>
                    <a:cubicBezTo>
                      <a:pt x="1292641" y="26670"/>
                      <a:pt x="1223357" y="25400"/>
                      <a:pt x="1155192" y="22860"/>
                    </a:cubicBezTo>
                    <a:cubicBezTo>
                      <a:pt x="1145134" y="22860"/>
                      <a:pt x="1133960" y="22860"/>
                      <a:pt x="1123902" y="22860"/>
                    </a:cubicBezTo>
                    <a:cubicBezTo>
                      <a:pt x="1107140" y="22860"/>
                      <a:pt x="1090378" y="22860"/>
                      <a:pt x="1074734" y="22860"/>
                    </a:cubicBezTo>
                    <a:cubicBezTo>
                      <a:pt x="1038974" y="22860"/>
                      <a:pt x="1003215" y="22860"/>
                      <a:pt x="968574" y="24130"/>
                    </a:cubicBezTo>
                    <a:cubicBezTo>
                      <a:pt x="938402" y="25400"/>
                      <a:pt x="429952" y="29210"/>
                      <a:pt x="399780" y="29210"/>
                    </a:cubicBezTo>
                    <a:cubicBezTo>
                      <a:pt x="350611" y="29210"/>
                      <a:pt x="301442" y="26670"/>
                      <a:pt x="252273" y="33020"/>
                    </a:cubicBezTo>
                    <a:cubicBezTo>
                      <a:pt x="226572" y="36830"/>
                      <a:pt x="201987" y="36830"/>
                      <a:pt x="177403" y="38100"/>
                    </a:cubicBezTo>
                    <a:cubicBezTo>
                      <a:pt x="134939" y="41910"/>
                      <a:pt x="92475" y="45720"/>
                      <a:pt x="49530" y="50800"/>
                    </a:cubicBezTo>
                    <a:cubicBezTo>
                      <a:pt x="36830" y="50800"/>
                      <a:pt x="34290" y="53340"/>
                      <a:pt x="33020" y="70282"/>
                    </a:cubicBezTo>
                    <a:cubicBezTo>
                      <a:pt x="31750" y="102339"/>
                      <a:pt x="31750" y="134395"/>
                      <a:pt x="30480" y="166451"/>
                    </a:cubicBezTo>
                    <a:cubicBezTo>
                      <a:pt x="29210" y="219878"/>
                      <a:pt x="26670" y="271524"/>
                      <a:pt x="25400" y="324952"/>
                    </a:cubicBezTo>
                    <a:cubicBezTo>
                      <a:pt x="20320" y="381940"/>
                      <a:pt x="26670" y="1774607"/>
                      <a:pt x="29210" y="1831596"/>
                    </a:cubicBezTo>
                    <a:cubicBezTo>
                      <a:pt x="29210" y="1892146"/>
                      <a:pt x="29210" y="1954478"/>
                      <a:pt x="30480" y="2015029"/>
                    </a:cubicBezTo>
                    <a:cubicBezTo>
                      <a:pt x="30480" y="2059551"/>
                      <a:pt x="33020" y="2104074"/>
                      <a:pt x="33020" y="2148596"/>
                    </a:cubicBezTo>
                    <a:cubicBezTo>
                      <a:pt x="33020" y="2196681"/>
                      <a:pt x="33020" y="2244765"/>
                      <a:pt x="31750" y="2291874"/>
                    </a:cubicBezTo>
                    <a:cubicBezTo>
                      <a:pt x="31750" y="2295684"/>
                      <a:pt x="31750" y="2298224"/>
                      <a:pt x="31750" y="2302034"/>
                    </a:cubicBezTo>
                    <a:cubicBezTo>
                      <a:pt x="31750" y="2312194"/>
                      <a:pt x="35560" y="2316004"/>
                      <a:pt x="44450" y="2316004"/>
                    </a:cubicBezTo>
                    <a:cubicBezTo>
                      <a:pt x="60068" y="2316004"/>
                      <a:pt x="75713" y="2317274"/>
                      <a:pt x="90240" y="2317274"/>
                    </a:cubicBezTo>
                    <a:cubicBezTo>
                      <a:pt x="111472" y="2317274"/>
                      <a:pt x="133821" y="2314734"/>
                      <a:pt x="155053" y="2317274"/>
                    </a:cubicBezTo>
                    <a:cubicBezTo>
                      <a:pt x="189695" y="2321084"/>
                      <a:pt x="224337" y="2323624"/>
                      <a:pt x="258978" y="2322354"/>
                    </a:cubicBezTo>
                    <a:cubicBezTo>
                      <a:pt x="281328" y="2321084"/>
                      <a:pt x="302560" y="2323624"/>
                      <a:pt x="324909" y="2323624"/>
                    </a:cubicBezTo>
                    <a:cubicBezTo>
                      <a:pt x="357316" y="2323624"/>
                      <a:pt x="389723" y="2322354"/>
                      <a:pt x="422129" y="2323624"/>
                    </a:cubicBezTo>
                    <a:cubicBezTo>
                      <a:pt x="470181" y="2324894"/>
                      <a:pt x="997628" y="2314734"/>
                      <a:pt x="1046797" y="2317274"/>
                    </a:cubicBezTo>
                    <a:cubicBezTo>
                      <a:pt x="1068029" y="2318544"/>
                      <a:pt x="1089261" y="2319814"/>
                      <a:pt x="1109375" y="2319814"/>
                    </a:cubicBezTo>
                    <a:cubicBezTo>
                      <a:pt x="1146252" y="2322354"/>
                      <a:pt x="1182011" y="2318544"/>
                      <a:pt x="1218888" y="2322354"/>
                    </a:cubicBezTo>
                    <a:cubicBezTo>
                      <a:pt x="1249059" y="2324894"/>
                      <a:pt x="1279231" y="2324894"/>
                      <a:pt x="1309403" y="2327434"/>
                    </a:cubicBezTo>
                    <a:cubicBezTo>
                      <a:pt x="1354102" y="2331244"/>
                      <a:pt x="1398801" y="2333784"/>
                      <a:pt x="1443500" y="2335054"/>
                    </a:cubicBezTo>
                    <a:cubicBezTo>
                      <a:pt x="1460262" y="2335054"/>
                      <a:pt x="1477723" y="2333784"/>
                      <a:pt x="1498043" y="2333784"/>
                    </a:cubicBezTo>
                    <a:close/>
                  </a:path>
                </a:pathLst>
              </a:custGeom>
              <a:solidFill>
                <a:srgbClr val="FCD7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8" name="Google Shape;238;p9"/>
            <p:cNvSpPr txBox="1"/>
            <p:nvPr/>
          </p:nvSpPr>
          <p:spPr>
            <a:xfrm>
              <a:off x="1511414" y="6834770"/>
              <a:ext cx="3024415" cy="255454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a:solidFill>
                    <a:schemeClr val="dk1"/>
                  </a:solidFill>
                  <a:latin typeface="Times New Roman"/>
                  <a:ea typeface="Times New Roman"/>
                  <a:cs typeface="Times New Roman"/>
                  <a:sym typeface="Times New Roman"/>
                </a:rPr>
                <a:t>Nước Mĩ chế tạo được bom nguyên tử và quyết định ném xuống Nhật Bản</a:t>
              </a:r>
              <a:endParaRPr sz="3200" b="1">
                <a:solidFill>
                  <a:schemeClr val="dk1"/>
                </a:solidFill>
                <a:latin typeface="Times New Roman"/>
                <a:ea typeface="Times New Roman"/>
                <a:cs typeface="Times New Roman"/>
                <a:sym typeface="Times New Roman"/>
              </a:endParaRPr>
            </a:p>
          </p:txBody>
        </p:sp>
      </p:grpSp>
      <p:grpSp>
        <p:nvGrpSpPr>
          <p:cNvPr id="239" name="Google Shape;239;p9"/>
          <p:cNvGrpSpPr/>
          <p:nvPr/>
        </p:nvGrpSpPr>
        <p:grpSpPr>
          <a:xfrm>
            <a:off x="5443305" y="6699552"/>
            <a:ext cx="3486529" cy="2880963"/>
            <a:chOff x="5443305" y="6699552"/>
            <a:chExt cx="3486529" cy="2880963"/>
          </a:xfrm>
        </p:grpSpPr>
        <p:grpSp>
          <p:nvGrpSpPr>
            <p:cNvPr id="240" name="Google Shape;240;p9"/>
            <p:cNvGrpSpPr/>
            <p:nvPr/>
          </p:nvGrpSpPr>
          <p:grpSpPr>
            <a:xfrm>
              <a:off x="5443305" y="6699552"/>
              <a:ext cx="3486529" cy="2880963"/>
              <a:chOff x="-3810" y="0"/>
              <a:chExt cx="1522173" cy="2351564"/>
            </a:xfrm>
          </p:grpSpPr>
          <p:sp>
            <p:nvSpPr>
              <p:cNvPr id="241" name="Google Shape;241;p9"/>
              <p:cNvSpPr/>
              <p:nvPr/>
            </p:nvSpPr>
            <p:spPr>
              <a:xfrm>
                <a:off x="10160" y="16510"/>
                <a:ext cx="1492963" cy="2324894"/>
              </a:xfrm>
              <a:custGeom>
                <a:avLst/>
                <a:gdLst/>
                <a:ahLst/>
                <a:cxnLst/>
                <a:rect l="l" t="t" r="r" b="b"/>
                <a:pathLst>
                  <a:path w="1492963" h="2324894" extrusionOk="0">
                    <a:moveTo>
                      <a:pt x="1492963" y="2324894"/>
                    </a:moveTo>
                    <a:lnTo>
                      <a:pt x="0" y="2317274"/>
                    </a:lnTo>
                    <a:lnTo>
                      <a:pt x="0" y="819561"/>
                    </a:lnTo>
                    <a:lnTo>
                      <a:pt x="17780" y="19050"/>
                    </a:lnTo>
                    <a:lnTo>
                      <a:pt x="742284" y="0"/>
                    </a:lnTo>
                    <a:lnTo>
                      <a:pt x="1473913" y="5080"/>
                    </a:lnTo>
                    <a:close/>
                  </a:path>
                </a:pathLst>
              </a:custGeom>
              <a:solidFill>
                <a:srgbClr val="FFFFFF"/>
              </a:solidFill>
              <a:ln w="9525" cap="flat" cmpd="sng">
                <a:solidFill>
                  <a:srgbClr val="000000"/>
                </a:solidFill>
                <a:prstDash val="solid"/>
                <a:round/>
                <a:headEnd type="none" w="sm" len="sm"/>
                <a:tailEnd type="none" w="sm" len="sm"/>
              </a:ln>
            </p:spPr>
          </p:sp>
          <p:sp>
            <p:nvSpPr>
              <p:cNvPr id="242" name="Google Shape;242;p9"/>
              <p:cNvSpPr/>
              <p:nvPr/>
            </p:nvSpPr>
            <p:spPr>
              <a:xfrm>
                <a:off x="-3810" y="0"/>
                <a:ext cx="1522173" cy="2351564"/>
              </a:xfrm>
              <a:custGeom>
                <a:avLst/>
                <a:gdLst/>
                <a:ahLst/>
                <a:cxnLst/>
                <a:rect l="l" t="t" r="r" b="b"/>
                <a:pathLst>
                  <a:path w="1522173" h="2351564" extrusionOk="0">
                    <a:moveTo>
                      <a:pt x="1487883" y="21590"/>
                    </a:moveTo>
                    <a:cubicBezTo>
                      <a:pt x="1489153" y="34290"/>
                      <a:pt x="1489153" y="44450"/>
                      <a:pt x="1490423" y="54610"/>
                    </a:cubicBezTo>
                    <a:cubicBezTo>
                      <a:pt x="1492963" y="98777"/>
                      <a:pt x="1494233" y="148642"/>
                      <a:pt x="1496773" y="196727"/>
                    </a:cubicBezTo>
                    <a:cubicBezTo>
                      <a:pt x="1496773" y="266182"/>
                      <a:pt x="1509473" y="1635696"/>
                      <a:pt x="1515823" y="1705152"/>
                    </a:cubicBezTo>
                    <a:cubicBezTo>
                      <a:pt x="1522173" y="1810225"/>
                      <a:pt x="1518363" y="1917079"/>
                      <a:pt x="1518363" y="2022152"/>
                    </a:cubicBezTo>
                    <a:cubicBezTo>
                      <a:pt x="1518363" y="2114759"/>
                      <a:pt x="1519633" y="2200243"/>
                      <a:pt x="1520903" y="2290604"/>
                    </a:cubicBezTo>
                    <a:cubicBezTo>
                      <a:pt x="1520903" y="2312194"/>
                      <a:pt x="1520903" y="2326164"/>
                      <a:pt x="1520903" y="2350294"/>
                    </a:cubicBezTo>
                    <a:cubicBezTo>
                      <a:pt x="1498043" y="2350294"/>
                      <a:pt x="1477723" y="2351564"/>
                      <a:pt x="1458027" y="2350294"/>
                    </a:cubicBezTo>
                    <a:cubicBezTo>
                      <a:pt x="1385391" y="2345214"/>
                      <a:pt x="1311638" y="2351564"/>
                      <a:pt x="1239002" y="2346484"/>
                    </a:cubicBezTo>
                    <a:cubicBezTo>
                      <a:pt x="1195421" y="2342674"/>
                      <a:pt x="1152957" y="2345214"/>
                      <a:pt x="1109375" y="2342674"/>
                    </a:cubicBezTo>
                    <a:cubicBezTo>
                      <a:pt x="1089261" y="2341404"/>
                      <a:pt x="1069146" y="2340134"/>
                      <a:pt x="1049032" y="2338864"/>
                    </a:cubicBezTo>
                    <a:cubicBezTo>
                      <a:pt x="1036739" y="2338864"/>
                      <a:pt x="1025565" y="2340134"/>
                      <a:pt x="1013273" y="2340134"/>
                    </a:cubicBezTo>
                    <a:cubicBezTo>
                      <a:pt x="981983" y="2338864"/>
                      <a:pt x="895938" y="2340134"/>
                      <a:pt x="864649" y="2338864"/>
                    </a:cubicBezTo>
                    <a:cubicBezTo>
                      <a:pt x="842299" y="2337594"/>
                      <a:pt x="395310" y="2346484"/>
                      <a:pt x="372961" y="2345214"/>
                    </a:cubicBezTo>
                    <a:cubicBezTo>
                      <a:pt x="367373" y="2345214"/>
                      <a:pt x="360668" y="2346484"/>
                      <a:pt x="355081" y="2346484"/>
                    </a:cubicBezTo>
                    <a:cubicBezTo>
                      <a:pt x="341671" y="2346484"/>
                      <a:pt x="329379" y="2347754"/>
                      <a:pt x="315969" y="2347754"/>
                    </a:cubicBezTo>
                    <a:cubicBezTo>
                      <a:pt x="282445" y="2347754"/>
                      <a:pt x="250038" y="2346484"/>
                      <a:pt x="216514" y="2345214"/>
                    </a:cubicBezTo>
                    <a:cubicBezTo>
                      <a:pt x="196400" y="2343944"/>
                      <a:pt x="176285" y="2342674"/>
                      <a:pt x="157288" y="2341404"/>
                    </a:cubicBezTo>
                    <a:cubicBezTo>
                      <a:pt x="121529" y="2340134"/>
                      <a:pt x="85770" y="2338864"/>
                      <a:pt x="48260" y="2338864"/>
                    </a:cubicBezTo>
                    <a:cubicBezTo>
                      <a:pt x="38100" y="2338864"/>
                      <a:pt x="29210" y="2338864"/>
                      <a:pt x="19050" y="2337594"/>
                    </a:cubicBezTo>
                    <a:cubicBezTo>
                      <a:pt x="10160" y="2336324"/>
                      <a:pt x="5080" y="2329974"/>
                      <a:pt x="7620" y="2321084"/>
                    </a:cubicBezTo>
                    <a:cubicBezTo>
                      <a:pt x="16510" y="2289288"/>
                      <a:pt x="12700" y="2244765"/>
                      <a:pt x="11430" y="2198462"/>
                    </a:cubicBezTo>
                    <a:cubicBezTo>
                      <a:pt x="10160" y="2104074"/>
                      <a:pt x="6350" y="2011467"/>
                      <a:pt x="7620" y="1917079"/>
                    </a:cubicBezTo>
                    <a:cubicBezTo>
                      <a:pt x="5080" y="1799539"/>
                      <a:pt x="0" y="344541"/>
                      <a:pt x="7620" y="225221"/>
                    </a:cubicBezTo>
                    <a:cubicBezTo>
                      <a:pt x="8890" y="202069"/>
                      <a:pt x="7620" y="177137"/>
                      <a:pt x="8890" y="153985"/>
                    </a:cubicBezTo>
                    <a:cubicBezTo>
                      <a:pt x="10160" y="116586"/>
                      <a:pt x="12700" y="75625"/>
                      <a:pt x="13970" y="44450"/>
                    </a:cubicBezTo>
                    <a:cubicBezTo>
                      <a:pt x="13970" y="41910"/>
                      <a:pt x="15240" y="39370"/>
                      <a:pt x="16510" y="38100"/>
                    </a:cubicBezTo>
                    <a:cubicBezTo>
                      <a:pt x="38100" y="35560"/>
                      <a:pt x="57833" y="30480"/>
                      <a:pt x="75713" y="29210"/>
                    </a:cubicBezTo>
                    <a:cubicBezTo>
                      <a:pt x="105884" y="25400"/>
                      <a:pt x="136056" y="22860"/>
                      <a:pt x="167345" y="20320"/>
                    </a:cubicBezTo>
                    <a:cubicBezTo>
                      <a:pt x="188577" y="17780"/>
                      <a:pt x="209809" y="16510"/>
                      <a:pt x="229924" y="13970"/>
                    </a:cubicBezTo>
                    <a:cubicBezTo>
                      <a:pt x="250038" y="11430"/>
                      <a:pt x="271270" y="8890"/>
                      <a:pt x="291385" y="8890"/>
                    </a:cubicBezTo>
                    <a:cubicBezTo>
                      <a:pt x="313734" y="7620"/>
                      <a:pt x="336084" y="10160"/>
                      <a:pt x="358433" y="8890"/>
                    </a:cubicBezTo>
                    <a:cubicBezTo>
                      <a:pt x="386370" y="8890"/>
                      <a:pt x="892585" y="6350"/>
                      <a:pt x="920522" y="5080"/>
                    </a:cubicBezTo>
                    <a:cubicBezTo>
                      <a:pt x="947342" y="3810"/>
                      <a:pt x="974161" y="2540"/>
                      <a:pt x="1002098" y="2540"/>
                    </a:cubicBezTo>
                    <a:cubicBezTo>
                      <a:pt x="1047914" y="1270"/>
                      <a:pt x="1092613" y="0"/>
                      <a:pt x="1138430" y="0"/>
                    </a:cubicBezTo>
                    <a:cubicBezTo>
                      <a:pt x="1157427" y="0"/>
                      <a:pt x="1177541" y="2540"/>
                      <a:pt x="1196538" y="2540"/>
                    </a:cubicBezTo>
                    <a:cubicBezTo>
                      <a:pt x="1249059" y="3810"/>
                      <a:pt x="1302698" y="5080"/>
                      <a:pt x="1355219" y="7620"/>
                    </a:cubicBezTo>
                    <a:cubicBezTo>
                      <a:pt x="1383156" y="8890"/>
                      <a:pt x="1411093" y="12700"/>
                      <a:pt x="1439030" y="16510"/>
                    </a:cubicBezTo>
                    <a:cubicBezTo>
                      <a:pt x="1445735" y="16510"/>
                      <a:pt x="1452439" y="16510"/>
                      <a:pt x="1458027" y="16510"/>
                    </a:cubicBezTo>
                    <a:cubicBezTo>
                      <a:pt x="1468833" y="17780"/>
                      <a:pt x="1477723" y="20320"/>
                      <a:pt x="1487883" y="21590"/>
                    </a:cubicBezTo>
                    <a:close/>
                    <a:moveTo>
                      <a:pt x="1498043" y="2333784"/>
                    </a:moveTo>
                    <a:cubicBezTo>
                      <a:pt x="1499313" y="2317274"/>
                      <a:pt x="1500583" y="2304574"/>
                      <a:pt x="1500583" y="2291874"/>
                    </a:cubicBezTo>
                    <a:cubicBezTo>
                      <a:pt x="1499313" y="2191338"/>
                      <a:pt x="1498043" y="2096950"/>
                      <a:pt x="1498043" y="1995439"/>
                    </a:cubicBezTo>
                    <a:cubicBezTo>
                      <a:pt x="1498043" y="1949135"/>
                      <a:pt x="1500583" y="1902832"/>
                      <a:pt x="1499313" y="1856528"/>
                    </a:cubicBezTo>
                    <a:cubicBezTo>
                      <a:pt x="1499313" y="1813787"/>
                      <a:pt x="1498043" y="1769264"/>
                      <a:pt x="1496773" y="1726522"/>
                    </a:cubicBezTo>
                    <a:cubicBezTo>
                      <a:pt x="1491693" y="1660629"/>
                      <a:pt x="1480263" y="296457"/>
                      <a:pt x="1480263" y="230564"/>
                    </a:cubicBezTo>
                    <a:cubicBezTo>
                      <a:pt x="1477723" y="175356"/>
                      <a:pt x="1475183" y="118367"/>
                      <a:pt x="1472643" y="63500"/>
                    </a:cubicBezTo>
                    <a:cubicBezTo>
                      <a:pt x="1471373" y="44450"/>
                      <a:pt x="1470103" y="43180"/>
                      <a:pt x="1454674" y="41910"/>
                    </a:cubicBezTo>
                    <a:cubicBezTo>
                      <a:pt x="1451322" y="41910"/>
                      <a:pt x="1449087" y="41910"/>
                      <a:pt x="1445735" y="40640"/>
                    </a:cubicBezTo>
                    <a:cubicBezTo>
                      <a:pt x="1417798" y="36830"/>
                      <a:pt x="1388743" y="31750"/>
                      <a:pt x="1360807" y="30480"/>
                    </a:cubicBezTo>
                    <a:cubicBezTo>
                      <a:pt x="1292641" y="26670"/>
                      <a:pt x="1223357" y="25400"/>
                      <a:pt x="1155192" y="22860"/>
                    </a:cubicBezTo>
                    <a:cubicBezTo>
                      <a:pt x="1145134" y="22860"/>
                      <a:pt x="1133960" y="22860"/>
                      <a:pt x="1123902" y="22860"/>
                    </a:cubicBezTo>
                    <a:cubicBezTo>
                      <a:pt x="1107140" y="22860"/>
                      <a:pt x="1090378" y="22860"/>
                      <a:pt x="1074734" y="22860"/>
                    </a:cubicBezTo>
                    <a:cubicBezTo>
                      <a:pt x="1038974" y="22860"/>
                      <a:pt x="1003215" y="22860"/>
                      <a:pt x="968574" y="24130"/>
                    </a:cubicBezTo>
                    <a:cubicBezTo>
                      <a:pt x="938402" y="25400"/>
                      <a:pt x="429952" y="29210"/>
                      <a:pt x="399780" y="29210"/>
                    </a:cubicBezTo>
                    <a:cubicBezTo>
                      <a:pt x="350611" y="29210"/>
                      <a:pt x="301442" y="26670"/>
                      <a:pt x="252273" y="33020"/>
                    </a:cubicBezTo>
                    <a:cubicBezTo>
                      <a:pt x="226572" y="36830"/>
                      <a:pt x="201987" y="36830"/>
                      <a:pt x="177403" y="38100"/>
                    </a:cubicBezTo>
                    <a:cubicBezTo>
                      <a:pt x="134939" y="41910"/>
                      <a:pt x="92475" y="45720"/>
                      <a:pt x="49530" y="50800"/>
                    </a:cubicBezTo>
                    <a:cubicBezTo>
                      <a:pt x="36830" y="50800"/>
                      <a:pt x="34290" y="53340"/>
                      <a:pt x="33020" y="70282"/>
                    </a:cubicBezTo>
                    <a:cubicBezTo>
                      <a:pt x="31750" y="102339"/>
                      <a:pt x="31750" y="134395"/>
                      <a:pt x="30480" y="166451"/>
                    </a:cubicBezTo>
                    <a:cubicBezTo>
                      <a:pt x="29210" y="219878"/>
                      <a:pt x="26670" y="271524"/>
                      <a:pt x="25400" y="324952"/>
                    </a:cubicBezTo>
                    <a:cubicBezTo>
                      <a:pt x="20320" y="381940"/>
                      <a:pt x="26670" y="1774607"/>
                      <a:pt x="29210" y="1831596"/>
                    </a:cubicBezTo>
                    <a:cubicBezTo>
                      <a:pt x="29210" y="1892146"/>
                      <a:pt x="29210" y="1954478"/>
                      <a:pt x="30480" y="2015029"/>
                    </a:cubicBezTo>
                    <a:cubicBezTo>
                      <a:pt x="30480" y="2059551"/>
                      <a:pt x="33020" y="2104074"/>
                      <a:pt x="33020" y="2148596"/>
                    </a:cubicBezTo>
                    <a:cubicBezTo>
                      <a:pt x="33020" y="2196681"/>
                      <a:pt x="33020" y="2244765"/>
                      <a:pt x="31750" y="2291874"/>
                    </a:cubicBezTo>
                    <a:cubicBezTo>
                      <a:pt x="31750" y="2295684"/>
                      <a:pt x="31750" y="2298224"/>
                      <a:pt x="31750" y="2302034"/>
                    </a:cubicBezTo>
                    <a:cubicBezTo>
                      <a:pt x="31750" y="2312194"/>
                      <a:pt x="35560" y="2316004"/>
                      <a:pt x="44450" y="2316004"/>
                    </a:cubicBezTo>
                    <a:cubicBezTo>
                      <a:pt x="60068" y="2316004"/>
                      <a:pt x="75713" y="2317274"/>
                      <a:pt x="90240" y="2317274"/>
                    </a:cubicBezTo>
                    <a:cubicBezTo>
                      <a:pt x="111472" y="2317274"/>
                      <a:pt x="133821" y="2314734"/>
                      <a:pt x="155053" y="2317274"/>
                    </a:cubicBezTo>
                    <a:cubicBezTo>
                      <a:pt x="189695" y="2321084"/>
                      <a:pt x="224337" y="2323624"/>
                      <a:pt x="258978" y="2322354"/>
                    </a:cubicBezTo>
                    <a:cubicBezTo>
                      <a:pt x="281328" y="2321084"/>
                      <a:pt x="302560" y="2323624"/>
                      <a:pt x="324909" y="2323624"/>
                    </a:cubicBezTo>
                    <a:cubicBezTo>
                      <a:pt x="357316" y="2323624"/>
                      <a:pt x="389723" y="2322354"/>
                      <a:pt x="422129" y="2323624"/>
                    </a:cubicBezTo>
                    <a:cubicBezTo>
                      <a:pt x="470181" y="2324894"/>
                      <a:pt x="997628" y="2314734"/>
                      <a:pt x="1046797" y="2317274"/>
                    </a:cubicBezTo>
                    <a:cubicBezTo>
                      <a:pt x="1068029" y="2318544"/>
                      <a:pt x="1089261" y="2319814"/>
                      <a:pt x="1109375" y="2319814"/>
                    </a:cubicBezTo>
                    <a:cubicBezTo>
                      <a:pt x="1146252" y="2322354"/>
                      <a:pt x="1182011" y="2318544"/>
                      <a:pt x="1218888" y="2322354"/>
                    </a:cubicBezTo>
                    <a:cubicBezTo>
                      <a:pt x="1249059" y="2324894"/>
                      <a:pt x="1279231" y="2324894"/>
                      <a:pt x="1309403" y="2327434"/>
                    </a:cubicBezTo>
                    <a:cubicBezTo>
                      <a:pt x="1354102" y="2331244"/>
                      <a:pt x="1398801" y="2333784"/>
                      <a:pt x="1443500" y="2335054"/>
                    </a:cubicBezTo>
                    <a:cubicBezTo>
                      <a:pt x="1460262" y="2335054"/>
                      <a:pt x="1477723" y="2333784"/>
                      <a:pt x="1498043" y="2333784"/>
                    </a:cubicBezTo>
                    <a:close/>
                  </a:path>
                </a:pathLst>
              </a:custGeom>
              <a:solidFill>
                <a:srgbClr val="FCD7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3" name="Google Shape;243;p9"/>
            <p:cNvSpPr txBox="1"/>
            <p:nvPr/>
          </p:nvSpPr>
          <p:spPr>
            <a:xfrm>
              <a:off x="5672906" y="7211279"/>
              <a:ext cx="3024415" cy="156966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a:solidFill>
                    <a:schemeClr val="dk1"/>
                  </a:solidFill>
                  <a:latin typeface="Times New Roman"/>
                  <a:ea typeface="Times New Roman"/>
                  <a:cs typeface="Times New Roman"/>
                  <a:sym typeface="Times New Roman"/>
                </a:rPr>
                <a:t>Hậu quả của hai quả bom đã gây ra</a:t>
              </a:r>
              <a:endParaRPr/>
            </a:p>
          </p:txBody>
        </p:sp>
      </p:grpSp>
      <p:grpSp>
        <p:nvGrpSpPr>
          <p:cNvPr id="244" name="Google Shape;244;p9"/>
          <p:cNvGrpSpPr/>
          <p:nvPr/>
        </p:nvGrpSpPr>
        <p:grpSpPr>
          <a:xfrm>
            <a:off x="9489306" y="6719790"/>
            <a:ext cx="3570803" cy="2880963"/>
            <a:chOff x="9489306" y="6719790"/>
            <a:chExt cx="3570803" cy="2880963"/>
          </a:xfrm>
        </p:grpSpPr>
        <p:grpSp>
          <p:nvGrpSpPr>
            <p:cNvPr id="245" name="Google Shape;245;p9"/>
            <p:cNvGrpSpPr/>
            <p:nvPr/>
          </p:nvGrpSpPr>
          <p:grpSpPr>
            <a:xfrm>
              <a:off x="9524139" y="6719790"/>
              <a:ext cx="3486529" cy="2880963"/>
              <a:chOff x="-3810" y="0"/>
              <a:chExt cx="1522173" cy="2351564"/>
            </a:xfrm>
          </p:grpSpPr>
          <p:sp>
            <p:nvSpPr>
              <p:cNvPr id="246" name="Google Shape;246;p9"/>
              <p:cNvSpPr/>
              <p:nvPr/>
            </p:nvSpPr>
            <p:spPr>
              <a:xfrm>
                <a:off x="10160" y="16510"/>
                <a:ext cx="1492963" cy="2324894"/>
              </a:xfrm>
              <a:custGeom>
                <a:avLst/>
                <a:gdLst/>
                <a:ahLst/>
                <a:cxnLst/>
                <a:rect l="l" t="t" r="r" b="b"/>
                <a:pathLst>
                  <a:path w="1492963" h="2324894" extrusionOk="0">
                    <a:moveTo>
                      <a:pt x="1492963" y="2324894"/>
                    </a:moveTo>
                    <a:lnTo>
                      <a:pt x="0" y="2317274"/>
                    </a:lnTo>
                    <a:lnTo>
                      <a:pt x="0" y="819561"/>
                    </a:lnTo>
                    <a:lnTo>
                      <a:pt x="17780" y="19050"/>
                    </a:lnTo>
                    <a:lnTo>
                      <a:pt x="742284" y="0"/>
                    </a:lnTo>
                    <a:lnTo>
                      <a:pt x="1473913" y="5080"/>
                    </a:lnTo>
                    <a:close/>
                  </a:path>
                </a:pathLst>
              </a:custGeom>
              <a:solidFill>
                <a:srgbClr val="FFFFFF"/>
              </a:solidFill>
              <a:ln w="9525" cap="flat" cmpd="sng">
                <a:solidFill>
                  <a:srgbClr val="000000"/>
                </a:solidFill>
                <a:prstDash val="solid"/>
                <a:round/>
                <a:headEnd type="none" w="sm" len="sm"/>
                <a:tailEnd type="none" w="sm" len="sm"/>
              </a:ln>
            </p:spPr>
          </p:sp>
          <p:sp>
            <p:nvSpPr>
              <p:cNvPr id="247" name="Google Shape;247;p9"/>
              <p:cNvSpPr/>
              <p:nvPr/>
            </p:nvSpPr>
            <p:spPr>
              <a:xfrm>
                <a:off x="-3810" y="0"/>
                <a:ext cx="1522173" cy="2351564"/>
              </a:xfrm>
              <a:custGeom>
                <a:avLst/>
                <a:gdLst/>
                <a:ahLst/>
                <a:cxnLst/>
                <a:rect l="l" t="t" r="r" b="b"/>
                <a:pathLst>
                  <a:path w="1522173" h="2351564" extrusionOk="0">
                    <a:moveTo>
                      <a:pt x="1487883" y="21590"/>
                    </a:moveTo>
                    <a:cubicBezTo>
                      <a:pt x="1489153" y="34290"/>
                      <a:pt x="1489153" y="44450"/>
                      <a:pt x="1490423" y="54610"/>
                    </a:cubicBezTo>
                    <a:cubicBezTo>
                      <a:pt x="1492963" y="98777"/>
                      <a:pt x="1494233" y="148642"/>
                      <a:pt x="1496773" y="196727"/>
                    </a:cubicBezTo>
                    <a:cubicBezTo>
                      <a:pt x="1496773" y="266182"/>
                      <a:pt x="1509473" y="1635696"/>
                      <a:pt x="1515823" y="1705152"/>
                    </a:cubicBezTo>
                    <a:cubicBezTo>
                      <a:pt x="1522173" y="1810225"/>
                      <a:pt x="1518363" y="1917079"/>
                      <a:pt x="1518363" y="2022152"/>
                    </a:cubicBezTo>
                    <a:cubicBezTo>
                      <a:pt x="1518363" y="2114759"/>
                      <a:pt x="1519633" y="2200243"/>
                      <a:pt x="1520903" y="2290604"/>
                    </a:cubicBezTo>
                    <a:cubicBezTo>
                      <a:pt x="1520903" y="2312194"/>
                      <a:pt x="1520903" y="2326164"/>
                      <a:pt x="1520903" y="2350294"/>
                    </a:cubicBezTo>
                    <a:cubicBezTo>
                      <a:pt x="1498043" y="2350294"/>
                      <a:pt x="1477723" y="2351564"/>
                      <a:pt x="1458027" y="2350294"/>
                    </a:cubicBezTo>
                    <a:cubicBezTo>
                      <a:pt x="1385391" y="2345214"/>
                      <a:pt x="1311638" y="2351564"/>
                      <a:pt x="1239002" y="2346484"/>
                    </a:cubicBezTo>
                    <a:cubicBezTo>
                      <a:pt x="1195421" y="2342674"/>
                      <a:pt x="1152957" y="2345214"/>
                      <a:pt x="1109375" y="2342674"/>
                    </a:cubicBezTo>
                    <a:cubicBezTo>
                      <a:pt x="1089261" y="2341404"/>
                      <a:pt x="1069146" y="2340134"/>
                      <a:pt x="1049032" y="2338864"/>
                    </a:cubicBezTo>
                    <a:cubicBezTo>
                      <a:pt x="1036739" y="2338864"/>
                      <a:pt x="1025565" y="2340134"/>
                      <a:pt x="1013273" y="2340134"/>
                    </a:cubicBezTo>
                    <a:cubicBezTo>
                      <a:pt x="981983" y="2338864"/>
                      <a:pt x="895938" y="2340134"/>
                      <a:pt x="864649" y="2338864"/>
                    </a:cubicBezTo>
                    <a:cubicBezTo>
                      <a:pt x="842299" y="2337594"/>
                      <a:pt x="395310" y="2346484"/>
                      <a:pt x="372961" y="2345214"/>
                    </a:cubicBezTo>
                    <a:cubicBezTo>
                      <a:pt x="367373" y="2345214"/>
                      <a:pt x="360668" y="2346484"/>
                      <a:pt x="355081" y="2346484"/>
                    </a:cubicBezTo>
                    <a:cubicBezTo>
                      <a:pt x="341671" y="2346484"/>
                      <a:pt x="329379" y="2347754"/>
                      <a:pt x="315969" y="2347754"/>
                    </a:cubicBezTo>
                    <a:cubicBezTo>
                      <a:pt x="282445" y="2347754"/>
                      <a:pt x="250038" y="2346484"/>
                      <a:pt x="216514" y="2345214"/>
                    </a:cubicBezTo>
                    <a:cubicBezTo>
                      <a:pt x="196400" y="2343944"/>
                      <a:pt x="176285" y="2342674"/>
                      <a:pt x="157288" y="2341404"/>
                    </a:cubicBezTo>
                    <a:cubicBezTo>
                      <a:pt x="121529" y="2340134"/>
                      <a:pt x="85770" y="2338864"/>
                      <a:pt x="48260" y="2338864"/>
                    </a:cubicBezTo>
                    <a:cubicBezTo>
                      <a:pt x="38100" y="2338864"/>
                      <a:pt x="29210" y="2338864"/>
                      <a:pt x="19050" y="2337594"/>
                    </a:cubicBezTo>
                    <a:cubicBezTo>
                      <a:pt x="10160" y="2336324"/>
                      <a:pt x="5080" y="2329974"/>
                      <a:pt x="7620" y="2321084"/>
                    </a:cubicBezTo>
                    <a:cubicBezTo>
                      <a:pt x="16510" y="2289288"/>
                      <a:pt x="12700" y="2244765"/>
                      <a:pt x="11430" y="2198462"/>
                    </a:cubicBezTo>
                    <a:cubicBezTo>
                      <a:pt x="10160" y="2104074"/>
                      <a:pt x="6350" y="2011467"/>
                      <a:pt x="7620" y="1917079"/>
                    </a:cubicBezTo>
                    <a:cubicBezTo>
                      <a:pt x="5080" y="1799539"/>
                      <a:pt x="0" y="344541"/>
                      <a:pt x="7620" y="225221"/>
                    </a:cubicBezTo>
                    <a:cubicBezTo>
                      <a:pt x="8890" y="202069"/>
                      <a:pt x="7620" y="177137"/>
                      <a:pt x="8890" y="153985"/>
                    </a:cubicBezTo>
                    <a:cubicBezTo>
                      <a:pt x="10160" y="116586"/>
                      <a:pt x="12700" y="75625"/>
                      <a:pt x="13970" y="44450"/>
                    </a:cubicBezTo>
                    <a:cubicBezTo>
                      <a:pt x="13970" y="41910"/>
                      <a:pt x="15240" y="39370"/>
                      <a:pt x="16510" y="38100"/>
                    </a:cubicBezTo>
                    <a:cubicBezTo>
                      <a:pt x="38100" y="35560"/>
                      <a:pt x="57833" y="30480"/>
                      <a:pt x="75713" y="29210"/>
                    </a:cubicBezTo>
                    <a:cubicBezTo>
                      <a:pt x="105884" y="25400"/>
                      <a:pt x="136056" y="22860"/>
                      <a:pt x="167345" y="20320"/>
                    </a:cubicBezTo>
                    <a:cubicBezTo>
                      <a:pt x="188577" y="17780"/>
                      <a:pt x="209809" y="16510"/>
                      <a:pt x="229924" y="13970"/>
                    </a:cubicBezTo>
                    <a:cubicBezTo>
                      <a:pt x="250038" y="11430"/>
                      <a:pt x="271270" y="8890"/>
                      <a:pt x="291385" y="8890"/>
                    </a:cubicBezTo>
                    <a:cubicBezTo>
                      <a:pt x="313734" y="7620"/>
                      <a:pt x="336084" y="10160"/>
                      <a:pt x="358433" y="8890"/>
                    </a:cubicBezTo>
                    <a:cubicBezTo>
                      <a:pt x="386370" y="8890"/>
                      <a:pt x="892585" y="6350"/>
                      <a:pt x="920522" y="5080"/>
                    </a:cubicBezTo>
                    <a:cubicBezTo>
                      <a:pt x="947342" y="3810"/>
                      <a:pt x="974161" y="2540"/>
                      <a:pt x="1002098" y="2540"/>
                    </a:cubicBezTo>
                    <a:cubicBezTo>
                      <a:pt x="1047914" y="1270"/>
                      <a:pt x="1092613" y="0"/>
                      <a:pt x="1138430" y="0"/>
                    </a:cubicBezTo>
                    <a:cubicBezTo>
                      <a:pt x="1157427" y="0"/>
                      <a:pt x="1177541" y="2540"/>
                      <a:pt x="1196538" y="2540"/>
                    </a:cubicBezTo>
                    <a:cubicBezTo>
                      <a:pt x="1249059" y="3810"/>
                      <a:pt x="1302698" y="5080"/>
                      <a:pt x="1355219" y="7620"/>
                    </a:cubicBezTo>
                    <a:cubicBezTo>
                      <a:pt x="1383156" y="8890"/>
                      <a:pt x="1411093" y="12700"/>
                      <a:pt x="1439030" y="16510"/>
                    </a:cubicBezTo>
                    <a:cubicBezTo>
                      <a:pt x="1445735" y="16510"/>
                      <a:pt x="1452439" y="16510"/>
                      <a:pt x="1458027" y="16510"/>
                    </a:cubicBezTo>
                    <a:cubicBezTo>
                      <a:pt x="1468833" y="17780"/>
                      <a:pt x="1477723" y="20320"/>
                      <a:pt x="1487883" y="21590"/>
                    </a:cubicBezTo>
                    <a:close/>
                    <a:moveTo>
                      <a:pt x="1498043" y="2333784"/>
                    </a:moveTo>
                    <a:cubicBezTo>
                      <a:pt x="1499313" y="2317274"/>
                      <a:pt x="1500583" y="2304574"/>
                      <a:pt x="1500583" y="2291874"/>
                    </a:cubicBezTo>
                    <a:cubicBezTo>
                      <a:pt x="1499313" y="2191338"/>
                      <a:pt x="1498043" y="2096950"/>
                      <a:pt x="1498043" y="1995439"/>
                    </a:cubicBezTo>
                    <a:cubicBezTo>
                      <a:pt x="1498043" y="1949135"/>
                      <a:pt x="1500583" y="1902832"/>
                      <a:pt x="1499313" y="1856528"/>
                    </a:cubicBezTo>
                    <a:cubicBezTo>
                      <a:pt x="1499313" y="1813787"/>
                      <a:pt x="1498043" y="1769264"/>
                      <a:pt x="1496773" y="1726522"/>
                    </a:cubicBezTo>
                    <a:cubicBezTo>
                      <a:pt x="1491693" y="1660629"/>
                      <a:pt x="1480263" y="296457"/>
                      <a:pt x="1480263" y="230564"/>
                    </a:cubicBezTo>
                    <a:cubicBezTo>
                      <a:pt x="1477723" y="175356"/>
                      <a:pt x="1475183" y="118367"/>
                      <a:pt x="1472643" y="63500"/>
                    </a:cubicBezTo>
                    <a:cubicBezTo>
                      <a:pt x="1471373" y="44450"/>
                      <a:pt x="1470103" y="43180"/>
                      <a:pt x="1454674" y="41910"/>
                    </a:cubicBezTo>
                    <a:cubicBezTo>
                      <a:pt x="1451322" y="41910"/>
                      <a:pt x="1449087" y="41910"/>
                      <a:pt x="1445735" y="40640"/>
                    </a:cubicBezTo>
                    <a:cubicBezTo>
                      <a:pt x="1417798" y="36830"/>
                      <a:pt x="1388743" y="31750"/>
                      <a:pt x="1360807" y="30480"/>
                    </a:cubicBezTo>
                    <a:cubicBezTo>
                      <a:pt x="1292641" y="26670"/>
                      <a:pt x="1223357" y="25400"/>
                      <a:pt x="1155192" y="22860"/>
                    </a:cubicBezTo>
                    <a:cubicBezTo>
                      <a:pt x="1145134" y="22860"/>
                      <a:pt x="1133960" y="22860"/>
                      <a:pt x="1123902" y="22860"/>
                    </a:cubicBezTo>
                    <a:cubicBezTo>
                      <a:pt x="1107140" y="22860"/>
                      <a:pt x="1090378" y="22860"/>
                      <a:pt x="1074734" y="22860"/>
                    </a:cubicBezTo>
                    <a:cubicBezTo>
                      <a:pt x="1038974" y="22860"/>
                      <a:pt x="1003215" y="22860"/>
                      <a:pt x="968574" y="24130"/>
                    </a:cubicBezTo>
                    <a:cubicBezTo>
                      <a:pt x="938402" y="25400"/>
                      <a:pt x="429952" y="29210"/>
                      <a:pt x="399780" y="29210"/>
                    </a:cubicBezTo>
                    <a:cubicBezTo>
                      <a:pt x="350611" y="29210"/>
                      <a:pt x="301442" y="26670"/>
                      <a:pt x="252273" y="33020"/>
                    </a:cubicBezTo>
                    <a:cubicBezTo>
                      <a:pt x="226572" y="36830"/>
                      <a:pt x="201987" y="36830"/>
                      <a:pt x="177403" y="38100"/>
                    </a:cubicBezTo>
                    <a:cubicBezTo>
                      <a:pt x="134939" y="41910"/>
                      <a:pt x="92475" y="45720"/>
                      <a:pt x="49530" y="50800"/>
                    </a:cubicBezTo>
                    <a:cubicBezTo>
                      <a:pt x="36830" y="50800"/>
                      <a:pt x="34290" y="53340"/>
                      <a:pt x="33020" y="70282"/>
                    </a:cubicBezTo>
                    <a:cubicBezTo>
                      <a:pt x="31750" y="102339"/>
                      <a:pt x="31750" y="134395"/>
                      <a:pt x="30480" y="166451"/>
                    </a:cubicBezTo>
                    <a:cubicBezTo>
                      <a:pt x="29210" y="219878"/>
                      <a:pt x="26670" y="271524"/>
                      <a:pt x="25400" y="324952"/>
                    </a:cubicBezTo>
                    <a:cubicBezTo>
                      <a:pt x="20320" y="381940"/>
                      <a:pt x="26670" y="1774607"/>
                      <a:pt x="29210" y="1831596"/>
                    </a:cubicBezTo>
                    <a:cubicBezTo>
                      <a:pt x="29210" y="1892146"/>
                      <a:pt x="29210" y="1954478"/>
                      <a:pt x="30480" y="2015029"/>
                    </a:cubicBezTo>
                    <a:cubicBezTo>
                      <a:pt x="30480" y="2059551"/>
                      <a:pt x="33020" y="2104074"/>
                      <a:pt x="33020" y="2148596"/>
                    </a:cubicBezTo>
                    <a:cubicBezTo>
                      <a:pt x="33020" y="2196681"/>
                      <a:pt x="33020" y="2244765"/>
                      <a:pt x="31750" y="2291874"/>
                    </a:cubicBezTo>
                    <a:cubicBezTo>
                      <a:pt x="31750" y="2295684"/>
                      <a:pt x="31750" y="2298224"/>
                      <a:pt x="31750" y="2302034"/>
                    </a:cubicBezTo>
                    <a:cubicBezTo>
                      <a:pt x="31750" y="2312194"/>
                      <a:pt x="35560" y="2316004"/>
                      <a:pt x="44450" y="2316004"/>
                    </a:cubicBezTo>
                    <a:cubicBezTo>
                      <a:pt x="60068" y="2316004"/>
                      <a:pt x="75713" y="2317274"/>
                      <a:pt x="90240" y="2317274"/>
                    </a:cubicBezTo>
                    <a:cubicBezTo>
                      <a:pt x="111472" y="2317274"/>
                      <a:pt x="133821" y="2314734"/>
                      <a:pt x="155053" y="2317274"/>
                    </a:cubicBezTo>
                    <a:cubicBezTo>
                      <a:pt x="189695" y="2321084"/>
                      <a:pt x="224337" y="2323624"/>
                      <a:pt x="258978" y="2322354"/>
                    </a:cubicBezTo>
                    <a:cubicBezTo>
                      <a:pt x="281328" y="2321084"/>
                      <a:pt x="302560" y="2323624"/>
                      <a:pt x="324909" y="2323624"/>
                    </a:cubicBezTo>
                    <a:cubicBezTo>
                      <a:pt x="357316" y="2323624"/>
                      <a:pt x="389723" y="2322354"/>
                      <a:pt x="422129" y="2323624"/>
                    </a:cubicBezTo>
                    <a:cubicBezTo>
                      <a:pt x="470181" y="2324894"/>
                      <a:pt x="997628" y="2314734"/>
                      <a:pt x="1046797" y="2317274"/>
                    </a:cubicBezTo>
                    <a:cubicBezTo>
                      <a:pt x="1068029" y="2318544"/>
                      <a:pt x="1089261" y="2319814"/>
                      <a:pt x="1109375" y="2319814"/>
                    </a:cubicBezTo>
                    <a:cubicBezTo>
                      <a:pt x="1146252" y="2322354"/>
                      <a:pt x="1182011" y="2318544"/>
                      <a:pt x="1218888" y="2322354"/>
                    </a:cubicBezTo>
                    <a:cubicBezTo>
                      <a:pt x="1249059" y="2324894"/>
                      <a:pt x="1279231" y="2324894"/>
                      <a:pt x="1309403" y="2327434"/>
                    </a:cubicBezTo>
                    <a:cubicBezTo>
                      <a:pt x="1354102" y="2331244"/>
                      <a:pt x="1398801" y="2333784"/>
                      <a:pt x="1443500" y="2335054"/>
                    </a:cubicBezTo>
                    <a:cubicBezTo>
                      <a:pt x="1460262" y="2335054"/>
                      <a:pt x="1477723" y="2333784"/>
                      <a:pt x="1498043" y="2333784"/>
                    </a:cubicBezTo>
                    <a:close/>
                  </a:path>
                </a:pathLst>
              </a:custGeom>
              <a:solidFill>
                <a:srgbClr val="FCD7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8" name="Google Shape;248;p9"/>
            <p:cNvSpPr txBox="1"/>
            <p:nvPr/>
          </p:nvSpPr>
          <p:spPr>
            <a:xfrm>
              <a:off x="9489306" y="7240040"/>
              <a:ext cx="3570803" cy="156966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a:solidFill>
                    <a:schemeClr val="dk1"/>
                  </a:solidFill>
                  <a:latin typeface="Times New Roman"/>
                  <a:ea typeface="Times New Roman"/>
                  <a:cs typeface="Times New Roman"/>
                  <a:sym typeface="Times New Roman"/>
                </a:rPr>
                <a:t>Khát vọng sống của cô bé</a:t>
              </a:r>
              <a:endParaRPr/>
            </a:p>
            <a:p>
              <a:pPr marL="0" marR="0" lvl="0" indent="0" algn="ctr" rtl="0">
                <a:spcBef>
                  <a:spcPts val="0"/>
                </a:spcBef>
                <a:spcAft>
                  <a:spcPts val="0"/>
                </a:spcAft>
                <a:buNone/>
              </a:pPr>
              <a:r>
                <a:rPr lang="en-US" sz="3200" b="1">
                  <a:solidFill>
                    <a:schemeClr val="dk1"/>
                  </a:solidFill>
                  <a:latin typeface="Times New Roman"/>
                  <a:ea typeface="Times New Roman"/>
                  <a:cs typeface="Times New Roman"/>
                  <a:sym typeface="Times New Roman"/>
                </a:rPr>
                <a:t>Xa-xa-cô Xa-xa-ki</a:t>
              </a:r>
              <a:endParaRPr/>
            </a:p>
          </p:txBody>
        </p:sp>
      </p:grpSp>
      <p:grpSp>
        <p:nvGrpSpPr>
          <p:cNvPr id="249" name="Google Shape;249;p9"/>
          <p:cNvGrpSpPr/>
          <p:nvPr/>
        </p:nvGrpSpPr>
        <p:grpSpPr>
          <a:xfrm>
            <a:off x="13570140" y="6685549"/>
            <a:ext cx="3486529" cy="2880963"/>
            <a:chOff x="13570140" y="6685549"/>
            <a:chExt cx="3486529" cy="2880963"/>
          </a:xfrm>
        </p:grpSpPr>
        <p:grpSp>
          <p:nvGrpSpPr>
            <p:cNvPr id="250" name="Google Shape;250;p9"/>
            <p:cNvGrpSpPr/>
            <p:nvPr/>
          </p:nvGrpSpPr>
          <p:grpSpPr>
            <a:xfrm>
              <a:off x="13570140" y="6685549"/>
              <a:ext cx="3486529" cy="2880963"/>
              <a:chOff x="-3810" y="0"/>
              <a:chExt cx="1522173" cy="2351564"/>
            </a:xfrm>
          </p:grpSpPr>
          <p:sp>
            <p:nvSpPr>
              <p:cNvPr id="251" name="Google Shape;251;p9"/>
              <p:cNvSpPr/>
              <p:nvPr/>
            </p:nvSpPr>
            <p:spPr>
              <a:xfrm>
                <a:off x="10160" y="16510"/>
                <a:ext cx="1492963" cy="2324894"/>
              </a:xfrm>
              <a:custGeom>
                <a:avLst/>
                <a:gdLst/>
                <a:ahLst/>
                <a:cxnLst/>
                <a:rect l="l" t="t" r="r" b="b"/>
                <a:pathLst>
                  <a:path w="1492963" h="2324894" extrusionOk="0">
                    <a:moveTo>
                      <a:pt x="1492963" y="2324894"/>
                    </a:moveTo>
                    <a:lnTo>
                      <a:pt x="0" y="2317274"/>
                    </a:lnTo>
                    <a:lnTo>
                      <a:pt x="0" y="819561"/>
                    </a:lnTo>
                    <a:lnTo>
                      <a:pt x="17780" y="19050"/>
                    </a:lnTo>
                    <a:lnTo>
                      <a:pt x="742284" y="0"/>
                    </a:lnTo>
                    <a:lnTo>
                      <a:pt x="1473913" y="5080"/>
                    </a:lnTo>
                    <a:close/>
                  </a:path>
                </a:pathLst>
              </a:custGeom>
              <a:solidFill>
                <a:srgbClr val="FFFFFF"/>
              </a:solidFill>
              <a:ln w="9525" cap="flat" cmpd="sng">
                <a:solidFill>
                  <a:srgbClr val="000000"/>
                </a:solidFill>
                <a:prstDash val="solid"/>
                <a:round/>
                <a:headEnd type="none" w="sm" len="sm"/>
                <a:tailEnd type="none" w="sm" len="sm"/>
              </a:ln>
            </p:spPr>
          </p:sp>
          <p:sp>
            <p:nvSpPr>
              <p:cNvPr id="252" name="Google Shape;252;p9"/>
              <p:cNvSpPr/>
              <p:nvPr/>
            </p:nvSpPr>
            <p:spPr>
              <a:xfrm>
                <a:off x="-3810" y="0"/>
                <a:ext cx="1522173" cy="2351564"/>
              </a:xfrm>
              <a:custGeom>
                <a:avLst/>
                <a:gdLst/>
                <a:ahLst/>
                <a:cxnLst/>
                <a:rect l="l" t="t" r="r" b="b"/>
                <a:pathLst>
                  <a:path w="1522173" h="2351564" extrusionOk="0">
                    <a:moveTo>
                      <a:pt x="1487883" y="21590"/>
                    </a:moveTo>
                    <a:cubicBezTo>
                      <a:pt x="1489153" y="34290"/>
                      <a:pt x="1489153" y="44450"/>
                      <a:pt x="1490423" y="54610"/>
                    </a:cubicBezTo>
                    <a:cubicBezTo>
                      <a:pt x="1492963" y="98777"/>
                      <a:pt x="1494233" y="148642"/>
                      <a:pt x="1496773" y="196727"/>
                    </a:cubicBezTo>
                    <a:cubicBezTo>
                      <a:pt x="1496773" y="266182"/>
                      <a:pt x="1509473" y="1635696"/>
                      <a:pt x="1515823" y="1705152"/>
                    </a:cubicBezTo>
                    <a:cubicBezTo>
                      <a:pt x="1522173" y="1810225"/>
                      <a:pt x="1518363" y="1917079"/>
                      <a:pt x="1518363" y="2022152"/>
                    </a:cubicBezTo>
                    <a:cubicBezTo>
                      <a:pt x="1518363" y="2114759"/>
                      <a:pt x="1519633" y="2200243"/>
                      <a:pt x="1520903" y="2290604"/>
                    </a:cubicBezTo>
                    <a:cubicBezTo>
                      <a:pt x="1520903" y="2312194"/>
                      <a:pt x="1520903" y="2326164"/>
                      <a:pt x="1520903" y="2350294"/>
                    </a:cubicBezTo>
                    <a:cubicBezTo>
                      <a:pt x="1498043" y="2350294"/>
                      <a:pt x="1477723" y="2351564"/>
                      <a:pt x="1458027" y="2350294"/>
                    </a:cubicBezTo>
                    <a:cubicBezTo>
                      <a:pt x="1385391" y="2345214"/>
                      <a:pt x="1311638" y="2351564"/>
                      <a:pt x="1239002" y="2346484"/>
                    </a:cubicBezTo>
                    <a:cubicBezTo>
                      <a:pt x="1195421" y="2342674"/>
                      <a:pt x="1152957" y="2345214"/>
                      <a:pt x="1109375" y="2342674"/>
                    </a:cubicBezTo>
                    <a:cubicBezTo>
                      <a:pt x="1089261" y="2341404"/>
                      <a:pt x="1069146" y="2340134"/>
                      <a:pt x="1049032" y="2338864"/>
                    </a:cubicBezTo>
                    <a:cubicBezTo>
                      <a:pt x="1036739" y="2338864"/>
                      <a:pt x="1025565" y="2340134"/>
                      <a:pt x="1013273" y="2340134"/>
                    </a:cubicBezTo>
                    <a:cubicBezTo>
                      <a:pt x="981983" y="2338864"/>
                      <a:pt x="895938" y="2340134"/>
                      <a:pt x="864649" y="2338864"/>
                    </a:cubicBezTo>
                    <a:cubicBezTo>
                      <a:pt x="842299" y="2337594"/>
                      <a:pt x="395310" y="2346484"/>
                      <a:pt x="372961" y="2345214"/>
                    </a:cubicBezTo>
                    <a:cubicBezTo>
                      <a:pt x="367373" y="2345214"/>
                      <a:pt x="360668" y="2346484"/>
                      <a:pt x="355081" y="2346484"/>
                    </a:cubicBezTo>
                    <a:cubicBezTo>
                      <a:pt x="341671" y="2346484"/>
                      <a:pt x="329379" y="2347754"/>
                      <a:pt x="315969" y="2347754"/>
                    </a:cubicBezTo>
                    <a:cubicBezTo>
                      <a:pt x="282445" y="2347754"/>
                      <a:pt x="250038" y="2346484"/>
                      <a:pt x="216514" y="2345214"/>
                    </a:cubicBezTo>
                    <a:cubicBezTo>
                      <a:pt x="196400" y="2343944"/>
                      <a:pt x="176285" y="2342674"/>
                      <a:pt x="157288" y="2341404"/>
                    </a:cubicBezTo>
                    <a:cubicBezTo>
                      <a:pt x="121529" y="2340134"/>
                      <a:pt x="85770" y="2338864"/>
                      <a:pt x="48260" y="2338864"/>
                    </a:cubicBezTo>
                    <a:cubicBezTo>
                      <a:pt x="38100" y="2338864"/>
                      <a:pt x="29210" y="2338864"/>
                      <a:pt x="19050" y="2337594"/>
                    </a:cubicBezTo>
                    <a:cubicBezTo>
                      <a:pt x="10160" y="2336324"/>
                      <a:pt x="5080" y="2329974"/>
                      <a:pt x="7620" y="2321084"/>
                    </a:cubicBezTo>
                    <a:cubicBezTo>
                      <a:pt x="16510" y="2289288"/>
                      <a:pt x="12700" y="2244765"/>
                      <a:pt x="11430" y="2198462"/>
                    </a:cubicBezTo>
                    <a:cubicBezTo>
                      <a:pt x="10160" y="2104074"/>
                      <a:pt x="6350" y="2011467"/>
                      <a:pt x="7620" y="1917079"/>
                    </a:cubicBezTo>
                    <a:cubicBezTo>
                      <a:pt x="5080" y="1799539"/>
                      <a:pt x="0" y="344541"/>
                      <a:pt x="7620" y="225221"/>
                    </a:cubicBezTo>
                    <a:cubicBezTo>
                      <a:pt x="8890" y="202069"/>
                      <a:pt x="7620" y="177137"/>
                      <a:pt x="8890" y="153985"/>
                    </a:cubicBezTo>
                    <a:cubicBezTo>
                      <a:pt x="10160" y="116586"/>
                      <a:pt x="12700" y="75625"/>
                      <a:pt x="13970" y="44450"/>
                    </a:cubicBezTo>
                    <a:cubicBezTo>
                      <a:pt x="13970" y="41910"/>
                      <a:pt x="15240" y="39370"/>
                      <a:pt x="16510" y="38100"/>
                    </a:cubicBezTo>
                    <a:cubicBezTo>
                      <a:pt x="38100" y="35560"/>
                      <a:pt x="57833" y="30480"/>
                      <a:pt x="75713" y="29210"/>
                    </a:cubicBezTo>
                    <a:cubicBezTo>
                      <a:pt x="105884" y="25400"/>
                      <a:pt x="136056" y="22860"/>
                      <a:pt x="167345" y="20320"/>
                    </a:cubicBezTo>
                    <a:cubicBezTo>
                      <a:pt x="188577" y="17780"/>
                      <a:pt x="209809" y="16510"/>
                      <a:pt x="229924" y="13970"/>
                    </a:cubicBezTo>
                    <a:cubicBezTo>
                      <a:pt x="250038" y="11430"/>
                      <a:pt x="271270" y="8890"/>
                      <a:pt x="291385" y="8890"/>
                    </a:cubicBezTo>
                    <a:cubicBezTo>
                      <a:pt x="313734" y="7620"/>
                      <a:pt x="336084" y="10160"/>
                      <a:pt x="358433" y="8890"/>
                    </a:cubicBezTo>
                    <a:cubicBezTo>
                      <a:pt x="386370" y="8890"/>
                      <a:pt x="892585" y="6350"/>
                      <a:pt x="920522" y="5080"/>
                    </a:cubicBezTo>
                    <a:cubicBezTo>
                      <a:pt x="947342" y="3810"/>
                      <a:pt x="974161" y="2540"/>
                      <a:pt x="1002098" y="2540"/>
                    </a:cubicBezTo>
                    <a:cubicBezTo>
                      <a:pt x="1047914" y="1270"/>
                      <a:pt x="1092613" y="0"/>
                      <a:pt x="1138430" y="0"/>
                    </a:cubicBezTo>
                    <a:cubicBezTo>
                      <a:pt x="1157427" y="0"/>
                      <a:pt x="1177541" y="2540"/>
                      <a:pt x="1196538" y="2540"/>
                    </a:cubicBezTo>
                    <a:cubicBezTo>
                      <a:pt x="1249059" y="3810"/>
                      <a:pt x="1302698" y="5080"/>
                      <a:pt x="1355219" y="7620"/>
                    </a:cubicBezTo>
                    <a:cubicBezTo>
                      <a:pt x="1383156" y="8890"/>
                      <a:pt x="1411093" y="12700"/>
                      <a:pt x="1439030" y="16510"/>
                    </a:cubicBezTo>
                    <a:cubicBezTo>
                      <a:pt x="1445735" y="16510"/>
                      <a:pt x="1452439" y="16510"/>
                      <a:pt x="1458027" y="16510"/>
                    </a:cubicBezTo>
                    <a:cubicBezTo>
                      <a:pt x="1468833" y="17780"/>
                      <a:pt x="1477723" y="20320"/>
                      <a:pt x="1487883" y="21590"/>
                    </a:cubicBezTo>
                    <a:close/>
                    <a:moveTo>
                      <a:pt x="1498043" y="2333784"/>
                    </a:moveTo>
                    <a:cubicBezTo>
                      <a:pt x="1499313" y="2317274"/>
                      <a:pt x="1500583" y="2304574"/>
                      <a:pt x="1500583" y="2291874"/>
                    </a:cubicBezTo>
                    <a:cubicBezTo>
                      <a:pt x="1499313" y="2191338"/>
                      <a:pt x="1498043" y="2096950"/>
                      <a:pt x="1498043" y="1995439"/>
                    </a:cubicBezTo>
                    <a:cubicBezTo>
                      <a:pt x="1498043" y="1949135"/>
                      <a:pt x="1500583" y="1902832"/>
                      <a:pt x="1499313" y="1856528"/>
                    </a:cubicBezTo>
                    <a:cubicBezTo>
                      <a:pt x="1499313" y="1813787"/>
                      <a:pt x="1498043" y="1769264"/>
                      <a:pt x="1496773" y="1726522"/>
                    </a:cubicBezTo>
                    <a:cubicBezTo>
                      <a:pt x="1491693" y="1660629"/>
                      <a:pt x="1480263" y="296457"/>
                      <a:pt x="1480263" y="230564"/>
                    </a:cubicBezTo>
                    <a:cubicBezTo>
                      <a:pt x="1477723" y="175356"/>
                      <a:pt x="1475183" y="118367"/>
                      <a:pt x="1472643" y="63500"/>
                    </a:cubicBezTo>
                    <a:cubicBezTo>
                      <a:pt x="1471373" y="44450"/>
                      <a:pt x="1470103" y="43180"/>
                      <a:pt x="1454674" y="41910"/>
                    </a:cubicBezTo>
                    <a:cubicBezTo>
                      <a:pt x="1451322" y="41910"/>
                      <a:pt x="1449087" y="41910"/>
                      <a:pt x="1445735" y="40640"/>
                    </a:cubicBezTo>
                    <a:cubicBezTo>
                      <a:pt x="1417798" y="36830"/>
                      <a:pt x="1388743" y="31750"/>
                      <a:pt x="1360807" y="30480"/>
                    </a:cubicBezTo>
                    <a:cubicBezTo>
                      <a:pt x="1292641" y="26670"/>
                      <a:pt x="1223357" y="25400"/>
                      <a:pt x="1155192" y="22860"/>
                    </a:cubicBezTo>
                    <a:cubicBezTo>
                      <a:pt x="1145134" y="22860"/>
                      <a:pt x="1133960" y="22860"/>
                      <a:pt x="1123902" y="22860"/>
                    </a:cubicBezTo>
                    <a:cubicBezTo>
                      <a:pt x="1107140" y="22860"/>
                      <a:pt x="1090378" y="22860"/>
                      <a:pt x="1074734" y="22860"/>
                    </a:cubicBezTo>
                    <a:cubicBezTo>
                      <a:pt x="1038974" y="22860"/>
                      <a:pt x="1003215" y="22860"/>
                      <a:pt x="968574" y="24130"/>
                    </a:cubicBezTo>
                    <a:cubicBezTo>
                      <a:pt x="938402" y="25400"/>
                      <a:pt x="429952" y="29210"/>
                      <a:pt x="399780" y="29210"/>
                    </a:cubicBezTo>
                    <a:cubicBezTo>
                      <a:pt x="350611" y="29210"/>
                      <a:pt x="301442" y="26670"/>
                      <a:pt x="252273" y="33020"/>
                    </a:cubicBezTo>
                    <a:cubicBezTo>
                      <a:pt x="226572" y="36830"/>
                      <a:pt x="201987" y="36830"/>
                      <a:pt x="177403" y="38100"/>
                    </a:cubicBezTo>
                    <a:cubicBezTo>
                      <a:pt x="134939" y="41910"/>
                      <a:pt x="92475" y="45720"/>
                      <a:pt x="49530" y="50800"/>
                    </a:cubicBezTo>
                    <a:cubicBezTo>
                      <a:pt x="36830" y="50800"/>
                      <a:pt x="34290" y="53340"/>
                      <a:pt x="33020" y="70282"/>
                    </a:cubicBezTo>
                    <a:cubicBezTo>
                      <a:pt x="31750" y="102339"/>
                      <a:pt x="31750" y="134395"/>
                      <a:pt x="30480" y="166451"/>
                    </a:cubicBezTo>
                    <a:cubicBezTo>
                      <a:pt x="29210" y="219878"/>
                      <a:pt x="26670" y="271524"/>
                      <a:pt x="25400" y="324952"/>
                    </a:cubicBezTo>
                    <a:cubicBezTo>
                      <a:pt x="20320" y="381940"/>
                      <a:pt x="26670" y="1774607"/>
                      <a:pt x="29210" y="1831596"/>
                    </a:cubicBezTo>
                    <a:cubicBezTo>
                      <a:pt x="29210" y="1892146"/>
                      <a:pt x="29210" y="1954478"/>
                      <a:pt x="30480" y="2015029"/>
                    </a:cubicBezTo>
                    <a:cubicBezTo>
                      <a:pt x="30480" y="2059551"/>
                      <a:pt x="33020" y="2104074"/>
                      <a:pt x="33020" y="2148596"/>
                    </a:cubicBezTo>
                    <a:cubicBezTo>
                      <a:pt x="33020" y="2196681"/>
                      <a:pt x="33020" y="2244765"/>
                      <a:pt x="31750" y="2291874"/>
                    </a:cubicBezTo>
                    <a:cubicBezTo>
                      <a:pt x="31750" y="2295684"/>
                      <a:pt x="31750" y="2298224"/>
                      <a:pt x="31750" y="2302034"/>
                    </a:cubicBezTo>
                    <a:cubicBezTo>
                      <a:pt x="31750" y="2312194"/>
                      <a:pt x="35560" y="2316004"/>
                      <a:pt x="44450" y="2316004"/>
                    </a:cubicBezTo>
                    <a:cubicBezTo>
                      <a:pt x="60068" y="2316004"/>
                      <a:pt x="75713" y="2317274"/>
                      <a:pt x="90240" y="2317274"/>
                    </a:cubicBezTo>
                    <a:cubicBezTo>
                      <a:pt x="111472" y="2317274"/>
                      <a:pt x="133821" y="2314734"/>
                      <a:pt x="155053" y="2317274"/>
                    </a:cubicBezTo>
                    <a:cubicBezTo>
                      <a:pt x="189695" y="2321084"/>
                      <a:pt x="224337" y="2323624"/>
                      <a:pt x="258978" y="2322354"/>
                    </a:cubicBezTo>
                    <a:cubicBezTo>
                      <a:pt x="281328" y="2321084"/>
                      <a:pt x="302560" y="2323624"/>
                      <a:pt x="324909" y="2323624"/>
                    </a:cubicBezTo>
                    <a:cubicBezTo>
                      <a:pt x="357316" y="2323624"/>
                      <a:pt x="389723" y="2322354"/>
                      <a:pt x="422129" y="2323624"/>
                    </a:cubicBezTo>
                    <a:cubicBezTo>
                      <a:pt x="470181" y="2324894"/>
                      <a:pt x="997628" y="2314734"/>
                      <a:pt x="1046797" y="2317274"/>
                    </a:cubicBezTo>
                    <a:cubicBezTo>
                      <a:pt x="1068029" y="2318544"/>
                      <a:pt x="1089261" y="2319814"/>
                      <a:pt x="1109375" y="2319814"/>
                    </a:cubicBezTo>
                    <a:cubicBezTo>
                      <a:pt x="1146252" y="2322354"/>
                      <a:pt x="1182011" y="2318544"/>
                      <a:pt x="1218888" y="2322354"/>
                    </a:cubicBezTo>
                    <a:cubicBezTo>
                      <a:pt x="1249059" y="2324894"/>
                      <a:pt x="1279231" y="2324894"/>
                      <a:pt x="1309403" y="2327434"/>
                    </a:cubicBezTo>
                    <a:cubicBezTo>
                      <a:pt x="1354102" y="2331244"/>
                      <a:pt x="1398801" y="2333784"/>
                      <a:pt x="1443500" y="2335054"/>
                    </a:cubicBezTo>
                    <a:cubicBezTo>
                      <a:pt x="1460262" y="2335054"/>
                      <a:pt x="1477723" y="2333784"/>
                      <a:pt x="1498043" y="2333784"/>
                    </a:cubicBezTo>
                    <a:close/>
                  </a:path>
                </a:pathLst>
              </a:custGeom>
              <a:solidFill>
                <a:srgbClr val="FCD7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253;p9"/>
            <p:cNvSpPr txBox="1"/>
            <p:nvPr/>
          </p:nvSpPr>
          <p:spPr>
            <a:xfrm>
              <a:off x="13799741" y="7119997"/>
              <a:ext cx="3024415" cy="206210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a:solidFill>
                    <a:schemeClr val="dk1"/>
                  </a:solidFill>
                  <a:latin typeface="Times New Roman"/>
                  <a:ea typeface="Times New Roman"/>
                  <a:cs typeface="Times New Roman"/>
                  <a:sym typeface="Times New Roman"/>
                </a:rPr>
                <a:t>Ước vọng hòa bình của cả thành phố</a:t>
              </a:r>
              <a:endParaRPr sz="3200" b="1">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r>
                <a:rPr lang="en-US" sz="3200" b="1">
                  <a:solidFill>
                    <a:schemeClr val="dk1"/>
                  </a:solidFill>
                  <a:latin typeface="Times New Roman"/>
                  <a:ea typeface="Times New Roman"/>
                  <a:cs typeface="Times New Roman"/>
                  <a:sym typeface="Times New Roman"/>
                </a:rPr>
                <a:t>Hi-rô-si-ma</a:t>
              </a:r>
              <a:endParaRPr sz="3200" b="1">
                <a:solidFill>
                  <a:schemeClr val="dk1"/>
                </a:solidFill>
                <a:latin typeface="Times New Roman"/>
                <a:ea typeface="Times New Roman"/>
                <a:cs typeface="Times New Roman"/>
                <a:sym typeface="Times New Roman"/>
              </a:endParaRPr>
            </a:p>
          </p:txBody>
        </p:sp>
      </p:grpSp>
      <p:grpSp>
        <p:nvGrpSpPr>
          <p:cNvPr id="254" name="Google Shape;254;p9"/>
          <p:cNvGrpSpPr/>
          <p:nvPr/>
        </p:nvGrpSpPr>
        <p:grpSpPr>
          <a:xfrm>
            <a:off x="1242648" y="3605823"/>
            <a:ext cx="3570803" cy="2983920"/>
            <a:chOff x="1242648" y="3605823"/>
            <a:chExt cx="3570803" cy="2983920"/>
          </a:xfrm>
        </p:grpSpPr>
        <p:grpSp>
          <p:nvGrpSpPr>
            <p:cNvPr id="255" name="Google Shape;255;p9"/>
            <p:cNvGrpSpPr/>
            <p:nvPr/>
          </p:nvGrpSpPr>
          <p:grpSpPr>
            <a:xfrm>
              <a:off x="1281813" y="3707223"/>
              <a:ext cx="3486529" cy="2882520"/>
              <a:chOff x="-3810" y="0"/>
              <a:chExt cx="1522173" cy="2351564"/>
            </a:xfrm>
          </p:grpSpPr>
          <p:sp>
            <p:nvSpPr>
              <p:cNvPr id="256" name="Google Shape;256;p9"/>
              <p:cNvSpPr/>
              <p:nvPr/>
            </p:nvSpPr>
            <p:spPr>
              <a:xfrm>
                <a:off x="10160" y="16510"/>
                <a:ext cx="1492963" cy="2324894"/>
              </a:xfrm>
              <a:custGeom>
                <a:avLst/>
                <a:gdLst/>
                <a:ahLst/>
                <a:cxnLst/>
                <a:rect l="l" t="t" r="r" b="b"/>
                <a:pathLst>
                  <a:path w="1492963" h="2324894" extrusionOk="0">
                    <a:moveTo>
                      <a:pt x="1492963" y="2324894"/>
                    </a:moveTo>
                    <a:lnTo>
                      <a:pt x="0" y="2317274"/>
                    </a:lnTo>
                    <a:lnTo>
                      <a:pt x="0" y="819561"/>
                    </a:lnTo>
                    <a:lnTo>
                      <a:pt x="17780" y="19050"/>
                    </a:lnTo>
                    <a:lnTo>
                      <a:pt x="742284" y="0"/>
                    </a:lnTo>
                    <a:lnTo>
                      <a:pt x="1473913" y="5080"/>
                    </a:lnTo>
                    <a:close/>
                  </a:path>
                </a:pathLst>
              </a:custGeom>
              <a:solidFill>
                <a:srgbClr val="FFFFFF"/>
              </a:solidFill>
              <a:ln w="9525" cap="flat" cmpd="sng">
                <a:solidFill>
                  <a:srgbClr val="000000"/>
                </a:solidFill>
                <a:prstDash val="solid"/>
                <a:round/>
                <a:headEnd type="none" w="sm" len="sm"/>
                <a:tailEnd type="none" w="sm" len="sm"/>
              </a:ln>
            </p:spPr>
          </p:sp>
          <p:sp>
            <p:nvSpPr>
              <p:cNvPr id="257" name="Google Shape;257;p9"/>
              <p:cNvSpPr/>
              <p:nvPr/>
            </p:nvSpPr>
            <p:spPr>
              <a:xfrm>
                <a:off x="-3810" y="0"/>
                <a:ext cx="1522173" cy="2351564"/>
              </a:xfrm>
              <a:custGeom>
                <a:avLst/>
                <a:gdLst/>
                <a:ahLst/>
                <a:cxnLst/>
                <a:rect l="l" t="t" r="r" b="b"/>
                <a:pathLst>
                  <a:path w="1522173" h="2351564" extrusionOk="0">
                    <a:moveTo>
                      <a:pt x="1487883" y="21590"/>
                    </a:moveTo>
                    <a:cubicBezTo>
                      <a:pt x="1489153" y="34290"/>
                      <a:pt x="1489153" y="44450"/>
                      <a:pt x="1490423" y="54610"/>
                    </a:cubicBezTo>
                    <a:cubicBezTo>
                      <a:pt x="1492963" y="98777"/>
                      <a:pt x="1494233" y="148642"/>
                      <a:pt x="1496773" y="196727"/>
                    </a:cubicBezTo>
                    <a:cubicBezTo>
                      <a:pt x="1496773" y="266182"/>
                      <a:pt x="1509473" y="1635696"/>
                      <a:pt x="1515823" y="1705152"/>
                    </a:cubicBezTo>
                    <a:cubicBezTo>
                      <a:pt x="1522173" y="1810225"/>
                      <a:pt x="1518363" y="1917079"/>
                      <a:pt x="1518363" y="2022152"/>
                    </a:cubicBezTo>
                    <a:cubicBezTo>
                      <a:pt x="1518363" y="2114759"/>
                      <a:pt x="1519633" y="2200243"/>
                      <a:pt x="1520903" y="2290604"/>
                    </a:cubicBezTo>
                    <a:cubicBezTo>
                      <a:pt x="1520903" y="2312194"/>
                      <a:pt x="1520903" y="2326164"/>
                      <a:pt x="1520903" y="2350294"/>
                    </a:cubicBezTo>
                    <a:cubicBezTo>
                      <a:pt x="1498043" y="2350294"/>
                      <a:pt x="1477723" y="2351564"/>
                      <a:pt x="1458027" y="2350294"/>
                    </a:cubicBezTo>
                    <a:cubicBezTo>
                      <a:pt x="1385391" y="2345214"/>
                      <a:pt x="1311638" y="2351564"/>
                      <a:pt x="1239002" y="2346484"/>
                    </a:cubicBezTo>
                    <a:cubicBezTo>
                      <a:pt x="1195421" y="2342674"/>
                      <a:pt x="1152957" y="2345214"/>
                      <a:pt x="1109375" y="2342674"/>
                    </a:cubicBezTo>
                    <a:cubicBezTo>
                      <a:pt x="1089261" y="2341404"/>
                      <a:pt x="1069146" y="2340134"/>
                      <a:pt x="1049032" y="2338864"/>
                    </a:cubicBezTo>
                    <a:cubicBezTo>
                      <a:pt x="1036739" y="2338864"/>
                      <a:pt x="1025565" y="2340134"/>
                      <a:pt x="1013273" y="2340134"/>
                    </a:cubicBezTo>
                    <a:cubicBezTo>
                      <a:pt x="981983" y="2338864"/>
                      <a:pt x="895938" y="2340134"/>
                      <a:pt x="864649" y="2338864"/>
                    </a:cubicBezTo>
                    <a:cubicBezTo>
                      <a:pt x="842299" y="2337594"/>
                      <a:pt x="395310" y="2346484"/>
                      <a:pt x="372961" y="2345214"/>
                    </a:cubicBezTo>
                    <a:cubicBezTo>
                      <a:pt x="367373" y="2345214"/>
                      <a:pt x="360668" y="2346484"/>
                      <a:pt x="355081" y="2346484"/>
                    </a:cubicBezTo>
                    <a:cubicBezTo>
                      <a:pt x="341671" y="2346484"/>
                      <a:pt x="329379" y="2347754"/>
                      <a:pt x="315969" y="2347754"/>
                    </a:cubicBezTo>
                    <a:cubicBezTo>
                      <a:pt x="282445" y="2347754"/>
                      <a:pt x="250038" y="2346484"/>
                      <a:pt x="216514" y="2345214"/>
                    </a:cubicBezTo>
                    <a:cubicBezTo>
                      <a:pt x="196400" y="2343944"/>
                      <a:pt x="176285" y="2342674"/>
                      <a:pt x="157288" y="2341404"/>
                    </a:cubicBezTo>
                    <a:cubicBezTo>
                      <a:pt x="121529" y="2340134"/>
                      <a:pt x="85770" y="2338864"/>
                      <a:pt x="48260" y="2338864"/>
                    </a:cubicBezTo>
                    <a:cubicBezTo>
                      <a:pt x="38100" y="2338864"/>
                      <a:pt x="29210" y="2338864"/>
                      <a:pt x="19050" y="2337594"/>
                    </a:cubicBezTo>
                    <a:cubicBezTo>
                      <a:pt x="10160" y="2336324"/>
                      <a:pt x="5080" y="2329974"/>
                      <a:pt x="7620" y="2321084"/>
                    </a:cubicBezTo>
                    <a:cubicBezTo>
                      <a:pt x="16510" y="2289288"/>
                      <a:pt x="12700" y="2244765"/>
                      <a:pt x="11430" y="2198462"/>
                    </a:cubicBezTo>
                    <a:cubicBezTo>
                      <a:pt x="10160" y="2104074"/>
                      <a:pt x="6350" y="2011467"/>
                      <a:pt x="7620" y="1917079"/>
                    </a:cubicBezTo>
                    <a:cubicBezTo>
                      <a:pt x="5080" y="1799539"/>
                      <a:pt x="0" y="344541"/>
                      <a:pt x="7620" y="225221"/>
                    </a:cubicBezTo>
                    <a:cubicBezTo>
                      <a:pt x="8890" y="202069"/>
                      <a:pt x="7620" y="177137"/>
                      <a:pt x="8890" y="153985"/>
                    </a:cubicBezTo>
                    <a:cubicBezTo>
                      <a:pt x="10160" y="116586"/>
                      <a:pt x="12700" y="75625"/>
                      <a:pt x="13970" y="44450"/>
                    </a:cubicBezTo>
                    <a:cubicBezTo>
                      <a:pt x="13970" y="41910"/>
                      <a:pt x="15240" y="39370"/>
                      <a:pt x="16510" y="38100"/>
                    </a:cubicBezTo>
                    <a:cubicBezTo>
                      <a:pt x="38100" y="35560"/>
                      <a:pt x="57833" y="30480"/>
                      <a:pt x="75713" y="29210"/>
                    </a:cubicBezTo>
                    <a:cubicBezTo>
                      <a:pt x="105884" y="25400"/>
                      <a:pt x="136056" y="22860"/>
                      <a:pt x="167345" y="20320"/>
                    </a:cubicBezTo>
                    <a:cubicBezTo>
                      <a:pt x="188577" y="17780"/>
                      <a:pt x="209809" y="16510"/>
                      <a:pt x="229924" y="13970"/>
                    </a:cubicBezTo>
                    <a:cubicBezTo>
                      <a:pt x="250038" y="11430"/>
                      <a:pt x="271270" y="8890"/>
                      <a:pt x="291385" y="8890"/>
                    </a:cubicBezTo>
                    <a:cubicBezTo>
                      <a:pt x="313734" y="7620"/>
                      <a:pt x="336084" y="10160"/>
                      <a:pt x="358433" y="8890"/>
                    </a:cubicBezTo>
                    <a:cubicBezTo>
                      <a:pt x="386370" y="8890"/>
                      <a:pt x="892585" y="6350"/>
                      <a:pt x="920522" y="5080"/>
                    </a:cubicBezTo>
                    <a:cubicBezTo>
                      <a:pt x="947342" y="3810"/>
                      <a:pt x="974161" y="2540"/>
                      <a:pt x="1002098" y="2540"/>
                    </a:cubicBezTo>
                    <a:cubicBezTo>
                      <a:pt x="1047914" y="1270"/>
                      <a:pt x="1092613" y="0"/>
                      <a:pt x="1138430" y="0"/>
                    </a:cubicBezTo>
                    <a:cubicBezTo>
                      <a:pt x="1157427" y="0"/>
                      <a:pt x="1177541" y="2540"/>
                      <a:pt x="1196538" y="2540"/>
                    </a:cubicBezTo>
                    <a:cubicBezTo>
                      <a:pt x="1249059" y="3810"/>
                      <a:pt x="1302698" y="5080"/>
                      <a:pt x="1355219" y="7620"/>
                    </a:cubicBezTo>
                    <a:cubicBezTo>
                      <a:pt x="1383156" y="8890"/>
                      <a:pt x="1411093" y="12700"/>
                      <a:pt x="1439030" y="16510"/>
                    </a:cubicBezTo>
                    <a:cubicBezTo>
                      <a:pt x="1445735" y="16510"/>
                      <a:pt x="1452439" y="16510"/>
                      <a:pt x="1458027" y="16510"/>
                    </a:cubicBezTo>
                    <a:cubicBezTo>
                      <a:pt x="1468833" y="17780"/>
                      <a:pt x="1477723" y="20320"/>
                      <a:pt x="1487883" y="21590"/>
                    </a:cubicBezTo>
                    <a:close/>
                    <a:moveTo>
                      <a:pt x="1498043" y="2333784"/>
                    </a:moveTo>
                    <a:cubicBezTo>
                      <a:pt x="1499313" y="2317274"/>
                      <a:pt x="1500583" y="2304574"/>
                      <a:pt x="1500583" y="2291874"/>
                    </a:cubicBezTo>
                    <a:cubicBezTo>
                      <a:pt x="1499313" y="2191338"/>
                      <a:pt x="1498043" y="2096950"/>
                      <a:pt x="1498043" y="1995439"/>
                    </a:cubicBezTo>
                    <a:cubicBezTo>
                      <a:pt x="1498043" y="1949135"/>
                      <a:pt x="1500583" y="1902832"/>
                      <a:pt x="1499313" y="1856528"/>
                    </a:cubicBezTo>
                    <a:cubicBezTo>
                      <a:pt x="1499313" y="1813787"/>
                      <a:pt x="1498043" y="1769264"/>
                      <a:pt x="1496773" y="1726522"/>
                    </a:cubicBezTo>
                    <a:cubicBezTo>
                      <a:pt x="1491693" y="1660629"/>
                      <a:pt x="1480263" y="296457"/>
                      <a:pt x="1480263" y="230564"/>
                    </a:cubicBezTo>
                    <a:cubicBezTo>
                      <a:pt x="1477723" y="175356"/>
                      <a:pt x="1475183" y="118367"/>
                      <a:pt x="1472643" y="63500"/>
                    </a:cubicBezTo>
                    <a:cubicBezTo>
                      <a:pt x="1471373" y="44450"/>
                      <a:pt x="1470103" y="43180"/>
                      <a:pt x="1454674" y="41910"/>
                    </a:cubicBezTo>
                    <a:cubicBezTo>
                      <a:pt x="1451322" y="41910"/>
                      <a:pt x="1449087" y="41910"/>
                      <a:pt x="1445735" y="40640"/>
                    </a:cubicBezTo>
                    <a:cubicBezTo>
                      <a:pt x="1417798" y="36830"/>
                      <a:pt x="1388743" y="31750"/>
                      <a:pt x="1360807" y="30480"/>
                    </a:cubicBezTo>
                    <a:cubicBezTo>
                      <a:pt x="1292641" y="26670"/>
                      <a:pt x="1223357" y="25400"/>
                      <a:pt x="1155192" y="22860"/>
                    </a:cubicBezTo>
                    <a:cubicBezTo>
                      <a:pt x="1145134" y="22860"/>
                      <a:pt x="1133960" y="22860"/>
                      <a:pt x="1123902" y="22860"/>
                    </a:cubicBezTo>
                    <a:cubicBezTo>
                      <a:pt x="1107140" y="22860"/>
                      <a:pt x="1090378" y="22860"/>
                      <a:pt x="1074734" y="22860"/>
                    </a:cubicBezTo>
                    <a:cubicBezTo>
                      <a:pt x="1038974" y="22860"/>
                      <a:pt x="1003215" y="22860"/>
                      <a:pt x="968574" y="24130"/>
                    </a:cubicBezTo>
                    <a:cubicBezTo>
                      <a:pt x="938402" y="25400"/>
                      <a:pt x="429952" y="29210"/>
                      <a:pt x="399780" y="29210"/>
                    </a:cubicBezTo>
                    <a:cubicBezTo>
                      <a:pt x="350611" y="29210"/>
                      <a:pt x="301442" y="26670"/>
                      <a:pt x="252273" y="33020"/>
                    </a:cubicBezTo>
                    <a:cubicBezTo>
                      <a:pt x="226572" y="36830"/>
                      <a:pt x="201987" y="36830"/>
                      <a:pt x="177403" y="38100"/>
                    </a:cubicBezTo>
                    <a:cubicBezTo>
                      <a:pt x="134939" y="41910"/>
                      <a:pt x="92475" y="45720"/>
                      <a:pt x="49530" y="50800"/>
                    </a:cubicBezTo>
                    <a:cubicBezTo>
                      <a:pt x="36830" y="50800"/>
                      <a:pt x="34290" y="53340"/>
                      <a:pt x="33020" y="70282"/>
                    </a:cubicBezTo>
                    <a:cubicBezTo>
                      <a:pt x="31750" y="102339"/>
                      <a:pt x="31750" y="134395"/>
                      <a:pt x="30480" y="166451"/>
                    </a:cubicBezTo>
                    <a:cubicBezTo>
                      <a:pt x="29210" y="219878"/>
                      <a:pt x="26670" y="271524"/>
                      <a:pt x="25400" y="324952"/>
                    </a:cubicBezTo>
                    <a:cubicBezTo>
                      <a:pt x="20320" y="381940"/>
                      <a:pt x="26670" y="1774607"/>
                      <a:pt x="29210" y="1831596"/>
                    </a:cubicBezTo>
                    <a:cubicBezTo>
                      <a:pt x="29210" y="1892146"/>
                      <a:pt x="29210" y="1954478"/>
                      <a:pt x="30480" y="2015029"/>
                    </a:cubicBezTo>
                    <a:cubicBezTo>
                      <a:pt x="30480" y="2059551"/>
                      <a:pt x="33020" y="2104074"/>
                      <a:pt x="33020" y="2148596"/>
                    </a:cubicBezTo>
                    <a:cubicBezTo>
                      <a:pt x="33020" y="2196681"/>
                      <a:pt x="33020" y="2244765"/>
                      <a:pt x="31750" y="2291874"/>
                    </a:cubicBezTo>
                    <a:cubicBezTo>
                      <a:pt x="31750" y="2295684"/>
                      <a:pt x="31750" y="2298224"/>
                      <a:pt x="31750" y="2302034"/>
                    </a:cubicBezTo>
                    <a:cubicBezTo>
                      <a:pt x="31750" y="2312194"/>
                      <a:pt x="35560" y="2316004"/>
                      <a:pt x="44450" y="2316004"/>
                    </a:cubicBezTo>
                    <a:cubicBezTo>
                      <a:pt x="60068" y="2316004"/>
                      <a:pt x="75713" y="2317274"/>
                      <a:pt x="90240" y="2317274"/>
                    </a:cubicBezTo>
                    <a:cubicBezTo>
                      <a:pt x="111472" y="2317274"/>
                      <a:pt x="133821" y="2314734"/>
                      <a:pt x="155053" y="2317274"/>
                    </a:cubicBezTo>
                    <a:cubicBezTo>
                      <a:pt x="189695" y="2321084"/>
                      <a:pt x="224337" y="2323624"/>
                      <a:pt x="258978" y="2322354"/>
                    </a:cubicBezTo>
                    <a:cubicBezTo>
                      <a:pt x="281328" y="2321084"/>
                      <a:pt x="302560" y="2323624"/>
                      <a:pt x="324909" y="2323624"/>
                    </a:cubicBezTo>
                    <a:cubicBezTo>
                      <a:pt x="357316" y="2323624"/>
                      <a:pt x="389723" y="2322354"/>
                      <a:pt x="422129" y="2323624"/>
                    </a:cubicBezTo>
                    <a:cubicBezTo>
                      <a:pt x="470181" y="2324894"/>
                      <a:pt x="997628" y="2314734"/>
                      <a:pt x="1046797" y="2317274"/>
                    </a:cubicBezTo>
                    <a:cubicBezTo>
                      <a:pt x="1068029" y="2318544"/>
                      <a:pt x="1089261" y="2319814"/>
                      <a:pt x="1109375" y="2319814"/>
                    </a:cubicBezTo>
                    <a:cubicBezTo>
                      <a:pt x="1146252" y="2322354"/>
                      <a:pt x="1182011" y="2318544"/>
                      <a:pt x="1218888" y="2322354"/>
                    </a:cubicBezTo>
                    <a:cubicBezTo>
                      <a:pt x="1249059" y="2324894"/>
                      <a:pt x="1279231" y="2324894"/>
                      <a:pt x="1309403" y="2327434"/>
                    </a:cubicBezTo>
                    <a:cubicBezTo>
                      <a:pt x="1354102" y="2331244"/>
                      <a:pt x="1398801" y="2333784"/>
                      <a:pt x="1443500" y="2335054"/>
                    </a:cubicBezTo>
                    <a:cubicBezTo>
                      <a:pt x="1460262" y="2335054"/>
                      <a:pt x="1477723" y="2333784"/>
                      <a:pt x="1498043" y="2333784"/>
                    </a:cubicBezTo>
                    <a:close/>
                  </a:path>
                </a:pathLst>
              </a:custGeom>
              <a:solidFill>
                <a:srgbClr val="FCD7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8" name="Google Shape;258;p9"/>
            <p:cNvGrpSpPr/>
            <p:nvPr/>
          </p:nvGrpSpPr>
          <p:grpSpPr>
            <a:xfrm rot="10800000">
              <a:off x="1242648" y="3710260"/>
              <a:ext cx="3570803" cy="759448"/>
              <a:chOff x="-3810" y="0"/>
              <a:chExt cx="1493087" cy="317554"/>
            </a:xfrm>
          </p:grpSpPr>
          <p:sp>
            <p:nvSpPr>
              <p:cNvPr id="259" name="Google Shape;259;p9"/>
              <p:cNvSpPr/>
              <p:nvPr/>
            </p:nvSpPr>
            <p:spPr>
              <a:xfrm>
                <a:off x="10160" y="16510"/>
                <a:ext cx="1463877" cy="290884"/>
              </a:xfrm>
              <a:custGeom>
                <a:avLst/>
                <a:gdLst/>
                <a:ahLst/>
                <a:cxnLst/>
                <a:rect l="l" t="t" r="r" b="b"/>
                <a:pathLst>
                  <a:path w="1463877" h="290884" extrusionOk="0">
                    <a:moveTo>
                      <a:pt x="1463877" y="290884"/>
                    </a:moveTo>
                    <a:lnTo>
                      <a:pt x="0" y="283264"/>
                    </a:lnTo>
                    <a:lnTo>
                      <a:pt x="0" y="114113"/>
                    </a:lnTo>
                    <a:lnTo>
                      <a:pt x="17780" y="19050"/>
                    </a:lnTo>
                    <a:lnTo>
                      <a:pt x="727778" y="0"/>
                    </a:lnTo>
                    <a:lnTo>
                      <a:pt x="1444827" y="5080"/>
                    </a:lnTo>
                    <a:close/>
                  </a:path>
                </a:pathLst>
              </a:custGeom>
              <a:solidFill>
                <a:srgbClr val="FCD7D7"/>
              </a:solidFill>
              <a:ln>
                <a:noFill/>
              </a:ln>
            </p:spPr>
          </p:sp>
          <p:sp>
            <p:nvSpPr>
              <p:cNvPr id="260" name="Google Shape;260;p9"/>
              <p:cNvSpPr/>
              <p:nvPr/>
            </p:nvSpPr>
            <p:spPr>
              <a:xfrm>
                <a:off x="-3810" y="0"/>
                <a:ext cx="1493087" cy="317554"/>
              </a:xfrm>
              <a:custGeom>
                <a:avLst/>
                <a:gdLst/>
                <a:ahLst/>
                <a:cxnLst/>
                <a:rect l="l" t="t" r="r" b="b"/>
                <a:pathLst>
                  <a:path w="1493087" h="317554" extrusionOk="0">
                    <a:moveTo>
                      <a:pt x="1458797" y="21590"/>
                    </a:moveTo>
                    <a:cubicBezTo>
                      <a:pt x="1460067" y="34290"/>
                      <a:pt x="1460067" y="44450"/>
                      <a:pt x="1461337" y="54610"/>
                    </a:cubicBezTo>
                    <a:cubicBezTo>
                      <a:pt x="1463877" y="67305"/>
                      <a:pt x="1465147" y="71587"/>
                      <a:pt x="1467687" y="75717"/>
                    </a:cubicBezTo>
                    <a:cubicBezTo>
                      <a:pt x="1467687" y="81681"/>
                      <a:pt x="1480387" y="199294"/>
                      <a:pt x="1486737" y="205259"/>
                    </a:cubicBezTo>
                    <a:cubicBezTo>
                      <a:pt x="1493087" y="214283"/>
                      <a:pt x="1489277" y="223459"/>
                      <a:pt x="1489277" y="232483"/>
                    </a:cubicBezTo>
                    <a:cubicBezTo>
                      <a:pt x="1489277" y="240436"/>
                      <a:pt x="1490547" y="247777"/>
                      <a:pt x="1491817" y="256594"/>
                    </a:cubicBezTo>
                    <a:cubicBezTo>
                      <a:pt x="1491817" y="278184"/>
                      <a:pt x="1491817" y="292154"/>
                      <a:pt x="1491817" y="316284"/>
                    </a:cubicBezTo>
                    <a:cubicBezTo>
                      <a:pt x="1468957" y="316284"/>
                      <a:pt x="1448637" y="317554"/>
                      <a:pt x="1429035" y="316284"/>
                    </a:cubicBezTo>
                    <a:cubicBezTo>
                      <a:pt x="1357898" y="311204"/>
                      <a:pt x="1285668" y="317554"/>
                      <a:pt x="1214531" y="312474"/>
                    </a:cubicBezTo>
                    <a:cubicBezTo>
                      <a:pt x="1171849" y="308664"/>
                      <a:pt x="1130262" y="311204"/>
                      <a:pt x="1087580" y="308664"/>
                    </a:cubicBezTo>
                    <a:cubicBezTo>
                      <a:pt x="1067881" y="307394"/>
                      <a:pt x="1048182" y="306124"/>
                      <a:pt x="1028482" y="304854"/>
                    </a:cubicBezTo>
                    <a:cubicBezTo>
                      <a:pt x="1016444" y="304854"/>
                      <a:pt x="1005500" y="306124"/>
                      <a:pt x="993461" y="306124"/>
                    </a:cubicBezTo>
                    <a:cubicBezTo>
                      <a:pt x="962818" y="304854"/>
                      <a:pt x="878549" y="306124"/>
                      <a:pt x="847905" y="304854"/>
                    </a:cubicBezTo>
                    <a:cubicBezTo>
                      <a:pt x="826017" y="303584"/>
                      <a:pt x="388255" y="312474"/>
                      <a:pt x="366367" y="311204"/>
                    </a:cubicBezTo>
                    <a:cubicBezTo>
                      <a:pt x="360895" y="311204"/>
                      <a:pt x="354328" y="312474"/>
                      <a:pt x="348856" y="312474"/>
                    </a:cubicBezTo>
                    <a:cubicBezTo>
                      <a:pt x="335723" y="312474"/>
                      <a:pt x="323685" y="313744"/>
                      <a:pt x="310552" y="313744"/>
                    </a:cubicBezTo>
                    <a:cubicBezTo>
                      <a:pt x="277720" y="313744"/>
                      <a:pt x="245982" y="312474"/>
                      <a:pt x="213150" y="311204"/>
                    </a:cubicBezTo>
                    <a:cubicBezTo>
                      <a:pt x="193451" y="309934"/>
                      <a:pt x="173751" y="308664"/>
                      <a:pt x="155146" y="307394"/>
                    </a:cubicBezTo>
                    <a:cubicBezTo>
                      <a:pt x="120126" y="306124"/>
                      <a:pt x="85105" y="304854"/>
                      <a:pt x="48260" y="304854"/>
                    </a:cubicBezTo>
                    <a:cubicBezTo>
                      <a:pt x="38100" y="304854"/>
                      <a:pt x="29210" y="304854"/>
                      <a:pt x="19050" y="303584"/>
                    </a:cubicBezTo>
                    <a:cubicBezTo>
                      <a:pt x="10160" y="302314"/>
                      <a:pt x="5080" y="295964"/>
                      <a:pt x="7620" y="287074"/>
                    </a:cubicBezTo>
                    <a:cubicBezTo>
                      <a:pt x="16510" y="255424"/>
                      <a:pt x="12700" y="251600"/>
                      <a:pt x="11430" y="247624"/>
                    </a:cubicBezTo>
                    <a:cubicBezTo>
                      <a:pt x="10160" y="239518"/>
                      <a:pt x="6350" y="231565"/>
                      <a:pt x="7620" y="223459"/>
                    </a:cubicBezTo>
                    <a:cubicBezTo>
                      <a:pt x="5080" y="213365"/>
                      <a:pt x="0" y="88411"/>
                      <a:pt x="7620" y="78164"/>
                    </a:cubicBezTo>
                    <a:cubicBezTo>
                      <a:pt x="8890" y="76175"/>
                      <a:pt x="7620" y="74034"/>
                      <a:pt x="8890" y="72046"/>
                    </a:cubicBezTo>
                    <a:cubicBezTo>
                      <a:pt x="10160" y="68834"/>
                      <a:pt x="12700" y="65317"/>
                      <a:pt x="13970" y="44450"/>
                    </a:cubicBezTo>
                    <a:cubicBezTo>
                      <a:pt x="13970" y="41910"/>
                      <a:pt x="15240" y="39370"/>
                      <a:pt x="16510" y="38100"/>
                    </a:cubicBezTo>
                    <a:cubicBezTo>
                      <a:pt x="38100" y="35560"/>
                      <a:pt x="57744" y="30480"/>
                      <a:pt x="75255" y="29210"/>
                    </a:cubicBezTo>
                    <a:cubicBezTo>
                      <a:pt x="104804" y="25400"/>
                      <a:pt x="134353" y="22860"/>
                      <a:pt x="164996" y="20320"/>
                    </a:cubicBezTo>
                    <a:cubicBezTo>
                      <a:pt x="185790" y="17780"/>
                      <a:pt x="206584" y="16510"/>
                      <a:pt x="226283" y="13970"/>
                    </a:cubicBezTo>
                    <a:cubicBezTo>
                      <a:pt x="245982" y="11430"/>
                      <a:pt x="266776" y="8890"/>
                      <a:pt x="286475" y="8890"/>
                    </a:cubicBezTo>
                    <a:cubicBezTo>
                      <a:pt x="308363" y="7620"/>
                      <a:pt x="330251" y="10160"/>
                      <a:pt x="352140" y="8890"/>
                    </a:cubicBezTo>
                    <a:cubicBezTo>
                      <a:pt x="379500" y="8890"/>
                      <a:pt x="875265" y="6350"/>
                      <a:pt x="902626" y="5080"/>
                    </a:cubicBezTo>
                    <a:cubicBezTo>
                      <a:pt x="928891" y="3810"/>
                      <a:pt x="955157" y="2540"/>
                      <a:pt x="982517" y="2540"/>
                    </a:cubicBezTo>
                    <a:cubicBezTo>
                      <a:pt x="1027388" y="1270"/>
                      <a:pt x="1071164" y="0"/>
                      <a:pt x="1116035" y="0"/>
                    </a:cubicBezTo>
                    <a:cubicBezTo>
                      <a:pt x="1134640" y="0"/>
                      <a:pt x="1154339" y="2540"/>
                      <a:pt x="1172944" y="2540"/>
                    </a:cubicBezTo>
                    <a:cubicBezTo>
                      <a:pt x="1224381" y="3810"/>
                      <a:pt x="1276912" y="5080"/>
                      <a:pt x="1328349" y="7620"/>
                    </a:cubicBezTo>
                    <a:cubicBezTo>
                      <a:pt x="1355710" y="8890"/>
                      <a:pt x="1383070" y="12700"/>
                      <a:pt x="1410430" y="16510"/>
                    </a:cubicBezTo>
                    <a:cubicBezTo>
                      <a:pt x="1416996" y="16510"/>
                      <a:pt x="1423563" y="16510"/>
                      <a:pt x="1429035" y="16510"/>
                    </a:cubicBezTo>
                    <a:cubicBezTo>
                      <a:pt x="1439747" y="17780"/>
                      <a:pt x="1448637" y="20320"/>
                      <a:pt x="1458797" y="21590"/>
                    </a:cubicBezTo>
                    <a:close/>
                    <a:moveTo>
                      <a:pt x="1468957" y="299774"/>
                    </a:moveTo>
                    <a:cubicBezTo>
                      <a:pt x="1470227" y="283264"/>
                      <a:pt x="1471497" y="270564"/>
                      <a:pt x="1471497" y="257864"/>
                    </a:cubicBezTo>
                    <a:cubicBezTo>
                      <a:pt x="1470227" y="247012"/>
                      <a:pt x="1468957" y="238906"/>
                      <a:pt x="1468957" y="230189"/>
                    </a:cubicBezTo>
                    <a:cubicBezTo>
                      <a:pt x="1468957" y="226212"/>
                      <a:pt x="1471497" y="222236"/>
                      <a:pt x="1470227" y="218259"/>
                    </a:cubicBezTo>
                    <a:cubicBezTo>
                      <a:pt x="1470227" y="214588"/>
                      <a:pt x="1468957" y="210765"/>
                      <a:pt x="1467687" y="207094"/>
                    </a:cubicBezTo>
                    <a:cubicBezTo>
                      <a:pt x="1462607" y="201435"/>
                      <a:pt x="1451177" y="84281"/>
                      <a:pt x="1451177" y="78623"/>
                    </a:cubicBezTo>
                    <a:cubicBezTo>
                      <a:pt x="1448637" y="73881"/>
                      <a:pt x="1446097" y="68987"/>
                      <a:pt x="1443557" y="63500"/>
                    </a:cubicBezTo>
                    <a:cubicBezTo>
                      <a:pt x="1442287" y="44450"/>
                      <a:pt x="1441017" y="43180"/>
                      <a:pt x="1425752" y="41910"/>
                    </a:cubicBezTo>
                    <a:cubicBezTo>
                      <a:pt x="1422468" y="41910"/>
                      <a:pt x="1420280" y="41910"/>
                      <a:pt x="1416996" y="40640"/>
                    </a:cubicBezTo>
                    <a:cubicBezTo>
                      <a:pt x="1389636" y="36830"/>
                      <a:pt x="1361182" y="31750"/>
                      <a:pt x="1333822" y="30480"/>
                    </a:cubicBezTo>
                    <a:cubicBezTo>
                      <a:pt x="1267063" y="26670"/>
                      <a:pt x="1199210" y="25400"/>
                      <a:pt x="1132451" y="22860"/>
                    </a:cubicBezTo>
                    <a:cubicBezTo>
                      <a:pt x="1122601" y="22860"/>
                      <a:pt x="1111657" y="22860"/>
                      <a:pt x="1101808" y="22860"/>
                    </a:cubicBezTo>
                    <a:cubicBezTo>
                      <a:pt x="1085391" y="22860"/>
                      <a:pt x="1068975" y="22860"/>
                      <a:pt x="1053654" y="22860"/>
                    </a:cubicBezTo>
                    <a:cubicBezTo>
                      <a:pt x="1018633" y="22860"/>
                      <a:pt x="983612" y="22860"/>
                      <a:pt x="949685" y="24130"/>
                    </a:cubicBezTo>
                    <a:cubicBezTo>
                      <a:pt x="920136" y="25400"/>
                      <a:pt x="422181" y="29210"/>
                      <a:pt x="392633" y="29210"/>
                    </a:cubicBezTo>
                    <a:cubicBezTo>
                      <a:pt x="344479" y="29210"/>
                      <a:pt x="296325" y="26670"/>
                      <a:pt x="248171" y="33020"/>
                    </a:cubicBezTo>
                    <a:cubicBezTo>
                      <a:pt x="223000" y="36830"/>
                      <a:pt x="198923" y="36830"/>
                      <a:pt x="174846" y="38100"/>
                    </a:cubicBezTo>
                    <a:cubicBezTo>
                      <a:pt x="133258" y="41910"/>
                      <a:pt x="91671" y="45720"/>
                      <a:pt x="49530" y="50800"/>
                    </a:cubicBezTo>
                    <a:cubicBezTo>
                      <a:pt x="36830" y="50800"/>
                      <a:pt x="34290" y="53340"/>
                      <a:pt x="33020" y="64858"/>
                    </a:cubicBezTo>
                    <a:cubicBezTo>
                      <a:pt x="31750" y="67611"/>
                      <a:pt x="31750" y="70364"/>
                      <a:pt x="30480" y="73117"/>
                    </a:cubicBezTo>
                    <a:cubicBezTo>
                      <a:pt x="29210" y="77705"/>
                      <a:pt x="26670" y="82140"/>
                      <a:pt x="25400" y="86729"/>
                    </a:cubicBezTo>
                    <a:cubicBezTo>
                      <a:pt x="20320" y="91623"/>
                      <a:pt x="26670" y="211224"/>
                      <a:pt x="29210" y="216118"/>
                    </a:cubicBezTo>
                    <a:cubicBezTo>
                      <a:pt x="29210" y="221318"/>
                      <a:pt x="29210" y="226671"/>
                      <a:pt x="30480" y="231871"/>
                    </a:cubicBezTo>
                    <a:cubicBezTo>
                      <a:pt x="30480" y="235694"/>
                      <a:pt x="33020" y="239518"/>
                      <a:pt x="33020" y="243342"/>
                    </a:cubicBezTo>
                    <a:cubicBezTo>
                      <a:pt x="33020" y="247471"/>
                      <a:pt x="33020" y="251600"/>
                      <a:pt x="31750" y="257864"/>
                    </a:cubicBezTo>
                    <a:cubicBezTo>
                      <a:pt x="31750" y="261674"/>
                      <a:pt x="31750" y="264214"/>
                      <a:pt x="31750" y="268024"/>
                    </a:cubicBezTo>
                    <a:cubicBezTo>
                      <a:pt x="31750" y="278184"/>
                      <a:pt x="35560" y="281994"/>
                      <a:pt x="44450" y="281994"/>
                    </a:cubicBezTo>
                    <a:cubicBezTo>
                      <a:pt x="59933" y="281994"/>
                      <a:pt x="75255" y="283264"/>
                      <a:pt x="89482" y="283264"/>
                    </a:cubicBezTo>
                    <a:cubicBezTo>
                      <a:pt x="110276" y="283264"/>
                      <a:pt x="132164" y="280724"/>
                      <a:pt x="152958" y="283264"/>
                    </a:cubicBezTo>
                    <a:cubicBezTo>
                      <a:pt x="186884" y="287074"/>
                      <a:pt x="220811" y="289614"/>
                      <a:pt x="254737" y="288344"/>
                    </a:cubicBezTo>
                    <a:cubicBezTo>
                      <a:pt x="276626" y="287074"/>
                      <a:pt x="297419" y="289614"/>
                      <a:pt x="319307" y="289614"/>
                    </a:cubicBezTo>
                    <a:cubicBezTo>
                      <a:pt x="351045" y="289614"/>
                      <a:pt x="382783" y="288344"/>
                      <a:pt x="414521" y="289614"/>
                    </a:cubicBezTo>
                    <a:cubicBezTo>
                      <a:pt x="461580" y="290884"/>
                      <a:pt x="978140" y="280724"/>
                      <a:pt x="1026294" y="283264"/>
                    </a:cubicBezTo>
                    <a:cubicBezTo>
                      <a:pt x="1047087" y="284534"/>
                      <a:pt x="1067881" y="285804"/>
                      <a:pt x="1087580" y="285804"/>
                    </a:cubicBezTo>
                    <a:cubicBezTo>
                      <a:pt x="1123696" y="288344"/>
                      <a:pt x="1158717" y="284534"/>
                      <a:pt x="1194832" y="288344"/>
                    </a:cubicBezTo>
                    <a:cubicBezTo>
                      <a:pt x="1224381" y="290884"/>
                      <a:pt x="1253930" y="290884"/>
                      <a:pt x="1283479" y="293424"/>
                    </a:cubicBezTo>
                    <a:cubicBezTo>
                      <a:pt x="1327255" y="297234"/>
                      <a:pt x="1371031" y="299774"/>
                      <a:pt x="1414807" y="301044"/>
                    </a:cubicBezTo>
                    <a:cubicBezTo>
                      <a:pt x="1431224" y="301044"/>
                      <a:pt x="1448637" y="299774"/>
                      <a:pt x="1468957" y="299774"/>
                    </a:cubicBezTo>
                    <a:close/>
                  </a:path>
                </a:pathLst>
              </a:custGeom>
              <a:solidFill>
                <a:srgbClr val="FCD7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1" name="Google Shape;261;p9"/>
            <p:cNvSpPr txBox="1"/>
            <p:nvPr/>
          </p:nvSpPr>
          <p:spPr>
            <a:xfrm>
              <a:off x="1995009" y="3605823"/>
              <a:ext cx="2667864"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b="1">
                  <a:solidFill>
                    <a:schemeClr val="dk1"/>
                  </a:solidFill>
                  <a:latin typeface="Times New Roman"/>
                  <a:ea typeface="Times New Roman"/>
                  <a:cs typeface="Times New Roman"/>
                  <a:sym typeface="Times New Roman"/>
                </a:rPr>
                <a:t>Đoạn 1</a:t>
              </a:r>
              <a:endParaRPr sz="4800" b="1">
                <a:solidFill>
                  <a:schemeClr val="dk1"/>
                </a:solidFill>
                <a:latin typeface="Times New Roman"/>
                <a:ea typeface="Times New Roman"/>
                <a:cs typeface="Times New Roman"/>
                <a:sym typeface="Times New Roman"/>
              </a:endParaRPr>
            </a:p>
          </p:txBody>
        </p:sp>
        <p:sp>
          <p:nvSpPr>
            <p:cNvPr id="262" name="Google Shape;262;p9"/>
            <p:cNvSpPr txBox="1"/>
            <p:nvPr/>
          </p:nvSpPr>
          <p:spPr>
            <a:xfrm>
              <a:off x="1278129" y="4927338"/>
              <a:ext cx="3519533" cy="107721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a:solidFill>
                    <a:schemeClr val="dk1"/>
                  </a:solidFill>
                  <a:latin typeface="Times New Roman"/>
                  <a:ea typeface="Times New Roman"/>
                  <a:cs typeface="Times New Roman"/>
                  <a:sym typeface="Times New Roman"/>
                </a:rPr>
                <a:t>Từ đầu … </a:t>
              </a:r>
              <a:endParaRPr/>
            </a:p>
            <a:p>
              <a:pPr marL="0" marR="0" lvl="0" indent="0" algn="ctr" rtl="0">
                <a:spcBef>
                  <a:spcPts val="0"/>
                </a:spcBef>
                <a:spcAft>
                  <a:spcPts val="0"/>
                </a:spcAft>
                <a:buNone/>
              </a:pPr>
              <a:r>
                <a:rPr lang="en-US" sz="3200" b="1">
                  <a:solidFill>
                    <a:schemeClr val="dk1"/>
                  </a:solidFill>
                  <a:latin typeface="Times New Roman"/>
                  <a:ea typeface="Times New Roman"/>
                  <a:cs typeface="Times New Roman"/>
                  <a:sym typeface="Times New Roman"/>
                </a:rPr>
                <a:t>Nhật Bản</a:t>
              </a:r>
              <a:endParaRPr sz="3200" b="1">
                <a:solidFill>
                  <a:schemeClr val="dk1"/>
                </a:solidFill>
                <a:latin typeface="Times New Roman"/>
                <a:ea typeface="Times New Roman"/>
                <a:cs typeface="Times New Roman"/>
                <a:sym typeface="Times New Roman"/>
              </a:endParaRPr>
            </a:p>
          </p:txBody>
        </p:sp>
      </p:grpSp>
      <p:grpSp>
        <p:nvGrpSpPr>
          <p:cNvPr id="263" name="Google Shape;263;p9"/>
          <p:cNvGrpSpPr/>
          <p:nvPr/>
        </p:nvGrpSpPr>
        <p:grpSpPr>
          <a:xfrm>
            <a:off x="5320961" y="3674484"/>
            <a:ext cx="3623918" cy="2915259"/>
            <a:chOff x="5320961" y="3674484"/>
            <a:chExt cx="3623918" cy="2915259"/>
          </a:xfrm>
        </p:grpSpPr>
        <p:grpSp>
          <p:nvGrpSpPr>
            <p:cNvPr id="264" name="Google Shape;264;p9"/>
            <p:cNvGrpSpPr/>
            <p:nvPr/>
          </p:nvGrpSpPr>
          <p:grpSpPr>
            <a:xfrm>
              <a:off x="5396507" y="3707223"/>
              <a:ext cx="3486529" cy="2882520"/>
              <a:chOff x="-3810" y="0"/>
              <a:chExt cx="1522173" cy="2351564"/>
            </a:xfrm>
          </p:grpSpPr>
          <p:sp>
            <p:nvSpPr>
              <p:cNvPr id="265" name="Google Shape;265;p9"/>
              <p:cNvSpPr/>
              <p:nvPr/>
            </p:nvSpPr>
            <p:spPr>
              <a:xfrm>
                <a:off x="10160" y="16510"/>
                <a:ext cx="1492963" cy="2324894"/>
              </a:xfrm>
              <a:custGeom>
                <a:avLst/>
                <a:gdLst/>
                <a:ahLst/>
                <a:cxnLst/>
                <a:rect l="l" t="t" r="r" b="b"/>
                <a:pathLst>
                  <a:path w="1492963" h="2324894" extrusionOk="0">
                    <a:moveTo>
                      <a:pt x="1492963" y="2324894"/>
                    </a:moveTo>
                    <a:lnTo>
                      <a:pt x="0" y="2317274"/>
                    </a:lnTo>
                    <a:lnTo>
                      <a:pt x="0" y="819561"/>
                    </a:lnTo>
                    <a:lnTo>
                      <a:pt x="17780" y="19050"/>
                    </a:lnTo>
                    <a:lnTo>
                      <a:pt x="742284" y="0"/>
                    </a:lnTo>
                    <a:lnTo>
                      <a:pt x="1473913" y="5080"/>
                    </a:lnTo>
                    <a:close/>
                  </a:path>
                </a:pathLst>
              </a:custGeom>
              <a:solidFill>
                <a:srgbClr val="FFFFFF"/>
              </a:solidFill>
              <a:ln w="9525" cap="flat" cmpd="sng">
                <a:solidFill>
                  <a:srgbClr val="000000"/>
                </a:solidFill>
                <a:prstDash val="solid"/>
                <a:round/>
                <a:headEnd type="none" w="sm" len="sm"/>
                <a:tailEnd type="none" w="sm" len="sm"/>
              </a:ln>
            </p:spPr>
          </p:sp>
          <p:sp>
            <p:nvSpPr>
              <p:cNvPr id="266" name="Google Shape;266;p9"/>
              <p:cNvSpPr/>
              <p:nvPr/>
            </p:nvSpPr>
            <p:spPr>
              <a:xfrm>
                <a:off x="-3810" y="0"/>
                <a:ext cx="1522173" cy="2351564"/>
              </a:xfrm>
              <a:custGeom>
                <a:avLst/>
                <a:gdLst/>
                <a:ahLst/>
                <a:cxnLst/>
                <a:rect l="l" t="t" r="r" b="b"/>
                <a:pathLst>
                  <a:path w="1522173" h="2351564" extrusionOk="0">
                    <a:moveTo>
                      <a:pt x="1487883" y="21590"/>
                    </a:moveTo>
                    <a:cubicBezTo>
                      <a:pt x="1489153" y="34290"/>
                      <a:pt x="1489153" y="44450"/>
                      <a:pt x="1490423" y="54610"/>
                    </a:cubicBezTo>
                    <a:cubicBezTo>
                      <a:pt x="1492963" y="98777"/>
                      <a:pt x="1494233" y="148642"/>
                      <a:pt x="1496773" y="196727"/>
                    </a:cubicBezTo>
                    <a:cubicBezTo>
                      <a:pt x="1496773" y="266182"/>
                      <a:pt x="1509473" y="1635696"/>
                      <a:pt x="1515823" y="1705152"/>
                    </a:cubicBezTo>
                    <a:cubicBezTo>
                      <a:pt x="1522173" y="1810225"/>
                      <a:pt x="1518363" y="1917079"/>
                      <a:pt x="1518363" y="2022152"/>
                    </a:cubicBezTo>
                    <a:cubicBezTo>
                      <a:pt x="1518363" y="2114759"/>
                      <a:pt x="1519633" y="2200243"/>
                      <a:pt x="1520903" y="2290604"/>
                    </a:cubicBezTo>
                    <a:cubicBezTo>
                      <a:pt x="1520903" y="2312194"/>
                      <a:pt x="1520903" y="2326164"/>
                      <a:pt x="1520903" y="2350294"/>
                    </a:cubicBezTo>
                    <a:cubicBezTo>
                      <a:pt x="1498043" y="2350294"/>
                      <a:pt x="1477723" y="2351564"/>
                      <a:pt x="1458027" y="2350294"/>
                    </a:cubicBezTo>
                    <a:cubicBezTo>
                      <a:pt x="1385391" y="2345214"/>
                      <a:pt x="1311638" y="2351564"/>
                      <a:pt x="1239002" y="2346484"/>
                    </a:cubicBezTo>
                    <a:cubicBezTo>
                      <a:pt x="1195421" y="2342674"/>
                      <a:pt x="1152957" y="2345214"/>
                      <a:pt x="1109375" y="2342674"/>
                    </a:cubicBezTo>
                    <a:cubicBezTo>
                      <a:pt x="1089261" y="2341404"/>
                      <a:pt x="1069146" y="2340134"/>
                      <a:pt x="1049032" y="2338864"/>
                    </a:cubicBezTo>
                    <a:cubicBezTo>
                      <a:pt x="1036739" y="2338864"/>
                      <a:pt x="1025565" y="2340134"/>
                      <a:pt x="1013273" y="2340134"/>
                    </a:cubicBezTo>
                    <a:cubicBezTo>
                      <a:pt x="981983" y="2338864"/>
                      <a:pt x="895938" y="2340134"/>
                      <a:pt x="864649" y="2338864"/>
                    </a:cubicBezTo>
                    <a:cubicBezTo>
                      <a:pt x="842299" y="2337594"/>
                      <a:pt x="395310" y="2346484"/>
                      <a:pt x="372961" y="2345214"/>
                    </a:cubicBezTo>
                    <a:cubicBezTo>
                      <a:pt x="367373" y="2345214"/>
                      <a:pt x="360668" y="2346484"/>
                      <a:pt x="355081" y="2346484"/>
                    </a:cubicBezTo>
                    <a:cubicBezTo>
                      <a:pt x="341671" y="2346484"/>
                      <a:pt x="329379" y="2347754"/>
                      <a:pt x="315969" y="2347754"/>
                    </a:cubicBezTo>
                    <a:cubicBezTo>
                      <a:pt x="282445" y="2347754"/>
                      <a:pt x="250038" y="2346484"/>
                      <a:pt x="216514" y="2345214"/>
                    </a:cubicBezTo>
                    <a:cubicBezTo>
                      <a:pt x="196400" y="2343944"/>
                      <a:pt x="176285" y="2342674"/>
                      <a:pt x="157288" y="2341404"/>
                    </a:cubicBezTo>
                    <a:cubicBezTo>
                      <a:pt x="121529" y="2340134"/>
                      <a:pt x="85770" y="2338864"/>
                      <a:pt x="48260" y="2338864"/>
                    </a:cubicBezTo>
                    <a:cubicBezTo>
                      <a:pt x="38100" y="2338864"/>
                      <a:pt x="29210" y="2338864"/>
                      <a:pt x="19050" y="2337594"/>
                    </a:cubicBezTo>
                    <a:cubicBezTo>
                      <a:pt x="10160" y="2336324"/>
                      <a:pt x="5080" y="2329974"/>
                      <a:pt x="7620" y="2321084"/>
                    </a:cubicBezTo>
                    <a:cubicBezTo>
                      <a:pt x="16510" y="2289288"/>
                      <a:pt x="12700" y="2244765"/>
                      <a:pt x="11430" y="2198462"/>
                    </a:cubicBezTo>
                    <a:cubicBezTo>
                      <a:pt x="10160" y="2104074"/>
                      <a:pt x="6350" y="2011467"/>
                      <a:pt x="7620" y="1917079"/>
                    </a:cubicBezTo>
                    <a:cubicBezTo>
                      <a:pt x="5080" y="1799539"/>
                      <a:pt x="0" y="344541"/>
                      <a:pt x="7620" y="225221"/>
                    </a:cubicBezTo>
                    <a:cubicBezTo>
                      <a:pt x="8890" y="202069"/>
                      <a:pt x="7620" y="177137"/>
                      <a:pt x="8890" y="153985"/>
                    </a:cubicBezTo>
                    <a:cubicBezTo>
                      <a:pt x="10160" y="116586"/>
                      <a:pt x="12700" y="75625"/>
                      <a:pt x="13970" y="44450"/>
                    </a:cubicBezTo>
                    <a:cubicBezTo>
                      <a:pt x="13970" y="41910"/>
                      <a:pt x="15240" y="39370"/>
                      <a:pt x="16510" y="38100"/>
                    </a:cubicBezTo>
                    <a:cubicBezTo>
                      <a:pt x="38100" y="35560"/>
                      <a:pt x="57833" y="30480"/>
                      <a:pt x="75713" y="29210"/>
                    </a:cubicBezTo>
                    <a:cubicBezTo>
                      <a:pt x="105884" y="25400"/>
                      <a:pt x="136056" y="22860"/>
                      <a:pt x="167345" y="20320"/>
                    </a:cubicBezTo>
                    <a:cubicBezTo>
                      <a:pt x="188577" y="17780"/>
                      <a:pt x="209809" y="16510"/>
                      <a:pt x="229924" y="13970"/>
                    </a:cubicBezTo>
                    <a:cubicBezTo>
                      <a:pt x="250038" y="11430"/>
                      <a:pt x="271270" y="8890"/>
                      <a:pt x="291385" y="8890"/>
                    </a:cubicBezTo>
                    <a:cubicBezTo>
                      <a:pt x="313734" y="7620"/>
                      <a:pt x="336084" y="10160"/>
                      <a:pt x="358433" y="8890"/>
                    </a:cubicBezTo>
                    <a:cubicBezTo>
                      <a:pt x="386370" y="8890"/>
                      <a:pt x="892585" y="6350"/>
                      <a:pt x="920522" y="5080"/>
                    </a:cubicBezTo>
                    <a:cubicBezTo>
                      <a:pt x="947342" y="3810"/>
                      <a:pt x="974161" y="2540"/>
                      <a:pt x="1002098" y="2540"/>
                    </a:cubicBezTo>
                    <a:cubicBezTo>
                      <a:pt x="1047914" y="1270"/>
                      <a:pt x="1092613" y="0"/>
                      <a:pt x="1138430" y="0"/>
                    </a:cubicBezTo>
                    <a:cubicBezTo>
                      <a:pt x="1157427" y="0"/>
                      <a:pt x="1177541" y="2540"/>
                      <a:pt x="1196538" y="2540"/>
                    </a:cubicBezTo>
                    <a:cubicBezTo>
                      <a:pt x="1249059" y="3810"/>
                      <a:pt x="1302698" y="5080"/>
                      <a:pt x="1355219" y="7620"/>
                    </a:cubicBezTo>
                    <a:cubicBezTo>
                      <a:pt x="1383156" y="8890"/>
                      <a:pt x="1411093" y="12700"/>
                      <a:pt x="1439030" y="16510"/>
                    </a:cubicBezTo>
                    <a:cubicBezTo>
                      <a:pt x="1445735" y="16510"/>
                      <a:pt x="1452439" y="16510"/>
                      <a:pt x="1458027" y="16510"/>
                    </a:cubicBezTo>
                    <a:cubicBezTo>
                      <a:pt x="1468833" y="17780"/>
                      <a:pt x="1477723" y="20320"/>
                      <a:pt x="1487883" y="21590"/>
                    </a:cubicBezTo>
                    <a:close/>
                    <a:moveTo>
                      <a:pt x="1498043" y="2333784"/>
                    </a:moveTo>
                    <a:cubicBezTo>
                      <a:pt x="1499313" y="2317274"/>
                      <a:pt x="1500583" y="2304574"/>
                      <a:pt x="1500583" y="2291874"/>
                    </a:cubicBezTo>
                    <a:cubicBezTo>
                      <a:pt x="1499313" y="2191338"/>
                      <a:pt x="1498043" y="2096950"/>
                      <a:pt x="1498043" y="1995439"/>
                    </a:cubicBezTo>
                    <a:cubicBezTo>
                      <a:pt x="1498043" y="1949135"/>
                      <a:pt x="1500583" y="1902832"/>
                      <a:pt x="1499313" y="1856528"/>
                    </a:cubicBezTo>
                    <a:cubicBezTo>
                      <a:pt x="1499313" y="1813787"/>
                      <a:pt x="1498043" y="1769264"/>
                      <a:pt x="1496773" y="1726522"/>
                    </a:cubicBezTo>
                    <a:cubicBezTo>
                      <a:pt x="1491693" y="1660629"/>
                      <a:pt x="1480263" y="296457"/>
                      <a:pt x="1480263" y="230564"/>
                    </a:cubicBezTo>
                    <a:cubicBezTo>
                      <a:pt x="1477723" y="175356"/>
                      <a:pt x="1475183" y="118367"/>
                      <a:pt x="1472643" y="63500"/>
                    </a:cubicBezTo>
                    <a:cubicBezTo>
                      <a:pt x="1471373" y="44450"/>
                      <a:pt x="1470103" y="43180"/>
                      <a:pt x="1454674" y="41910"/>
                    </a:cubicBezTo>
                    <a:cubicBezTo>
                      <a:pt x="1451322" y="41910"/>
                      <a:pt x="1449087" y="41910"/>
                      <a:pt x="1445735" y="40640"/>
                    </a:cubicBezTo>
                    <a:cubicBezTo>
                      <a:pt x="1417798" y="36830"/>
                      <a:pt x="1388743" y="31750"/>
                      <a:pt x="1360807" y="30480"/>
                    </a:cubicBezTo>
                    <a:cubicBezTo>
                      <a:pt x="1292641" y="26670"/>
                      <a:pt x="1223357" y="25400"/>
                      <a:pt x="1155192" y="22860"/>
                    </a:cubicBezTo>
                    <a:cubicBezTo>
                      <a:pt x="1145134" y="22860"/>
                      <a:pt x="1133960" y="22860"/>
                      <a:pt x="1123902" y="22860"/>
                    </a:cubicBezTo>
                    <a:cubicBezTo>
                      <a:pt x="1107140" y="22860"/>
                      <a:pt x="1090378" y="22860"/>
                      <a:pt x="1074734" y="22860"/>
                    </a:cubicBezTo>
                    <a:cubicBezTo>
                      <a:pt x="1038974" y="22860"/>
                      <a:pt x="1003215" y="22860"/>
                      <a:pt x="968574" y="24130"/>
                    </a:cubicBezTo>
                    <a:cubicBezTo>
                      <a:pt x="938402" y="25400"/>
                      <a:pt x="429952" y="29210"/>
                      <a:pt x="399780" y="29210"/>
                    </a:cubicBezTo>
                    <a:cubicBezTo>
                      <a:pt x="350611" y="29210"/>
                      <a:pt x="301442" y="26670"/>
                      <a:pt x="252273" y="33020"/>
                    </a:cubicBezTo>
                    <a:cubicBezTo>
                      <a:pt x="226572" y="36830"/>
                      <a:pt x="201987" y="36830"/>
                      <a:pt x="177403" y="38100"/>
                    </a:cubicBezTo>
                    <a:cubicBezTo>
                      <a:pt x="134939" y="41910"/>
                      <a:pt x="92475" y="45720"/>
                      <a:pt x="49530" y="50800"/>
                    </a:cubicBezTo>
                    <a:cubicBezTo>
                      <a:pt x="36830" y="50800"/>
                      <a:pt x="34290" y="53340"/>
                      <a:pt x="33020" y="70282"/>
                    </a:cubicBezTo>
                    <a:cubicBezTo>
                      <a:pt x="31750" y="102339"/>
                      <a:pt x="31750" y="134395"/>
                      <a:pt x="30480" y="166451"/>
                    </a:cubicBezTo>
                    <a:cubicBezTo>
                      <a:pt x="29210" y="219878"/>
                      <a:pt x="26670" y="271524"/>
                      <a:pt x="25400" y="324952"/>
                    </a:cubicBezTo>
                    <a:cubicBezTo>
                      <a:pt x="20320" y="381940"/>
                      <a:pt x="26670" y="1774607"/>
                      <a:pt x="29210" y="1831596"/>
                    </a:cubicBezTo>
                    <a:cubicBezTo>
                      <a:pt x="29210" y="1892146"/>
                      <a:pt x="29210" y="1954478"/>
                      <a:pt x="30480" y="2015029"/>
                    </a:cubicBezTo>
                    <a:cubicBezTo>
                      <a:pt x="30480" y="2059551"/>
                      <a:pt x="33020" y="2104074"/>
                      <a:pt x="33020" y="2148596"/>
                    </a:cubicBezTo>
                    <a:cubicBezTo>
                      <a:pt x="33020" y="2196681"/>
                      <a:pt x="33020" y="2244765"/>
                      <a:pt x="31750" y="2291874"/>
                    </a:cubicBezTo>
                    <a:cubicBezTo>
                      <a:pt x="31750" y="2295684"/>
                      <a:pt x="31750" y="2298224"/>
                      <a:pt x="31750" y="2302034"/>
                    </a:cubicBezTo>
                    <a:cubicBezTo>
                      <a:pt x="31750" y="2312194"/>
                      <a:pt x="35560" y="2316004"/>
                      <a:pt x="44450" y="2316004"/>
                    </a:cubicBezTo>
                    <a:cubicBezTo>
                      <a:pt x="60068" y="2316004"/>
                      <a:pt x="75713" y="2317274"/>
                      <a:pt x="90240" y="2317274"/>
                    </a:cubicBezTo>
                    <a:cubicBezTo>
                      <a:pt x="111472" y="2317274"/>
                      <a:pt x="133821" y="2314734"/>
                      <a:pt x="155053" y="2317274"/>
                    </a:cubicBezTo>
                    <a:cubicBezTo>
                      <a:pt x="189695" y="2321084"/>
                      <a:pt x="224337" y="2323624"/>
                      <a:pt x="258978" y="2322354"/>
                    </a:cubicBezTo>
                    <a:cubicBezTo>
                      <a:pt x="281328" y="2321084"/>
                      <a:pt x="302560" y="2323624"/>
                      <a:pt x="324909" y="2323624"/>
                    </a:cubicBezTo>
                    <a:cubicBezTo>
                      <a:pt x="357316" y="2323624"/>
                      <a:pt x="389723" y="2322354"/>
                      <a:pt x="422129" y="2323624"/>
                    </a:cubicBezTo>
                    <a:cubicBezTo>
                      <a:pt x="470181" y="2324894"/>
                      <a:pt x="997628" y="2314734"/>
                      <a:pt x="1046797" y="2317274"/>
                    </a:cubicBezTo>
                    <a:cubicBezTo>
                      <a:pt x="1068029" y="2318544"/>
                      <a:pt x="1089261" y="2319814"/>
                      <a:pt x="1109375" y="2319814"/>
                    </a:cubicBezTo>
                    <a:cubicBezTo>
                      <a:pt x="1146252" y="2322354"/>
                      <a:pt x="1182011" y="2318544"/>
                      <a:pt x="1218888" y="2322354"/>
                    </a:cubicBezTo>
                    <a:cubicBezTo>
                      <a:pt x="1249059" y="2324894"/>
                      <a:pt x="1279231" y="2324894"/>
                      <a:pt x="1309403" y="2327434"/>
                    </a:cubicBezTo>
                    <a:cubicBezTo>
                      <a:pt x="1354102" y="2331244"/>
                      <a:pt x="1398801" y="2333784"/>
                      <a:pt x="1443500" y="2335054"/>
                    </a:cubicBezTo>
                    <a:cubicBezTo>
                      <a:pt x="1460262" y="2335054"/>
                      <a:pt x="1477723" y="2333784"/>
                      <a:pt x="1498043" y="2333784"/>
                    </a:cubicBezTo>
                    <a:close/>
                  </a:path>
                </a:pathLst>
              </a:custGeom>
              <a:solidFill>
                <a:srgbClr val="FCD7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7" name="Google Shape;267;p9"/>
            <p:cNvGrpSpPr/>
            <p:nvPr/>
          </p:nvGrpSpPr>
          <p:grpSpPr>
            <a:xfrm rot="10800000">
              <a:off x="5320961" y="3710260"/>
              <a:ext cx="3570803" cy="759448"/>
              <a:chOff x="-3810" y="0"/>
              <a:chExt cx="1493087" cy="317554"/>
            </a:xfrm>
          </p:grpSpPr>
          <p:sp>
            <p:nvSpPr>
              <p:cNvPr id="268" name="Google Shape;268;p9"/>
              <p:cNvSpPr/>
              <p:nvPr/>
            </p:nvSpPr>
            <p:spPr>
              <a:xfrm>
                <a:off x="10160" y="16510"/>
                <a:ext cx="1463877" cy="290884"/>
              </a:xfrm>
              <a:custGeom>
                <a:avLst/>
                <a:gdLst/>
                <a:ahLst/>
                <a:cxnLst/>
                <a:rect l="l" t="t" r="r" b="b"/>
                <a:pathLst>
                  <a:path w="1463877" h="290884" extrusionOk="0">
                    <a:moveTo>
                      <a:pt x="1463877" y="290884"/>
                    </a:moveTo>
                    <a:lnTo>
                      <a:pt x="0" y="283264"/>
                    </a:lnTo>
                    <a:lnTo>
                      <a:pt x="0" y="114113"/>
                    </a:lnTo>
                    <a:lnTo>
                      <a:pt x="17780" y="19050"/>
                    </a:lnTo>
                    <a:lnTo>
                      <a:pt x="727778" y="0"/>
                    </a:lnTo>
                    <a:lnTo>
                      <a:pt x="1444827" y="5080"/>
                    </a:lnTo>
                    <a:close/>
                  </a:path>
                </a:pathLst>
              </a:custGeom>
              <a:solidFill>
                <a:srgbClr val="FCD7D7"/>
              </a:solidFill>
              <a:ln>
                <a:noFill/>
              </a:ln>
            </p:spPr>
          </p:sp>
          <p:sp>
            <p:nvSpPr>
              <p:cNvPr id="269" name="Google Shape;269;p9"/>
              <p:cNvSpPr/>
              <p:nvPr/>
            </p:nvSpPr>
            <p:spPr>
              <a:xfrm>
                <a:off x="-3810" y="0"/>
                <a:ext cx="1493087" cy="317554"/>
              </a:xfrm>
              <a:custGeom>
                <a:avLst/>
                <a:gdLst/>
                <a:ahLst/>
                <a:cxnLst/>
                <a:rect l="l" t="t" r="r" b="b"/>
                <a:pathLst>
                  <a:path w="1493087" h="317554" extrusionOk="0">
                    <a:moveTo>
                      <a:pt x="1458797" y="21590"/>
                    </a:moveTo>
                    <a:cubicBezTo>
                      <a:pt x="1460067" y="34290"/>
                      <a:pt x="1460067" y="44450"/>
                      <a:pt x="1461337" y="54610"/>
                    </a:cubicBezTo>
                    <a:cubicBezTo>
                      <a:pt x="1463877" y="67305"/>
                      <a:pt x="1465147" y="71587"/>
                      <a:pt x="1467687" y="75717"/>
                    </a:cubicBezTo>
                    <a:cubicBezTo>
                      <a:pt x="1467687" y="81681"/>
                      <a:pt x="1480387" y="199294"/>
                      <a:pt x="1486737" y="205259"/>
                    </a:cubicBezTo>
                    <a:cubicBezTo>
                      <a:pt x="1493087" y="214283"/>
                      <a:pt x="1489277" y="223459"/>
                      <a:pt x="1489277" y="232483"/>
                    </a:cubicBezTo>
                    <a:cubicBezTo>
                      <a:pt x="1489277" y="240436"/>
                      <a:pt x="1490547" y="247777"/>
                      <a:pt x="1491817" y="256594"/>
                    </a:cubicBezTo>
                    <a:cubicBezTo>
                      <a:pt x="1491817" y="278184"/>
                      <a:pt x="1491817" y="292154"/>
                      <a:pt x="1491817" y="316284"/>
                    </a:cubicBezTo>
                    <a:cubicBezTo>
                      <a:pt x="1468957" y="316284"/>
                      <a:pt x="1448637" y="317554"/>
                      <a:pt x="1429035" y="316284"/>
                    </a:cubicBezTo>
                    <a:cubicBezTo>
                      <a:pt x="1357898" y="311204"/>
                      <a:pt x="1285668" y="317554"/>
                      <a:pt x="1214531" y="312474"/>
                    </a:cubicBezTo>
                    <a:cubicBezTo>
                      <a:pt x="1171849" y="308664"/>
                      <a:pt x="1130262" y="311204"/>
                      <a:pt x="1087580" y="308664"/>
                    </a:cubicBezTo>
                    <a:cubicBezTo>
                      <a:pt x="1067881" y="307394"/>
                      <a:pt x="1048182" y="306124"/>
                      <a:pt x="1028482" y="304854"/>
                    </a:cubicBezTo>
                    <a:cubicBezTo>
                      <a:pt x="1016444" y="304854"/>
                      <a:pt x="1005500" y="306124"/>
                      <a:pt x="993461" y="306124"/>
                    </a:cubicBezTo>
                    <a:cubicBezTo>
                      <a:pt x="962818" y="304854"/>
                      <a:pt x="878549" y="306124"/>
                      <a:pt x="847905" y="304854"/>
                    </a:cubicBezTo>
                    <a:cubicBezTo>
                      <a:pt x="826017" y="303584"/>
                      <a:pt x="388255" y="312474"/>
                      <a:pt x="366367" y="311204"/>
                    </a:cubicBezTo>
                    <a:cubicBezTo>
                      <a:pt x="360895" y="311204"/>
                      <a:pt x="354328" y="312474"/>
                      <a:pt x="348856" y="312474"/>
                    </a:cubicBezTo>
                    <a:cubicBezTo>
                      <a:pt x="335723" y="312474"/>
                      <a:pt x="323685" y="313744"/>
                      <a:pt x="310552" y="313744"/>
                    </a:cubicBezTo>
                    <a:cubicBezTo>
                      <a:pt x="277720" y="313744"/>
                      <a:pt x="245982" y="312474"/>
                      <a:pt x="213150" y="311204"/>
                    </a:cubicBezTo>
                    <a:cubicBezTo>
                      <a:pt x="193451" y="309934"/>
                      <a:pt x="173751" y="308664"/>
                      <a:pt x="155146" y="307394"/>
                    </a:cubicBezTo>
                    <a:cubicBezTo>
                      <a:pt x="120126" y="306124"/>
                      <a:pt x="85105" y="304854"/>
                      <a:pt x="48260" y="304854"/>
                    </a:cubicBezTo>
                    <a:cubicBezTo>
                      <a:pt x="38100" y="304854"/>
                      <a:pt x="29210" y="304854"/>
                      <a:pt x="19050" y="303584"/>
                    </a:cubicBezTo>
                    <a:cubicBezTo>
                      <a:pt x="10160" y="302314"/>
                      <a:pt x="5080" y="295964"/>
                      <a:pt x="7620" y="287074"/>
                    </a:cubicBezTo>
                    <a:cubicBezTo>
                      <a:pt x="16510" y="255424"/>
                      <a:pt x="12700" y="251600"/>
                      <a:pt x="11430" y="247624"/>
                    </a:cubicBezTo>
                    <a:cubicBezTo>
                      <a:pt x="10160" y="239518"/>
                      <a:pt x="6350" y="231565"/>
                      <a:pt x="7620" y="223459"/>
                    </a:cubicBezTo>
                    <a:cubicBezTo>
                      <a:pt x="5080" y="213365"/>
                      <a:pt x="0" y="88411"/>
                      <a:pt x="7620" y="78164"/>
                    </a:cubicBezTo>
                    <a:cubicBezTo>
                      <a:pt x="8890" y="76175"/>
                      <a:pt x="7620" y="74034"/>
                      <a:pt x="8890" y="72046"/>
                    </a:cubicBezTo>
                    <a:cubicBezTo>
                      <a:pt x="10160" y="68834"/>
                      <a:pt x="12700" y="65317"/>
                      <a:pt x="13970" y="44450"/>
                    </a:cubicBezTo>
                    <a:cubicBezTo>
                      <a:pt x="13970" y="41910"/>
                      <a:pt x="15240" y="39370"/>
                      <a:pt x="16510" y="38100"/>
                    </a:cubicBezTo>
                    <a:cubicBezTo>
                      <a:pt x="38100" y="35560"/>
                      <a:pt x="57744" y="30480"/>
                      <a:pt x="75255" y="29210"/>
                    </a:cubicBezTo>
                    <a:cubicBezTo>
                      <a:pt x="104804" y="25400"/>
                      <a:pt x="134353" y="22860"/>
                      <a:pt x="164996" y="20320"/>
                    </a:cubicBezTo>
                    <a:cubicBezTo>
                      <a:pt x="185790" y="17780"/>
                      <a:pt x="206584" y="16510"/>
                      <a:pt x="226283" y="13970"/>
                    </a:cubicBezTo>
                    <a:cubicBezTo>
                      <a:pt x="245982" y="11430"/>
                      <a:pt x="266776" y="8890"/>
                      <a:pt x="286475" y="8890"/>
                    </a:cubicBezTo>
                    <a:cubicBezTo>
                      <a:pt x="308363" y="7620"/>
                      <a:pt x="330251" y="10160"/>
                      <a:pt x="352140" y="8890"/>
                    </a:cubicBezTo>
                    <a:cubicBezTo>
                      <a:pt x="379500" y="8890"/>
                      <a:pt x="875265" y="6350"/>
                      <a:pt x="902626" y="5080"/>
                    </a:cubicBezTo>
                    <a:cubicBezTo>
                      <a:pt x="928891" y="3810"/>
                      <a:pt x="955157" y="2540"/>
                      <a:pt x="982517" y="2540"/>
                    </a:cubicBezTo>
                    <a:cubicBezTo>
                      <a:pt x="1027388" y="1270"/>
                      <a:pt x="1071164" y="0"/>
                      <a:pt x="1116035" y="0"/>
                    </a:cubicBezTo>
                    <a:cubicBezTo>
                      <a:pt x="1134640" y="0"/>
                      <a:pt x="1154339" y="2540"/>
                      <a:pt x="1172944" y="2540"/>
                    </a:cubicBezTo>
                    <a:cubicBezTo>
                      <a:pt x="1224381" y="3810"/>
                      <a:pt x="1276912" y="5080"/>
                      <a:pt x="1328349" y="7620"/>
                    </a:cubicBezTo>
                    <a:cubicBezTo>
                      <a:pt x="1355710" y="8890"/>
                      <a:pt x="1383070" y="12700"/>
                      <a:pt x="1410430" y="16510"/>
                    </a:cubicBezTo>
                    <a:cubicBezTo>
                      <a:pt x="1416996" y="16510"/>
                      <a:pt x="1423563" y="16510"/>
                      <a:pt x="1429035" y="16510"/>
                    </a:cubicBezTo>
                    <a:cubicBezTo>
                      <a:pt x="1439747" y="17780"/>
                      <a:pt x="1448637" y="20320"/>
                      <a:pt x="1458797" y="21590"/>
                    </a:cubicBezTo>
                    <a:close/>
                    <a:moveTo>
                      <a:pt x="1468957" y="299774"/>
                    </a:moveTo>
                    <a:cubicBezTo>
                      <a:pt x="1470227" y="283264"/>
                      <a:pt x="1471497" y="270564"/>
                      <a:pt x="1471497" y="257864"/>
                    </a:cubicBezTo>
                    <a:cubicBezTo>
                      <a:pt x="1470227" y="247012"/>
                      <a:pt x="1468957" y="238906"/>
                      <a:pt x="1468957" y="230189"/>
                    </a:cubicBezTo>
                    <a:cubicBezTo>
                      <a:pt x="1468957" y="226212"/>
                      <a:pt x="1471497" y="222236"/>
                      <a:pt x="1470227" y="218259"/>
                    </a:cubicBezTo>
                    <a:cubicBezTo>
                      <a:pt x="1470227" y="214588"/>
                      <a:pt x="1468957" y="210765"/>
                      <a:pt x="1467687" y="207094"/>
                    </a:cubicBezTo>
                    <a:cubicBezTo>
                      <a:pt x="1462607" y="201435"/>
                      <a:pt x="1451177" y="84281"/>
                      <a:pt x="1451177" y="78623"/>
                    </a:cubicBezTo>
                    <a:cubicBezTo>
                      <a:pt x="1448637" y="73881"/>
                      <a:pt x="1446097" y="68987"/>
                      <a:pt x="1443557" y="63500"/>
                    </a:cubicBezTo>
                    <a:cubicBezTo>
                      <a:pt x="1442287" y="44450"/>
                      <a:pt x="1441017" y="43180"/>
                      <a:pt x="1425752" y="41910"/>
                    </a:cubicBezTo>
                    <a:cubicBezTo>
                      <a:pt x="1422468" y="41910"/>
                      <a:pt x="1420280" y="41910"/>
                      <a:pt x="1416996" y="40640"/>
                    </a:cubicBezTo>
                    <a:cubicBezTo>
                      <a:pt x="1389636" y="36830"/>
                      <a:pt x="1361182" y="31750"/>
                      <a:pt x="1333822" y="30480"/>
                    </a:cubicBezTo>
                    <a:cubicBezTo>
                      <a:pt x="1267063" y="26670"/>
                      <a:pt x="1199210" y="25400"/>
                      <a:pt x="1132451" y="22860"/>
                    </a:cubicBezTo>
                    <a:cubicBezTo>
                      <a:pt x="1122601" y="22860"/>
                      <a:pt x="1111657" y="22860"/>
                      <a:pt x="1101808" y="22860"/>
                    </a:cubicBezTo>
                    <a:cubicBezTo>
                      <a:pt x="1085391" y="22860"/>
                      <a:pt x="1068975" y="22860"/>
                      <a:pt x="1053654" y="22860"/>
                    </a:cubicBezTo>
                    <a:cubicBezTo>
                      <a:pt x="1018633" y="22860"/>
                      <a:pt x="983612" y="22860"/>
                      <a:pt x="949685" y="24130"/>
                    </a:cubicBezTo>
                    <a:cubicBezTo>
                      <a:pt x="920136" y="25400"/>
                      <a:pt x="422181" y="29210"/>
                      <a:pt x="392633" y="29210"/>
                    </a:cubicBezTo>
                    <a:cubicBezTo>
                      <a:pt x="344479" y="29210"/>
                      <a:pt x="296325" y="26670"/>
                      <a:pt x="248171" y="33020"/>
                    </a:cubicBezTo>
                    <a:cubicBezTo>
                      <a:pt x="223000" y="36830"/>
                      <a:pt x="198923" y="36830"/>
                      <a:pt x="174846" y="38100"/>
                    </a:cubicBezTo>
                    <a:cubicBezTo>
                      <a:pt x="133258" y="41910"/>
                      <a:pt x="91671" y="45720"/>
                      <a:pt x="49530" y="50800"/>
                    </a:cubicBezTo>
                    <a:cubicBezTo>
                      <a:pt x="36830" y="50800"/>
                      <a:pt x="34290" y="53340"/>
                      <a:pt x="33020" y="64858"/>
                    </a:cubicBezTo>
                    <a:cubicBezTo>
                      <a:pt x="31750" y="67611"/>
                      <a:pt x="31750" y="70364"/>
                      <a:pt x="30480" y="73117"/>
                    </a:cubicBezTo>
                    <a:cubicBezTo>
                      <a:pt x="29210" y="77705"/>
                      <a:pt x="26670" y="82140"/>
                      <a:pt x="25400" y="86729"/>
                    </a:cubicBezTo>
                    <a:cubicBezTo>
                      <a:pt x="20320" y="91623"/>
                      <a:pt x="26670" y="211224"/>
                      <a:pt x="29210" y="216118"/>
                    </a:cubicBezTo>
                    <a:cubicBezTo>
                      <a:pt x="29210" y="221318"/>
                      <a:pt x="29210" y="226671"/>
                      <a:pt x="30480" y="231871"/>
                    </a:cubicBezTo>
                    <a:cubicBezTo>
                      <a:pt x="30480" y="235694"/>
                      <a:pt x="33020" y="239518"/>
                      <a:pt x="33020" y="243342"/>
                    </a:cubicBezTo>
                    <a:cubicBezTo>
                      <a:pt x="33020" y="247471"/>
                      <a:pt x="33020" y="251600"/>
                      <a:pt x="31750" y="257864"/>
                    </a:cubicBezTo>
                    <a:cubicBezTo>
                      <a:pt x="31750" y="261674"/>
                      <a:pt x="31750" y="264214"/>
                      <a:pt x="31750" y="268024"/>
                    </a:cubicBezTo>
                    <a:cubicBezTo>
                      <a:pt x="31750" y="278184"/>
                      <a:pt x="35560" y="281994"/>
                      <a:pt x="44450" y="281994"/>
                    </a:cubicBezTo>
                    <a:cubicBezTo>
                      <a:pt x="59933" y="281994"/>
                      <a:pt x="75255" y="283264"/>
                      <a:pt x="89482" y="283264"/>
                    </a:cubicBezTo>
                    <a:cubicBezTo>
                      <a:pt x="110276" y="283264"/>
                      <a:pt x="132164" y="280724"/>
                      <a:pt x="152958" y="283264"/>
                    </a:cubicBezTo>
                    <a:cubicBezTo>
                      <a:pt x="186884" y="287074"/>
                      <a:pt x="220811" y="289614"/>
                      <a:pt x="254737" y="288344"/>
                    </a:cubicBezTo>
                    <a:cubicBezTo>
                      <a:pt x="276626" y="287074"/>
                      <a:pt x="297419" y="289614"/>
                      <a:pt x="319307" y="289614"/>
                    </a:cubicBezTo>
                    <a:cubicBezTo>
                      <a:pt x="351045" y="289614"/>
                      <a:pt x="382783" y="288344"/>
                      <a:pt x="414521" y="289614"/>
                    </a:cubicBezTo>
                    <a:cubicBezTo>
                      <a:pt x="461580" y="290884"/>
                      <a:pt x="978140" y="280724"/>
                      <a:pt x="1026294" y="283264"/>
                    </a:cubicBezTo>
                    <a:cubicBezTo>
                      <a:pt x="1047087" y="284534"/>
                      <a:pt x="1067881" y="285804"/>
                      <a:pt x="1087580" y="285804"/>
                    </a:cubicBezTo>
                    <a:cubicBezTo>
                      <a:pt x="1123696" y="288344"/>
                      <a:pt x="1158717" y="284534"/>
                      <a:pt x="1194832" y="288344"/>
                    </a:cubicBezTo>
                    <a:cubicBezTo>
                      <a:pt x="1224381" y="290884"/>
                      <a:pt x="1253930" y="290884"/>
                      <a:pt x="1283479" y="293424"/>
                    </a:cubicBezTo>
                    <a:cubicBezTo>
                      <a:pt x="1327255" y="297234"/>
                      <a:pt x="1371031" y="299774"/>
                      <a:pt x="1414807" y="301044"/>
                    </a:cubicBezTo>
                    <a:cubicBezTo>
                      <a:pt x="1431224" y="301044"/>
                      <a:pt x="1448637" y="299774"/>
                      <a:pt x="1468957" y="299774"/>
                    </a:cubicBezTo>
                    <a:close/>
                  </a:path>
                </a:pathLst>
              </a:custGeom>
              <a:solidFill>
                <a:srgbClr val="FCD7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0" name="Google Shape;270;p9"/>
            <p:cNvSpPr txBox="1"/>
            <p:nvPr/>
          </p:nvSpPr>
          <p:spPr>
            <a:xfrm>
              <a:off x="6134070" y="3674484"/>
              <a:ext cx="2667864"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b="1">
                  <a:solidFill>
                    <a:schemeClr val="dk1"/>
                  </a:solidFill>
                  <a:latin typeface="Times New Roman"/>
                  <a:ea typeface="Times New Roman"/>
                  <a:cs typeface="Times New Roman"/>
                  <a:sym typeface="Times New Roman"/>
                </a:rPr>
                <a:t>Đoạn 2</a:t>
              </a:r>
              <a:endParaRPr sz="4800" b="1">
                <a:solidFill>
                  <a:schemeClr val="dk1"/>
                </a:solidFill>
                <a:latin typeface="Times New Roman"/>
                <a:ea typeface="Times New Roman"/>
                <a:cs typeface="Times New Roman"/>
                <a:sym typeface="Times New Roman"/>
              </a:endParaRPr>
            </a:p>
          </p:txBody>
        </p:sp>
        <p:sp>
          <p:nvSpPr>
            <p:cNvPr id="271" name="Google Shape;271;p9"/>
            <p:cNvSpPr txBox="1"/>
            <p:nvPr/>
          </p:nvSpPr>
          <p:spPr>
            <a:xfrm>
              <a:off x="5425346" y="4756555"/>
              <a:ext cx="3519533" cy="156966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a:solidFill>
                    <a:schemeClr val="dk1"/>
                  </a:solidFill>
                  <a:latin typeface="Times New Roman"/>
                  <a:ea typeface="Times New Roman"/>
                  <a:cs typeface="Times New Roman"/>
                  <a:sym typeface="Times New Roman"/>
                </a:rPr>
                <a:t>Hai quả bom … phóng xạ</a:t>
              </a:r>
              <a:endParaRPr/>
            </a:p>
            <a:p>
              <a:pPr marL="0" marR="0" lvl="0" indent="0" algn="ctr" rtl="0">
                <a:spcBef>
                  <a:spcPts val="0"/>
                </a:spcBef>
                <a:spcAft>
                  <a:spcPts val="0"/>
                </a:spcAft>
                <a:buNone/>
              </a:pPr>
              <a:r>
                <a:rPr lang="en-US" sz="3200" b="1">
                  <a:solidFill>
                    <a:schemeClr val="dk1"/>
                  </a:solidFill>
                  <a:latin typeface="Times New Roman"/>
                  <a:ea typeface="Times New Roman"/>
                  <a:cs typeface="Times New Roman"/>
                  <a:sym typeface="Times New Roman"/>
                </a:rPr>
                <a:t>nguyên tử</a:t>
              </a:r>
              <a:endParaRPr sz="3200" b="1">
                <a:solidFill>
                  <a:schemeClr val="dk1"/>
                </a:solidFill>
                <a:latin typeface="Times New Roman"/>
                <a:ea typeface="Times New Roman"/>
                <a:cs typeface="Times New Roman"/>
                <a:sym typeface="Times New Roman"/>
              </a:endParaRPr>
            </a:p>
          </p:txBody>
        </p:sp>
      </p:grpSp>
      <p:grpSp>
        <p:nvGrpSpPr>
          <p:cNvPr id="272" name="Google Shape;272;p9"/>
          <p:cNvGrpSpPr/>
          <p:nvPr/>
        </p:nvGrpSpPr>
        <p:grpSpPr>
          <a:xfrm>
            <a:off x="9399273" y="3619500"/>
            <a:ext cx="3610358" cy="2990481"/>
            <a:chOff x="9399273" y="3619500"/>
            <a:chExt cx="3610358" cy="2990481"/>
          </a:xfrm>
        </p:grpSpPr>
        <p:grpSp>
          <p:nvGrpSpPr>
            <p:cNvPr id="273" name="Google Shape;273;p9"/>
            <p:cNvGrpSpPr/>
            <p:nvPr/>
          </p:nvGrpSpPr>
          <p:grpSpPr>
            <a:xfrm>
              <a:off x="9477341" y="3727461"/>
              <a:ext cx="3486529" cy="2882520"/>
              <a:chOff x="-3810" y="0"/>
              <a:chExt cx="1522173" cy="2351564"/>
            </a:xfrm>
          </p:grpSpPr>
          <p:sp>
            <p:nvSpPr>
              <p:cNvPr id="274" name="Google Shape;274;p9"/>
              <p:cNvSpPr/>
              <p:nvPr/>
            </p:nvSpPr>
            <p:spPr>
              <a:xfrm>
                <a:off x="10160" y="16510"/>
                <a:ext cx="1492963" cy="2324894"/>
              </a:xfrm>
              <a:custGeom>
                <a:avLst/>
                <a:gdLst/>
                <a:ahLst/>
                <a:cxnLst/>
                <a:rect l="l" t="t" r="r" b="b"/>
                <a:pathLst>
                  <a:path w="1492963" h="2324894" extrusionOk="0">
                    <a:moveTo>
                      <a:pt x="1492963" y="2324894"/>
                    </a:moveTo>
                    <a:lnTo>
                      <a:pt x="0" y="2317274"/>
                    </a:lnTo>
                    <a:lnTo>
                      <a:pt x="0" y="819561"/>
                    </a:lnTo>
                    <a:lnTo>
                      <a:pt x="17780" y="19050"/>
                    </a:lnTo>
                    <a:lnTo>
                      <a:pt x="742284" y="0"/>
                    </a:lnTo>
                    <a:lnTo>
                      <a:pt x="1473913" y="5080"/>
                    </a:lnTo>
                    <a:close/>
                  </a:path>
                </a:pathLst>
              </a:custGeom>
              <a:solidFill>
                <a:srgbClr val="FFFFFF"/>
              </a:solidFill>
              <a:ln w="9525" cap="flat" cmpd="sng">
                <a:solidFill>
                  <a:srgbClr val="000000"/>
                </a:solidFill>
                <a:prstDash val="solid"/>
                <a:round/>
                <a:headEnd type="none" w="sm" len="sm"/>
                <a:tailEnd type="none" w="sm" len="sm"/>
              </a:ln>
            </p:spPr>
          </p:sp>
          <p:sp>
            <p:nvSpPr>
              <p:cNvPr id="275" name="Google Shape;275;p9"/>
              <p:cNvSpPr/>
              <p:nvPr/>
            </p:nvSpPr>
            <p:spPr>
              <a:xfrm>
                <a:off x="-3810" y="0"/>
                <a:ext cx="1522173" cy="2351564"/>
              </a:xfrm>
              <a:custGeom>
                <a:avLst/>
                <a:gdLst/>
                <a:ahLst/>
                <a:cxnLst/>
                <a:rect l="l" t="t" r="r" b="b"/>
                <a:pathLst>
                  <a:path w="1522173" h="2351564" extrusionOk="0">
                    <a:moveTo>
                      <a:pt x="1487883" y="21590"/>
                    </a:moveTo>
                    <a:cubicBezTo>
                      <a:pt x="1489153" y="34290"/>
                      <a:pt x="1489153" y="44450"/>
                      <a:pt x="1490423" y="54610"/>
                    </a:cubicBezTo>
                    <a:cubicBezTo>
                      <a:pt x="1492963" y="98777"/>
                      <a:pt x="1494233" y="148642"/>
                      <a:pt x="1496773" y="196727"/>
                    </a:cubicBezTo>
                    <a:cubicBezTo>
                      <a:pt x="1496773" y="266182"/>
                      <a:pt x="1509473" y="1635696"/>
                      <a:pt x="1515823" y="1705152"/>
                    </a:cubicBezTo>
                    <a:cubicBezTo>
                      <a:pt x="1522173" y="1810225"/>
                      <a:pt x="1518363" y="1917079"/>
                      <a:pt x="1518363" y="2022152"/>
                    </a:cubicBezTo>
                    <a:cubicBezTo>
                      <a:pt x="1518363" y="2114759"/>
                      <a:pt x="1519633" y="2200243"/>
                      <a:pt x="1520903" y="2290604"/>
                    </a:cubicBezTo>
                    <a:cubicBezTo>
                      <a:pt x="1520903" y="2312194"/>
                      <a:pt x="1520903" y="2326164"/>
                      <a:pt x="1520903" y="2350294"/>
                    </a:cubicBezTo>
                    <a:cubicBezTo>
                      <a:pt x="1498043" y="2350294"/>
                      <a:pt x="1477723" y="2351564"/>
                      <a:pt x="1458027" y="2350294"/>
                    </a:cubicBezTo>
                    <a:cubicBezTo>
                      <a:pt x="1385391" y="2345214"/>
                      <a:pt x="1311638" y="2351564"/>
                      <a:pt x="1239002" y="2346484"/>
                    </a:cubicBezTo>
                    <a:cubicBezTo>
                      <a:pt x="1195421" y="2342674"/>
                      <a:pt x="1152957" y="2345214"/>
                      <a:pt x="1109375" y="2342674"/>
                    </a:cubicBezTo>
                    <a:cubicBezTo>
                      <a:pt x="1089261" y="2341404"/>
                      <a:pt x="1069146" y="2340134"/>
                      <a:pt x="1049032" y="2338864"/>
                    </a:cubicBezTo>
                    <a:cubicBezTo>
                      <a:pt x="1036739" y="2338864"/>
                      <a:pt x="1025565" y="2340134"/>
                      <a:pt x="1013273" y="2340134"/>
                    </a:cubicBezTo>
                    <a:cubicBezTo>
                      <a:pt x="981983" y="2338864"/>
                      <a:pt x="895938" y="2340134"/>
                      <a:pt x="864649" y="2338864"/>
                    </a:cubicBezTo>
                    <a:cubicBezTo>
                      <a:pt x="842299" y="2337594"/>
                      <a:pt x="395310" y="2346484"/>
                      <a:pt x="372961" y="2345214"/>
                    </a:cubicBezTo>
                    <a:cubicBezTo>
                      <a:pt x="367373" y="2345214"/>
                      <a:pt x="360668" y="2346484"/>
                      <a:pt x="355081" y="2346484"/>
                    </a:cubicBezTo>
                    <a:cubicBezTo>
                      <a:pt x="341671" y="2346484"/>
                      <a:pt x="329379" y="2347754"/>
                      <a:pt x="315969" y="2347754"/>
                    </a:cubicBezTo>
                    <a:cubicBezTo>
                      <a:pt x="282445" y="2347754"/>
                      <a:pt x="250038" y="2346484"/>
                      <a:pt x="216514" y="2345214"/>
                    </a:cubicBezTo>
                    <a:cubicBezTo>
                      <a:pt x="196400" y="2343944"/>
                      <a:pt x="176285" y="2342674"/>
                      <a:pt x="157288" y="2341404"/>
                    </a:cubicBezTo>
                    <a:cubicBezTo>
                      <a:pt x="121529" y="2340134"/>
                      <a:pt x="85770" y="2338864"/>
                      <a:pt x="48260" y="2338864"/>
                    </a:cubicBezTo>
                    <a:cubicBezTo>
                      <a:pt x="38100" y="2338864"/>
                      <a:pt x="29210" y="2338864"/>
                      <a:pt x="19050" y="2337594"/>
                    </a:cubicBezTo>
                    <a:cubicBezTo>
                      <a:pt x="10160" y="2336324"/>
                      <a:pt x="5080" y="2329974"/>
                      <a:pt x="7620" y="2321084"/>
                    </a:cubicBezTo>
                    <a:cubicBezTo>
                      <a:pt x="16510" y="2289288"/>
                      <a:pt x="12700" y="2244765"/>
                      <a:pt x="11430" y="2198462"/>
                    </a:cubicBezTo>
                    <a:cubicBezTo>
                      <a:pt x="10160" y="2104074"/>
                      <a:pt x="6350" y="2011467"/>
                      <a:pt x="7620" y="1917079"/>
                    </a:cubicBezTo>
                    <a:cubicBezTo>
                      <a:pt x="5080" y="1799539"/>
                      <a:pt x="0" y="344541"/>
                      <a:pt x="7620" y="225221"/>
                    </a:cubicBezTo>
                    <a:cubicBezTo>
                      <a:pt x="8890" y="202069"/>
                      <a:pt x="7620" y="177137"/>
                      <a:pt x="8890" y="153985"/>
                    </a:cubicBezTo>
                    <a:cubicBezTo>
                      <a:pt x="10160" y="116586"/>
                      <a:pt x="12700" y="75625"/>
                      <a:pt x="13970" y="44450"/>
                    </a:cubicBezTo>
                    <a:cubicBezTo>
                      <a:pt x="13970" y="41910"/>
                      <a:pt x="15240" y="39370"/>
                      <a:pt x="16510" y="38100"/>
                    </a:cubicBezTo>
                    <a:cubicBezTo>
                      <a:pt x="38100" y="35560"/>
                      <a:pt x="57833" y="30480"/>
                      <a:pt x="75713" y="29210"/>
                    </a:cubicBezTo>
                    <a:cubicBezTo>
                      <a:pt x="105884" y="25400"/>
                      <a:pt x="136056" y="22860"/>
                      <a:pt x="167345" y="20320"/>
                    </a:cubicBezTo>
                    <a:cubicBezTo>
                      <a:pt x="188577" y="17780"/>
                      <a:pt x="209809" y="16510"/>
                      <a:pt x="229924" y="13970"/>
                    </a:cubicBezTo>
                    <a:cubicBezTo>
                      <a:pt x="250038" y="11430"/>
                      <a:pt x="271270" y="8890"/>
                      <a:pt x="291385" y="8890"/>
                    </a:cubicBezTo>
                    <a:cubicBezTo>
                      <a:pt x="313734" y="7620"/>
                      <a:pt x="336084" y="10160"/>
                      <a:pt x="358433" y="8890"/>
                    </a:cubicBezTo>
                    <a:cubicBezTo>
                      <a:pt x="386370" y="8890"/>
                      <a:pt x="892585" y="6350"/>
                      <a:pt x="920522" y="5080"/>
                    </a:cubicBezTo>
                    <a:cubicBezTo>
                      <a:pt x="947342" y="3810"/>
                      <a:pt x="974161" y="2540"/>
                      <a:pt x="1002098" y="2540"/>
                    </a:cubicBezTo>
                    <a:cubicBezTo>
                      <a:pt x="1047914" y="1270"/>
                      <a:pt x="1092613" y="0"/>
                      <a:pt x="1138430" y="0"/>
                    </a:cubicBezTo>
                    <a:cubicBezTo>
                      <a:pt x="1157427" y="0"/>
                      <a:pt x="1177541" y="2540"/>
                      <a:pt x="1196538" y="2540"/>
                    </a:cubicBezTo>
                    <a:cubicBezTo>
                      <a:pt x="1249059" y="3810"/>
                      <a:pt x="1302698" y="5080"/>
                      <a:pt x="1355219" y="7620"/>
                    </a:cubicBezTo>
                    <a:cubicBezTo>
                      <a:pt x="1383156" y="8890"/>
                      <a:pt x="1411093" y="12700"/>
                      <a:pt x="1439030" y="16510"/>
                    </a:cubicBezTo>
                    <a:cubicBezTo>
                      <a:pt x="1445735" y="16510"/>
                      <a:pt x="1452439" y="16510"/>
                      <a:pt x="1458027" y="16510"/>
                    </a:cubicBezTo>
                    <a:cubicBezTo>
                      <a:pt x="1468833" y="17780"/>
                      <a:pt x="1477723" y="20320"/>
                      <a:pt x="1487883" y="21590"/>
                    </a:cubicBezTo>
                    <a:close/>
                    <a:moveTo>
                      <a:pt x="1498043" y="2333784"/>
                    </a:moveTo>
                    <a:cubicBezTo>
                      <a:pt x="1499313" y="2317274"/>
                      <a:pt x="1500583" y="2304574"/>
                      <a:pt x="1500583" y="2291874"/>
                    </a:cubicBezTo>
                    <a:cubicBezTo>
                      <a:pt x="1499313" y="2191338"/>
                      <a:pt x="1498043" y="2096950"/>
                      <a:pt x="1498043" y="1995439"/>
                    </a:cubicBezTo>
                    <a:cubicBezTo>
                      <a:pt x="1498043" y="1949135"/>
                      <a:pt x="1500583" y="1902832"/>
                      <a:pt x="1499313" y="1856528"/>
                    </a:cubicBezTo>
                    <a:cubicBezTo>
                      <a:pt x="1499313" y="1813787"/>
                      <a:pt x="1498043" y="1769264"/>
                      <a:pt x="1496773" y="1726522"/>
                    </a:cubicBezTo>
                    <a:cubicBezTo>
                      <a:pt x="1491693" y="1660629"/>
                      <a:pt x="1480263" y="296457"/>
                      <a:pt x="1480263" y="230564"/>
                    </a:cubicBezTo>
                    <a:cubicBezTo>
                      <a:pt x="1477723" y="175356"/>
                      <a:pt x="1475183" y="118367"/>
                      <a:pt x="1472643" y="63500"/>
                    </a:cubicBezTo>
                    <a:cubicBezTo>
                      <a:pt x="1471373" y="44450"/>
                      <a:pt x="1470103" y="43180"/>
                      <a:pt x="1454674" y="41910"/>
                    </a:cubicBezTo>
                    <a:cubicBezTo>
                      <a:pt x="1451322" y="41910"/>
                      <a:pt x="1449087" y="41910"/>
                      <a:pt x="1445735" y="40640"/>
                    </a:cubicBezTo>
                    <a:cubicBezTo>
                      <a:pt x="1417798" y="36830"/>
                      <a:pt x="1388743" y="31750"/>
                      <a:pt x="1360807" y="30480"/>
                    </a:cubicBezTo>
                    <a:cubicBezTo>
                      <a:pt x="1292641" y="26670"/>
                      <a:pt x="1223357" y="25400"/>
                      <a:pt x="1155192" y="22860"/>
                    </a:cubicBezTo>
                    <a:cubicBezTo>
                      <a:pt x="1145134" y="22860"/>
                      <a:pt x="1133960" y="22860"/>
                      <a:pt x="1123902" y="22860"/>
                    </a:cubicBezTo>
                    <a:cubicBezTo>
                      <a:pt x="1107140" y="22860"/>
                      <a:pt x="1090378" y="22860"/>
                      <a:pt x="1074734" y="22860"/>
                    </a:cubicBezTo>
                    <a:cubicBezTo>
                      <a:pt x="1038974" y="22860"/>
                      <a:pt x="1003215" y="22860"/>
                      <a:pt x="968574" y="24130"/>
                    </a:cubicBezTo>
                    <a:cubicBezTo>
                      <a:pt x="938402" y="25400"/>
                      <a:pt x="429952" y="29210"/>
                      <a:pt x="399780" y="29210"/>
                    </a:cubicBezTo>
                    <a:cubicBezTo>
                      <a:pt x="350611" y="29210"/>
                      <a:pt x="301442" y="26670"/>
                      <a:pt x="252273" y="33020"/>
                    </a:cubicBezTo>
                    <a:cubicBezTo>
                      <a:pt x="226572" y="36830"/>
                      <a:pt x="201987" y="36830"/>
                      <a:pt x="177403" y="38100"/>
                    </a:cubicBezTo>
                    <a:cubicBezTo>
                      <a:pt x="134939" y="41910"/>
                      <a:pt x="92475" y="45720"/>
                      <a:pt x="49530" y="50800"/>
                    </a:cubicBezTo>
                    <a:cubicBezTo>
                      <a:pt x="36830" y="50800"/>
                      <a:pt x="34290" y="53340"/>
                      <a:pt x="33020" y="70282"/>
                    </a:cubicBezTo>
                    <a:cubicBezTo>
                      <a:pt x="31750" y="102339"/>
                      <a:pt x="31750" y="134395"/>
                      <a:pt x="30480" y="166451"/>
                    </a:cubicBezTo>
                    <a:cubicBezTo>
                      <a:pt x="29210" y="219878"/>
                      <a:pt x="26670" y="271524"/>
                      <a:pt x="25400" y="324952"/>
                    </a:cubicBezTo>
                    <a:cubicBezTo>
                      <a:pt x="20320" y="381940"/>
                      <a:pt x="26670" y="1774607"/>
                      <a:pt x="29210" y="1831596"/>
                    </a:cubicBezTo>
                    <a:cubicBezTo>
                      <a:pt x="29210" y="1892146"/>
                      <a:pt x="29210" y="1954478"/>
                      <a:pt x="30480" y="2015029"/>
                    </a:cubicBezTo>
                    <a:cubicBezTo>
                      <a:pt x="30480" y="2059551"/>
                      <a:pt x="33020" y="2104074"/>
                      <a:pt x="33020" y="2148596"/>
                    </a:cubicBezTo>
                    <a:cubicBezTo>
                      <a:pt x="33020" y="2196681"/>
                      <a:pt x="33020" y="2244765"/>
                      <a:pt x="31750" y="2291874"/>
                    </a:cubicBezTo>
                    <a:cubicBezTo>
                      <a:pt x="31750" y="2295684"/>
                      <a:pt x="31750" y="2298224"/>
                      <a:pt x="31750" y="2302034"/>
                    </a:cubicBezTo>
                    <a:cubicBezTo>
                      <a:pt x="31750" y="2312194"/>
                      <a:pt x="35560" y="2316004"/>
                      <a:pt x="44450" y="2316004"/>
                    </a:cubicBezTo>
                    <a:cubicBezTo>
                      <a:pt x="60068" y="2316004"/>
                      <a:pt x="75713" y="2317274"/>
                      <a:pt x="90240" y="2317274"/>
                    </a:cubicBezTo>
                    <a:cubicBezTo>
                      <a:pt x="111472" y="2317274"/>
                      <a:pt x="133821" y="2314734"/>
                      <a:pt x="155053" y="2317274"/>
                    </a:cubicBezTo>
                    <a:cubicBezTo>
                      <a:pt x="189695" y="2321084"/>
                      <a:pt x="224337" y="2323624"/>
                      <a:pt x="258978" y="2322354"/>
                    </a:cubicBezTo>
                    <a:cubicBezTo>
                      <a:pt x="281328" y="2321084"/>
                      <a:pt x="302560" y="2323624"/>
                      <a:pt x="324909" y="2323624"/>
                    </a:cubicBezTo>
                    <a:cubicBezTo>
                      <a:pt x="357316" y="2323624"/>
                      <a:pt x="389723" y="2322354"/>
                      <a:pt x="422129" y="2323624"/>
                    </a:cubicBezTo>
                    <a:cubicBezTo>
                      <a:pt x="470181" y="2324894"/>
                      <a:pt x="997628" y="2314734"/>
                      <a:pt x="1046797" y="2317274"/>
                    </a:cubicBezTo>
                    <a:cubicBezTo>
                      <a:pt x="1068029" y="2318544"/>
                      <a:pt x="1089261" y="2319814"/>
                      <a:pt x="1109375" y="2319814"/>
                    </a:cubicBezTo>
                    <a:cubicBezTo>
                      <a:pt x="1146252" y="2322354"/>
                      <a:pt x="1182011" y="2318544"/>
                      <a:pt x="1218888" y="2322354"/>
                    </a:cubicBezTo>
                    <a:cubicBezTo>
                      <a:pt x="1249059" y="2324894"/>
                      <a:pt x="1279231" y="2324894"/>
                      <a:pt x="1309403" y="2327434"/>
                    </a:cubicBezTo>
                    <a:cubicBezTo>
                      <a:pt x="1354102" y="2331244"/>
                      <a:pt x="1398801" y="2333784"/>
                      <a:pt x="1443500" y="2335054"/>
                    </a:cubicBezTo>
                    <a:cubicBezTo>
                      <a:pt x="1460262" y="2335054"/>
                      <a:pt x="1477723" y="2333784"/>
                      <a:pt x="1498043" y="2333784"/>
                    </a:cubicBezTo>
                    <a:close/>
                  </a:path>
                </a:pathLst>
              </a:custGeom>
              <a:solidFill>
                <a:srgbClr val="FCD7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6" name="Google Shape;276;p9"/>
            <p:cNvGrpSpPr/>
            <p:nvPr/>
          </p:nvGrpSpPr>
          <p:grpSpPr>
            <a:xfrm rot="10800000">
              <a:off x="9399273" y="3710260"/>
              <a:ext cx="3570803" cy="759448"/>
              <a:chOff x="-3810" y="0"/>
              <a:chExt cx="1493087" cy="317554"/>
            </a:xfrm>
          </p:grpSpPr>
          <p:sp>
            <p:nvSpPr>
              <p:cNvPr id="277" name="Google Shape;277;p9"/>
              <p:cNvSpPr/>
              <p:nvPr/>
            </p:nvSpPr>
            <p:spPr>
              <a:xfrm>
                <a:off x="10160" y="16510"/>
                <a:ext cx="1463877" cy="290884"/>
              </a:xfrm>
              <a:custGeom>
                <a:avLst/>
                <a:gdLst/>
                <a:ahLst/>
                <a:cxnLst/>
                <a:rect l="l" t="t" r="r" b="b"/>
                <a:pathLst>
                  <a:path w="1463877" h="290884" extrusionOk="0">
                    <a:moveTo>
                      <a:pt x="1463877" y="290884"/>
                    </a:moveTo>
                    <a:lnTo>
                      <a:pt x="0" y="283264"/>
                    </a:lnTo>
                    <a:lnTo>
                      <a:pt x="0" y="114113"/>
                    </a:lnTo>
                    <a:lnTo>
                      <a:pt x="17780" y="19050"/>
                    </a:lnTo>
                    <a:lnTo>
                      <a:pt x="727778" y="0"/>
                    </a:lnTo>
                    <a:lnTo>
                      <a:pt x="1444827" y="5080"/>
                    </a:lnTo>
                    <a:close/>
                  </a:path>
                </a:pathLst>
              </a:custGeom>
              <a:solidFill>
                <a:srgbClr val="FCD7D7"/>
              </a:solidFill>
              <a:ln>
                <a:noFill/>
              </a:ln>
            </p:spPr>
          </p:sp>
          <p:sp>
            <p:nvSpPr>
              <p:cNvPr id="278" name="Google Shape;278;p9"/>
              <p:cNvSpPr/>
              <p:nvPr/>
            </p:nvSpPr>
            <p:spPr>
              <a:xfrm>
                <a:off x="-3810" y="0"/>
                <a:ext cx="1493087" cy="317554"/>
              </a:xfrm>
              <a:custGeom>
                <a:avLst/>
                <a:gdLst/>
                <a:ahLst/>
                <a:cxnLst/>
                <a:rect l="l" t="t" r="r" b="b"/>
                <a:pathLst>
                  <a:path w="1493087" h="317554" extrusionOk="0">
                    <a:moveTo>
                      <a:pt x="1458797" y="21590"/>
                    </a:moveTo>
                    <a:cubicBezTo>
                      <a:pt x="1460067" y="34290"/>
                      <a:pt x="1460067" y="44450"/>
                      <a:pt x="1461337" y="54610"/>
                    </a:cubicBezTo>
                    <a:cubicBezTo>
                      <a:pt x="1463877" y="67305"/>
                      <a:pt x="1465147" y="71587"/>
                      <a:pt x="1467687" y="75717"/>
                    </a:cubicBezTo>
                    <a:cubicBezTo>
                      <a:pt x="1467687" y="81681"/>
                      <a:pt x="1480387" y="199294"/>
                      <a:pt x="1486737" y="205259"/>
                    </a:cubicBezTo>
                    <a:cubicBezTo>
                      <a:pt x="1493087" y="214283"/>
                      <a:pt x="1489277" y="223459"/>
                      <a:pt x="1489277" y="232483"/>
                    </a:cubicBezTo>
                    <a:cubicBezTo>
                      <a:pt x="1489277" y="240436"/>
                      <a:pt x="1490547" y="247777"/>
                      <a:pt x="1491817" y="256594"/>
                    </a:cubicBezTo>
                    <a:cubicBezTo>
                      <a:pt x="1491817" y="278184"/>
                      <a:pt x="1491817" y="292154"/>
                      <a:pt x="1491817" y="316284"/>
                    </a:cubicBezTo>
                    <a:cubicBezTo>
                      <a:pt x="1468957" y="316284"/>
                      <a:pt x="1448637" y="317554"/>
                      <a:pt x="1429035" y="316284"/>
                    </a:cubicBezTo>
                    <a:cubicBezTo>
                      <a:pt x="1357898" y="311204"/>
                      <a:pt x="1285668" y="317554"/>
                      <a:pt x="1214531" y="312474"/>
                    </a:cubicBezTo>
                    <a:cubicBezTo>
                      <a:pt x="1171849" y="308664"/>
                      <a:pt x="1130262" y="311204"/>
                      <a:pt x="1087580" y="308664"/>
                    </a:cubicBezTo>
                    <a:cubicBezTo>
                      <a:pt x="1067881" y="307394"/>
                      <a:pt x="1048182" y="306124"/>
                      <a:pt x="1028482" y="304854"/>
                    </a:cubicBezTo>
                    <a:cubicBezTo>
                      <a:pt x="1016444" y="304854"/>
                      <a:pt x="1005500" y="306124"/>
                      <a:pt x="993461" y="306124"/>
                    </a:cubicBezTo>
                    <a:cubicBezTo>
                      <a:pt x="962818" y="304854"/>
                      <a:pt x="878549" y="306124"/>
                      <a:pt x="847905" y="304854"/>
                    </a:cubicBezTo>
                    <a:cubicBezTo>
                      <a:pt x="826017" y="303584"/>
                      <a:pt x="388255" y="312474"/>
                      <a:pt x="366367" y="311204"/>
                    </a:cubicBezTo>
                    <a:cubicBezTo>
                      <a:pt x="360895" y="311204"/>
                      <a:pt x="354328" y="312474"/>
                      <a:pt x="348856" y="312474"/>
                    </a:cubicBezTo>
                    <a:cubicBezTo>
                      <a:pt x="335723" y="312474"/>
                      <a:pt x="323685" y="313744"/>
                      <a:pt x="310552" y="313744"/>
                    </a:cubicBezTo>
                    <a:cubicBezTo>
                      <a:pt x="277720" y="313744"/>
                      <a:pt x="245982" y="312474"/>
                      <a:pt x="213150" y="311204"/>
                    </a:cubicBezTo>
                    <a:cubicBezTo>
                      <a:pt x="193451" y="309934"/>
                      <a:pt x="173751" y="308664"/>
                      <a:pt x="155146" y="307394"/>
                    </a:cubicBezTo>
                    <a:cubicBezTo>
                      <a:pt x="120126" y="306124"/>
                      <a:pt x="85105" y="304854"/>
                      <a:pt x="48260" y="304854"/>
                    </a:cubicBezTo>
                    <a:cubicBezTo>
                      <a:pt x="38100" y="304854"/>
                      <a:pt x="29210" y="304854"/>
                      <a:pt x="19050" y="303584"/>
                    </a:cubicBezTo>
                    <a:cubicBezTo>
                      <a:pt x="10160" y="302314"/>
                      <a:pt x="5080" y="295964"/>
                      <a:pt x="7620" y="287074"/>
                    </a:cubicBezTo>
                    <a:cubicBezTo>
                      <a:pt x="16510" y="255424"/>
                      <a:pt x="12700" y="251600"/>
                      <a:pt x="11430" y="247624"/>
                    </a:cubicBezTo>
                    <a:cubicBezTo>
                      <a:pt x="10160" y="239518"/>
                      <a:pt x="6350" y="231565"/>
                      <a:pt x="7620" y="223459"/>
                    </a:cubicBezTo>
                    <a:cubicBezTo>
                      <a:pt x="5080" y="213365"/>
                      <a:pt x="0" y="88411"/>
                      <a:pt x="7620" y="78164"/>
                    </a:cubicBezTo>
                    <a:cubicBezTo>
                      <a:pt x="8890" y="76175"/>
                      <a:pt x="7620" y="74034"/>
                      <a:pt x="8890" y="72046"/>
                    </a:cubicBezTo>
                    <a:cubicBezTo>
                      <a:pt x="10160" y="68834"/>
                      <a:pt x="12700" y="65317"/>
                      <a:pt x="13970" y="44450"/>
                    </a:cubicBezTo>
                    <a:cubicBezTo>
                      <a:pt x="13970" y="41910"/>
                      <a:pt x="15240" y="39370"/>
                      <a:pt x="16510" y="38100"/>
                    </a:cubicBezTo>
                    <a:cubicBezTo>
                      <a:pt x="38100" y="35560"/>
                      <a:pt x="57744" y="30480"/>
                      <a:pt x="75255" y="29210"/>
                    </a:cubicBezTo>
                    <a:cubicBezTo>
                      <a:pt x="104804" y="25400"/>
                      <a:pt x="134353" y="22860"/>
                      <a:pt x="164996" y="20320"/>
                    </a:cubicBezTo>
                    <a:cubicBezTo>
                      <a:pt x="185790" y="17780"/>
                      <a:pt x="206584" y="16510"/>
                      <a:pt x="226283" y="13970"/>
                    </a:cubicBezTo>
                    <a:cubicBezTo>
                      <a:pt x="245982" y="11430"/>
                      <a:pt x="266776" y="8890"/>
                      <a:pt x="286475" y="8890"/>
                    </a:cubicBezTo>
                    <a:cubicBezTo>
                      <a:pt x="308363" y="7620"/>
                      <a:pt x="330251" y="10160"/>
                      <a:pt x="352140" y="8890"/>
                    </a:cubicBezTo>
                    <a:cubicBezTo>
                      <a:pt x="379500" y="8890"/>
                      <a:pt x="875265" y="6350"/>
                      <a:pt x="902626" y="5080"/>
                    </a:cubicBezTo>
                    <a:cubicBezTo>
                      <a:pt x="928891" y="3810"/>
                      <a:pt x="955157" y="2540"/>
                      <a:pt x="982517" y="2540"/>
                    </a:cubicBezTo>
                    <a:cubicBezTo>
                      <a:pt x="1027388" y="1270"/>
                      <a:pt x="1071164" y="0"/>
                      <a:pt x="1116035" y="0"/>
                    </a:cubicBezTo>
                    <a:cubicBezTo>
                      <a:pt x="1134640" y="0"/>
                      <a:pt x="1154339" y="2540"/>
                      <a:pt x="1172944" y="2540"/>
                    </a:cubicBezTo>
                    <a:cubicBezTo>
                      <a:pt x="1224381" y="3810"/>
                      <a:pt x="1276912" y="5080"/>
                      <a:pt x="1328349" y="7620"/>
                    </a:cubicBezTo>
                    <a:cubicBezTo>
                      <a:pt x="1355710" y="8890"/>
                      <a:pt x="1383070" y="12700"/>
                      <a:pt x="1410430" y="16510"/>
                    </a:cubicBezTo>
                    <a:cubicBezTo>
                      <a:pt x="1416996" y="16510"/>
                      <a:pt x="1423563" y="16510"/>
                      <a:pt x="1429035" y="16510"/>
                    </a:cubicBezTo>
                    <a:cubicBezTo>
                      <a:pt x="1439747" y="17780"/>
                      <a:pt x="1448637" y="20320"/>
                      <a:pt x="1458797" y="21590"/>
                    </a:cubicBezTo>
                    <a:close/>
                    <a:moveTo>
                      <a:pt x="1468957" y="299774"/>
                    </a:moveTo>
                    <a:cubicBezTo>
                      <a:pt x="1470227" y="283264"/>
                      <a:pt x="1471497" y="270564"/>
                      <a:pt x="1471497" y="257864"/>
                    </a:cubicBezTo>
                    <a:cubicBezTo>
                      <a:pt x="1470227" y="247012"/>
                      <a:pt x="1468957" y="238906"/>
                      <a:pt x="1468957" y="230189"/>
                    </a:cubicBezTo>
                    <a:cubicBezTo>
                      <a:pt x="1468957" y="226212"/>
                      <a:pt x="1471497" y="222236"/>
                      <a:pt x="1470227" y="218259"/>
                    </a:cubicBezTo>
                    <a:cubicBezTo>
                      <a:pt x="1470227" y="214588"/>
                      <a:pt x="1468957" y="210765"/>
                      <a:pt x="1467687" y="207094"/>
                    </a:cubicBezTo>
                    <a:cubicBezTo>
                      <a:pt x="1462607" y="201435"/>
                      <a:pt x="1451177" y="84281"/>
                      <a:pt x="1451177" y="78623"/>
                    </a:cubicBezTo>
                    <a:cubicBezTo>
                      <a:pt x="1448637" y="73881"/>
                      <a:pt x="1446097" y="68987"/>
                      <a:pt x="1443557" y="63500"/>
                    </a:cubicBezTo>
                    <a:cubicBezTo>
                      <a:pt x="1442287" y="44450"/>
                      <a:pt x="1441017" y="43180"/>
                      <a:pt x="1425752" y="41910"/>
                    </a:cubicBezTo>
                    <a:cubicBezTo>
                      <a:pt x="1422468" y="41910"/>
                      <a:pt x="1420280" y="41910"/>
                      <a:pt x="1416996" y="40640"/>
                    </a:cubicBezTo>
                    <a:cubicBezTo>
                      <a:pt x="1389636" y="36830"/>
                      <a:pt x="1361182" y="31750"/>
                      <a:pt x="1333822" y="30480"/>
                    </a:cubicBezTo>
                    <a:cubicBezTo>
                      <a:pt x="1267063" y="26670"/>
                      <a:pt x="1199210" y="25400"/>
                      <a:pt x="1132451" y="22860"/>
                    </a:cubicBezTo>
                    <a:cubicBezTo>
                      <a:pt x="1122601" y="22860"/>
                      <a:pt x="1111657" y="22860"/>
                      <a:pt x="1101808" y="22860"/>
                    </a:cubicBezTo>
                    <a:cubicBezTo>
                      <a:pt x="1085391" y="22860"/>
                      <a:pt x="1068975" y="22860"/>
                      <a:pt x="1053654" y="22860"/>
                    </a:cubicBezTo>
                    <a:cubicBezTo>
                      <a:pt x="1018633" y="22860"/>
                      <a:pt x="983612" y="22860"/>
                      <a:pt x="949685" y="24130"/>
                    </a:cubicBezTo>
                    <a:cubicBezTo>
                      <a:pt x="920136" y="25400"/>
                      <a:pt x="422181" y="29210"/>
                      <a:pt x="392633" y="29210"/>
                    </a:cubicBezTo>
                    <a:cubicBezTo>
                      <a:pt x="344479" y="29210"/>
                      <a:pt x="296325" y="26670"/>
                      <a:pt x="248171" y="33020"/>
                    </a:cubicBezTo>
                    <a:cubicBezTo>
                      <a:pt x="223000" y="36830"/>
                      <a:pt x="198923" y="36830"/>
                      <a:pt x="174846" y="38100"/>
                    </a:cubicBezTo>
                    <a:cubicBezTo>
                      <a:pt x="133258" y="41910"/>
                      <a:pt x="91671" y="45720"/>
                      <a:pt x="49530" y="50800"/>
                    </a:cubicBezTo>
                    <a:cubicBezTo>
                      <a:pt x="36830" y="50800"/>
                      <a:pt x="34290" y="53340"/>
                      <a:pt x="33020" y="64858"/>
                    </a:cubicBezTo>
                    <a:cubicBezTo>
                      <a:pt x="31750" y="67611"/>
                      <a:pt x="31750" y="70364"/>
                      <a:pt x="30480" y="73117"/>
                    </a:cubicBezTo>
                    <a:cubicBezTo>
                      <a:pt x="29210" y="77705"/>
                      <a:pt x="26670" y="82140"/>
                      <a:pt x="25400" y="86729"/>
                    </a:cubicBezTo>
                    <a:cubicBezTo>
                      <a:pt x="20320" y="91623"/>
                      <a:pt x="26670" y="211224"/>
                      <a:pt x="29210" y="216118"/>
                    </a:cubicBezTo>
                    <a:cubicBezTo>
                      <a:pt x="29210" y="221318"/>
                      <a:pt x="29210" y="226671"/>
                      <a:pt x="30480" y="231871"/>
                    </a:cubicBezTo>
                    <a:cubicBezTo>
                      <a:pt x="30480" y="235694"/>
                      <a:pt x="33020" y="239518"/>
                      <a:pt x="33020" y="243342"/>
                    </a:cubicBezTo>
                    <a:cubicBezTo>
                      <a:pt x="33020" y="247471"/>
                      <a:pt x="33020" y="251600"/>
                      <a:pt x="31750" y="257864"/>
                    </a:cubicBezTo>
                    <a:cubicBezTo>
                      <a:pt x="31750" y="261674"/>
                      <a:pt x="31750" y="264214"/>
                      <a:pt x="31750" y="268024"/>
                    </a:cubicBezTo>
                    <a:cubicBezTo>
                      <a:pt x="31750" y="278184"/>
                      <a:pt x="35560" y="281994"/>
                      <a:pt x="44450" y="281994"/>
                    </a:cubicBezTo>
                    <a:cubicBezTo>
                      <a:pt x="59933" y="281994"/>
                      <a:pt x="75255" y="283264"/>
                      <a:pt x="89482" y="283264"/>
                    </a:cubicBezTo>
                    <a:cubicBezTo>
                      <a:pt x="110276" y="283264"/>
                      <a:pt x="132164" y="280724"/>
                      <a:pt x="152958" y="283264"/>
                    </a:cubicBezTo>
                    <a:cubicBezTo>
                      <a:pt x="186884" y="287074"/>
                      <a:pt x="220811" y="289614"/>
                      <a:pt x="254737" y="288344"/>
                    </a:cubicBezTo>
                    <a:cubicBezTo>
                      <a:pt x="276626" y="287074"/>
                      <a:pt x="297419" y="289614"/>
                      <a:pt x="319307" y="289614"/>
                    </a:cubicBezTo>
                    <a:cubicBezTo>
                      <a:pt x="351045" y="289614"/>
                      <a:pt x="382783" y="288344"/>
                      <a:pt x="414521" y="289614"/>
                    </a:cubicBezTo>
                    <a:cubicBezTo>
                      <a:pt x="461580" y="290884"/>
                      <a:pt x="978140" y="280724"/>
                      <a:pt x="1026294" y="283264"/>
                    </a:cubicBezTo>
                    <a:cubicBezTo>
                      <a:pt x="1047087" y="284534"/>
                      <a:pt x="1067881" y="285804"/>
                      <a:pt x="1087580" y="285804"/>
                    </a:cubicBezTo>
                    <a:cubicBezTo>
                      <a:pt x="1123696" y="288344"/>
                      <a:pt x="1158717" y="284534"/>
                      <a:pt x="1194832" y="288344"/>
                    </a:cubicBezTo>
                    <a:cubicBezTo>
                      <a:pt x="1224381" y="290884"/>
                      <a:pt x="1253930" y="290884"/>
                      <a:pt x="1283479" y="293424"/>
                    </a:cubicBezTo>
                    <a:cubicBezTo>
                      <a:pt x="1327255" y="297234"/>
                      <a:pt x="1371031" y="299774"/>
                      <a:pt x="1414807" y="301044"/>
                    </a:cubicBezTo>
                    <a:cubicBezTo>
                      <a:pt x="1431224" y="301044"/>
                      <a:pt x="1448637" y="299774"/>
                      <a:pt x="1468957" y="299774"/>
                    </a:cubicBezTo>
                    <a:close/>
                  </a:path>
                </a:pathLst>
              </a:custGeom>
              <a:solidFill>
                <a:srgbClr val="FCD7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9" name="Google Shape;279;p9"/>
            <p:cNvSpPr txBox="1"/>
            <p:nvPr/>
          </p:nvSpPr>
          <p:spPr>
            <a:xfrm>
              <a:off x="10033275" y="3619500"/>
              <a:ext cx="2667864"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b="1">
                  <a:solidFill>
                    <a:schemeClr val="dk1"/>
                  </a:solidFill>
                  <a:latin typeface="Times New Roman"/>
                  <a:ea typeface="Times New Roman"/>
                  <a:cs typeface="Times New Roman"/>
                  <a:sym typeface="Times New Roman"/>
                </a:rPr>
                <a:t>Đoạn 3</a:t>
              </a:r>
              <a:endParaRPr sz="4800" b="1">
                <a:solidFill>
                  <a:schemeClr val="dk1"/>
                </a:solidFill>
                <a:latin typeface="Times New Roman"/>
                <a:ea typeface="Times New Roman"/>
                <a:cs typeface="Times New Roman"/>
                <a:sym typeface="Times New Roman"/>
              </a:endParaRPr>
            </a:p>
          </p:txBody>
        </p:sp>
        <p:sp>
          <p:nvSpPr>
            <p:cNvPr id="280" name="Google Shape;280;p9"/>
            <p:cNvSpPr txBox="1"/>
            <p:nvPr/>
          </p:nvSpPr>
          <p:spPr>
            <a:xfrm>
              <a:off x="9490098" y="4969731"/>
              <a:ext cx="3519533" cy="107721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a:solidFill>
                    <a:schemeClr val="dk1"/>
                  </a:solidFill>
                  <a:latin typeface="Times New Roman"/>
                  <a:ea typeface="Times New Roman"/>
                  <a:cs typeface="Times New Roman"/>
                  <a:sym typeface="Times New Roman"/>
                </a:rPr>
                <a:t>Khi Hi-rô-si-ma … 644 con</a:t>
              </a:r>
              <a:endParaRPr sz="3200" b="1">
                <a:solidFill>
                  <a:schemeClr val="dk1"/>
                </a:solidFill>
                <a:latin typeface="Times New Roman"/>
                <a:ea typeface="Times New Roman"/>
                <a:cs typeface="Times New Roman"/>
                <a:sym typeface="Times New Roman"/>
              </a:endParaRPr>
            </a:p>
          </p:txBody>
        </p:sp>
      </p:grpSp>
      <p:grpSp>
        <p:nvGrpSpPr>
          <p:cNvPr id="281" name="Google Shape;281;p9"/>
          <p:cNvGrpSpPr/>
          <p:nvPr/>
        </p:nvGrpSpPr>
        <p:grpSpPr>
          <a:xfrm>
            <a:off x="13477585" y="3595920"/>
            <a:ext cx="3613828" cy="2979820"/>
            <a:chOff x="13477585" y="3595920"/>
            <a:chExt cx="3613828" cy="2979820"/>
          </a:xfrm>
        </p:grpSpPr>
        <p:grpSp>
          <p:nvGrpSpPr>
            <p:cNvPr id="282" name="Google Shape;282;p9"/>
            <p:cNvGrpSpPr/>
            <p:nvPr/>
          </p:nvGrpSpPr>
          <p:grpSpPr>
            <a:xfrm>
              <a:off x="13523342" y="3693220"/>
              <a:ext cx="3486529" cy="2882520"/>
              <a:chOff x="-3810" y="0"/>
              <a:chExt cx="1522173" cy="2351564"/>
            </a:xfrm>
          </p:grpSpPr>
          <p:sp>
            <p:nvSpPr>
              <p:cNvPr id="283" name="Google Shape;283;p9"/>
              <p:cNvSpPr/>
              <p:nvPr/>
            </p:nvSpPr>
            <p:spPr>
              <a:xfrm>
                <a:off x="10160" y="16510"/>
                <a:ext cx="1492963" cy="2324894"/>
              </a:xfrm>
              <a:custGeom>
                <a:avLst/>
                <a:gdLst/>
                <a:ahLst/>
                <a:cxnLst/>
                <a:rect l="l" t="t" r="r" b="b"/>
                <a:pathLst>
                  <a:path w="1492963" h="2324894" extrusionOk="0">
                    <a:moveTo>
                      <a:pt x="1492963" y="2324894"/>
                    </a:moveTo>
                    <a:lnTo>
                      <a:pt x="0" y="2317274"/>
                    </a:lnTo>
                    <a:lnTo>
                      <a:pt x="0" y="819561"/>
                    </a:lnTo>
                    <a:lnTo>
                      <a:pt x="17780" y="19050"/>
                    </a:lnTo>
                    <a:lnTo>
                      <a:pt x="742284" y="0"/>
                    </a:lnTo>
                    <a:lnTo>
                      <a:pt x="1473913" y="5080"/>
                    </a:lnTo>
                    <a:close/>
                  </a:path>
                </a:pathLst>
              </a:custGeom>
              <a:solidFill>
                <a:srgbClr val="FFFFFF"/>
              </a:solidFill>
              <a:ln w="9525" cap="flat" cmpd="sng">
                <a:solidFill>
                  <a:srgbClr val="000000"/>
                </a:solidFill>
                <a:prstDash val="solid"/>
                <a:round/>
                <a:headEnd type="none" w="sm" len="sm"/>
                <a:tailEnd type="none" w="sm" len="sm"/>
              </a:ln>
            </p:spPr>
          </p:sp>
          <p:sp>
            <p:nvSpPr>
              <p:cNvPr id="284" name="Google Shape;284;p9"/>
              <p:cNvSpPr/>
              <p:nvPr/>
            </p:nvSpPr>
            <p:spPr>
              <a:xfrm>
                <a:off x="-3810" y="0"/>
                <a:ext cx="1522173" cy="2351564"/>
              </a:xfrm>
              <a:custGeom>
                <a:avLst/>
                <a:gdLst/>
                <a:ahLst/>
                <a:cxnLst/>
                <a:rect l="l" t="t" r="r" b="b"/>
                <a:pathLst>
                  <a:path w="1522173" h="2351564" extrusionOk="0">
                    <a:moveTo>
                      <a:pt x="1487883" y="21590"/>
                    </a:moveTo>
                    <a:cubicBezTo>
                      <a:pt x="1489153" y="34290"/>
                      <a:pt x="1489153" y="44450"/>
                      <a:pt x="1490423" y="54610"/>
                    </a:cubicBezTo>
                    <a:cubicBezTo>
                      <a:pt x="1492963" y="98777"/>
                      <a:pt x="1494233" y="148642"/>
                      <a:pt x="1496773" y="196727"/>
                    </a:cubicBezTo>
                    <a:cubicBezTo>
                      <a:pt x="1496773" y="266182"/>
                      <a:pt x="1509473" y="1635696"/>
                      <a:pt x="1515823" y="1705152"/>
                    </a:cubicBezTo>
                    <a:cubicBezTo>
                      <a:pt x="1522173" y="1810225"/>
                      <a:pt x="1518363" y="1917079"/>
                      <a:pt x="1518363" y="2022152"/>
                    </a:cubicBezTo>
                    <a:cubicBezTo>
                      <a:pt x="1518363" y="2114759"/>
                      <a:pt x="1519633" y="2200243"/>
                      <a:pt x="1520903" y="2290604"/>
                    </a:cubicBezTo>
                    <a:cubicBezTo>
                      <a:pt x="1520903" y="2312194"/>
                      <a:pt x="1520903" y="2326164"/>
                      <a:pt x="1520903" y="2350294"/>
                    </a:cubicBezTo>
                    <a:cubicBezTo>
                      <a:pt x="1498043" y="2350294"/>
                      <a:pt x="1477723" y="2351564"/>
                      <a:pt x="1458027" y="2350294"/>
                    </a:cubicBezTo>
                    <a:cubicBezTo>
                      <a:pt x="1385391" y="2345214"/>
                      <a:pt x="1311638" y="2351564"/>
                      <a:pt x="1239002" y="2346484"/>
                    </a:cubicBezTo>
                    <a:cubicBezTo>
                      <a:pt x="1195421" y="2342674"/>
                      <a:pt x="1152957" y="2345214"/>
                      <a:pt x="1109375" y="2342674"/>
                    </a:cubicBezTo>
                    <a:cubicBezTo>
                      <a:pt x="1089261" y="2341404"/>
                      <a:pt x="1069146" y="2340134"/>
                      <a:pt x="1049032" y="2338864"/>
                    </a:cubicBezTo>
                    <a:cubicBezTo>
                      <a:pt x="1036739" y="2338864"/>
                      <a:pt x="1025565" y="2340134"/>
                      <a:pt x="1013273" y="2340134"/>
                    </a:cubicBezTo>
                    <a:cubicBezTo>
                      <a:pt x="981983" y="2338864"/>
                      <a:pt x="895938" y="2340134"/>
                      <a:pt x="864649" y="2338864"/>
                    </a:cubicBezTo>
                    <a:cubicBezTo>
                      <a:pt x="842299" y="2337594"/>
                      <a:pt x="395310" y="2346484"/>
                      <a:pt x="372961" y="2345214"/>
                    </a:cubicBezTo>
                    <a:cubicBezTo>
                      <a:pt x="367373" y="2345214"/>
                      <a:pt x="360668" y="2346484"/>
                      <a:pt x="355081" y="2346484"/>
                    </a:cubicBezTo>
                    <a:cubicBezTo>
                      <a:pt x="341671" y="2346484"/>
                      <a:pt x="329379" y="2347754"/>
                      <a:pt x="315969" y="2347754"/>
                    </a:cubicBezTo>
                    <a:cubicBezTo>
                      <a:pt x="282445" y="2347754"/>
                      <a:pt x="250038" y="2346484"/>
                      <a:pt x="216514" y="2345214"/>
                    </a:cubicBezTo>
                    <a:cubicBezTo>
                      <a:pt x="196400" y="2343944"/>
                      <a:pt x="176285" y="2342674"/>
                      <a:pt x="157288" y="2341404"/>
                    </a:cubicBezTo>
                    <a:cubicBezTo>
                      <a:pt x="121529" y="2340134"/>
                      <a:pt x="85770" y="2338864"/>
                      <a:pt x="48260" y="2338864"/>
                    </a:cubicBezTo>
                    <a:cubicBezTo>
                      <a:pt x="38100" y="2338864"/>
                      <a:pt x="29210" y="2338864"/>
                      <a:pt x="19050" y="2337594"/>
                    </a:cubicBezTo>
                    <a:cubicBezTo>
                      <a:pt x="10160" y="2336324"/>
                      <a:pt x="5080" y="2329974"/>
                      <a:pt x="7620" y="2321084"/>
                    </a:cubicBezTo>
                    <a:cubicBezTo>
                      <a:pt x="16510" y="2289288"/>
                      <a:pt x="12700" y="2244765"/>
                      <a:pt x="11430" y="2198462"/>
                    </a:cubicBezTo>
                    <a:cubicBezTo>
                      <a:pt x="10160" y="2104074"/>
                      <a:pt x="6350" y="2011467"/>
                      <a:pt x="7620" y="1917079"/>
                    </a:cubicBezTo>
                    <a:cubicBezTo>
                      <a:pt x="5080" y="1799539"/>
                      <a:pt x="0" y="344541"/>
                      <a:pt x="7620" y="225221"/>
                    </a:cubicBezTo>
                    <a:cubicBezTo>
                      <a:pt x="8890" y="202069"/>
                      <a:pt x="7620" y="177137"/>
                      <a:pt x="8890" y="153985"/>
                    </a:cubicBezTo>
                    <a:cubicBezTo>
                      <a:pt x="10160" y="116586"/>
                      <a:pt x="12700" y="75625"/>
                      <a:pt x="13970" y="44450"/>
                    </a:cubicBezTo>
                    <a:cubicBezTo>
                      <a:pt x="13970" y="41910"/>
                      <a:pt x="15240" y="39370"/>
                      <a:pt x="16510" y="38100"/>
                    </a:cubicBezTo>
                    <a:cubicBezTo>
                      <a:pt x="38100" y="35560"/>
                      <a:pt x="57833" y="30480"/>
                      <a:pt x="75713" y="29210"/>
                    </a:cubicBezTo>
                    <a:cubicBezTo>
                      <a:pt x="105884" y="25400"/>
                      <a:pt x="136056" y="22860"/>
                      <a:pt x="167345" y="20320"/>
                    </a:cubicBezTo>
                    <a:cubicBezTo>
                      <a:pt x="188577" y="17780"/>
                      <a:pt x="209809" y="16510"/>
                      <a:pt x="229924" y="13970"/>
                    </a:cubicBezTo>
                    <a:cubicBezTo>
                      <a:pt x="250038" y="11430"/>
                      <a:pt x="271270" y="8890"/>
                      <a:pt x="291385" y="8890"/>
                    </a:cubicBezTo>
                    <a:cubicBezTo>
                      <a:pt x="313734" y="7620"/>
                      <a:pt x="336084" y="10160"/>
                      <a:pt x="358433" y="8890"/>
                    </a:cubicBezTo>
                    <a:cubicBezTo>
                      <a:pt x="386370" y="8890"/>
                      <a:pt x="892585" y="6350"/>
                      <a:pt x="920522" y="5080"/>
                    </a:cubicBezTo>
                    <a:cubicBezTo>
                      <a:pt x="947342" y="3810"/>
                      <a:pt x="974161" y="2540"/>
                      <a:pt x="1002098" y="2540"/>
                    </a:cubicBezTo>
                    <a:cubicBezTo>
                      <a:pt x="1047914" y="1270"/>
                      <a:pt x="1092613" y="0"/>
                      <a:pt x="1138430" y="0"/>
                    </a:cubicBezTo>
                    <a:cubicBezTo>
                      <a:pt x="1157427" y="0"/>
                      <a:pt x="1177541" y="2540"/>
                      <a:pt x="1196538" y="2540"/>
                    </a:cubicBezTo>
                    <a:cubicBezTo>
                      <a:pt x="1249059" y="3810"/>
                      <a:pt x="1302698" y="5080"/>
                      <a:pt x="1355219" y="7620"/>
                    </a:cubicBezTo>
                    <a:cubicBezTo>
                      <a:pt x="1383156" y="8890"/>
                      <a:pt x="1411093" y="12700"/>
                      <a:pt x="1439030" y="16510"/>
                    </a:cubicBezTo>
                    <a:cubicBezTo>
                      <a:pt x="1445735" y="16510"/>
                      <a:pt x="1452439" y="16510"/>
                      <a:pt x="1458027" y="16510"/>
                    </a:cubicBezTo>
                    <a:cubicBezTo>
                      <a:pt x="1468833" y="17780"/>
                      <a:pt x="1477723" y="20320"/>
                      <a:pt x="1487883" y="21590"/>
                    </a:cubicBezTo>
                    <a:close/>
                    <a:moveTo>
                      <a:pt x="1498043" y="2333784"/>
                    </a:moveTo>
                    <a:cubicBezTo>
                      <a:pt x="1499313" y="2317274"/>
                      <a:pt x="1500583" y="2304574"/>
                      <a:pt x="1500583" y="2291874"/>
                    </a:cubicBezTo>
                    <a:cubicBezTo>
                      <a:pt x="1499313" y="2191338"/>
                      <a:pt x="1498043" y="2096950"/>
                      <a:pt x="1498043" y="1995439"/>
                    </a:cubicBezTo>
                    <a:cubicBezTo>
                      <a:pt x="1498043" y="1949135"/>
                      <a:pt x="1500583" y="1902832"/>
                      <a:pt x="1499313" y="1856528"/>
                    </a:cubicBezTo>
                    <a:cubicBezTo>
                      <a:pt x="1499313" y="1813787"/>
                      <a:pt x="1498043" y="1769264"/>
                      <a:pt x="1496773" y="1726522"/>
                    </a:cubicBezTo>
                    <a:cubicBezTo>
                      <a:pt x="1491693" y="1660629"/>
                      <a:pt x="1480263" y="296457"/>
                      <a:pt x="1480263" y="230564"/>
                    </a:cubicBezTo>
                    <a:cubicBezTo>
                      <a:pt x="1477723" y="175356"/>
                      <a:pt x="1475183" y="118367"/>
                      <a:pt x="1472643" y="63500"/>
                    </a:cubicBezTo>
                    <a:cubicBezTo>
                      <a:pt x="1471373" y="44450"/>
                      <a:pt x="1470103" y="43180"/>
                      <a:pt x="1454674" y="41910"/>
                    </a:cubicBezTo>
                    <a:cubicBezTo>
                      <a:pt x="1451322" y="41910"/>
                      <a:pt x="1449087" y="41910"/>
                      <a:pt x="1445735" y="40640"/>
                    </a:cubicBezTo>
                    <a:cubicBezTo>
                      <a:pt x="1417798" y="36830"/>
                      <a:pt x="1388743" y="31750"/>
                      <a:pt x="1360807" y="30480"/>
                    </a:cubicBezTo>
                    <a:cubicBezTo>
                      <a:pt x="1292641" y="26670"/>
                      <a:pt x="1223357" y="25400"/>
                      <a:pt x="1155192" y="22860"/>
                    </a:cubicBezTo>
                    <a:cubicBezTo>
                      <a:pt x="1145134" y="22860"/>
                      <a:pt x="1133960" y="22860"/>
                      <a:pt x="1123902" y="22860"/>
                    </a:cubicBezTo>
                    <a:cubicBezTo>
                      <a:pt x="1107140" y="22860"/>
                      <a:pt x="1090378" y="22860"/>
                      <a:pt x="1074734" y="22860"/>
                    </a:cubicBezTo>
                    <a:cubicBezTo>
                      <a:pt x="1038974" y="22860"/>
                      <a:pt x="1003215" y="22860"/>
                      <a:pt x="968574" y="24130"/>
                    </a:cubicBezTo>
                    <a:cubicBezTo>
                      <a:pt x="938402" y="25400"/>
                      <a:pt x="429952" y="29210"/>
                      <a:pt x="399780" y="29210"/>
                    </a:cubicBezTo>
                    <a:cubicBezTo>
                      <a:pt x="350611" y="29210"/>
                      <a:pt x="301442" y="26670"/>
                      <a:pt x="252273" y="33020"/>
                    </a:cubicBezTo>
                    <a:cubicBezTo>
                      <a:pt x="226572" y="36830"/>
                      <a:pt x="201987" y="36830"/>
                      <a:pt x="177403" y="38100"/>
                    </a:cubicBezTo>
                    <a:cubicBezTo>
                      <a:pt x="134939" y="41910"/>
                      <a:pt x="92475" y="45720"/>
                      <a:pt x="49530" y="50800"/>
                    </a:cubicBezTo>
                    <a:cubicBezTo>
                      <a:pt x="36830" y="50800"/>
                      <a:pt x="34290" y="53340"/>
                      <a:pt x="33020" y="70282"/>
                    </a:cubicBezTo>
                    <a:cubicBezTo>
                      <a:pt x="31750" y="102339"/>
                      <a:pt x="31750" y="134395"/>
                      <a:pt x="30480" y="166451"/>
                    </a:cubicBezTo>
                    <a:cubicBezTo>
                      <a:pt x="29210" y="219878"/>
                      <a:pt x="26670" y="271524"/>
                      <a:pt x="25400" y="324952"/>
                    </a:cubicBezTo>
                    <a:cubicBezTo>
                      <a:pt x="20320" y="381940"/>
                      <a:pt x="26670" y="1774607"/>
                      <a:pt x="29210" y="1831596"/>
                    </a:cubicBezTo>
                    <a:cubicBezTo>
                      <a:pt x="29210" y="1892146"/>
                      <a:pt x="29210" y="1954478"/>
                      <a:pt x="30480" y="2015029"/>
                    </a:cubicBezTo>
                    <a:cubicBezTo>
                      <a:pt x="30480" y="2059551"/>
                      <a:pt x="33020" y="2104074"/>
                      <a:pt x="33020" y="2148596"/>
                    </a:cubicBezTo>
                    <a:cubicBezTo>
                      <a:pt x="33020" y="2196681"/>
                      <a:pt x="33020" y="2244765"/>
                      <a:pt x="31750" y="2291874"/>
                    </a:cubicBezTo>
                    <a:cubicBezTo>
                      <a:pt x="31750" y="2295684"/>
                      <a:pt x="31750" y="2298224"/>
                      <a:pt x="31750" y="2302034"/>
                    </a:cubicBezTo>
                    <a:cubicBezTo>
                      <a:pt x="31750" y="2312194"/>
                      <a:pt x="35560" y="2316004"/>
                      <a:pt x="44450" y="2316004"/>
                    </a:cubicBezTo>
                    <a:cubicBezTo>
                      <a:pt x="60068" y="2316004"/>
                      <a:pt x="75713" y="2317274"/>
                      <a:pt x="90240" y="2317274"/>
                    </a:cubicBezTo>
                    <a:cubicBezTo>
                      <a:pt x="111472" y="2317274"/>
                      <a:pt x="133821" y="2314734"/>
                      <a:pt x="155053" y="2317274"/>
                    </a:cubicBezTo>
                    <a:cubicBezTo>
                      <a:pt x="189695" y="2321084"/>
                      <a:pt x="224337" y="2323624"/>
                      <a:pt x="258978" y="2322354"/>
                    </a:cubicBezTo>
                    <a:cubicBezTo>
                      <a:pt x="281328" y="2321084"/>
                      <a:pt x="302560" y="2323624"/>
                      <a:pt x="324909" y="2323624"/>
                    </a:cubicBezTo>
                    <a:cubicBezTo>
                      <a:pt x="357316" y="2323624"/>
                      <a:pt x="389723" y="2322354"/>
                      <a:pt x="422129" y="2323624"/>
                    </a:cubicBezTo>
                    <a:cubicBezTo>
                      <a:pt x="470181" y="2324894"/>
                      <a:pt x="997628" y="2314734"/>
                      <a:pt x="1046797" y="2317274"/>
                    </a:cubicBezTo>
                    <a:cubicBezTo>
                      <a:pt x="1068029" y="2318544"/>
                      <a:pt x="1089261" y="2319814"/>
                      <a:pt x="1109375" y="2319814"/>
                    </a:cubicBezTo>
                    <a:cubicBezTo>
                      <a:pt x="1146252" y="2322354"/>
                      <a:pt x="1182011" y="2318544"/>
                      <a:pt x="1218888" y="2322354"/>
                    </a:cubicBezTo>
                    <a:cubicBezTo>
                      <a:pt x="1249059" y="2324894"/>
                      <a:pt x="1279231" y="2324894"/>
                      <a:pt x="1309403" y="2327434"/>
                    </a:cubicBezTo>
                    <a:cubicBezTo>
                      <a:pt x="1354102" y="2331244"/>
                      <a:pt x="1398801" y="2333784"/>
                      <a:pt x="1443500" y="2335054"/>
                    </a:cubicBezTo>
                    <a:cubicBezTo>
                      <a:pt x="1460262" y="2335054"/>
                      <a:pt x="1477723" y="2333784"/>
                      <a:pt x="1498043" y="2333784"/>
                    </a:cubicBezTo>
                    <a:close/>
                  </a:path>
                </a:pathLst>
              </a:custGeom>
              <a:solidFill>
                <a:srgbClr val="FCD7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5" name="Google Shape;285;p9"/>
            <p:cNvGrpSpPr/>
            <p:nvPr/>
          </p:nvGrpSpPr>
          <p:grpSpPr>
            <a:xfrm rot="10800000">
              <a:off x="13477585" y="3710260"/>
              <a:ext cx="3570803" cy="759448"/>
              <a:chOff x="-3810" y="0"/>
              <a:chExt cx="1493087" cy="317554"/>
            </a:xfrm>
          </p:grpSpPr>
          <p:sp>
            <p:nvSpPr>
              <p:cNvPr id="286" name="Google Shape;286;p9"/>
              <p:cNvSpPr/>
              <p:nvPr/>
            </p:nvSpPr>
            <p:spPr>
              <a:xfrm>
                <a:off x="10160" y="16510"/>
                <a:ext cx="1463877" cy="290884"/>
              </a:xfrm>
              <a:custGeom>
                <a:avLst/>
                <a:gdLst/>
                <a:ahLst/>
                <a:cxnLst/>
                <a:rect l="l" t="t" r="r" b="b"/>
                <a:pathLst>
                  <a:path w="1463877" h="290884" extrusionOk="0">
                    <a:moveTo>
                      <a:pt x="1463877" y="290884"/>
                    </a:moveTo>
                    <a:lnTo>
                      <a:pt x="0" y="283264"/>
                    </a:lnTo>
                    <a:lnTo>
                      <a:pt x="0" y="114113"/>
                    </a:lnTo>
                    <a:lnTo>
                      <a:pt x="17780" y="19050"/>
                    </a:lnTo>
                    <a:lnTo>
                      <a:pt x="727778" y="0"/>
                    </a:lnTo>
                    <a:lnTo>
                      <a:pt x="1444827" y="5080"/>
                    </a:lnTo>
                    <a:close/>
                  </a:path>
                </a:pathLst>
              </a:custGeom>
              <a:solidFill>
                <a:srgbClr val="FCD7D7"/>
              </a:solidFill>
              <a:ln>
                <a:noFill/>
              </a:ln>
            </p:spPr>
          </p:sp>
          <p:sp>
            <p:nvSpPr>
              <p:cNvPr id="287" name="Google Shape;287;p9"/>
              <p:cNvSpPr/>
              <p:nvPr/>
            </p:nvSpPr>
            <p:spPr>
              <a:xfrm>
                <a:off x="-3810" y="0"/>
                <a:ext cx="1493087" cy="317554"/>
              </a:xfrm>
              <a:custGeom>
                <a:avLst/>
                <a:gdLst/>
                <a:ahLst/>
                <a:cxnLst/>
                <a:rect l="l" t="t" r="r" b="b"/>
                <a:pathLst>
                  <a:path w="1493087" h="317554" extrusionOk="0">
                    <a:moveTo>
                      <a:pt x="1458797" y="21590"/>
                    </a:moveTo>
                    <a:cubicBezTo>
                      <a:pt x="1460067" y="34290"/>
                      <a:pt x="1460067" y="44450"/>
                      <a:pt x="1461337" y="54610"/>
                    </a:cubicBezTo>
                    <a:cubicBezTo>
                      <a:pt x="1463877" y="67305"/>
                      <a:pt x="1465147" y="71587"/>
                      <a:pt x="1467687" y="75717"/>
                    </a:cubicBezTo>
                    <a:cubicBezTo>
                      <a:pt x="1467687" y="81681"/>
                      <a:pt x="1480387" y="199294"/>
                      <a:pt x="1486737" y="205259"/>
                    </a:cubicBezTo>
                    <a:cubicBezTo>
                      <a:pt x="1493087" y="214283"/>
                      <a:pt x="1489277" y="223459"/>
                      <a:pt x="1489277" y="232483"/>
                    </a:cubicBezTo>
                    <a:cubicBezTo>
                      <a:pt x="1489277" y="240436"/>
                      <a:pt x="1490547" y="247777"/>
                      <a:pt x="1491817" y="256594"/>
                    </a:cubicBezTo>
                    <a:cubicBezTo>
                      <a:pt x="1491817" y="278184"/>
                      <a:pt x="1491817" y="292154"/>
                      <a:pt x="1491817" y="316284"/>
                    </a:cubicBezTo>
                    <a:cubicBezTo>
                      <a:pt x="1468957" y="316284"/>
                      <a:pt x="1448637" y="317554"/>
                      <a:pt x="1429035" y="316284"/>
                    </a:cubicBezTo>
                    <a:cubicBezTo>
                      <a:pt x="1357898" y="311204"/>
                      <a:pt x="1285668" y="317554"/>
                      <a:pt x="1214531" y="312474"/>
                    </a:cubicBezTo>
                    <a:cubicBezTo>
                      <a:pt x="1171849" y="308664"/>
                      <a:pt x="1130262" y="311204"/>
                      <a:pt x="1087580" y="308664"/>
                    </a:cubicBezTo>
                    <a:cubicBezTo>
                      <a:pt x="1067881" y="307394"/>
                      <a:pt x="1048182" y="306124"/>
                      <a:pt x="1028482" y="304854"/>
                    </a:cubicBezTo>
                    <a:cubicBezTo>
                      <a:pt x="1016444" y="304854"/>
                      <a:pt x="1005500" y="306124"/>
                      <a:pt x="993461" y="306124"/>
                    </a:cubicBezTo>
                    <a:cubicBezTo>
                      <a:pt x="962818" y="304854"/>
                      <a:pt x="878549" y="306124"/>
                      <a:pt x="847905" y="304854"/>
                    </a:cubicBezTo>
                    <a:cubicBezTo>
                      <a:pt x="826017" y="303584"/>
                      <a:pt x="388255" y="312474"/>
                      <a:pt x="366367" y="311204"/>
                    </a:cubicBezTo>
                    <a:cubicBezTo>
                      <a:pt x="360895" y="311204"/>
                      <a:pt x="354328" y="312474"/>
                      <a:pt x="348856" y="312474"/>
                    </a:cubicBezTo>
                    <a:cubicBezTo>
                      <a:pt x="335723" y="312474"/>
                      <a:pt x="323685" y="313744"/>
                      <a:pt x="310552" y="313744"/>
                    </a:cubicBezTo>
                    <a:cubicBezTo>
                      <a:pt x="277720" y="313744"/>
                      <a:pt x="245982" y="312474"/>
                      <a:pt x="213150" y="311204"/>
                    </a:cubicBezTo>
                    <a:cubicBezTo>
                      <a:pt x="193451" y="309934"/>
                      <a:pt x="173751" y="308664"/>
                      <a:pt x="155146" y="307394"/>
                    </a:cubicBezTo>
                    <a:cubicBezTo>
                      <a:pt x="120126" y="306124"/>
                      <a:pt x="85105" y="304854"/>
                      <a:pt x="48260" y="304854"/>
                    </a:cubicBezTo>
                    <a:cubicBezTo>
                      <a:pt x="38100" y="304854"/>
                      <a:pt x="29210" y="304854"/>
                      <a:pt x="19050" y="303584"/>
                    </a:cubicBezTo>
                    <a:cubicBezTo>
                      <a:pt x="10160" y="302314"/>
                      <a:pt x="5080" y="295964"/>
                      <a:pt x="7620" y="287074"/>
                    </a:cubicBezTo>
                    <a:cubicBezTo>
                      <a:pt x="16510" y="255424"/>
                      <a:pt x="12700" y="251600"/>
                      <a:pt x="11430" y="247624"/>
                    </a:cubicBezTo>
                    <a:cubicBezTo>
                      <a:pt x="10160" y="239518"/>
                      <a:pt x="6350" y="231565"/>
                      <a:pt x="7620" y="223459"/>
                    </a:cubicBezTo>
                    <a:cubicBezTo>
                      <a:pt x="5080" y="213365"/>
                      <a:pt x="0" y="88411"/>
                      <a:pt x="7620" y="78164"/>
                    </a:cubicBezTo>
                    <a:cubicBezTo>
                      <a:pt x="8890" y="76175"/>
                      <a:pt x="7620" y="74034"/>
                      <a:pt x="8890" y="72046"/>
                    </a:cubicBezTo>
                    <a:cubicBezTo>
                      <a:pt x="10160" y="68834"/>
                      <a:pt x="12700" y="65317"/>
                      <a:pt x="13970" y="44450"/>
                    </a:cubicBezTo>
                    <a:cubicBezTo>
                      <a:pt x="13970" y="41910"/>
                      <a:pt x="15240" y="39370"/>
                      <a:pt x="16510" y="38100"/>
                    </a:cubicBezTo>
                    <a:cubicBezTo>
                      <a:pt x="38100" y="35560"/>
                      <a:pt x="57744" y="30480"/>
                      <a:pt x="75255" y="29210"/>
                    </a:cubicBezTo>
                    <a:cubicBezTo>
                      <a:pt x="104804" y="25400"/>
                      <a:pt x="134353" y="22860"/>
                      <a:pt x="164996" y="20320"/>
                    </a:cubicBezTo>
                    <a:cubicBezTo>
                      <a:pt x="185790" y="17780"/>
                      <a:pt x="206584" y="16510"/>
                      <a:pt x="226283" y="13970"/>
                    </a:cubicBezTo>
                    <a:cubicBezTo>
                      <a:pt x="245982" y="11430"/>
                      <a:pt x="266776" y="8890"/>
                      <a:pt x="286475" y="8890"/>
                    </a:cubicBezTo>
                    <a:cubicBezTo>
                      <a:pt x="308363" y="7620"/>
                      <a:pt x="330251" y="10160"/>
                      <a:pt x="352140" y="8890"/>
                    </a:cubicBezTo>
                    <a:cubicBezTo>
                      <a:pt x="379500" y="8890"/>
                      <a:pt x="875265" y="6350"/>
                      <a:pt x="902626" y="5080"/>
                    </a:cubicBezTo>
                    <a:cubicBezTo>
                      <a:pt x="928891" y="3810"/>
                      <a:pt x="955157" y="2540"/>
                      <a:pt x="982517" y="2540"/>
                    </a:cubicBezTo>
                    <a:cubicBezTo>
                      <a:pt x="1027388" y="1270"/>
                      <a:pt x="1071164" y="0"/>
                      <a:pt x="1116035" y="0"/>
                    </a:cubicBezTo>
                    <a:cubicBezTo>
                      <a:pt x="1134640" y="0"/>
                      <a:pt x="1154339" y="2540"/>
                      <a:pt x="1172944" y="2540"/>
                    </a:cubicBezTo>
                    <a:cubicBezTo>
                      <a:pt x="1224381" y="3810"/>
                      <a:pt x="1276912" y="5080"/>
                      <a:pt x="1328349" y="7620"/>
                    </a:cubicBezTo>
                    <a:cubicBezTo>
                      <a:pt x="1355710" y="8890"/>
                      <a:pt x="1383070" y="12700"/>
                      <a:pt x="1410430" y="16510"/>
                    </a:cubicBezTo>
                    <a:cubicBezTo>
                      <a:pt x="1416996" y="16510"/>
                      <a:pt x="1423563" y="16510"/>
                      <a:pt x="1429035" y="16510"/>
                    </a:cubicBezTo>
                    <a:cubicBezTo>
                      <a:pt x="1439747" y="17780"/>
                      <a:pt x="1448637" y="20320"/>
                      <a:pt x="1458797" y="21590"/>
                    </a:cubicBezTo>
                    <a:close/>
                    <a:moveTo>
                      <a:pt x="1468957" y="299774"/>
                    </a:moveTo>
                    <a:cubicBezTo>
                      <a:pt x="1470227" y="283264"/>
                      <a:pt x="1471497" y="270564"/>
                      <a:pt x="1471497" y="257864"/>
                    </a:cubicBezTo>
                    <a:cubicBezTo>
                      <a:pt x="1470227" y="247012"/>
                      <a:pt x="1468957" y="238906"/>
                      <a:pt x="1468957" y="230189"/>
                    </a:cubicBezTo>
                    <a:cubicBezTo>
                      <a:pt x="1468957" y="226212"/>
                      <a:pt x="1471497" y="222236"/>
                      <a:pt x="1470227" y="218259"/>
                    </a:cubicBezTo>
                    <a:cubicBezTo>
                      <a:pt x="1470227" y="214588"/>
                      <a:pt x="1468957" y="210765"/>
                      <a:pt x="1467687" y="207094"/>
                    </a:cubicBezTo>
                    <a:cubicBezTo>
                      <a:pt x="1462607" y="201435"/>
                      <a:pt x="1451177" y="84281"/>
                      <a:pt x="1451177" y="78623"/>
                    </a:cubicBezTo>
                    <a:cubicBezTo>
                      <a:pt x="1448637" y="73881"/>
                      <a:pt x="1446097" y="68987"/>
                      <a:pt x="1443557" y="63500"/>
                    </a:cubicBezTo>
                    <a:cubicBezTo>
                      <a:pt x="1442287" y="44450"/>
                      <a:pt x="1441017" y="43180"/>
                      <a:pt x="1425752" y="41910"/>
                    </a:cubicBezTo>
                    <a:cubicBezTo>
                      <a:pt x="1422468" y="41910"/>
                      <a:pt x="1420280" y="41910"/>
                      <a:pt x="1416996" y="40640"/>
                    </a:cubicBezTo>
                    <a:cubicBezTo>
                      <a:pt x="1389636" y="36830"/>
                      <a:pt x="1361182" y="31750"/>
                      <a:pt x="1333822" y="30480"/>
                    </a:cubicBezTo>
                    <a:cubicBezTo>
                      <a:pt x="1267063" y="26670"/>
                      <a:pt x="1199210" y="25400"/>
                      <a:pt x="1132451" y="22860"/>
                    </a:cubicBezTo>
                    <a:cubicBezTo>
                      <a:pt x="1122601" y="22860"/>
                      <a:pt x="1111657" y="22860"/>
                      <a:pt x="1101808" y="22860"/>
                    </a:cubicBezTo>
                    <a:cubicBezTo>
                      <a:pt x="1085391" y="22860"/>
                      <a:pt x="1068975" y="22860"/>
                      <a:pt x="1053654" y="22860"/>
                    </a:cubicBezTo>
                    <a:cubicBezTo>
                      <a:pt x="1018633" y="22860"/>
                      <a:pt x="983612" y="22860"/>
                      <a:pt x="949685" y="24130"/>
                    </a:cubicBezTo>
                    <a:cubicBezTo>
                      <a:pt x="920136" y="25400"/>
                      <a:pt x="422181" y="29210"/>
                      <a:pt x="392633" y="29210"/>
                    </a:cubicBezTo>
                    <a:cubicBezTo>
                      <a:pt x="344479" y="29210"/>
                      <a:pt x="296325" y="26670"/>
                      <a:pt x="248171" y="33020"/>
                    </a:cubicBezTo>
                    <a:cubicBezTo>
                      <a:pt x="223000" y="36830"/>
                      <a:pt x="198923" y="36830"/>
                      <a:pt x="174846" y="38100"/>
                    </a:cubicBezTo>
                    <a:cubicBezTo>
                      <a:pt x="133258" y="41910"/>
                      <a:pt x="91671" y="45720"/>
                      <a:pt x="49530" y="50800"/>
                    </a:cubicBezTo>
                    <a:cubicBezTo>
                      <a:pt x="36830" y="50800"/>
                      <a:pt x="34290" y="53340"/>
                      <a:pt x="33020" y="64858"/>
                    </a:cubicBezTo>
                    <a:cubicBezTo>
                      <a:pt x="31750" y="67611"/>
                      <a:pt x="31750" y="70364"/>
                      <a:pt x="30480" y="73117"/>
                    </a:cubicBezTo>
                    <a:cubicBezTo>
                      <a:pt x="29210" y="77705"/>
                      <a:pt x="26670" y="82140"/>
                      <a:pt x="25400" y="86729"/>
                    </a:cubicBezTo>
                    <a:cubicBezTo>
                      <a:pt x="20320" y="91623"/>
                      <a:pt x="26670" y="211224"/>
                      <a:pt x="29210" y="216118"/>
                    </a:cubicBezTo>
                    <a:cubicBezTo>
                      <a:pt x="29210" y="221318"/>
                      <a:pt x="29210" y="226671"/>
                      <a:pt x="30480" y="231871"/>
                    </a:cubicBezTo>
                    <a:cubicBezTo>
                      <a:pt x="30480" y="235694"/>
                      <a:pt x="33020" y="239518"/>
                      <a:pt x="33020" y="243342"/>
                    </a:cubicBezTo>
                    <a:cubicBezTo>
                      <a:pt x="33020" y="247471"/>
                      <a:pt x="33020" y="251600"/>
                      <a:pt x="31750" y="257864"/>
                    </a:cubicBezTo>
                    <a:cubicBezTo>
                      <a:pt x="31750" y="261674"/>
                      <a:pt x="31750" y="264214"/>
                      <a:pt x="31750" y="268024"/>
                    </a:cubicBezTo>
                    <a:cubicBezTo>
                      <a:pt x="31750" y="278184"/>
                      <a:pt x="35560" y="281994"/>
                      <a:pt x="44450" y="281994"/>
                    </a:cubicBezTo>
                    <a:cubicBezTo>
                      <a:pt x="59933" y="281994"/>
                      <a:pt x="75255" y="283264"/>
                      <a:pt x="89482" y="283264"/>
                    </a:cubicBezTo>
                    <a:cubicBezTo>
                      <a:pt x="110276" y="283264"/>
                      <a:pt x="132164" y="280724"/>
                      <a:pt x="152958" y="283264"/>
                    </a:cubicBezTo>
                    <a:cubicBezTo>
                      <a:pt x="186884" y="287074"/>
                      <a:pt x="220811" y="289614"/>
                      <a:pt x="254737" y="288344"/>
                    </a:cubicBezTo>
                    <a:cubicBezTo>
                      <a:pt x="276626" y="287074"/>
                      <a:pt x="297419" y="289614"/>
                      <a:pt x="319307" y="289614"/>
                    </a:cubicBezTo>
                    <a:cubicBezTo>
                      <a:pt x="351045" y="289614"/>
                      <a:pt x="382783" y="288344"/>
                      <a:pt x="414521" y="289614"/>
                    </a:cubicBezTo>
                    <a:cubicBezTo>
                      <a:pt x="461580" y="290884"/>
                      <a:pt x="978140" y="280724"/>
                      <a:pt x="1026294" y="283264"/>
                    </a:cubicBezTo>
                    <a:cubicBezTo>
                      <a:pt x="1047087" y="284534"/>
                      <a:pt x="1067881" y="285804"/>
                      <a:pt x="1087580" y="285804"/>
                    </a:cubicBezTo>
                    <a:cubicBezTo>
                      <a:pt x="1123696" y="288344"/>
                      <a:pt x="1158717" y="284534"/>
                      <a:pt x="1194832" y="288344"/>
                    </a:cubicBezTo>
                    <a:cubicBezTo>
                      <a:pt x="1224381" y="290884"/>
                      <a:pt x="1253930" y="290884"/>
                      <a:pt x="1283479" y="293424"/>
                    </a:cubicBezTo>
                    <a:cubicBezTo>
                      <a:pt x="1327255" y="297234"/>
                      <a:pt x="1371031" y="299774"/>
                      <a:pt x="1414807" y="301044"/>
                    </a:cubicBezTo>
                    <a:cubicBezTo>
                      <a:pt x="1431224" y="301044"/>
                      <a:pt x="1448637" y="299774"/>
                      <a:pt x="1468957" y="299774"/>
                    </a:cubicBezTo>
                    <a:close/>
                  </a:path>
                </a:pathLst>
              </a:custGeom>
              <a:solidFill>
                <a:srgbClr val="FCD7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8" name="Google Shape;288;p9"/>
            <p:cNvSpPr txBox="1"/>
            <p:nvPr/>
          </p:nvSpPr>
          <p:spPr>
            <a:xfrm>
              <a:off x="14259359" y="3595920"/>
              <a:ext cx="2667864"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b="1">
                  <a:solidFill>
                    <a:schemeClr val="dk1"/>
                  </a:solidFill>
                  <a:latin typeface="Times New Roman"/>
                  <a:ea typeface="Times New Roman"/>
                  <a:cs typeface="Times New Roman"/>
                  <a:sym typeface="Times New Roman"/>
                </a:rPr>
                <a:t>Đoạn 4</a:t>
              </a:r>
              <a:endParaRPr sz="4800" b="1">
                <a:solidFill>
                  <a:schemeClr val="dk1"/>
                </a:solidFill>
                <a:latin typeface="Times New Roman"/>
                <a:ea typeface="Times New Roman"/>
                <a:cs typeface="Times New Roman"/>
                <a:sym typeface="Times New Roman"/>
              </a:endParaRPr>
            </a:p>
          </p:txBody>
        </p:sp>
        <p:sp>
          <p:nvSpPr>
            <p:cNvPr id="289" name="Google Shape;289;p9"/>
            <p:cNvSpPr txBox="1"/>
            <p:nvPr/>
          </p:nvSpPr>
          <p:spPr>
            <a:xfrm>
              <a:off x="13571880" y="5002364"/>
              <a:ext cx="3519533" cy="107721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a:solidFill>
                    <a:schemeClr val="dk1"/>
                  </a:solidFill>
                  <a:latin typeface="Times New Roman"/>
                  <a:ea typeface="Times New Roman"/>
                  <a:cs typeface="Times New Roman"/>
                  <a:sym typeface="Times New Roman"/>
                </a:rPr>
                <a:t>Xúc động … </a:t>
              </a:r>
              <a:endParaRPr/>
            </a:p>
            <a:p>
              <a:pPr marL="0" marR="0" lvl="0" indent="0" algn="ctr" rtl="0">
                <a:spcBef>
                  <a:spcPts val="0"/>
                </a:spcBef>
                <a:spcAft>
                  <a:spcPts val="0"/>
                </a:spcAft>
                <a:buNone/>
              </a:pPr>
              <a:r>
                <a:rPr lang="en-US" sz="3200" b="1">
                  <a:solidFill>
                    <a:schemeClr val="dk1"/>
                  </a:solidFill>
                  <a:latin typeface="Times New Roman"/>
                  <a:ea typeface="Times New Roman"/>
                  <a:cs typeface="Times New Roman"/>
                  <a:sym typeface="Times New Roman"/>
                </a:rPr>
                <a:t>mãi mãi hòa bình</a:t>
              </a:r>
              <a:endParaRPr sz="3200" b="1">
                <a:solidFill>
                  <a:schemeClr val="dk1"/>
                </a:solidFill>
                <a:latin typeface="Times New Roman"/>
                <a:ea typeface="Times New Roman"/>
                <a:cs typeface="Times New Roman"/>
                <a:sym typeface="Times New Roman"/>
              </a:endParaRPr>
            </a:p>
          </p:txBody>
        </p:sp>
      </p:grpSp>
      <p:pic>
        <p:nvPicPr>
          <p:cNvPr id="290" name="Google Shape;290;p9"/>
          <p:cNvPicPr preferRelativeResize="0"/>
          <p:nvPr/>
        </p:nvPicPr>
        <p:blipFill rotWithShape="1">
          <a:blip r:embed="rId8">
            <a:alphaModFix/>
          </a:blip>
          <a:srcRect/>
          <a:stretch/>
        </p:blipFill>
        <p:spPr>
          <a:xfrm>
            <a:off x="15188684" y="281797"/>
            <a:ext cx="2764320" cy="2505165"/>
          </a:xfrm>
          <a:prstGeom prst="rect">
            <a:avLst/>
          </a:prstGeom>
          <a:noFill/>
          <a:ln>
            <a:noFill/>
          </a:ln>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3"/>
                                        </p:tgtEl>
                                        <p:attrNameLst>
                                          <p:attrName>style.visibility</p:attrName>
                                        </p:attrNameLst>
                                      </p:cBhvr>
                                      <p:to>
                                        <p:strVal val="visible"/>
                                      </p:to>
                                    </p:set>
                                    <p:animEffect transition="in" filter="fade">
                                      <p:cBhvr>
                                        <p:cTn id="7" dur="1822"/>
                                        <p:tgtEl>
                                          <p:spTgt spid="233"/>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254"/>
                                        </p:tgtEl>
                                        <p:attrNameLst>
                                          <p:attrName>style.visibility</p:attrName>
                                        </p:attrNameLst>
                                      </p:cBhvr>
                                      <p:to>
                                        <p:strVal val="visible"/>
                                      </p:to>
                                    </p:set>
                                    <p:anim calcmode="lin" valueType="num">
                                      <p:cBhvr additive="base">
                                        <p:cTn id="12" dur="500"/>
                                        <p:tgtEl>
                                          <p:spTgt spid="254"/>
                                        </p:tgtEl>
                                        <p:attrNameLst>
                                          <p:attrName>ppt_w</p:attrName>
                                        </p:attrNameLst>
                                      </p:cBhvr>
                                      <p:tavLst>
                                        <p:tav tm="0">
                                          <p:val>
                                            <p:strVal val="0"/>
                                          </p:val>
                                        </p:tav>
                                        <p:tav tm="100000">
                                          <p:val>
                                            <p:strVal val="#ppt_w"/>
                                          </p:val>
                                        </p:tav>
                                      </p:tavLst>
                                    </p:anim>
                                    <p:anim calcmode="lin" valueType="num">
                                      <p:cBhvr additive="base">
                                        <p:cTn id="13" dur="500"/>
                                        <p:tgtEl>
                                          <p:spTgt spid="254"/>
                                        </p:tgtEl>
                                        <p:attrNameLst>
                                          <p:attrName>ppt_h</p:attrName>
                                        </p:attrNameLst>
                                      </p:cBhvr>
                                      <p:tavLst>
                                        <p:tav tm="0">
                                          <p:val>
                                            <p:str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23" presetClass="entr" presetSubtype="16" fill="hold" nodeType="clickEffect">
                                  <p:stCondLst>
                                    <p:cond delay="0"/>
                                  </p:stCondLst>
                                  <p:childTnLst>
                                    <p:set>
                                      <p:cBhvr>
                                        <p:cTn id="17" dur="1" fill="hold">
                                          <p:stCondLst>
                                            <p:cond delay="0"/>
                                          </p:stCondLst>
                                        </p:cTn>
                                        <p:tgtEl>
                                          <p:spTgt spid="263"/>
                                        </p:tgtEl>
                                        <p:attrNameLst>
                                          <p:attrName>style.visibility</p:attrName>
                                        </p:attrNameLst>
                                      </p:cBhvr>
                                      <p:to>
                                        <p:strVal val="visible"/>
                                      </p:to>
                                    </p:set>
                                    <p:anim calcmode="lin" valueType="num">
                                      <p:cBhvr additive="base">
                                        <p:cTn id="18" dur="500"/>
                                        <p:tgtEl>
                                          <p:spTgt spid="263"/>
                                        </p:tgtEl>
                                        <p:attrNameLst>
                                          <p:attrName>ppt_w</p:attrName>
                                        </p:attrNameLst>
                                      </p:cBhvr>
                                      <p:tavLst>
                                        <p:tav tm="0">
                                          <p:val>
                                            <p:strVal val="0"/>
                                          </p:val>
                                        </p:tav>
                                        <p:tav tm="100000">
                                          <p:val>
                                            <p:strVal val="#ppt_w"/>
                                          </p:val>
                                        </p:tav>
                                      </p:tavLst>
                                    </p:anim>
                                    <p:anim calcmode="lin" valueType="num">
                                      <p:cBhvr additive="base">
                                        <p:cTn id="19" dur="500"/>
                                        <p:tgtEl>
                                          <p:spTgt spid="263"/>
                                        </p:tgtEl>
                                        <p:attrNameLst>
                                          <p:attrName>ppt_h</p:attrName>
                                        </p:attrNameLst>
                                      </p:cBhvr>
                                      <p:tavLst>
                                        <p:tav tm="0">
                                          <p:val>
                                            <p:strVal val="0"/>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23" presetClass="entr" presetSubtype="16" fill="hold" nodeType="clickEffect">
                                  <p:stCondLst>
                                    <p:cond delay="0"/>
                                  </p:stCondLst>
                                  <p:childTnLst>
                                    <p:set>
                                      <p:cBhvr>
                                        <p:cTn id="23" dur="1" fill="hold">
                                          <p:stCondLst>
                                            <p:cond delay="0"/>
                                          </p:stCondLst>
                                        </p:cTn>
                                        <p:tgtEl>
                                          <p:spTgt spid="272"/>
                                        </p:tgtEl>
                                        <p:attrNameLst>
                                          <p:attrName>style.visibility</p:attrName>
                                        </p:attrNameLst>
                                      </p:cBhvr>
                                      <p:to>
                                        <p:strVal val="visible"/>
                                      </p:to>
                                    </p:set>
                                    <p:anim calcmode="lin" valueType="num">
                                      <p:cBhvr additive="base">
                                        <p:cTn id="24" dur="500"/>
                                        <p:tgtEl>
                                          <p:spTgt spid="272"/>
                                        </p:tgtEl>
                                        <p:attrNameLst>
                                          <p:attrName>ppt_w</p:attrName>
                                        </p:attrNameLst>
                                      </p:cBhvr>
                                      <p:tavLst>
                                        <p:tav tm="0">
                                          <p:val>
                                            <p:strVal val="0"/>
                                          </p:val>
                                        </p:tav>
                                        <p:tav tm="100000">
                                          <p:val>
                                            <p:strVal val="#ppt_w"/>
                                          </p:val>
                                        </p:tav>
                                      </p:tavLst>
                                    </p:anim>
                                    <p:anim calcmode="lin" valueType="num">
                                      <p:cBhvr additive="base">
                                        <p:cTn id="25" dur="500"/>
                                        <p:tgtEl>
                                          <p:spTgt spid="272"/>
                                        </p:tgtEl>
                                        <p:attrNameLst>
                                          <p:attrName>ppt_h</p:attrName>
                                        </p:attrNameLst>
                                      </p:cBhvr>
                                      <p:tavLst>
                                        <p:tav tm="0">
                                          <p:val>
                                            <p:strVal val="0"/>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23" presetClass="entr" presetSubtype="16" fill="hold" nodeType="clickEffect">
                                  <p:stCondLst>
                                    <p:cond delay="0"/>
                                  </p:stCondLst>
                                  <p:childTnLst>
                                    <p:set>
                                      <p:cBhvr>
                                        <p:cTn id="29" dur="1" fill="hold">
                                          <p:stCondLst>
                                            <p:cond delay="0"/>
                                          </p:stCondLst>
                                        </p:cTn>
                                        <p:tgtEl>
                                          <p:spTgt spid="281"/>
                                        </p:tgtEl>
                                        <p:attrNameLst>
                                          <p:attrName>style.visibility</p:attrName>
                                        </p:attrNameLst>
                                      </p:cBhvr>
                                      <p:to>
                                        <p:strVal val="visible"/>
                                      </p:to>
                                    </p:set>
                                    <p:anim calcmode="lin" valueType="num">
                                      <p:cBhvr additive="base">
                                        <p:cTn id="30" dur="500"/>
                                        <p:tgtEl>
                                          <p:spTgt spid="281"/>
                                        </p:tgtEl>
                                        <p:attrNameLst>
                                          <p:attrName>ppt_w</p:attrName>
                                        </p:attrNameLst>
                                      </p:cBhvr>
                                      <p:tavLst>
                                        <p:tav tm="0">
                                          <p:val>
                                            <p:strVal val="0"/>
                                          </p:val>
                                        </p:tav>
                                        <p:tav tm="100000">
                                          <p:val>
                                            <p:strVal val="#ppt_w"/>
                                          </p:val>
                                        </p:tav>
                                      </p:tavLst>
                                    </p:anim>
                                    <p:anim calcmode="lin" valueType="num">
                                      <p:cBhvr additive="base">
                                        <p:cTn id="31" dur="500"/>
                                        <p:tgtEl>
                                          <p:spTgt spid="281"/>
                                        </p:tgtEl>
                                        <p:attrNameLst>
                                          <p:attrName>ppt_h</p:attrName>
                                        </p:attrNameLst>
                                      </p:cBhvr>
                                      <p:tavLst>
                                        <p:tav tm="0">
                                          <p:val>
                                            <p:strVal val="0"/>
                                          </p:val>
                                        </p:tav>
                                        <p:tav tm="100000">
                                          <p:val>
                                            <p:strVal val="#ppt_h"/>
                                          </p:val>
                                        </p:tav>
                                      </p:tavLst>
                                    </p:anim>
                                  </p:childTnLst>
                                </p:cTn>
                              </p:par>
                            </p:childTnLst>
                          </p:cTn>
                        </p:par>
                      </p:childTnLst>
                    </p:cTn>
                  </p:par>
                  <p:par>
                    <p:cTn id="32" fill="hold">
                      <p:stCondLst>
                        <p:cond delay="indefinite"/>
                      </p:stCondLst>
                      <p:childTnLst>
                        <p:par>
                          <p:cTn id="33" fill="hold">
                            <p:stCondLst>
                              <p:cond delay="0"/>
                            </p:stCondLst>
                            <p:childTnLst>
                              <p:par>
                                <p:cTn id="34" presetID="23" presetClass="entr" presetSubtype="16" fill="hold" nodeType="clickEffect">
                                  <p:stCondLst>
                                    <p:cond delay="0"/>
                                  </p:stCondLst>
                                  <p:childTnLst>
                                    <p:set>
                                      <p:cBhvr>
                                        <p:cTn id="35" dur="1" fill="hold">
                                          <p:stCondLst>
                                            <p:cond delay="0"/>
                                          </p:stCondLst>
                                        </p:cTn>
                                        <p:tgtEl>
                                          <p:spTgt spid="234"/>
                                        </p:tgtEl>
                                        <p:attrNameLst>
                                          <p:attrName>style.visibility</p:attrName>
                                        </p:attrNameLst>
                                      </p:cBhvr>
                                      <p:to>
                                        <p:strVal val="visible"/>
                                      </p:to>
                                    </p:set>
                                    <p:anim calcmode="lin" valueType="num">
                                      <p:cBhvr additive="base">
                                        <p:cTn id="36" dur="500"/>
                                        <p:tgtEl>
                                          <p:spTgt spid="234"/>
                                        </p:tgtEl>
                                        <p:attrNameLst>
                                          <p:attrName>ppt_w</p:attrName>
                                        </p:attrNameLst>
                                      </p:cBhvr>
                                      <p:tavLst>
                                        <p:tav tm="0">
                                          <p:val>
                                            <p:strVal val="0"/>
                                          </p:val>
                                        </p:tav>
                                        <p:tav tm="100000">
                                          <p:val>
                                            <p:strVal val="#ppt_w"/>
                                          </p:val>
                                        </p:tav>
                                      </p:tavLst>
                                    </p:anim>
                                    <p:anim calcmode="lin" valueType="num">
                                      <p:cBhvr additive="base">
                                        <p:cTn id="37" dur="500"/>
                                        <p:tgtEl>
                                          <p:spTgt spid="234"/>
                                        </p:tgtEl>
                                        <p:attrNameLst>
                                          <p:attrName>ppt_h</p:attrName>
                                        </p:attrNameLst>
                                      </p:cBhvr>
                                      <p:tavLst>
                                        <p:tav tm="0">
                                          <p:val>
                                            <p:strVal val="0"/>
                                          </p:val>
                                        </p:tav>
                                        <p:tav tm="100000">
                                          <p:val>
                                            <p:strVal val="#ppt_h"/>
                                          </p:val>
                                        </p:tav>
                                      </p:tavLst>
                                    </p:anim>
                                  </p:childTnLst>
                                </p:cTn>
                              </p:par>
                            </p:childTnLst>
                          </p:cTn>
                        </p:par>
                      </p:childTnLst>
                    </p:cTn>
                  </p:par>
                  <p:par>
                    <p:cTn id="38" fill="hold">
                      <p:stCondLst>
                        <p:cond delay="indefinite"/>
                      </p:stCondLst>
                      <p:childTnLst>
                        <p:par>
                          <p:cTn id="39" fill="hold">
                            <p:stCondLst>
                              <p:cond delay="0"/>
                            </p:stCondLst>
                            <p:childTnLst>
                              <p:par>
                                <p:cTn id="40" presetID="23" presetClass="entr" presetSubtype="16" fill="hold" nodeType="clickEffect">
                                  <p:stCondLst>
                                    <p:cond delay="0"/>
                                  </p:stCondLst>
                                  <p:childTnLst>
                                    <p:set>
                                      <p:cBhvr>
                                        <p:cTn id="41" dur="1" fill="hold">
                                          <p:stCondLst>
                                            <p:cond delay="0"/>
                                          </p:stCondLst>
                                        </p:cTn>
                                        <p:tgtEl>
                                          <p:spTgt spid="239"/>
                                        </p:tgtEl>
                                        <p:attrNameLst>
                                          <p:attrName>style.visibility</p:attrName>
                                        </p:attrNameLst>
                                      </p:cBhvr>
                                      <p:to>
                                        <p:strVal val="visible"/>
                                      </p:to>
                                    </p:set>
                                    <p:anim calcmode="lin" valueType="num">
                                      <p:cBhvr additive="base">
                                        <p:cTn id="42" dur="500"/>
                                        <p:tgtEl>
                                          <p:spTgt spid="239"/>
                                        </p:tgtEl>
                                        <p:attrNameLst>
                                          <p:attrName>ppt_w</p:attrName>
                                        </p:attrNameLst>
                                      </p:cBhvr>
                                      <p:tavLst>
                                        <p:tav tm="0">
                                          <p:val>
                                            <p:strVal val="0"/>
                                          </p:val>
                                        </p:tav>
                                        <p:tav tm="100000">
                                          <p:val>
                                            <p:strVal val="#ppt_w"/>
                                          </p:val>
                                        </p:tav>
                                      </p:tavLst>
                                    </p:anim>
                                    <p:anim calcmode="lin" valueType="num">
                                      <p:cBhvr additive="base">
                                        <p:cTn id="43" dur="500"/>
                                        <p:tgtEl>
                                          <p:spTgt spid="239"/>
                                        </p:tgtEl>
                                        <p:attrNameLst>
                                          <p:attrName>ppt_h</p:attrName>
                                        </p:attrNameLst>
                                      </p:cBhvr>
                                      <p:tavLst>
                                        <p:tav tm="0">
                                          <p:val>
                                            <p:strVal val="0"/>
                                          </p:val>
                                        </p:tav>
                                        <p:tav tm="100000">
                                          <p:val>
                                            <p:strVal val="#ppt_h"/>
                                          </p:val>
                                        </p:tav>
                                      </p:tavLst>
                                    </p:anim>
                                  </p:childTnLst>
                                </p:cTn>
                              </p:par>
                            </p:childTnLst>
                          </p:cTn>
                        </p:par>
                      </p:childTnLst>
                    </p:cTn>
                  </p:par>
                  <p:par>
                    <p:cTn id="44" fill="hold">
                      <p:stCondLst>
                        <p:cond delay="indefinite"/>
                      </p:stCondLst>
                      <p:childTnLst>
                        <p:par>
                          <p:cTn id="45" fill="hold">
                            <p:stCondLst>
                              <p:cond delay="0"/>
                            </p:stCondLst>
                            <p:childTnLst>
                              <p:par>
                                <p:cTn id="46" presetID="23" presetClass="entr" presetSubtype="16" fill="hold" nodeType="clickEffect">
                                  <p:stCondLst>
                                    <p:cond delay="0"/>
                                  </p:stCondLst>
                                  <p:childTnLst>
                                    <p:set>
                                      <p:cBhvr>
                                        <p:cTn id="47" dur="1" fill="hold">
                                          <p:stCondLst>
                                            <p:cond delay="0"/>
                                          </p:stCondLst>
                                        </p:cTn>
                                        <p:tgtEl>
                                          <p:spTgt spid="244"/>
                                        </p:tgtEl>
                                        <p:attrNameLst>
                                          <p:attrName>style.visibility</p:attrName>
                                        </p:attrNameLst>
                                      </p:cBhvr>
                                      <p:to>
                                        <p:strVal val="visible"/>
                                      </p:to>
                                    </p:set>
                                    <p:anim calcmode="lin" valueType="num">
                                      <p:cBhvr additive="base">
                                        <p:cTn id="48" dur="500"/>
                                        <p:tgtEl>
                                          <p:spTgt spid="244"/>
                                        </p:tgtEl>
                                        <p:attrNameLst>
                                          <p:attrName>ppt_w</p:attrName>
                                        </p:attrNameLst>
                                      </p:cBhvr>
                                      <p:tavLst>
                                        <p:tav tm="0">
                                          <p:val>
                                            <p:strVal val="0"/>
                                          </p:val>
                                        </p:tav>
                                        <p:tav tm="100000">
                                          <p:val>
                                            <p:strVal val="#ppt_w"/>
                                          </p:val>
                                        </p:tav>
                                      </p:tavLst>
                                    </p:anim>
                                    <p:anim calcmode="lin" valueType="num">
                                      <p:cBhvr additive="base">
                                        <p:cTn id="49" dur="500"/>
                                        <p:tgtEl>
                                          <p:spTgt spid="244"/>
                                        </p:tgtEl>
                                        <p:attrNameLst>
                                          <p:attrName>ppt_h</p:attrName>
                                        </p:attrNameLst>
                                      </p:cBhvr>
                                      <p:tavLst>
                                        <p:tav tm="0">
                                          <p:val>
                                            <p:strVal val="0"/>
                                          </p:val>
                                        </p:tav>
                                        <p:tav tm="100000">
                                          <p:val>
                                            <p:strVal val="#ppt_h"/>
                                          </p:val>
                                        </p:tav>
                                      </p:tavLst>
                                    </p:anim>
                                  </p:childTnLst>
                                </p:cTn>
                              </p:par>
                            </p:childTnLst>
                          </p:cTn>
                        </p:par>
                      </p:childTnLst>
                    </p:cTn>
                  </p:par>
                  <p:par>
                    <p:cTn id="50" fill="hold">
                      <p:stCondLst>
                        <p:cond delay="indefinite"/>
                      </p:stCondLst>
                      <p:childTnLst>
                        <p:par>
                          <p:cTn id="51" fill="hold">
                            <p:stCondLst>
                              <p:cond delay="0"/>
                            </p:stCondLst>
                            <p:childTnLst>
                              <p:par>
                                <p:cTn id="52" presetID="23" presetClass="entr" presetSubtype="16" fill="hold" nodeType="clickEffect">
                                  <p:stCondLst>
                                    <p:cond delay="0"/>
                                  </p:stCondLst>
                                  <p:childTnLst>
                                    <p:set>
                                      <p:cBhvr>
                                        <p:cTn id="53" dur="1" fill="hold">
                                          <p:stCondLst>
                                            <p:cond delay="0"/>
                                          </p:stCondLst>
                                        </p:cTn>
                                        <p:tgtEl>
                                          <p:spTgt spid="249"/>
                                        </p:tgtEl>
                                        <p:attrNameLst>
                                          <p:attrName>style.visibility</p:attrName>
                                        </p:attrNameLst>
                                      </p:cBhvr>
                                      <p:to>
                                        <p:strVal val="visible"/>
                                      </p:to>
                                    </p:set>
                                    <p:anim calcmode="lin" valueType="num">
                                      <p:cBhvr additive="base">
                                        <p:cTn id="54" dur="500"/>
                                        <p:tgtEl>
                                          <p:spTgt spid="249"/>
                                        </p:tgtEl>
                                        <p:attrNameLst>
                                          <p:attrName>ppt_w</p:attrName>
                                        </p:attrNameLst>
                                      </p:cBhvr>
                                      <p:tavLst>
                                        <p:tav tm="0">
                                          <p:val>
                                            <p:strVal val="0"/>
                                          </p:val>
                                        </p:tav>
                                        <p:tav tm="100000">
                                          <p:val>
                                            <p:strVal val="#ppt_w"/>
                                          </p:val>
                                        </p:tav>
                                      </p:tavLst>
                                    </p:anim>
                                    <p:anim calcmode="lin" valueType="num">
                                      <p:cBhvr additive="base">
                                        <p:cTn id="55" dur="500"/>
                                        <p:tgtEl>
                                          <p:spTgt spid="249"/>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200">
            <a:extLst>
              <a:ext uri="{FF2B5EF4-FFF2-40B4-BE49-F238E27FC236}">
                <a16:creationId xmlns:a16="http://schemas.microsoft.com/office/drawing/2014/main" id="{3F0B391A-EC87-410E-A5D2-3081083BBB7C}"/>
              </a:ext>
            </a:extLst>
          </p:cNvPr>
          <p:cNvSpPr/>
          <p:nvPr/>
        </p:nvSpPr>
        <p:spPr>
          <a:xfrm>
            <a:off x="1388612" y="1802025"/>
            <a:ext cx="16132968" cy="7658100"/>
          </a:xfrm>
          <a:prstGeom prst="roundRect">
            <a:avLst>
              <a:gd name="adj" fmla="val 16667"/>
            </a:avLst>
          </a:prstGeom>
          <a:solidFill>
            <a:schemeClr val="bg1">
              <a:alpha val="83000"/>
            </a:schemeClr>
          </a:solidFill>
          <a:ln w="12700" cap="flat" cmpd="sng">
            <a:noFill/>
            <a:prstDash val="solid"/>
            <a:miter/>
            <a:headEnd type="none" w="med" len="med"/>
            <a:tailEnd type="none" w="med" len="med"/>
          </a:ln>
        </p:spPr>
        <p:txBody>
          <a:bodyPr lIns="102854" tIns="51413" rIns="102854" bIns="51413" anchor="ctr"/>
          <a:lstStyle/>
          <a:p>
            <a:pPr algn="ctr">
              <a:defRPr/>
            </a:pPr>
            <a:endParaRPr sz="2025" dirty="0">
              <a:solidFill>
                <a:schemeClr val="dk1"/>
              </a:solidFill>
              <a:latin typeface="Cambria" panose="02040503050406030204" pitchFamily="18" charset="0"/>
              <a:ea typeface="Calibri"/>
              <a:cs typeface="Calibri"/>
              <a:sym typeface="Calibri"/>
            </a:endParaRPr>
          </a:p>
        </p:txBody>
      </p:sp>
      <p:sp>
        <p:nvSpPr>
          <p:cNvPr id="5" name="Text Box 40">
            <a:extLst>
              <a:ext uri="{FF2B5EF4-FFF2-40B4-BE49-F238E27FC236}">
                <a16:creationId xmlns:a16="http://schemas.microsoft.com/office/drawing/2014/main" id="{DCC9FAF3-A1A3-44B7-B1B4-119D2F5485B2}"/>
              </a:ext>
            </a:extLst>
          </p:cNvPr>
          <p:cNvSpPr txBox="1">
            <a:spLocks noChangeArrowheads="1"/>
          </p:cNvSpPr>
          <p:nvPr/>
        </p:nvSpPr>
        <p:spPr bwMode="auto">
          <a:xfrm>
            <a:off x="2753417" y="3429000"/>
            <a:ext cx="5431632"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120000"/>
              </a:lnSpc>
              <a:spcBef>
                <a:spcPts val="1000"/>
              </a:spcBef>
              <a:buClr>
                <a:schemeClr val="tx1"/>
              </a:buClr>
              <a:buFont typeface="Arial" panose="020B0604020202020204" pitchFamily="34" charset="0"/>
              <a:buChar char="•"/>
              <a:defRPr sz="2000">
                <a:solidFill>
                  <a:schemeClr val="tx1"/>
                </a:solidFill>
                <a:latin typeface="Tw Cen MT" panose="020B0602020104020603" pitchFamily="34" charset="0"/>
              </a:defRPr>
            </a:lvl1pPr>
            <a:lvl2pPr marL="742950" indent="-285750">
              <a:lnSpc>
                <a:spcPct val="120000"/>
              </a:lnSpc>
              <a:spcBef>
                <a:spcPts val="500"/>
              </a:spcBef>
              <a:buClr>
                <a:schemeClr val="tx1"/>
              </a:buClr>
              <a:buFont typeface="Arial" panose="020B0604020202020204" pitchFamily="34" charset="0"/>
              <a:buChar char="•"/>
              <a:defRPr>
                <a:solidFill>
                  <a:schemeClr val="tx1"/>
                </a:solidFill>
                <a:latin typeface="Tw Cen MT" panose="020B0602020104020603" pitchFamily="34" charset="0"/>
              </a:defRPr>
            </a:lvl2pPr>
            <a:lvl3pPr marL="1143000" indent="-228600">
              <a:lnSpc>
                <a:spcPct val="120000"/>
              </a:lnSpc>
              <a:spcBef>
                <a:spcPts val="500"/>
              </a:spcBef>
              <a:buClr>
                <a:schemeClr val="tx1"/>
              </a:buClr>
              <a:buFont typeface="Arial" panose="020B0604020202020204" pitchFamily="34" charset="0"/>
              <a:buChar char="•"/>
              <a:defRPr sz="1600">
                <a:solidFill>
                  <a:schemeClr val="tx1"/>
                </a:solidFill>
                <a:latin typeface="Tw Cen MT" panose="020B0602020104020603" pitchFamily="34" charset="0"/>
              </a:defRPr>
            </a:lvl3pPr>
            <a:lvl4pPr marL="16002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4pPr>
            <a:lvl5pPr marL="20574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5pPr>
            <a:lvl6pPr marL="25146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6pPr>
            <a:lvl7pPr marL="29718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7pPr>
            <a:lvl8pPr marL="34290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8pPr>
            <a:lvl9pPr marL="38862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9pPr>
          </a:lstStyle>
          <a:p>
            <a:pPr eaLnBrk="1" hangingPunct="1">
              <a:lnSpc>
                <a:spcPct val="100000"/>
              </a:lnSpc>
              <a:spcBef>
                <a:spcPct val="50000"/>
              </a:spcBef>
              <a:buClrTx/>
              <a:buFontTx/>
              <a:buNone/>
            </a:pPr>
            <a:r>
              <a:rPr lang="en-US" altLang="vi-VN" sz="6000" b="1" dirty="0">
                <a:latin typeface="Cambria" panose="02040503050406030204" pitchFamily="18" charset="0"/>
              </a:rPr>
              <a:t>Hi- </a:t>
            </a:r>
            <a:r>
              <a:rPr lang="en-US" altLang="vi-VN" sz="6000" b="1" dirty="0" err="1">
                <a:latin typeface="Cambria" panose="02040503050406030204" pitchFamily="18" charset="0"/>
              </a:rPr>
              <a:t>rô</a:t>
            </a:r>
            <a:r>
              <a:rPr lang="en-US" altLang="vi-VN" sz="6000" b="1" dirty="0">
                <a:latin typeface="Cambria" panose="02040503050406030204" pitchFamily="18" charset="0"/>
              </a:rPr>
              <a:t>- </a:t>
            </a:r>
            <a:r>
              <a:rPr lang="en-US" altLang="vi-VN" sz="6000" b="1" dirty="0" err="1">
                <a:latin typeface="Cambria" panose="02040503050406030204" pitchFamily="18" charset="0"/>
              </a:rPr>
              <a:t>si</a:t>
            </a:r>
            <a:r>
              <a:rPr lang="en-US" altLang="vi-VN" sz="6000" b="1" dirty="0">
                <a:latin typeface="Cambria" panose="02040503050406030204" pitchFamily="18" charset="0"/>
              </a:rPr>
              <a:t> – ma</a:t>
            </a:r>
          </a:p>
        </p:txBody>
      </p:sp>
      <p:sp>
        <p:nvSpPr>
          <p:cNvPr id="6" name="Text Box 43">
            <a:extLst>
              <a:ext uri="{FF2B5EF4-FFF2-40B4-BE49-F238E27FC236}">
                <a16:creationId xmlns:a16="http://schemas.microsoft.com/office/drawing/2014/main" id="{0AC18F85-A6DD-4A58-B4FC-84EB1FA453DC}"/>
              </a:ext>
            </a:extLst>
          </p:cNvPr>
          <p:cNvSpPr txBox="1">
            <a:spLocks noChangeArrowheads="1"/>
          </p:cNvSpPr>
          <p:nvPr/>
        </p:nvSpPr>
        <p:spPr bwMode="auto">
          <a:xfrm>
            <a:off x="9623476" y="3594098"/>
            <a:ext cx="836057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120000"/>
              </a:lnSpc>
              <a:spcBef>
                <a:spcPts val="1000"/>
              </a:spcBef>
              <a:buClr>
                <a:schemeClr val="tx1"/>
              </a:buClr>
              <a:buFont typeface="Arial" panose="020B0604020202020204" pitchFamily="34" charset="0"/>
              <a:buChar char="•"/>
              <a:defRPr sz="2000">
                <a:solidFill>
                  <a:schemeClr val="tx1"/>
                </a:solidFill>
                <a:latin typeface="Tw Cen MT" panose="020B0602020104020603" pitchFamily="34" charset="0"/>
              </a:defRPr>
            </a:lvl1pPr>
            <a:lvl2pPr marL="742950" indent="-285750">
              <a:lnSpc>
                <a:spcPct val="120000"/>
              </a:lnSpc>
              <a:spcBef>
                <a:spcPts val="500"/>
              </a:spcBef>
              <a:buClr>
                <a:schemeClr val="tx1"/>
              </a:buClr>
              <a:buFont typeface="Arial" panose="020B0604020202020204" pitchFamily="34" charset="0"/>
              <a:buChar char="•"/>
              <a:defRPr>
                <a:solidFill>
                  <a:schemeClr val="tx1"/>
                </a:solidFill>
                <a:latin typeface="Tw Cen MT" panose="020B0602020104020603" pitchFamily="34" charset="0"/>
              </a:defRPr>
            </a:lvl2pPr>
            <a:lvl3pPr marL="1143000" indent="-228600">
              <a:lnSpc>
                <a:spcPct val="120000"/>
              </a:lnSpc>
              <a:spcBef>
                <a:spcPts val="500"/>
              </a:spcBef>
              <a:buClr>
                <a:schemeClr val="tx1"/>
              </a:buClr>
              <a:buFont typeface="Arial" panose="020B0604020202020204" pitchFamily="34" charset="0"/>
              <a:buChar char="•"/>
              <a:defRPr sz="1600">
                <a:solidFill>
                  <a:schemeClr val="tx1"/>
                </a:solidFill>
                <a:latin typeface="Tw Cen MT" panose="020B0602020104020603" pitchFamily="34" charset="0"/>
              </a:defRPr>
            </a:lvl3pPr>
            <a:lvl4pPr marL="16002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4pPr>
            <a:lvl5pPr marL="20574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5pPr>
            <a:lvl6pPr marL="25146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6pPr>
            <a:lvl7pPr marL="29718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7pPr>
            <a:lvl8pPr marL="34290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8pPr>
            <a:lvl9pPr marL="38862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9pPr>
          </a:lstStyle>
          <a:p>
            <a:pPr eaLnBrk="1" hangingPunct="1">
              <a:lnSpc>
                <a:spcPct val="100000"/>
              </a:lnSpc>
              <a:spcBef>
                <a:spcPct val="50000"/>
              </a:spcBef>
              <a:buClrTx/>
              <a:buFontTx/>
              <a:buNone/>
            </a:pPr>
            <a:r>
              <a:rPr lang="en-US" altLang="vi-VN" sz="6000" b="1" dirty="0" err="1">
                <a:latin typeface="Cambria" panose="02040503050406030204" pitchFamily="18" charset="0"/>
              </a:rPr>
              <a:t>Xa</a:t>
            </a:r>
            <a:r>
              <a:rPr lang="en-US" altLang="vi-VN" sz="6000" b="1" dirty="0">
                <a:latin typeface="Cambria" panose="02040503050406030204" pitchFamily="18" charset="0"/>
              </a:rPr>
              <a:t>- </a:t>
            </a:r>
            <a:r>
              <a:rPr lang="en-US" altLang="vi-VN" sz="6000" b="1" dirty="0" err="1">
                <a:latin typeface="Cambria" panose="02040503050406030204" pitchFamily="18" charset="0"/>
              </a:rPr>
              <a:t>xa</a:t>
            </a:r>
            <a:r>
              <a:rPr lang="en-US" altLang="vi-VN" sz="6000" b="1" dirty="0">
                <a:latin typeface="Cambria" panose="02040503050406030204" pitchFamily="18" charset="0"/>
              </a:rPr>
              <a:t> – </a:t>
            </a:r>
            <a:r>
              <a:rPr lang="en-US" altLang="vi-VN" sz="6000" b="1" dirty="0" err="1">
                <a:latin typeface="Cambria" panose="02040503050406030204" pitchFamily="18" charset="0"/>
              </a:rPr>
              <a:t>cô</a:t>
            </a:r>
            <a:r>
              <a:rPr lang="en-US" altLang="vi-VN" sz="6000" b="1" dirty="0">
                <a:latin typeface="Cambria" panose="02040503050406030204" pitchFamily="18" charset="0"/>
              </a:rPr>
              <a:t> </a:t>
            </a:r>
            <a:r>
              <a:rPr lang="en-US" altLang="vi-VN" sz="6000" b="1" dirty="0" err="1">
                <a:latin typeface="Cambria" panose="02040503050406030204" pitchFamily="18" charset="0"/>
              </a:rPr>
              <a:t>Xa</a:t>
            </a:r>
            <a:r>
              <a:rPr lang="en-US" altLang="vi-VN" sz="6000" b="1" dirty="0">
                <a:latin typeface="Cambria" panose="02040503050406030204" pitchFamily="18" charset="0"/>
              </a:rPr>
              <a:t> – </a:t>
            </a:r>
            <a:r>
              <a:rPr lang="en-US" altLang="vi-VN" sz="6000" b="1" dirty="0" err="1">
                <a:latin typeface="Cambria" panose="02040503050406030204" pitchFamily="18" charset="0"/>
              </a:rPr>
              <a:t>xa</a:t>
            </a:r>
            <a:r>
              <a:rPr lang="en-US" altLang="vi-VN" sz="6000" b="1" dirty="0">
                <a:latin typeface="Cambria" panose="02040503050406030204" pitchFamily="18" charset="0"/>
              </a:rPr>
              <a:t> - </a:t>
            </a:r>
            <a:r>
              <a:rPr lang="en-US" altLang="vi-VN" sz="6000" b="1" dirty="0" err="1">
                <a:latin typeface="Cambria" panose="02040503050406030204" pitchFamily="18" charset="0"/>
              </a:rPr>
              <a:t>ki</a:t>
            </a:r>
            <a:endParaRPr lang="en-US" altLang="vi-VN" sz="6000" b="1" dirty="0">
              <a:latin typeface="Cambria" panose="02040503050406030204" pitchFamily="18" charset="0"/>
            </a:endParaRPr>
          </a:p>
        </p:txBody>
      </p:sp>
      <p:sp>
        <p:nvSpPr>
          <p:cNvPr id="7" name="Text Box 44">
            <a:extLst>
              <a:ext uri="{FF2B5EF4-FFF2-40B4-BE49-F238E27FC236}">
                <a16:creationId xmlns:a16="http://schemas.microsoft.com/office/drawing/2014/main" id="{5E4B833C-160F-4DC2-87C9-C69784678465}"/>
              </a:ext>
            </a:extLst>
          </p:cNvPr>
          <p:cNvSpPr txBox="1">
            <a:spLocks noChangeArrowheads="1"/>
          </p:cNvSpPr>
          <p:nvPr/>
        </p:nvSpPr>
        <p:spPr bwMode="auto">
          <a:xfrm>
            <a:off x="2753417" y="5080214"/>
            <a:ext cx="628650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120000"/>
              </a:lnSpc>
              <a:spcBef>
                <a:spcPts val="1000"/>
              </a:spcBef>
              <a:buClr>
                <a:schemeClr val="tx1"/>
              </a:buClr>
              <a:buFont typeface="Arial" panose="020B0604020202020204" pitchFamily="34" charset="0"/>
              <a:buChar char="•"/>
              <a:defRPr sz="2000">
                <a:solidFill>
                  <a:schemeClr val="tx1"/>
                </a:solidFill>
                <a:latin typeface="Tw Cen MT" panose="020B0602020104020603" pitchFamily="34" charset="0"/>
              </a:defRPr>
            </a:lvl1pPr>
            <a:lvl2pPr marL="742950" indent="-285750">
              <a:lnSpc>
                <a:spcPct val="120000"/>
              </a:lnSpc>
              <a:spcBef>
                <a:spcPts val="500"/>
              </a:spcBef>
              <a:buClr>
                <a:schemeClr val="tx1"/>
              </a:buClr>
              <a:buFont typeface="Arial" panose="020B0604020202020204" pitchFamily="34" charset="0"/>
              <a:buChar char="•"/>
              <a:defRPr>
                <a:solidFill>
                  <a:schemeClr val="tx1"/>
                </a:solidFill>
                <a:latin typeface="Tw Cen MT" panose="020B0602020104020603" pitchFamily="34" charset="0"/>
              </a:defRPr>
            </a:lvl2pPr>
            <a:lvl3pPr marL="1143000" indent="-228600">
              <a:lnSpc>
                <a:spcPct val="120000"/>
              </a:lnSpc>
              <a:spcBef>
                <a:spcPts val="500"/>
              </a:spcBef>
              <a:buClr>
                <a:schemeClr val="tx1"/>
              </a:buClr>
              <a:buFont typeface="Arial" panose="020B0604020202020204" pitchFamily="34" charset="0"/>
              <a:buChar char="•"/>
              <a:defRPr sz="1600">
                <a:solidFill>
                  <a:schemeClr val="tx1"/>
                </a:solidFill>
                <a:latin typeface="Tw Cen MT" panose="020B0602020104020603" pitchFamily="34" charset="0"/>
              </a:defRPr>
            </a:lvl3pPr>
            <a:lvl4pPr marL="16002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4pPr>
            <a:lvl5pPr marL="20574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5pPr>
            <a:lvl6pPr marL="25146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6pPr>
            <a:lvl7pPr marL="29718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7pPr>
            <a:lvl8pPr marL="34290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8pPr>
            <a:lvl9pPr marL="38862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9pPr>
          </a:lstStyle>
          <a:p>
            <a:pPr eaLnBrk="1" hangingPunct="1">
              <a:lnSpc>
                <a:spcPct val="100000"/>
              </a:lnSpc>
              <a:spcBef>
                <a:spcPct val="50000"/>
              </a:spcBef>
              <a:buClrTx/>
              <a:buFontTx/>
              <a:buNone/>
            </a:pPr>
            <a:r>
              <a:rPr lang="en-US" altLang="vi-VN" sz="6000" b="1" dirty="0">
                <a:latin typeface="Cambria" panose="02040503050406030204" pitchFamily="18" charset="0"/>
              </a:rPr>
              <a:t>Na - </a:t>
            </a:r>
            <a:r>
              <a:rPr lang="en-US" altLang="vi-VN" sz="6000" b="1" dirty="0" err="1">
                <a:latin typeface="Cambria" panose="02040503050406030204" pitchFamily="18" charset="0"/>
              </a:rPr>
              <a:t>ga</a:t>
            </a:r>
            <a:r>
              <a:rPr lang="en-US" altLang="vi-VN" sz="6000" b="1" dirty="0">
                <a:latin typeface="Cambria" panose="02040503050406030204" pitchFamily="18" charset="0"/>
              </a:rPr>
              <a:t> – </a:t>
            </a:r>
            <a:r>
              <a:rPr lang="en-US" altLang="vi-VN" sz="6000" b="1" dirty="0" err="1">
                <a:latin typeface="Cambria" panose="02040503050406030204" pitchFamily="18" charset="0"/>
              </a:rPr>
              <a:t>xa</a:t>
            </a:r>
            <a:r>
              <a:rPr lang="en-US" altLang="vi-VN" sz="6000" b="1" dirty="0">
                <a:latin typeface="Cambria" panose="02040503050406030204" pitchFamily="18" charset="0"/>
              </a:rPr>
              <a:t> – </a:t>
            </a:r>
            <a:r>
              <a:rPr lang="en-US" altLang="vi-VN" sz="6000" b="1" dirty="0" err="1">
                <a:latin typeface="Cambria" panose="02040503050406030204" pitchFamily="18" charset="0"/>
              </a:rPr>
              <a:t>ki</a:t>
            </a:r>
            <a:endParaRPr lang="en-US" altLang="vi-VN" sz="6000" b="1" dirty="0">
              <a:latin typeface="Cambria" panose="02040503050406030204" pitchFamily="18" charset="0"/>
            </a:endParaRPr>
          </a:p>
        </p:txBody>
      </p:sp>
      <p:sp>
        <p:nvSpPr>
          <p:cNvPr id="8" name="TextBox 1">
            <a:extLst>
              <a:ext uri="{FF2B5EF4-FFF2-40B4-BE49-F238E27FC236}">
                <a16:creationId xmlns:a16="http://schemas.microsoft.com/office/drawing/2014/main" id="{4159E71E-B154-4347-A985-24544CBD2A98}"/>
              </a:ext>
            </a:extLst>
          </p:cNvPr>
          <p:cNvSpPr txBox="1">
            <a:spLocks noChangeArrowheads="1"/>
          </p:cNvSpPr>
          <p:nvPr/>
        </p:nvSpPr>
        <p:spPr bwMode="auto">
          <a:xfrm>
            <a:off x="7493068" y="1908832"/>
            <a:ext cx="320792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120000"/>
              </a:lnSpc>
              <a:spcBef>
                <a:spcPts val="1000"/>
              </a:spcBef>
              <a:buClr>
                <a:schemeClr val="tx1"/>
              </a:buClr>
              <a:buFont typeface="Arial" panose="020B0604020202020204" pitchFamily="34" charset="0"/>
              <a:buChar char="•"/>
              <a:defRPr sz="2000">
                <a:solidFill>
                  <a:schemeClr val="tx1"/>
                </a:solidFill>
                <a:latin typeface="Tw Cen MT" panose="020B0602020104020603" pitchFamily="34" charset="0"/>
              </a:defRPr>
            </a:lvl1pPr>
            <a:lvl2pPr marL="742950" indent="-285750">
              <a:lnSpc>
                <a:spcPct val="120000"/>
              </a:lnSpc>
              <a:spcBef>
                <a:spcPts val="500"/>
              </a:spcBef>
              <a:buClr>
                <a:schemeClr val="tx1"/>
              </a:buClr>
              <a:buFont typeface="Arial" panose="020B0604020202020204" pitchFamily="34" charset="0"/>
              <a:buChar char="•"/>
              <a:defRPr>
                <a:solidFill>
                  <a:schemeClr val="tx1"/>
                </a:solidFill>
                <a:latin typeface="Tw Cen MT" panose="020B0602020104020603" pitchFamily="34" charset="0"/>
              </a:defRPr>
            </a:lvl2pPr>
            <a:lvl3pPr marL="1143000" indent="-228600">
              <a:lnSpc>
                <a:spcPct val="120000"/>
              </a:lnSpc>
              <a:spcBef>
                <a:spcPts val="500"/>
              </a:spcBef>
              <a:buClr>
                <a:schemeClr val="tx1"/>
              </a:buClr>
              <a:buFont typeface="Arial" panose="020B0604020202020204" pitchFamily="34" charset="0"/>
              <a:buChar char="•"/>
              <a:defRPr sz="1600">
                <a:solidFill>
                  <a:schemeClr val="tx1"/>
                </a:solidFill>
                <a:latin typeface="Tw Cen MT" panose="020B0602020104020603" pitchFamily="34" charset="0"/>
              </a:defRPr>
            </a:lvl3pPr>
            <a:lvl4pPr marL="16002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4pPr>
            <a:lvl5pPr marL="20574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5pPr>
            <a:lvl6pPr marL="25146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6pPr>
            <a:lvl7pPr marL="29718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7pPr>
            <a:lvl8pPr marL="34290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8pPr>
            <a:lvl9pPr marL="38862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9pPr>
          </a:lstStyle>
          <a:p>
            <a:pPr>
              <a:lnSpc>
                <a:spcPct val="100000"/>
              </a:lnSpc>
              <a:spcBef>
                <a:spcPct val="0"/>
              </a:spcBef>
              <a:buClrTx/>
              <a:buFontTx/>
              <a:buNone/>
            </a:pPr>
            <a:r>
              <a:rPr lang="en-US" altLang="en-US" sz="7200" b="1" dirty="0" err="1">
                <a:solidFill>
                  <a:srgbClr val="0DB3D4"/>
                </a:solidFill>
                <a:latin typeface="#9Slide04 SVN-Aleo Bold" panose="020F0802020204030203" pitchFamily="34" charset="0"/>
              </a:rPr>
              <a:t>Từ</a:t>
            </a:r>
            <a:r>
              <a:rPr lang="en-US" altLang="en-US" sz="7200" b="1" dirty="0">
                <a:solidFill>
                  <a:srgbClr val="0DB3D4"/>
                </a:solidFill>
                <a:latin typeface="#9Slide04 SVN-Aleo Bold" panose="020F0802020204030203" pitchFamily="34" charset="0"/>
              </a:rPr>
              <a:t> </a:t>
            </a:r>
            <a:r>
              <a:rPr lang="en-US" altLang="en-US" sz="7200" b="1" dirty="0" err="1">
                <a:solidFill>
                  <a:srgbClr val="0DB3D4"/>
                </a:solidFill>
                <a:latin typeface="#9Slide04 SVN-Aleo Bold" panose="020F0802020204030203" pitchFamily="34" charset="0"/>
              </a:rPr>
              <a:t>khó</a:t>
            </a:r>
            <a:endParaRPr lang="en-US" altLang="en-US" sz="7200" b="1" dirty="0">
              <a:solidFill>
                <a:srgbClr val="0DB3D4"/>
              </a:solidFill>
              <a:latin typeface="#9Slide04 SVN-Aleo Bold" panose="020F0802020204030203" pitchFamily="34" charset="0"/>
            </a:endParaRPr>
          </a:p>
        </p:txBody>
      </p:sp>
      <p:sp>
        <p:nvSpPr>
          <p:cNvPr id="9" name="TextBox 1">
            <a:extLst>
              <a:ext uri="{FF2B5EF4-FFF2-40B4-BE49-F238E27FC236}">
                <a16:creationId xmlns:a16="http://schemas.microsoft.com/office/drawing/2014/main" id="{799B9146-50C5-472C-974C-6EB97ADB3F2E}"/>
              </a:ext>
            </a:extLst>
          </p:cNvPr>
          <p:cNvSpPr txBox="1">
            <a:spLocks noChangeArrowheads="1"/>
          </p:cNvSpPr>
          <p:nvPr/>
        </p:nvSpPr>
        <p:spPr bwMode="auto">
          <a:xfrm>
            <a:off x="6757782" y="633394"/>
            <a:ext cx="456086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120000"/>
              </a:lnSpc>
              <a:spcBef>
                <a:spcPts val="1000"/>
              </a:spcBef>
              <a:buClr>
                <a:schemeClr val="tx1"/>
              </a:buClr>
              <a:buFont typeface="Arial" panose="020B0604020202020204" pitchFamily="34" charset="0"/>
              <a:buChar char="•"/>
              <a:defRPr sz="2000">
                <a:solidFill>
                  <a:schemeClr val="tx1"/>
                </a:solidFill>
                <a:latin typeface="Tw Cen MT" panose="020B0602020104020603" pitchFamily="34" charset="0"/>
              </a:defRPr>
            </a:lvl1pPr>
            <a:lvl2pPr marL="742950" indent="-285750">
              <a:lnSpc>
                <a:spcPct val="120000"/>
              </a:lnSpc>
              <a:spcBef>
                <a:spcPts val="500"/>
              </a:spcBef>
              <a:buClr>
                <a:schemeClr val="tx1"/>
              </a:buClr>
              <a:buFont typeface="Arial" panose="020B0604020202020204" pitchFamily="34" charset="0"/>
              <a:buChar char="•"/>
              <a:defRPr>
                <a:solidFill>
                  <a:schemeClr val="tx1"/>
                </a:solidFill>
                <a:latin typeface="Tw Cen MT" panose="020B0602020104020603" pitchFamily="34" charset="0"/>
              </a:defRPr>
            </a:lvl2pPr>
            <a:lvl3pPr marL="1143000" indent="-228600">
              <a:lnSpc>
                <a:spcPct val="120000"/>
              </a:lnSpc>
              <a:spcBef>
                <a:spcPts val="500"/>
              </a:spcBef>
              <a:buClr>
                <a:schemeClr val="tx1"/>
              </a:buClr>
              <a:buFont typeface="Arial" panose="020B0604020202020204" pitchFamily="34" charset="0"/>
              <a:buChar char="•"/>
              <a:defRPr sz="1600">
                <a:solidFill>
                  <a:schemeClr val="tx1"/>
                </a:solidFill>
                <a:latin typeface="Tw Cen MT" panose="020B0602020104020603" pitchFamily="34" charset="0"/>
              </a:defRPr>
            </a:lvl3pPr>
            <a:lvl4pPr marL="16002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4pPr>
            <a:lvl5pPr marL="20574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5pPr>
            <a:lvl6pPr marL="25146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6pPr>
            <a:lvl7pPr marL="29718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7pPr>
            <a:lvl8pPr marL="34290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8pPr>
            <a:lvl9pPr marL="38862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9pPr>
          </a:lstStyle>
          <a:p>
            <a:pPr>
              <a:lnSpc>
                <a:spcPct val="100000"/>
              </a:lnSpc>
              <a:spcBef>
                <a:spcPct val="0"/>
              </a:spcBef>
              <a:buClrTx/>
              <a:buFontTx/>
              <a:buNone/>
            </a:pPr>
            <a:r>
              <a:rPr lang="en-US" altLang="en-US" sz="7200" b="1" dirty="0" err="1">
                <a:solidFill>
                  <a:srgbClr val="F2484B"/>
                </a:solidFill>
                <a:latin typeface="#9Slide04 SVN-Aleo Bold" panose="020F0802020204030203" pitchFamily="34" charset="0"/>
              </a:rPr>
              <a:t>Luyện</a:t>
            </a:r>
            <a:r>
              <a:rPr lang="en-US" altLang="en-US" sz="7200" b="1" dirty="0">
                <a:solidFill>
                  <a:srgbClr val="F2484B"/>
                </a:solidFill>
                <a:latin typeface="#9Slide04 SVN-Aleo Bold" panose="020F0802020204030203" pitchFamily="34" charset="0"/>
              </a:rPr>
              <a:t> </a:t>
            </a:r>
            <a:r>
              <a:rPr lang="en-US" altLang="en-US" sz="7200" b="1" dirty="0" err="1">
                <a:solidFill>
                  <a:srgbClr val="F2484B"/>
                </a:solidFill>
                <a:latin typeface="#9Slide04 SVN-Aleo Bold" panose="020F0802020204030203" pitchFamily="34" charset="0"/>
              </a:rPr>
              <a:t>đọc</a:t>
            </a:r>
            <a:endParaRPr lang="en-US" altLang="en-US" sz="7200" b="1" dirty="0">
              <a:solidFill>
                <a:srgbClr val="F2484B"/>
              </a:solidFill>
              <a:latin typeface="#9Slide04 SVN-Aleo Bold" panose="020F0802020204030203" pitchFamily="34" charset="0"/>
            </a:endParaRPr>
          </a:p>
        </p:txBody>
      </p:sp>
      <p:sp>
        <p:nvSpPr>
          <p:cNvPr id="10" name="Text Box 43">
            <a:extLst>
              <a:ext uri="{FF2B5EF4-FFF2-40B4-BE49-F238E27FC236}">
                <a16:creationId xmlns:a16="http://schemas.microsoft.com/office/drawing/2014/main" id="{D756223B-320A-4A1B-9371-FD1DB1245F45}"/>
              </a:ext>
            </a:extLst>
          </p:cNvPr>
          <p:cNvSpPr txBox="1">
            <a:spLocks noChangeArrowheads="1"/>
          </p:cNvSpPr>
          <p:nvPr/>
        </p:nvSpPr>
        <p:spPr bwMode="auto">
          <a:xfrm>
            <a:off x="9626564" y="5071895"/>
            <a:ext cx="836057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120000"/>
              </a:lnSpc>
              <a:spcBef>
                <a:spcPts val="1000"/>
              </a:spcBef>
              <a:buClr>
                <a:schemeClr val="tx1"/>
              </a:buClr>
              <a:buFont typeface="Arial" panose="020B0604020202020204" pitchFamily="34" charset="0"/>
              <a:buChar char="•"/>
              <a:defRPr sz="2000">
                <a:solidFill>
                  <a:schemeClr val="tx1"/>
                </a:solidFill>
                <a:latin typeface="Tw Cen MT" panose="020B0602020104020603" pitchFamily="34" charset="0"/>
              </a:defRPr>
            </a:lvl1pPr>
            <a:lvl2pPr marL="742950" indent="-285750">
              <a:lnSpc>
                <a:spcPct val="120000"/>
              </a:lnSpc>
              <a:spcBef>
                <a:spcPts val="500"/>
              </a:spcBef>
              <a:buClr>
                <a:schemeClr val="tx1"/>
              </a:buClr>
              <a:buFont typeface="Arial" panose="020B0604020202020204" pitchFamily="34" charset="0"/>
              <a:buChar char="•"/>
              <a:defRPr>
                <a:solidFill>
                  <a:schemeClr val="tx1"/>
                </a:solidFill>
                <a:latin typeface="Tw Cen MT" panose="020B0602020104020603" pitchFamily="34" charset="0"/>
              </a:defRPr>
            </a:lvl2pPr>
            <a:lvl3pPr marL="1143000" indent="-228600">
              <a:lnSpc>
                <a:spcPct val="120000"/>
              </a:lnSpc>
              <a:spcBef>
                <a:spcPts val="500"/>
              </a:spcBef>
              <a:buClr>
                <a:schemeClr val="tx1"/>
              </a:buClr>
              <a:buFont typeface="Arial" panose="020B0604020202020204" pitchFamily="34" charset="0"/>
              <a:buChar char="•"/>
              <a:defRPr sz="1600">
                <a:solidFill>
                  <a:schemeClr val="tx1"/>
                </a:solidFill>
                <a:latin typeface="Tw Cen MT" panose="020B0602020104020603" pitchFamily="34" charset="0"/>
              </a:defRPr>
            </a:lvl3pPr>
            <a:lvl4pPr marL="16002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4pPr>
            <a:lvl5pPr marL="20574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5pPr>
            <a:lvl6pPr marL="25146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6pPr>
            <a:lvl7pPr marL="29718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7pPr>
            <a:lvl8pPr marL="34290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8pPr>
            <a:lvl9pPr marL="38862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9pPr>
          </a:lstStyle>
          <a:p>
            <a:pPr eaLnBrk="1" hangingPunct="1">
              <a:lnSpc>
                <a:spcPct val="100000"/>
              </a:lnSpc>
              <a:spcBef>
                <a:spcPct val="50000"/>
              </a:spcBef>
              <a:buClrTx/>
              <a:buFontTx/>
              <a:buNone/>
            </a:pPr>
            <a:r>
              <a:rPr lang="en-US" altLang="vi-VN" sz="6000" b="1" dirty="0" err="1">
                <a:latin typeface="Cambria" panose="02040503050406030204" pitchFamily="18" charset="0"/>
              </a:rPr>
              <a:t>Phóng</a:t>
            </a:r>
            <a:r>
              <a:rPr lang="en-US" altLang="vi-VN" sz="6000" b="1" dirty="0">
                <a:latin typeface="Cambria" panose="02040503050406030204" pitchFamily="18" charset="0"/>
              </a:rPr>
              <a:t> </a:t>
            </a:r>
            <a:r>
              <a:rPr lang="en-US" altLang="vi-VN" sz="6000" b="1" dirty="0" err="1">
                <a:latin typeface="Cambria" panose="02040503050406030204" pitchFamily="18" charset="0"/>
              </a:rPr>
              <a:t>xạ</a:t>
            </a:r>
            <a:endParaRPr lang="en-US" altLang="vi-VN" sz="6000" b="1" dirty="0">
              <a:latin typeface="Cambria" panose="02040503050406030204" pitchFamily="18" charset="0"/>
            </a:endParaRPr>
          </a:p>
        </p:txBody>
      </p:sp>
      <p:sp>
        <p:nvSpPr>
          <p:cNvPr id="2" name="Rectangle: Rounded Corners 1">
            <a:extLst>
              <a:ext uri="{FF2B5EF4-FFF2-40B4-BE49-F238E27FC236}">
                <a16:creationId xmlns:a16="http://schemas.microsoft.com/office/drawing/2014/main" id="{210F3453-AA79-4CE9-B1E4-CFF7ACC07D1E}"/>
              </a:ext>
            </a:extLst>
          </p:cNvPr>
          <p:cNvSpPr/>
          <p:nvPr/>
        </p:nvSpPr>
        <p:spPr>
          <a:xfrm>
            <a:off x="9226366" y="7050178"/>
            <a:ext cx="8757680" cy="265598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000" dirty="0">
                <a:solidFill>
                  <a:schemeClr val="bg1"/>
                </a:solidFill>
                <a:latin typeface="#9Slide03 AllRoundGothic" panose="020B0703020202020104" pitchFamily="34" charset="0"/>
              </a:rPr>
              <a:t>Khi viết tên người, tên địa lí nước ngoài, ta viết hoa chữ cái đầu của mỗi bộ phận tạo thành tên đó. Nếu bộ phận tạo thành tên gồm nhiều tiếng thì giữa các tiếng cần có gạch nối.</a:t>
            </a:r>
            <a:endParaRPr lang="en-US" sz="3000" dirty="0">
              <a:solidFill>
                <a:schemeClr val="bg1"/>
              </a:solidFill>
              <a:latin typeface="#9Slide03 AllRoundGothic" panose="020B0703020202020104" pitchFamily="34" charset="0"/>
            </a:endParaRPr>
          </a:p>
        </p:txBody>
      </p:sp>
      <p:sp>
        <p:nvSpPr>
          <p:cNvPr id="3" name="TextBox 2">
            <a:extLst>
              <a:ext uri="{FF2B5EF4-FFF2-40B4-BE49-F238E27FC236}">
                <a16:creationId xmlns:a16="http://schemas.microsoft.com/office/drawing/2014/main" id="{ECF27C42-20EE-4DFB-822D-CAA1FF952627}"/>
              </a:ext>
            </a:extLst>
          </p:cNvPr>
          <p:cNvSpPr txBox="1"/>
          <p:nvPr/>
        </p:nvSpPr>
        <p:spPr>
          <a:xfrm>
            <a:off x="303956" y="7200201"/>
            <a:ext cx="8564493" cy="3323987"/>
          </a:xfrm>
          <a:prstGeom prst="homePlate">
            <a:avLst/>
          </a:prstGeom>
          <a:solidFill>
            <a:schemeClr val="accent3">
              <a:lumMod val="20000"/>
              <a:lumOff val="80000"/>
            </a:schemeClr>
          </a:solidFill>
          <a:ln>
            <a:solidFill>
              <a:schemeClr val="tx1"/>
            </a:solidFill>
          </a:ln>
        </p:spPr>
        <p:txBody>
          <a:bodyPr wrap="square" rtlCol="0">
            <a:spAutoFit/>
          </a:bodyPr>
          <a:lstStyle/>
          <a:p>
            <a:pPr algn="ctr"/>
            <a:r>
              <a:rPr lang="en-US" sz="4200" b="1" dirty="0" err="1">
                <a:solidFill>
                  <a:srgbClr val="FF0000"/>
                </a:solidFill>
                <a:latin typeface="Cambria" panose="02040503050406030204" pitchFamily="18" charset="0"/>
                <a:ea typeface="Cambria" panose="02040503050406030204" pitchFamily="18" charset="0"/>
              </a:rPr>
              <a:t>Nhắc</a:t>
            </a:r>
            <a:r>
              <a:rPr lang="en-US" sz="4200" b="1" dirty="0">
                <a:solidFill>
                  <a:srgbClr val="FF0000"/>
                </a:solidFill>
                <a:latin typeface="Cambria" panose="02040503050406030204" pitchFamily="18" charset="0"/>
                <a:ea typeface="Cambria" panose="02040503050406030204" pitchFamily="18" charset="0"/>
              </a:rPr>
              <a:t> </a:t>
            </a:r>
            <a:r>
              <a:rPr lang="en-US" sz="4200" b="1" dirty="0" err="1">
                <a:solidFill>
                  <a:srgbClr val="FF0000"/>
                </a:solidFill>
                <a:latin typeface="Cambria" panose="02040503050406030204" pitchFamily="18" charset="0"/>
                <a:ea typeface="Cambria" panose="02040503050406030204" pitchFamily="18" charset="0"/>
              </a:rPr>
              <a:t>lại</a:t>
            </a:r>
            <a:r>
              <a:rPr lang="en-US" sz="4200" b="1" dirty="0">
                <a:solidFill>
                  <a:srgbClr val="FF0000"/>
                </a:solidFill>
                <a:latin typeface="Cambria" panose="02040503050406030204" pitchFamily="18" charset="0"/>
                <a:ea typeface="Cambria" panose="02040503050406030204" pitchFamily="18" charset="0"/>
              </a:rPr>
              <a:t> </a:t>
            </a:r>
            <a:r>
              <a:rPr lang="en-US" sz="4200" b="1" dirty="0" err="1">
                <a:solidFill>
                  <a:srgbClr val="FF0000"/>
                </a:solidFill>
                <a:latin typeface="Cambria" panose="02040503050406030204" pitchFamily="18" charset="0"/>
                <a:ea typeface="Cambria" panose="02040503050406030204" pitchFamily="18" charset="0"/>
              </a:rPr>
              <a:t>quy</a:t>
            </a:r>
            <a:r>
              <a:rPr lang="en-US" sz="4200" b="1" dirty="0">
                <a:solidFill>
                  <a:srgbClr val="FF0000"/>
                </a:solidFill>
                <a:latin typeface="Cambria" panose="02040503050406030204" pitchFamily="18" charset="0"/>
                <a:ea typeface="Cambria" panose="02040503050406030204" pitchFamily="18" charset="0"/>
              </a:rPr>
              <a:t> </a:t>
            </a:r>
            <a:r>
              <a:rPr lang="en-US" sz="4200" b="1" dirty="0" err="1">
                <a:solidFill>
                  <a:srgbClr val="FF0000"/>
                </a:solidFill>
                <a:latin typeface="Cambria" panose="02040503050406030204" pitchFamily="18" charset="0"/>
                <a:ea typeface="Cambria" panose="02040503050406030204" pitchFamily="18" charset="0"/>
              </a:rPr>
              <a:t>tắc</a:t>
            </a:r>
            <a:r>
              <a:rPr lang="en-US" sz="4200" b="1" dirty="0">
                <a:solidFill>
                  <a:srgbClr val="FF0000"/>
                </a:solidFill>
                <a:latin typeface="Cambria" panose="02040503050406030204" pitchFamily="18" charset="0"/>
                <a:ea typeface="Cambria" panose="02040503050406030204" pitchFamily="18" charset="0"/>
              </a:rPr>
              <a:t> </a:t>
            </a:r>
            <a:r>
              <a:rPr lang="en-US" sz="4200" b="1" dirty="0" err="1">
                <a:solidFill>
                  <a:srgbClr val="FF0000"/>
                </a:solidFill>
                <a:latin typeface="Cambria" panose="02040503050406030204" pitchFamily="18" charset="0"/>
                <a:ea typeface="Cambria" panose="02040503050406030204" pitchFamily="18" charset="0"/>
              </a:rPr>
              <a:t>cách</a:t>
            </a:r>
            <a:r>
              <a:rPr lang="en-US" sz="4200" b="1" dirty="0">
                <a:solidFill>
                  <a:srgbClr val="FF0000"/>
                </a:solidFill>
                <a:latin typeface="Cambria" panose="02040503050406030204" pitchFamily="18" charset="0"/>
                <a:ea typeface="Cambria" panose="02040503050406030204" pitchFamily="18" charset="0"/>
              </a:rPr>
              <a:t> </a:t>
            </a:r>
            <a:r>
              <a:rPr lang="en-US" sz="4200" b="1" dirty="0" err="1">
                <a:solidFill>
                  <a:srgbClr val="FF0000"/>
                </a:solidFill>
                <a:latin typeface="Cambria" panose="02040503050406030204" pitchFamily="18" charset="0"/>
                <a:ea typeface="Cambria" panose="02040503050406030204" pitchFamily="18" charset="0"/>
              </a:rPr>
              <a:t>viết</a:t>
            </a:r>
            <a:r>
              <a:rPr lang="en-US" sz="4200" b="1" dirty="0">
                <a:solidFill>
                  <a:srgbClr val="FF0000"/>
                </a:solidFill>
                <a:latin typeface="Cambria" panose="02040503050406030204" pitchFamily="18" charset="0"/>
                <a:ea typeface="Cambria" panose="02040503050406030204" pitchFamily="18" charset="0"/>
              </a:rPr>
              <a:t> </a:t>
            </a:r>
            <a:r>
              <a:rPr lang="en-US" sz="4200" b="1" dirty="0" err="1">
                <a:solidFill>
                  <a:srgbClr val="FF0000"/>
                </a:solidFill>
                <a:latin typeface="Cambria" panose="02040503050406030204" pitchFamily="18" charset="0"/>
                <a:ea typeface="Cambria" panose="02040503050406030204" pitchFamily="18" charset="0"/>
              </a:rPr>
              <a:t>hoa</a:t>
            </a:r>
            <a:r>
              <a:rPr lang="en-US" sz="4200" b="1" dirty="0">
                <a:solidFill>
                  <a:srgbClr val="FF0000"/>
                </a:solidFill>
                <a:latin typeface="Cambria" panose="02040503050406030204" pitchFamily="18" charset="0"/>
                <a:ea typeface="Cambria" panose="02040503050406030204" pitchFamily="18" charset="0"/>
              </a:rPr>
              <a:t> </a:t>
            </a:r>
            <a:r>
              <a:rPr lang="en-US" sz="4200" b="1" dirty="0" err="1">
                <a:solidFill>
                  <a:srgbClr val="FF0000"/>
                </a:solidFill>
                <a:latin typeface="Cambria" panose="02040503050406030204" pitchFamily="18" charset="0"/>
                <a:ea typeface="Cambria" panose="02040503050406030204" pitchFamily="18" charset="0"/>
              </a:rPr>
              <a:t>tên</a:t>
            </a:r>
            <a:r>
              <a:rPr lang="en-US" sz="4200" b="1" dirty="0">
                <a:solidFill>
                  <a:srgbClr val="FF0000"/>
                </a:solidFill>
                <a:latin typeface="Cambria" panose="02040503050406030204" pitchFamily="18" charset="0"/>
                <a:ea typeface="Cambria" panose="02040503050406030204" pitchFamily="18" charset="0"/>
              </a:rPr>
              <a:t> </a:t>
            </a:r>
            <a:r>
              <a:rPr lang="en-US" sz="4200" b="1" dirty="0" err="1">
                <a:solidFill>
                  <a:srgbClr val="FF0000"/>
                </a:solidFill>
                <a:latin typeface="Cambria" panose="02040503050406030204" pitchFamily="18" charset="0"/>
                <a:ea typeface="Cambria" panose="02040503050406030204" pitchFamily="18" charset="0"/>
              </a:rPr>
              <a:t>địa</a:t>
            </a:r>
            <a:r>
              <a:rPr lang="en-US" sz="4200" b="1" dirty="0">
                <a:solidFill>
                  <a:srgbClr val="FF0000"/>
                </a:solidFill>
                <a:latin typeface="Cambria" panose="02040503050406030204" pitchFamily="18" charset="0"/>
                <a:ea typeface="Cambria" panose="02040503050406030204" pitchFamily="18" charset="0"/>
              </a:rPr>
              <a:t> </a:t>
            </a:r>
            <a:r>
              <a:rPr lang="en-US" sz="4200" b="1" dirty="0" err="1">
                <a:solidFill>
                  <a:srgbClr val="FF0000"/>
                </a:solidFill>
                <a:latin typeface="Cambria" panose="02040503050406030204" pitchFamily="18" charset="0"/>
                <a:ea typeface="Cambria" panose="02040503050406030204" pitchFamily="18" charset="0"/>
              </a:rPr>
              <a:t>danh</a:t>
            </a:r>
            <a:r>
              <a:rPr lang="en-US" sz="4200" b="1" dirty="0">
                <a:solidFill>
                  <a:srgbClr val="FF0000"/>
                </a:solidFill>
                <a:latin typeface="Cambria" panose="02040503050406030204" pitchFamily="18" charset="0"/>
                <a:ea typeface="Cambria" panose="02040503050406030204" pitchFamily="18" charset="0"/>
              </a:rPr>
              <a:t>, </a:t>
            </a:r>
            <a:r>
              <a:rPr lang="en-US" sz="4200" b="1" dirty="0" err="1">
                <a:solidFill>
                  <a:srgbClr val="FF0000"/>
                </a:solidFill>
                <a:latin typeface="Cambria" panose="02040503050406030204" pitchFamily="18" charset="0"/>
                <a:ea typeface="Cambria" panose="02040503050406030204" pitchFamily="18" charset="0"/>
              </a:rPr>
              <a:t>người</a:t>
            </a:r>
            <a:r>
              <a:rPr lang="en-US" sz="4200" b="1" dirty="0">
                <a:solidFill>
                  <a:srgbClr val="FF0000"/>
                </a:solidFill>
                <a:latin typeface="Cambria" panose="02040503050406030204" pitchFamily="18" charset="0"/>
                <a:ea typeface="Cambria" panose="02040503050406030204" pitchFamily="18" charset="0"/>
              </a:rPr>
              <a:t> </a:t>
            </a:r>
            <a:r>
              <a:rPr lang="en-US" sz="4200" b="1" dirty="0" err="1">
                <a:solidFill>
                  <a:srgbClr val="FF0000"/>
                </a:solidFill>
                <a:latin typeface="Cambria" panose="02040503050406030204" pitchFamily="18" charset="0"/>
                <a:ea typeface="Cambria" panose="02040503050406030204" pitchFamily="18" charset="0"/>
              </a:rPr>
              <a:t>phiên</a:t>
            </a:r>
            <a:r>
              <a:rPr lang="en-US" sz="4200" b="1" dirty="0">
                <a:solidFill>
                  <a:srgbClr val="FF0000"/>
                </a:solidFill>
                <a:latin typeface="Cambria" panose="02040503050406030204" pitchFamily="18" charset="0"/>
                <a:ea typeface="Cambria" panose="02040503050406030204" pitchFamily="18" charset="0"/>
              </a:rPr>
              <a:t> </a:t>
            </a:r>
            <a:r>
              <a:rPr lang="en-US" sz="4200" b="1" dirty="0" err="1">
                <a:solidFill>
                  <a:srgbClr val="FF0000"/>
                </a:solidFill>
                <a:latin typeface="Cambria" panose="02040503050406030204" pitchFamily="18" charset="0"/>
                <a:ea typeface="Cambria" panose="02040503050406030204" pitchFamily="18" charset="0"/>
              </a:rPr>
              <a:t>âm</a:t>
            </a:r>
            <a:r>
              <a:rPr lang="en-US" sz="4200" b="1" dirty="0">
                <a:solidFill>
                  <a:srgbClr val="FF0000"/>
                </a:solidFill>
                <a:latin typeface="Cambria" panose="02040503050406030204" pitchFamily="18" charset="0"/>
                <a:ea typeface="Cambria" panose="02040503050406030204" pitchFamily="18" charset="0"/>
              </a:rPr>
              <a:t> </a:t>
            </a:r>
            <a:r>
              <a:rPr lang="en-US" sz="4200" b="1" dirty="0" err="1">
                <a:solidFill>
                  <a:srgbClr val="FF0000"/>
                </a:solidFill>
                <a:latin typeface="Cambria" panose="02040503050406030204" pitchFamily="18" charset="0"/>
                <a:ea typeface="Cambria" panose="02040503050406030204" pitchFamily="18" charset="0"/>
              </a:rPr>
              <a:t>tiếng</a:t>
            </a:r>
            <a:r>
              <a:rPr lang="en-US" sz="4200" b="1" dirty="0">
                <a:solidFill>
                  <a:srgbClr val="FF0000"/>
                </a:solidFill>
                <a:latin typeface="Cambria" panose="02040503050406030204" pitchFamily="18" charset="0"/>
                <a:ea typeface="Cambria" panose="02040503050406030204" pitchFamily="18" charset="0"/>
              </a:rPr>
              <a:t> </a:t>
            </a:r>
            <a:r>
              <a:rPr lang="en-US" sz="4200" b="1" dirty="0" err="1">
                <a:solidFill>
                  <a:srgbClr val="FF0000"/>
                </a:solidFill>
                <a:latin typeface="Cambria" panose="02040503050406030204" pitchFamily="18" charset="0"/>
                <a:ea typeface="Cambria" panose="02040503050406030204" pitchFamily="18" charset="0"/>
              </a:rPr>
              <a:t>nước</a:t>
            </a:r>
            <a:r>
              <a:rPr lang="en-US" sz="4200" b="1" dirty="0">
                <a:solidFill>
                  <a:srgbClr val="FF0000"/>
                </a:solidFill>
                <a:latin typeface="Cambria" panose="02040503050406030204" pitchFamily="18" charset="0"/>
                <a:ea typeface="Cambria" panose="02040503050406030204" pitchFamily="18" charset="0"/>
              </a:rPr>
              <a:t> </a:t>
            </a:r>
            <a:r>
              <a:rPr lang="en-US" sz="4200" b="1" dirty="0" err="1">
                <a:solidFill>
                  <a:srgbClr val="FF0000"/>
                </a:solidFill>
                <a:latin typeface="Cambria" panose="02040503050406030204" pitchFamily="18" charset="0"/>
                <a:ea typeface="Cambria" panose="02040503050406030204" pitchFamily="18" charset="0"/>
              </a:rPr>
              <a:t>ngoài</a:t>
            </a:r>
            <a:r>
              <a:rPr lang="en-US" sz="4200" b="1" dirty="0">
                <a:solidFill>
                  <a:srgbClr val="FF0000"/>
                </a:solidFill>
                <a:latin typeface="Cambria" panose="02040503050406030204" pitchFamily="18" charset="0"/>
                <a:ea typeface="Cambria" panose="02040503050406030204" pitchFamily="18" charset="0"/>
              </a:rPr>
              <a:t> ?</a:t>
            </a:r>
          </a:p>
          <a:p>
            <a:pPr algn="ctr"/>
            <a:endParaRPr lang="en-US" sz="42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99564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box(in)">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10">
                                            <p:txEl>
                                              <p:pRg st="0" end="0"/>
                                            </p:txEl>
                                          </p:spTgt>
                                        </p:tgtEl>
                                        <p:attrNameLst>
                                          <p:attrName>style.visibility</p:attrName>
                                        </p:attrNameLst>
                                      </p:cBhvr>
                                      <p:to>
                                        <p:strVal val="visible"/>
                                      </p:to>
                                    </p:set>
                                    <p:animEffect transition="in" filter="box(in)">
                                      <p:cBhvr>
                                        <p:cTn id="22" dur="500"/>
                                        <p:tgtEl>
                                          <p:spTgt spid="10">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circle(in)">
                                      <p:cBhvr>
                                        <p:cTn id="27" dur="20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26" presetClass="emph" presetSubtype="0" fill="hold" grpId="1" nodeType="clickEffect">
                                  <p:stCondLst>
                                    <p:cond delay="0"/>
                                  </p:stCondLst>
                                  <p:childTnLst>
                                    <p:animEffect transition="out" filter="fade">
                                      <p:cBhvr>
                                        <p:cTn id="31" dur="500" tmFilter="0, 0; .2, .5; .8, .5; 1, 0"/>
                                        <p:tgtEl>
                                          <p:spTgt spid="2"/>
                                        </p:tgtEl>
                                      </p:cBhvr>
                                    </p:animEffect>
                                    <p:animScale>
                                      <p:cBhvr>
                                        <p:cTn id="32"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2" grpId="0" animBg="1"/>
      <p:bldP spid="2"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EF8F8"/>
        </a:solidFill>
        <a:effectLst/>
      </p:bgPr>
    </p:bg>
    <p:spTree>
      <p:nvGrpSpPr>
        <p:cNvPr id="1" name="Shape 295"/>
        <p:cNvGrpSpPr/>
        <p:nvPr/>
      </p:nvGrpSpPr>
      <p:grpSpPr>
        <a:xfrm>
          <a:off x="0" y="0"/>
          <a:ext cx="0" cy="0"/>
          <a:chOff x="0" y="0"/>
          <a:chExt cx="0" cy="0"/>
        </a:xfrm>
      </p:grpSpPr>
      <p:pic>
        <p:nvPicPr>
          <p:cNvPr id="296" name="Google Shape;296;p10"/>
          <p:cNvPicPr preferRelativeResize="0"/>
          <p:nvPr/>
        </p:nvPicPr>
        <p:blipFill rotWithShape="1">
          <a:blip r:embed="rId3">
            <a:alphaModFix/>
          </a:blip>
          <a:srcRect l="41854" r="30886" b="55189"/>
          <a:stretch/>
        </p:blipFill>
        <p:spPr>
          <a:xfrm>
            <a:off x="14429389" y="5709582"/>
            <a:ext cx="3858611" cy="4577418"/>
          </a:xfrm>
          <a:prstGeom prst="rect">
            <a:avLst/>
          </a:prstGeom>
          <a:noFill/>
          <a:ln>
            <a:noFill/>
          </a:ln>
        </p:spPr>
      </p:pic>
      <p:pic>
        <p:nvPicPr>
          <p:cNvPr id="297" name="Google Shape;297;p10"/>
          <p:cNvPicPr preferRelativeResize="0"/>
          <p:nvPr/>
        </p:nvPicPr>
        <p:blipFill rotWithShape="1">
          <a:blip r:embed="rId3">
            <a:alphaModFix/>
          </a:blip>
          <a:srcRect l="41854" r="30886" b="55189"/>
          <a:stretch/>
        </p:blipFill>
        <p:spPr>
          <a:xfrm rot="10800000">
            <a:off x="0" y="0"/>
            <a:ext cx="3858611" cy="4577418"/>
          </a:xfrm>
          <a:prstGeom prst="rect">
            <a:avLst/>
          </a:prstGeom>
          <a:noFill/>
          <a:ln>
            <a:noFill/>
          </a:ln>
        </p:spPr>
      </p:pic>
      <p:pic>
        <p:nvPicPr>
          <p:cNvPr id="298" name="Google Shape;298;p10"/>
          <p:cNvPicPr preferRelativeResize="0"/>
          <p:nvPr/>
        </p:nvPicPr>
        <p:blipFill rotWithShape="1">
          <a:blip r:embed="rId4">
            <a:alphaModFix/>
          </a:blip>
          <a:srcRect/>
          <a:stretch/>
        </p:blipFill>
        <p:spPr>
          <a:xfrm>
            <a:off x="-113928" y="6116645"/>
            <a:ext cx="4476452" cy="3141655"/>
          </a:xfrm>
          <a:prstGeom prst="rect">
            <a:avLst/>
          </a:prstGeom>
          <a:noFill/>
          <a:ln>
            <a:noFill/>
          </a:ln>
        </p:spPr>
      </p:pic>
      <p:pic>
        <p:nvPicPr>
          <p:cNvPr id="299" name="Google Shape;299;p10"/>
          <p:cNvPicPr preferRelativeResize="0"/>
          <p:nvPr/>
        </p:nvPicPr>
        <p:blipFill rotWithShape="1">
          <a:blip r:embed="rId5">
            <a:alphaModFix/>
          </a:blip>
          <a:srcRect/>
          <a:stretch/>
        </p:blipFill>
        <p:spPr>
          <a:xfrm rot="10800000">
            <a:off x="14796863" y="-1546376"/>
            <a:ext cx="4659554" cy="4937276"/>
          </a:xfrm>
          <a:prstGeom prst="rect">
            <a:avLst/>
          </a:prstGeom>
          <a:noFill/>
          <a:ln>
            <a:noFill/>
          </a:ln>
        </p:spPr>
      </p:pic>
      <p:pic>
        <p:nvPicPr>
          <p:cNvPr id="300" name="Google Shape;300;p10"/>
          <p:cNvPicPr preferRelativeResize="0"/>
          <p:nvPr/>
        </p:nvPicPr>
        <p:blipFill rotWithShape="1">
          <a:blip r:embed="rId6">
            <a:alphaModFix/>
          </a:blip>
          <a:srcRect/>
          <a:stretch/>
        </p:blipFill>
        <p:spPr>
          <a:xfrm>
            <a:off x="13712748" y="-391432"/>
            <a:ext cx="1738633" cy="1624831"/>
          </a:xfrm>
          <a:prstGeom prst="rect">
            <a:avLst/>
          </a:prstGeom>
          <a:noFill/>
          <a:ln>
            <a:noFill/>
          </a:ln>
        </p:spPr>
      </p:pic>
      <p:grpSp>
        <p:nvGrpSpPr>
          <p:cNvPr id="301" name="Google Shape;301;p10"/>
          <p:cNvGrpSpPr/>
          <p:nvPr/>
        </p:nvGrpSpPr>
        <p:grpSpPr>
          <a:xfrm>
            <a:off x="301710" y="395408"/>
            <a:ext cx="6162237" cy="1371421"/>
            <a:chOff x="301710" y="395408"/>
            <a:chExt cx="6162237" cy="1371421"/>
          </a:xfrm>
        </p:grpSpPr>
        <p:sp>
          <p:nvSpPr>
            <p:cNvPr id="302" name="Google Shape;302;p10"/>
            <p:cNvSpPr/>
            <p:nvPr/>
          </p:nvSpPr>
          <p:spPr>
            <a:xfrm>
              <a:off x="334995" y="395408"/>
              <a:ext cx="6128952" cy="1371421"/>
            </a:xfrm>
            <a:prstGeom prst="roundRect">
              <a:avLst>
                <a:gd name="adj" fmla="val 50000"/>
              </a:avLst>
            </a:prstGeom>
            <a:solidFill>
              <a:srgbClr val="FCD7D7"/>
            </a:solidFill>
            <a:ln>
              <a:noFill/>
            </a:ln>
            <a:effectLst>
              <a:outerShdw blurRad="40000" dist="23000" dir="5400000" rotWithShape="0">
                <a:srgbClr val="000000">
                  <a:alpha val="34901"/>
                </a:srgbClr>
              </a:outerShdw>
            </a:effectLst>
          </p:spPr>
          <p:txBody>
            <a:bodyPr spcFirstLastPara="1" wrap="square" lIns="182875" tIns="91425" rIns="182875" bIns="91425" anchor="ctr" anchorCtr="0">
              <a:noAutofit/>
            </a:bodyPr>
            <a:lstStyle/>
            <a:p>
              <a:pPr marL="0" marR="0" lvl="0" indent="0" algn="ctr" rtl="0">
                <a:spcBef>
                  <a:spcPts val="0"/>
                </a:spcBef>
                <a:spcAft>
                  <a:spcPts val="0"/>
                </a:spcAft>
                <a:buNone/>
              </a:pPr>
              <a:r>
                <a:rPr lang="en-US" sz="6400" b="1">
                  <a:solidFill>
                    <a:srgbClr val="FFFFFF"/>
                  </a:solidFill>
                  <a:latin typeface="Times New Roman"/>
                  <a:ea typeface="Times New Roman"/>
                  <a:cs typeface="Times New Roman"/>
                  <a:sym typeface="Times New Roman"/>
                </a:rPr>
                <a:t>    </a:t>
              </a:r>
              <a:r>
                <a:rPr lang="en-US" sz="6400" b="1">
                  <a:solidFill>
                    <a:schemeClr val="dk1"/>
                  </a:solidFill>
                  <a:latin typeface="Times New Roman"/>
                  <a:ea typeface="Times New Roman"/>
                  <a:cs typeface="Times New Roman"/>
                  <a:sym typeface="Times New Roman"/>
                </a:rPr>
                <a:t>Luyện đọc</a:t>
              </a:r>
              <a:endParaRPr sz="6400" b="1">
                <a:solidFill>
                  <a:schemeClr val="dk1"/>
                </a:solidFill>
                <a:latin typeface="Times New Roman"/>
                <a:ea typeface="Times New Roman"/>
                <a:cs typeface="Times New Roman"/>
                <a:sym typeface="Times New Roman"/>
              </a:endParaRPr>
            </a:p>
          </p:txBody>
        </p:sp>
        <p:sp>
          <p:nvSpPr>
            <p:cNvPr id="303" name="Google Shape;303;p10"/>
            <p:cNvSpPr/>
            <p:nvPr/>
          </p:nvSpPr>
          <p:spPr>
            <a:xfrm>
              <a:off x="301710" y="395408"/>
              <a:ext cx="1371421" cy="1371421"/>
            </a:xfrm>
            <a:prstGeom prst="ellipse">
              <a:avLst/>
            </a:prstGeom>
            <a:solidFill>
              <a:srgbClr val="F1A29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04" name="Google Shape;304;p10"/>
            <p:cNvSpPr txBox="1"/>
            <p:nvPr/>
          </p:nvSpPr>
          <p:spPr>
            <a:xfrm>
              <a:off x="638606" y="419398"/>
              <a:ext cx="697627" cy="132343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8000" b="1">
                  <a:solidFill>
                    <a:schemeClr val="lt1"/>
                  </a:solidFill>
                  <a:latin typeface="Times New Roman"/>
                  <a:ea typeface="Times New Roman"/>
                  <a:cs typeface="Times New Roman"/>
                  <a:sym typeface="Times New Roman"/>
                </a:rPr>
                <a:t>1</a:t>
              </a:r>
              <a:endParaRPr sz="8000" b="1">
                <a:solidFill>
                  <a:schemeClr val="lt1"/>
                </a:solidFill>
                <a:latin typeface="Times New Roman"/>
                <a:ea typeface="Times New Roman"/>
                <a:cs typeface="Times New Roman"/>
                <a:sym typeface="Times New Roman"/>
              </a:endParaRPr>
            </a:p>
          </p:txBody>
        </p:sp>
      </p:grpSp>
      <p:grpSp>
        <p:nvGrpSpPr>
          <p:cNvPr id="305" name="Google Shape;305;p10"/>
          <p:cNvGrpSpPr/>
          <p:nvPr/>
        </p:nvGrpSpPr>
        <p:grpSpPr>
          <a:xfrm>
            <a:off x="872326" y="3214854"/>
            <a:ext cx="8824735" cy="5619302"/>
            <a:chOff x="-3810" y="0"/>
            <a:chExt cx="4731818" cy="1797798"/>
          </a:xfrm>
        </p:grpSpPr>
        <p:sp>
          <p:nvSpPr>
            <p:cNvPr id="306" name="Google Shape;306;p10"/>
            <p:cNvSpPr/>
            <p:nvPr/>
          </p:nvSpPr>
          <p:spPr>
            <a:xfrm>
              <a:off x="10160" y="16510"/>
              <a:ext cx="4702607" cy="1771128"/>
            </a:xfrm>
            <a:custGeom>
              <a:avLst/>
              <a:gdLst/>
              <a:ahLst/>
              <a:cxnLst/>
              <a:rect l="l" t="t" r="r" b="b"/>
              <a:pathLst>
                <a:path w="4702607" h="1771128" extrusionOk="0">
                  <a:moveTo>
                    <a:pt x="4702607" y="1771128"/>
                  </a:moveTo>
                  <a:lnTo>
                    <a:pt x="0" y="1763508"/>
                  </a:lnTo>
                  <a:lnTo>
                    <a:pt x="0" y="627501"/>
                  </a:lnTo>
                  <a:lnTo>
                    <a:pt x="17780" y="19050"/>
                  </a:lnTo>
                  <a:lnTo>
                    <a:pt x="2342980" y="0"/>
                  </a:lnTo>
                  <a:lnTo>
                    <a:pt x="4683557" y="5080"/>
                  </a:lnTo>
                  <a:close/>
                </a:path>
              </a:pathLst>
            </a:custGeom>
            <a:solidFill>
              <a:srgbClr val="FEF8F8"/>
            </a:solidFill>
            <a:ln>
              <a:noFill/>
            </a:ln>
          </p:spPr>
        </p:sp>
        <p:sp>
          <p:nvSpPr>
            <p:cNvPr id="307" name="Google Shape;307;p10"/>
            <p:cNvSpPr/>
            <p:nvPr/>
          </p:nvSpPr>
          <p:spPr>
            <a:xfrm>
              <a:off x="-3810" y="0"/>
              <a:ext cx="4731818" cy="1797798"/>
            </a:xfrm>
            <a:custGeom>
              <a:avLst/>
              <a:gdLst/>
              <a:ahLst/>
              <a:cxnLst/>
              <a:rect l="l" t="t" r="r" b="b"/>
              <a:pathLst>
                <a:path w="4731818" h="1797798" extrusionOk="0">
                  <a:moveTo>
                    <a:pt x="4697527" y="21590"/>
                  </a:moveTo>
                  <a:cubicBezTo>
                    <a:pt x="4698797" y="34290"/>
                    <a:pt x="4698797" y="44450"/>
                    <a:pt x="4700068" y="54610"/>
                  </a:cubicBezTo>
                  <a:cubicBezTo>
                    <a:pt x="4702608" y="90209"/>
                    <a:pt x="4703877" y="127664"/>
                    <a:pt x="4706418" y="163781"/>
                  </a:cubicBezTo>
                  <a:cubicBezTo>
                    <a:pt x="4706418" y="215951"/>
                    <a:pt x="4719118" y="1244632"/>
                    <a:pt x="4725468" y="1296801"/>
                  </a:cubicBezTo>
                  <a:cubicBezTo>
                    <a:pt x="4731818" y="1375725"/>
                    <a:pt x="4728008" y="1455986"/>
                    <a:pt x="4728008" y="1534909"/>
                  </a:cubicBezTo>
                  <a:cubicBezTo>
                    <a:pt x="4728008" y="1604469"/>
                    <a:pt x="4729277" y="1668678"/>
                    <a:pt x="4730547" y="1736838"/>
                  </a:cubicBezTo>
                  <a:cubicBezTo>
                    <a:pt x="4730547" y="1758428"/>
                    <a:pt x="4730547" y="1772398"/>
                    <a:pt x="4730547" y="1796528"/>
                  </a:cubicBezTo>
                  <a:cubicBezTo>
                    <a:pt x="4707688" y="1796528"/>
                    <a:pt x="4687368" y="1797798"/>
                    <a:pt x="4657261" y="1796528"/>
                  </a:cubicBezTo>
                  <a:cubicBezTo>
                    <a:pt x="4419171" y="1791448"/>
                    <a:pt x="4177419" y="1797798"/>
                    <a:pt x="3939329" y="1792718"/>
                  </a:cubicBezTo>
                  <a:cubicBezTo>
                    <a:pt x="3796475" y="1788908"/>
                    <a:pt x="3657285" y="1791448"/>
                    <a:pt x="3514431" y="1788908"/>
                  </a:cubicBezTo>
                  <a:cubicBezTo>
                    <a:pt x="3448499" y="1787638"/>
                    <a:pt x="3382566" y="1786368"/>
                    <a:pt x="3316633" y="1785098"/>
                  </a:cubicBezTo>
                  <a:cubicBezTo>
                    <a:pt x="3276341" y="1785098"/>
                    <a:pt x="3239712" y="1786368"/>
                    <a:pt x="3199420" y="1786368"/>
                  </a:cubicBezTo>
                  <a:cubicBezTo>
                    <a:pt x="3096858" y="1785098"/>
                    <a:pt x="2814814" y="1786368"/>
                    <a:pt x="2712252" y="1785098"/>
                  </a:cubicBezTo>
                  <a:cubicBezTo>
                    <a:pt x="2638994" y="1783828"/>
                    <a:pt x="1173828" y="1792718"/>
                    <a:pt x="1100569" y="1791448"/>
                  </a:cubicBezTo>
                  <a:cubicBezTo>
                    <a:pt x="1082255" y="1791448"/>
                    <a:pt x="1060277" y="1792718"/>
                    <a:pt x="1041963" y="1792718"/>
                  </a:cubicBezTo>
                  <a:cubicBezTo>
                    <a:pt x="998008" y="1792718"/>
                    <a:pt x="957716" y="1793988"/>
                    <a:pt x="913761" y="1793988"/>
                  </a:cubicBezTo>
                  <a:cubicBezTo>
                    <a:pt x="803873" y="1793988"/>
                    <a:pt x="697649" y="1792718"/>
                    <a:pt x="587761" y="1791448"/>
                  </a:cubicBezTo>
                  <a:cubicBezTo>
                    <a:pt x="521829" y="1790178"/>
                    <a:pt x="455896" y="1788908"/>
                    <a:pt x="393626" y="1787638"/>
                  </a:cubicBezTo>
                  <a:cubicBezTo>
                    <a:pt x="276413" y="1786368"/>
                    <a:pt x="159200" y="1785098"/>
                    <a:pt x="48260" y="1785098"/>
                  </a:cubicBezTo>
                  <a:cubicBezTo>
                    <a:pt x="38100" y="1785098"/>
                    <a:pt x="29210" y="1785098"/>
                    <a:pt x="19050" y="1783828"/>
                  </a:cubicBezTo>
                  <a:cubicBezTo>
                    <a:pt x="10160" y="1782558"/>
                    <a:pt x="5080" y="1776208"/>
                    <a:pt x="7620" y="1767318"/>
                  </a:cubicBezTo>
                  <a:cubicBezTo>
                    <a:pt x="16510" y="1735562"/>
                    <a:pt x="12700" y="1702120"/>
                    <a:pt x="11430" y="1667340"/>
                  </a:cubicBezTo>
                  <a:cubicBezTo>
                    <a:pt x="10160" y="1596443"/>
                    <a:pt x="6350" y="1526883"/>
                    <a:pt x="7620" y="1455986"/>
                  </a:cubicBezTo>
                  <a:cubicBezTo>
                    <a:pt x="5080" y="1367699"/>
                    <a:pt x="0" y="274809"/>
                    <a:pt x="7620" y="185184"/>
                  </a:cubicBezTo>
                  <a:cubicBezTo>
                    <a:pt x="8890" y="167794"/>
                    <a:pt x="7620" y="149067"/>
                    <a:pt x="8890" y="131677"/>
                  </a:cubicBezTo>
                  <a:cubicBezTo>
                    <a:pt x="10160" y="103585"/>
                    <a:pt x="12700" y="72819"/>
                    <a:pt x="13970" y="44450"/>
                  </a:cubicBezTo>
                  <a:cubicBezTo>
                    <a:pt x="13970" y="41910"/>
                    <a:pt x="15240" y="39370"/>
                    <a:pt x="16510" y="38100"/>
                  </a:cubicBezTo>
                  <a:cubicBezTo>
                    <a:pt x="38100" y="35560"/>
                    <a:pt x="67627" y="30480"/>
                    <a:pt x="126234" y="29210"/>
                  </a:cubicBezTo>
                  <a:cubicBezTo>
                    <a:pt x="225132" y="25400"/>
                    <a:pt x="324031" y="22860"/>
                    <a:pt x="426593" y="20320"/>
                  </a:cubicBezTo>
                  <a:cubicBezTo>
                    <a:pt x="496188" y="17780"/>
                    <a:pt x="565784" y="16510"/>
                    <a:pt x="631716" y="13970"/>
                  </a:cubicBezTo>
                  <a:cubicBezTo>
                    <a:pt x="697649" y="11430"/>
                    <a:pt x="767244" y="8890"/>
                    <a:pt x="833176" y="8890"/>
                  </a:cubicBezTo>
                  <a:cubicBezTo>
                    <a:pt x="906435" y="7620"/>
                    <a:pt x="979693" y="10160"/>
                    <a:pt x="1052951" y="8890"/>
                  </a:cubicBezTo>
                  <a:cubicBezTo>
                    <a:pt x="1144524" y="8890"/>
                    <a:pt x="2803825" y="6350"/>
                    <a:pt x="2895398" y="5080"/>
                  </a:cubicBezTo>
                  <a:cubicBezTo>
                    <a:pt x="2983308" y="3810"/>
                    <a:pt x="3071218" y="2540"/>
                    <a:pt x="3162791" y="2540"/>
                  </a:cubicBezTo>
                  <a:cubicBezTo>
                    <a:pt x="3312971" y="1270"/>
                    <a:pt x="3459487" y="0"/>
                    <a:pt x="3609667" y="0"/>
                  </a:cubicBezTo>
                  <a:cubicBezTo>
                    <a:pt x="3671936" y="0"/>
                    <a:pt x="3737869" y="2540"/>
                    <a:pt x="3800138" y="2540"/>
                  </a:cubicBezTo>
                  <a:cubicBezTo>
                    <a:pt x="3972295" y="3810"/>
                    <a:pt x="4148116" y="5080"/>
                    <a:pt x="4320272" y="7620"/>
                  </a:cubicBezTo>
                  <a:cubicBezTo>
                    <a:pt x="4411845" y="8890"/>
                    <a:pt x="4503418" y="12700"/>
                    <a:pt x="4594991" y="16510"/>
                  </a:cubicBezTo>
                  <a:cubicBezTo>
                    <a:pt x="4616969" y="16510"/>
                    <a:pt x="4638946" y="16510"/>
                    <a:pt x="4657261" y="16510"/>
                  </a:cubicBezTo>
                  <a:cubicBezTo>
                    <a:pt x="4678477" y="17780"/>
                    <a:pt x="4687368" y="20320"/>
                    <a:pt x="4697527" y="21590"/>
                  </a:cubicBezTo>
                  <a:close/>
                  <a:moveTo>
                    <a:pt x="4707688" y="1780018"/>
                  </a:moveTo>
                  <a:cubicBezTo>
                    <a:pt x="4708958" y="1763508"/>
                    <a:pt x="4710227" y="1750808"/>
                    <a:pt x="4710227" y="1738108"/>
                  </a:cubicBezTo>
                  <a:cubicBezTo>
                    <a:pt x="4708958" y="1661990"/>
                    <a:pt x="4707688" y="1591092"/>
                    <a:pt x="4707688" y="1514844"/>
                  </a:cubicBezTo>
                  <a:cubicBezTo>
                    <a:pt x="4707688" y="1480064"/>
                    <a:pt x="4710227" y="1445284"/>
                    <a:pt x="4708958" y="1410505"/>
                  </a:cubicBezTo>
                  <a:cubicBezTo>
                    <a:pt x="4708958" y="1378400"/>
                    <a:pt x="4707688" y="1344958"/>
                    <a:pt x="4706418" y="1312853"/>
                  </a:cubicBezTo>
                  <a:cubicBezTo>
                    <a:pt x="4701338" y="1263359"/>
                    <a:pt x="4689908" y="238692"/>
                    <a:pt x="4689908" y="189197"/>
                  </a:cubicBezTo>
                  <a:cubicBezTo>
                    <a:pt x="4687368" y="147729"/>
                    <a:pt x="4684827" y="104923"/>
                    <a:pt x="4682288" y="63500"/>
                  </a:cubicBezTo>
                  <a:cubicBezTo>
                    <a:pt x="4681018" y="44450"/>
                    <a:pt x="4679747" y="43180"/>
                    <a:pt x="4646272" y="41910"/>
                  </a:cubicBezTo>
                  <a:cubicBezTo>
                    <a:pt x="4635284" y="41910"/>
                    <a:pt x="4627958" y="41910"/>
                    <a:pt x="4616969" y="40640"/>
                  </a:cubicBezTo>
                  <a:cubicBezTo>
                    <a:pt x="4525396" y="36830"/>
                    <a:pt x="4430160" y="31750"/>
                    <a:pt x="4338587" y="30480"/>
                  </a:cubicBezTo>
                  <a:cubicBezTo>
                    <a:pt x="4115149" y="26670"/>
                    <a:pt x="3888048" y="25400"/>
                    <a:pt x="3664611" y="22860"/>
                  </a:cubicBezTo>
                  <a:cubicBezTo>
                    <a:pt x="3631644" y="22860"/>
                    <a:pt x="3595015" y="22860"/>
                    <a:pt x="3562049" y="22860"/>
                  </a:cubicBezTo>
                  <a:cubicBezTo>
                    <a:pt x="3507105" y="22860"/>
                    <a:pt x="3452162" y="22860"/>
                    <a:pt x="3400881" y="22860"/>
                  </a:cubicBezTo>
                  <a:cubicBezTo>
                    <a:pt x="3283668" y="22860"/>
                    <a:pt x="3166454" y="22860"/>
                    <a:pt x="3052904" y="24130"/>
                  </a:cubicBezTo>
                  <a:cubicBezTo>
                    <a:pt x="2954005" y="25400"/>
                    <a:pt x="1287378" y="29210"/>
                    <a:pt x="1188479" y="29210"/>
                  </a:cubicBezTo>
                  <a:cubicBezTo>
                    <a:pt x="1027311" y="29210"/>
                    <a:pt x="866143" y="26670"/>
                    <a:pt x="704974" y="33020"/>
                  </a:cubicBezTo>
                  <a:cubicBezTo>
                    <a:pt x="620727" y="36830"/>
                    <a:pt x="540143" y="36830"/>
                    <a:pt x="459559" y="38100"/>
                  </a:cubicBezTo>
                  <a:cubicBezTo>
                    <a:pt x="320368" y="41910"/>
                    <a:pt x="181177" y="45720"/>
                    <a:pt x="49530" y="50800"/>
                  </a:cubicBezTo>
                  <a:cubicBezTo>
                    <a:pt x="36830" y="50800"/>
                    <a:pt x="34290" y="53340"/>
                    <a:pt x="33020" y="68806"/>
                  </a:cubicBezTo>
                  <a:cubicBezTo>
                    <a:pt x="31750" y="92884"/>
                    <a:pt x="31750" y="116962"/>
                    <a:pt x="30480" y="141041"/>
                  </a:cubicBezTo>
                  <a:cubicBezTo>
                    <a:pt x="29210" y="181171"/>
                    <a:pt x="26670" y="219964"/>
                    <a:pt x="25400" y="260095"/>
                  </a:cubicBezTo>
                  <a:cubicBezTo>
                    <a:pt x="20320" y="302901"/>
                    <a:pt x="26670" y="1348971"/>
                    <a:pt x="29210" y="1391777"/>
                  </a:cubicBezTo>
                  <a:cubicBezTo>
                    <a:pt x="29210" y="1437258"/>
                    <a:pt x="29210" y="1484077"/>
                    <a:pt x="30480" y="1529559"/>
                  </a:cubicBezTo>
                  <a:cubicBezTo>
                    <a:pt x="30480" y="1563001"/>
                    <a:pt x="33020" y="1596443"/>
                    <a:pt x="33020" y="1629885"/>
                  </a:cubicBezTo>
                  <a:cubicBezTo>
                    <a:pt x="33020" y="1666003"/>
                    <a:pt x="33020" y="1702120"/>
                    <a:pt x="31750" y="1738108"/>
                  </a:cubicBezTo>
                  <a:cubicBezTo>
                    <a:pt x="31750" y="1741918"/>
                    <a:pt x="31750" y="1744458"/>
                    <a:pt x="31750" y="1748268"/>
                  </a:cubicBezTo>
                  <a:cubicBezTo>
                    <a:pt x="31750" y="1758428"/>
                    <a:pt x="35560" y="1762238"/>
                    <a:pt x="44450" y="1762238"/>
                  </a:cubicBezTo>
                  <a:cubicBezTo>
                    <a:pt x="74953" y="1762238"/>
                    <a:pt x="126234" y="1763508"/>
                    <a:pt x="173852" y="1763508"/>
                  </a:cubicBezTo>
                  <a:cubicBezTo>
                    <a:pt x="243447" y="1763508"/>
                    <a:pt x="316705" y="1760968"/>
                    <a:pt x="386301" y="1763508"/>
                  </a:cubicBezTo>
                  <a:cubicBezTo>
                    <a:pt x="499851" y="1767318"/>
                    <a:pt x="613401" y="1769858"/>
                    <a:pt x="726952" y="1768588"/>
                  </a:cubicBezTo>
                  <a:cubicBezTo>
                    <a:pt x="800210" y="1767318"/>
                    <a:pt x="869806" y="1769858"/>
                    <a:pt x="943064" y="1769858"/>
                  </a:cubicBezTo>
                  <a:cubicBezTo>
                    <a:pt x="1049289" y="1769858"/>
                    <a:pt x="1155513" y="1768588"/>
                    <a:pt x="1261738" y="1769858"/>
                  </a:cubicBezTo>
                  <a:cubicBezTo>
                    <a:pt x="1419243" y="1771128"/>
                    <a:pt x="3148139" y="1760968"/>
                    <a:pt x="3309308" y="1763508"/>
                  </a:cubicBezTo>
                  <a:cubicBezTo>
                    <a:pt x="3378903" y="1764778"/>
                    <a:pt x="3448499" y="1766048"/>
                    <a:pt x="3514431" y="1766048"/>
                  </a:cubicBezTo>
                  <a:cubicBezTo>
                    <a:pt x="3635307" y="1768588"/>
                    <a:pt x="3752521" y="1764778"/>
                    <a:pt x="3873397" y="1768588"/>
                  </a:cubicBezTo>
                  <a:cubicBezTo>
                    <a:pt x="3972296" y="1771128"/>
                    <a:pt x="4071194" y="1771128"/>
                    <a:pt x="4170093" y="1773668"/>
                  </a:cubicBezTo>
                  <a:cubicBezTo>
                    <a:pt x="4316610" y="1777478"/>
                    <a:pt x="4463126" y="1780018"/>
                    <a:pt x="4609643" y="1781288"/>
                  </a:cubicBezTo>
                  <a:cubicBezTo>
                    <a:pt x="4664587" y="1781288"/>
                    <a:pt x="4687368" y="1780018"/>
                    <a:pt x="4707688" y="1780018"/>
                  </a:cubicBezTo>
                  <a:close/>
                </a:path>
              </a:pathLst>
            </a:custGeom>
            <a:solidFill>
              <a:srgbClr val="FCD7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8" name="Google Shape;308;p10"/>
          <p:cNvSpPr txBox="1"/>
          <p:nvPr/>
        </p:nvSpPr>
        <p:spPr>
          <a:xfrm>
            <a:off x="1257144" y="5537315"/>
            <a:ext cx="12182881" cy="110799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600" b="1">
                <a:solidFill>
                  <a:schemeClr val="dk1"/>
                </a:solidFill>
                <a:latin typeface="Times New Roman"/>
                <a:ea typeface="Times New Roman"/>
                <a:cs typeface="Times New Roman"/>
                <a:sym typeface="Times New Roman"/>
              </a:rPr>
              <a:t>Một trăm nghìn người</a:t>
            </a:r>
            <a:endParaRPr sz="6600" b="1">
              <a:solidFill>
                <a:schemeClr val="dk1"/>
              </a:solidFill>
              <a:latin typeface="Times New Roman"/>
              <a:ea typeface="Times New Roman"/>
              <a:cs typeface="Times New Roman"/>
              <a:sym typeface="Times New Roman"/>
            </a:endParaRPr>
          </a:p>
        </p:txBody>
      </p:sp>
      <p:sp>
        <p:nvSpPr>
          <p:cNvPr id="309" name="Google Shape;309;p10"/>
          <p:cNvSpPr/>
          <p:nvPr/>
        </p:nvSpPr>
        <p:spPr>
          <a:xfrm>
            <a:off x="6330955" y="624378"/>
            <a:ext cx="7110691" cy="4406741"/>
          </a:xfrm>
          <a:prstGeom prst="cloudCallout">
            <a:avLst>
              <a:gd name="adj1" fmla="val 53782"/>
              <a:gd name="adj2" fmla="val 66526"/>
            </a:avLst>
          </a:prstGeom>
          <a:solidFill>
            <a:srgbClr val="FFD9D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10" name="Google Shape;310;p10" descr="Illustration （株）ファミリー不動産 Sapporo Housewife Telephony PNG, Clipart, Arm,  Boy, Cartoon, Cheek, Child Free PNG"/>
          <p:cNvPicPr preferRelativeResize="0"/>
          <p:nvPr/>
        </p:nvPicPr>
        <p:blipFill rotWithShape="1">
          <a:blip r:embed="rId7">
            <a:alphaModFix/>
          </a:blip>
          <a:srcRect/>
          <a:stretch/>
        </p:blipFill>
        <p:spPr>
          <a:xfrm flipH="1">
            <a:off x="11660756" y="3543300"/>
            <a:ext cx="6272213" cy="6858000"/>
          </a:xfrm>
          <a:prstGeom prst="rect">
            <a:avLst/>
          </a:prstGeom>
          <a:noFill/>
          <a:ln>
            <a:noFill/>
          </a:ln>
        </p:spPr>
      </p:pic>
      <p:sp>
        <p:nvSpPr>
          <p:cNvPr id="311" name="Google Shape;311;p10"/>
          <p:cNvSpPr txBox="1"/>
          <p:nvPr/>
        </p:nvSpPr>
        <p:spPr>
          <a:xfrm>
            <a:off x="7028800" y="1233399"/>
            <a:ext cx="5715000" cy="193899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b="1">
                <a:solidFill>
                  <a:schemeClr val="dk1"/>
                </a:solidFill>
                <a:latin typeface="Times New Roman"/>
                <a:ea typeface="Times New Roman"/>
                <a:cs typeface="Times New Roman"/>
                <a:sym typeface="Times New Roman"/>
              </a:rPr>
              <a:t>Số liệu:</a:t>
            </a:r>
            <a:endParaRPr/>
          </a:p>
          <a:p>
            <a:pPr marL="0" marR="0" lvl="0" indent="0" algn="ctr" rtl="0">
              <a:spcBef>
                <a:spcPts val="0"/>
              </a:spcBef>
              <a:spcAft>
                <a:spcPts val="0"/>
              </a:spcAft>
              <a:buNone/>
            </a:pPr>
            <a:r>
              <a:rPr lang="en-US" sz="6000" b="1">
                <a:solidFill>
                  <a:schemeClr val="dk1"/>
                </a:solidFill>
                <a:latin typeface="Times New Roman"/>
                <a:ea typeface="Times New Roman"/>
                <a:cs typeface="Times New Roman"/>
                <a:sym typeface="Times New Roman"/>
              </a:rPr>
              <a:t>100 000 người </a:t>
            </a:r>
            <a:endParaRPr sz="6000" b="1">
              <a:solidFill>
                <a:schemeClr val="dk1"/>
              </a:solidFill>
              <a:latin typeface="Times New Roman"/>
              <a:ea typeface="Times New Roman"/>
              <a:cs typeface="Times New Roman"/>
              <a:sym typeface="Times New Roman"/>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8"/>
                                        </p:tgtEl>
                                        <p:attrNameLst>
                                          <p:attrName>style.visibility</p:attrName>
                                        </p:attrNameLst>
                                      </p:cBhvr>
                                      <p:to>
                                        <p:strVal val="visible"/>
                                      </p:to>
                                    </p:set>
                                    <p:animEffect transition="in" filter="fade">
                                      <p:cBhvr>
                                        <p:cTn id="7" dur="500"/>
                                        <p:tgtEl>
                                          <p:spTgt spid="30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10"/>
                                        </p:tgtEl>
                                        <p:attrNameLst>
                                          <p:attrName>style.visibility</p:attrName>
                                        </p:attrNameLst>
                                      </p:cBhvr>
                                      <p:to>
                                        <p:strVal val="visible"/>
                                      </p:to>
                                    </p:set>
                                    <p:animEffect transition="in" filter="fade">
                                      <p:cBhvr>
                                        <p:cTn id="12" dur="500"/>
                                        <p:tgtEl>
                                          <p:spTgt spid="310"/>
                                        </p:tgtEl>
                                      </p:cBhvr>
                                    </p:animEffect>
                                  </p:childTnLst>
                                </p:cTn>
                              </p:par>
                              <p:par>
                                <p:cTn id="13" presetID="10" presetClass="entr" presetSubtype="0" fill="hold" nodeType="withEffect">
                                  <p:stCondLst>
                                    <p:cond delay="0"/>
                                  </p:stCondLst>
                                  <p:childTnLst>
                                    <p:set>
                                      <p:cBhvr>
                                        <p:cTn id="14" dur="1" fill="hold">
                                          <p:stCondLst>
                                            <p:cond delay="0"/>
                                          </p:stCondLst>
                                        </p:cTn>
                                        <p:tgtEl>
                                          <p:spTgt spid="309"/>
                                        </p:tgtEl>
                                        <p:attrNameLst>
                                          <p:attrName>style.visibility</p:attrName>
                                        </p:attrNameLst>
                                      </p:cBhvr>
                                      <p:to>
                                        <p:strVal val="visible"/>
                                      </p:to>
                                    </p:set>
                                    <p:animEffect transition="in" filter="fade">
                                      <p:cBhvr>
                                        <p:cTn id="15" dur="500"/>
                                        <p:tgtEl>
                                          <p:spTgt spid="309"/>
                                        </p:tgtEl>
                                      </p:cBhvr>
                                    </p:animEffect>
                                  </p:childTnLst>
                                </p:cTn>
                              </p:par>
                              <p:par>
                                <p:cTn id="16" presetID="10" presetClass="entr" presetSubtype="0" fill="hold" nodeType="withEffect">
                                  <p:stCondLst>
                                    <p:cond delay="0"/>
                                  </p:stCondLst>
                                  <p:childTnLst>
                                    <p:set>
                                      <p:cBhvr>
                                        <p:cTn id="17" dur="1" fill="hold">
                                          <p:stCondLst>
                                            <p:cond delay="0"/>
                                          </p:stCondLst>
                                        </p:cTn>
                                        <p:tgtEl>
                                          <p:spTgt spid="311"/>
                                        </p:tgtEl>
                                        <p:attrNameLst>
                                          <p:attrName>style.visibility</p:attrName>
                                        </p:attrNameLst>
                                      </p:cBhvr>
                                      <p:to>
                                        <p:strVal val="visible"/>
                                      </p:to>
                                    </p:set>
                                    <p:animEffect transition="in" filter="fade">
                                      <p:cBhvr>
                                        <p:cTn id="18" dur="500"/>
                                        <p:tgtEl>
                                          <p:spTgt spid="311"/>
                                        </p:tgtEl>
                                      </p:cBhvr>
                                    </p:animEffect>
                                  </p:childTnLst>
                                </p:cTn>
                              </p:par>
                              <p:par>
                                <p:cTn id="19" presetID="10" presetClass="entr" presetSubtype="0" fill="hold" nodeType="withEffect">
                                  <p:stCondLst>
                                    <p:cond delay="0"/>
                                  </p:stCondLst>
                                  <p:childTnLst>
                                    <p:set>
                                      <p:cBhvr>
                                        <p:cTn id="20" dur="1" fill="hold">
                                          <p:stCondLst>
                                            <p:cond delay="0"/>
                                          </p:stCondLst>
                                        </p:cTn>
                                        <p:tgtEl>
                                          <p:spTgt spid="305"/>
                                        </p:tgtEl>
                                        <p:attrNameLst>
                                          <p:attrName>style.visibility</p:attrName>
                                        </p:attrNameLst>
                                      </p:cBhvr>
                                      <p:to>
                                        <p:strVal val="visible"/>
                                      </p:to>
                                    </p:set>
                                    <p:animEffect transition="in" filter="fade">
                                      <p:cBhvr>
                                        <p:cTn id="21" dur="500"/>
                                        <p:tgtEl>
                                          <p:spTgt spid="3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EF8F8"/>
        </a:solidFill>
        <a:effectLst/>
      </p:bgPr>
    </p:bg>
    <p:spTree>
      <p:nvGrpSpPr>
        <p:cNvPr id="1" name="Shape 316"/>
        <p:cNvGrpSpPr/>
        <p:nvPr/>
      </p:nvGrpSpPr>
      <p:grpSpPr>
        <a:xfrm>
          <a:off x="0" y="0"/>
          <a:ext cx="0" cy="0"/>
          <a:chOff x="0" y="0"/>
          <a:chExt cx="0" cy="0"/>
        </a:xfrm>
      </p:grpSpPr>
      <p:pic>
        <p:nvPicPr>
          <p:cNvPr id="317" name="Google Shape;317;p11"/>
          <p:cNvPicPr preferRelativeResize="0"/>
          <p:nvPr/>
        </p:nvPicPr>
        <p:blipFill rotWithShape="1">
          <a:blip r:embed="rId3">
            <a:alphaModFix/>
          </a:blip>
          <a:srcRect l="41854" r="30886" b="55189"/>
          <a:stretch/>
        </p:blipFill>
        <p:spPr>
          <a:xfrm>
            <a:off x="14429389" y="5709582"/>
            <a:ext cx="3858611" cy="4577418"/>
          </a:xfrm>
          <a:prstGeom prst="rect">
            <a:avLst/>
          </a:prstGeom>
          <a:noFill/>
          <a:ln>
            <a:noFill/>
          </a:ln>
        </p:spPr>
      </p:pic>
      <p:pic>
        <p:nvPicPr>
          <p:cNvPr id="318" name="Google Shape;318;p11"/>
          <p:cNvPicPr preferRelativeResize="0"/>
          <p:nvPr/>
        </p:nvPicPr>
        <p:blipFill rotWithShape="1">
          <a:blip r:embed="rId3">
            <a:alphaModFix/>
          </a:blip>
          <a:srcRect l="41854" r="30886" b="55189"/>
          <a:stretch/>
        </p:blipFill>
        <p:spPr>
          <a:xfrm rot="10800000">
            <a:off x="0" y="0"/>
            <a:ext cx="3858611" cy="4577418"/>
          </a:xfrm>
          <a:prstGeom prst="rect">
            <a:avLst/>
          </a:prstGeom>
          <a:noFill/>
          <a:ln>
            <a:noFill/>
          </a:ln>
        </p:spPr>
      </p:pic>
      <p:pic>
        <p:nvPicPr>
          <p:cNvPr id="319" name="Google Shape;319;p11"/>
          <p:cNvPicPr preferRelativeResize="0"/>
          <p:nvPr/>
        </p:nvPicPr>
        <p:blipFill rotWithShape="1">
          <a:blip r:embed="rId4">
            <a:alphaModFix/>
          </a:blip>
          <a:srcRect/>
          <a:stretch/>
        </p:blipFill>
        <p:spPr>
          <a:xfrm>
            <a:off x="-113928" y="6116645"/>
            <a:ext cx="4476452" cy="3141655"/>
          </a:xfrm>
          <a:prstGeom prst="rect">
            <a:avLst/>
          </a:prstGeom>
          <a:noFill/>
          <a:ln>
            <a:noFill/>
          </a:ln>
        </p:spPr>
      </p:pic>
      <p:pic>
        <p:nvPicPr>
          <p:cNvPr id="320" name="Google Shape;320;p11"/>
          <p:cNvPicPr preferRelativeResize="0"/>
          <p:nvPr/>
        </p:nvPicPr>
        <p:blipFill rotWithShape="1">
          <a:blip r:embed="rId5">
            <a:alphaModFix/>
          </a:blip>
          <a:srcRect/>
          <a:stretch/>
        </p:blipFill>
        <p:spPr>
          <a:xfrm rot="10800000">
            <a:off x="14796863" y="-1546376"/>
            <a:ext cx="4659554" cy="4937276"/>
          </a:xfrm>
          <a:prstGeom prst="rect">
            <a:avLst/>
          </a:prstGeom>
          <a:noFill/>
          <a:ln>
            <a:noFill/>
          </a:ln>
        </p:spPr>
      </p:pic>
      <p:pic>
        <p:nvPicPr>
          <p:cNvPr id="321" name="Google Shape;321;p11"/>
          <p:cNvPicPr preferRelativeResize="0"/>
          <p:nvPr/>
        </p:nvPicPr>
        <p:blipFill rotWithShape="1">
          <a:blip r:embed="rId6">
            <a:alphaModFix/>
          </a:blip>
          <a:srcRect/>
          <a:stretch/>
        </p:blipFill>
        <p:spPr>
          <a:xfrm>
            <a:off x="13712748" y="-391432"/>
            <a:ext cx="1738633" cy="1624831"/>
          </a:xfrm>
          <a:prstGeom prst="rect">
            <a:avLst/>
          </a:prstGeom>
          <a:noFill/>
          <a:ln>
            <a:noFill/>
          </a:ln>
        </p:spPr>
      </p:pic>
      <p:grpSp>
        <p:nvGrpSpPr>
          <p:cNvPr id="322" name="Google Shape;322;p11"/>
          <p:cNvGrpSpPr/>
          <p:nvPr/>
        </p:nvGrpSpPr>
        <p:grpSpPr>
          <a:xfrm>
            <a:off x="301710" y="395408"/>
            <a:ext cx="6162237" cy="1371421"/>
            <a:chOff x="301710" y="395408"/>
            <a:chExt cx="6162237" cy="1371421"/>
          </a:xfrm>
        </p:grpSpPr>
        <p:sp>
          <p:nvSpPr>
            <p:cNvPr id="323" name="Google Shape;323;p11"/>
            <p:cNvSpPr/>
            <p:nvPr/>
          </p:nvSpPr>
          <p:spPr>
            <a:xfrm>
              <a:off x="334995" y="395408"/>
              <a:ext cx="6128952" cy="1371421"/>
            </a:xfrm>
            <a:prstGeom prst="roundRect">
              <a:avLst>
                <a:gd name="adj" fmla="val 50000"/>
              </a:avLst>
            </a:prstGeom>
            <a:solidFill>
              <a:srgbClr val="FCD7D7"/>
            </a:solidFill>
            <a:ln>
              <a:noFill/>
            </a:ln>
            <a:effectLst>
              <a:outerShdw blurRad="40000" dist="23000" dir="5400000" rotWithShape="0">
                <a:srgbClr val="000000">
                  <a:alpha val="34901"/>
                </a:srgbClr>
              </a:outerShdw>
            </a:effectLst>
          </p:spPr>
          <p:txBody>
            <a:bodyPr spcFirstLastPara="1" wrap="square" lIns="182875" tIns="91425" rIns="182875" bIns="91425" anchor="ctr" anchorCtr="0">
              <a:noAutofit/>
            </a:bodyPr>
            <a:lstStyle/>
            <a:p>
              <a:pPr marL="0" marR="0" lvl="0" indent="0" algn="ctr" rtl="0">
                <a:spcBef>
                  <a:spcPts val="0"/>
                </a:spcBef>
                <a:spcAft>
                  <a:spcPts val="0"/>
                </a:spcAft>
                <a:buNone/>
              </a:pPr>
              <a:r>
                <a:rPr lang="en-US" sz="6400" b="1">
                  <a:solidFill>
                    <a:srgbClr val="FFFFFF"/>
                  </a:solidFill>
                  <a:latin typeface="Times New Roman"/>
                  <a:ea typeface="Times New Roman"/>
                  <a:cs typeface="Times New Roman"/>
                  <a:sym typeface="Times New Roman"/>
                </a:rPr>
                <a:t>    </a:t>
              </a:r>
              <a:r>
                <a:rPr lang="en-US" sz="6400" b="1">
                  <a:solidFill>
                    <a:schemeClr val="dk1"/>
                  </a:solidFill>
                  <a:latin typeface="Times New Roman"/>
                  <a:ea typeface="Times New Roman"/>
                  <a:cs typeface="Times New Roman"/>
                  <a:sym typeface="Times New Roman"/>
                </a:rPr>
                <a:t>Luyện đọc</a:t>
              </a:r>
              <a:endParaRPr sz="6400" b="1">
                <a:solidFill>
                  <a:schemeClr val="dk1"/>
                </a:solidFill>
                <a:latin typeface="Times New Roman"/>
                <a:ea typeface="Times New Roman"/>
                <a:cs typeface="Times New Roman"/>
                <a:sym typeface="Times New Roman"/>
              </a:endParaRPr>
            </a:p>
          </p:txBody>
        </p:sp>
        <p:sp>
          <p:nvSpPr>
            <p:cNvPr id="324" name="Google Shape;324;p11"/>
            <p:cNvSpPr/>
            <p:nvPr/>
          </p:nvSpPr>
          <p:spPr>
            <a:xfrm>
              <a:off x="301710" y="395408"/>
              <a:ext cx="1371421" cy="1371421"/>
            </a:xfrm>
            <a:prstGeom prst="ellipse">
              <a:avLst/>
            </a:prstGeom>
            <a:solidFill>
              <a:srgbClr val="F1A29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25" name="Google Shape;325;p11"/>
            <p:cNvSpPr txBox="1"/>
            <p:nvPr/>
          </p:nvSpPr>
          <p:spPr>
            <a:xfrm>
              <a:off x="638606" y="419398"/>
              <a:ext cx="697627" cy="132343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8000" b="1">
                  <a:solidFill>
                    <a:schemeClr val="lt1"/>
                  </a:solidFill>
                  <a:latin typeface="Times New Roman"/>
                  <a:ea typeface="Times New Roman"/>
                  <a:cs typeface="Times New Roman"/>
                  <a:sym typeface="Times New Roman"/>
                </a:rPr>
                <a:t>1</a:t>
              </a:r>
              <a:endParaRPr sz="8000" b="1">
                <a:solidFill>
                  <a:schemeClr val="lt1"/>
                </a:solidFill>
                <a:latin typeface="Times New Roman"/>
                <a:ea typeface="Times New Roman"/>
                <a:cs typeface="Times New Roman"/>
                <a:sym typeface="Times New Roman"/>
              </a:endParaRPr>
            </a:p>
          </p:txBody>
        </p:sp>
      </p:grpSp>
      <p:grpSp>
        <p:nvGrpSpPr>
          <p:cNvPr id="326" name="Google Shape;326;p11"/>
          <p:cNvGrpSpPr/>
          <p:nvPr/>
        </p:nvGrpSpPr>
        <p:grpSpPr>
          <a:xfrm>
            <a:off x="872326" y="3214854"/>
            <a:ext cx="8824735" cy="5619302"/>
            <a:chOff x="-3810" y="0"/>
            <a:chExt cx="4731818" cy="1797798"/>
          </a:xfrm>
        </p:grpSpPr>
        <p:sp>
          <p:nvSpPr>
            <p:cNvPr id="327" name="Google Shape;327;p11"/>
            <p:cNvSpPr/>
            <p:nvPr/>
          </p:nvSpPr>
          <p:spPr>
            <a:xfrm>
              <a:off x="10160" y="16510"/>
              <a:ext cx="4702607" cy="1771128"/>
            </a:xfrm>
            <a:custGeom>
              <a:avLst/>
              <a:gdLst/>
              <a:ahLst/>
              <a:cxnLst/>
              <a:rect l="l" t="t" r="r" b="b"/>
              <a:pathLst>
                <a:path w="4702607" h="1771128" extrusionOk="0">
                  <a:moveTo>
                    <a:pt x="4702607" y="1771128"/>
                  </a:moveTo>
                  <a:lnTo>
                    <a:pt x="0" y="1763508"/>
                  </a:lnTo>
                  <a:lnTo>
                    <a:pt x="0" y="627501"/>
                  </a:lnTo>
                  <a:lnTo>
                    <a:pt x="17780" y="19050"/>
                  </a:lnTo>
                  <a:lnTo>
                    <a:pt x="2342980" y="0"/>
                  </a:lnTo>
                  <a:lnTo>
                    <a:pt x="4683557" y="5080"/>
                  </a:lnTo>
                  <a:close/>
                </a:path>
              </a:pathLst>
            </a:custGeom>
            <a:solidFill>
              <a:srgbClr val="FEF8F8"/>
            </a:solidFill>
            <a:ln>
              <a:noFill/>
            </a:ln>
          </p:spPr>
        </p:sp>
        <p:sp>
          <p:nvSpPr>
            <p:cNvPr id="328" name="Google Shape;328;p11"/>
            <p:cNvSpPr/>
            <p:nvPr/>
          </p:nvSpPr>
          <p:spPr>
            <a:xfrm>
              <a:off x="-3810" y="0"/>
              <a:ext cx="4731818" cy="1797798"/>
            </a:xfrm>
            <a:custGeom>
              <a:avLst/>
              <a:gdLst/>
              <a:ahLst/>
              <a:cxnLst/>
              <a:rect l="l" t="t" r="r" b="b"/>
              <a:pathLst>
                <a:path w="4731818" h="1797798" extrusionOk="0">
                  <a:moveTo>
                    <a:pt x="4697527" y="21590"/>
                  </a:moveTo>
                  <a:cubicBezTo>
                    <a:pt x="4698797" y="34290"/>
                    <a:pt x="4698797" y="44450"/>
                    <a:pt x="4700068" y="54610"/>
                  </a:cubicBezTo>
                  <a:cubicBezTo>
                    <a:pt x="4702608" y="90209"/>
                    <a:pt x="4703877" y="127664"/>
                    <a:pt x="4706418" y="163781"/>
                  </a:cubicBezTo>
                  <a:cubicBezTo>
                    <a:pt x="4706418" y="215951"/>
                    <a:pt x="4719118" y="1244632"/>
                    <a:pt x="4725468" y="1296801"/>
                  </a:cubicBezTo>
                  <a:cubicBezTo>
                    <a:pt x="4731818" y="1375725"/>
                    <a:pt x="4728008" y="1455986"/>
                    <a:pt x="4728008" y="1534909"/>
                  </a:cubicBezTo>
                  <a:cubicBezTo>
                    <a:pt x="4728008" y="1604469"/>
                    <a:pt x="4729277" y="1668678"/>
                    <a:pt x="4730547" y="1736838"/>
                  </a:cubicBezTo>
                  <a:cubicBezTo>
                    <a:pt x="4730547" y="1758428"/>
                    <a:pt x="4730547" y="1772398"/>
                    <a:pt x="4730547" y="1796528"/>
                  </a:cubicBezTo>
                  <a:cubicBezTo>
                    <a:pt x="4707688" y="1796528"/>
                    <a:pt x="4687368" y="1797798"/>
                    <a:pt x="4657261" y="1796528"/>
                  </a:cubicBezTo>
                  <a:cubicBezTo>
                    <a:pt x="4419171" y="1791448"/>
                    <a:pt x="4177419" y="1797798"/>
                    <a:pt x="3939329" y="1792718"/>
                  </a:cubicBezTo>
                  <a:cubicBezTo>
                    <a:pt x="3796475" y="1788908"/>
                    <a:pt x="3657285" y="1791448"/>
                    <a:pt x="3514431" y="1788908"/>
                  </a:cubicBezTo>
                  <a:cubicBezTo>
                    <a:pt x="3448499" y="1787638"/>
                    <a:pt x="3382566" y="1786368"/>
                    <a:pt x="3316633" y="1785098"/>
                  </a:cubicBezTo>
                  <a:cubicBezTo>
                    <a:pt x="3276341" y="1785098"/>
                    <a:pt x="3239712" y="1786368"/>
                    <a:pt x="3199420" y="1786368"/>
                  </a:cubicBezTo>
                  <a:cubicBezTo>
                    <a:pt x="3096858" y="1785098"/>
                    <a:pt x="2814814" y="1786368"/>
                    <a:pt x="2712252" y="1785098"/>
                  </a:cubicBezTo>
                  <a:cubicBezTo>
                    <a:pt x="2638994" y="1783828"/>
                    <a:pt x="1173828" y="1792718"/>
                    <a:pt x="1100569" y="1791448"/>
                  </a:cubicBezTo>
                  <a:cubicBezTo>
                    <a:pt x="1082255" y="1791448"/>
                    <a:pt x="1060277" y="1792718"/>
                    <a:pt x="1041963" y="1792718"/>
                  </a:cubicBezTo>
                  <a:cubicBezTo>
                    <a:pt x="998008" y="1792718"/>
                    <a:pt x="957716" y="1793988"/>
                    <a:pt x="913761" y="1793988"/>
                  </a:cubicBezTo>
                  <a:cubicBezTo>
                    <a:pt x="803873" y="1793988"/>
                    <a:pt x="697649" y="1792718"/>
                    <a:pt x="587761" y="1791448"/>
                  </a:cubicBezTo>
                  <a:cubicBezTo>
                    <a:pt x="521829" y="1790178"/>
                    <a:pt x="455896" y="1788908"/>
                    <a:pt x="393626" y="1787638"/>
                  </a:cubicBezTo>
                  <a:cubicBezTo>
                    <a:pt x="276413" y="1786368"/>
                    <a:pt x="159200" y="1785098"/>
                    <a:pt x="48260" y="1785098"/>
                  </a:cubicBezTo>
                  <a:cubicBezTo>
                    <a:pt x="38100" y="1785098"/>
                    <a:pt x="29210" y="1785098"/>
                    <a:pt x="19050" y="1783828"/>
                  </a:cubicBezTo>
                  <a:cubicBezTo>
                    <a:pt x="10160" y="1782558"/>
                    <a:pt x="5080" y="1776208"/>
                    <a:pt x="7620" y="1767318"/>
                  </a:cubicBezTo>
                  <a:cubicBezTo>
                    <a:pt x="16510" y="1735562"/>
                    <a:pt x="12700" y="1702120"/>
                    <a:pt x="11430" y="1667340"/>
                  </a:cubicBezTo>
                  <a:cubicBezTo>
                    <a:pt x="10160" y="1596443"/>
                    <a:pt x="6350" y="1526883"/>
                    <a:pt x="7620" y="1455986"/>
                  </a:cubicBezTo>
                  <a:cubicBezTo>
                    <a:pt x="5080" y="1367699"/>
                    <a:pt x="0" y="274809"/>
                    <a:pt x="7620" y="185184"/>
                  </a:cubicBezTo>
                  <a:cubicBezTo>
                    <a:pt x="8890" y="167794"/>
                    <a:pt x="7620" y="149067"/>
                    <a:pt x="8890" y="131677"/>
                  </a:cubicBezTo>
                  <a:cubicBezTo>
                    <a:pt x="10160" y="103585"/>
                    <a:pt x="12700" y="72819"/>
                    <a:pt x="13970" y="44450"/>
                  </a:cubicBezTo>
                  <a:cubicBezTo>
                    <a:pt x="13970" y="41910"/>
                    <a:pt x="15240" y="39370"/>
                    <a:pt x="16510" y="38100"/>
                  </a:cubicBezTo>
                  <a:cubicBezTo>
                    <a:pt x="38100" y="35560"/>
                    <a:pt x="67627" y="30480"/>
                    <a:pt x="126234" y="29210"/>
                  </a:cubicBezTo>
                  <a:cubicBezTo>
                    <a:pt x="225132" y="25400"/>
                    <a:pt x="324031" y="22860"/>
                    <a:pt x="426593" y="20320"/>
                  </a:cubicBezTo>
                  <a:cubicBezTo>
                    <a:pt x="496188" y="17780"/>
                    <a:pt x="565784" y="16510"/>
                    <a:pt x="631716" y="13970"/>
                  </a:cubicBezTo>
                  <a:cubicBezTo>
                    <a:pt x="697649" y="11430"/>
                    <a:pt x="767244" y="8890"/>
                    <a:pt x="833176" y="8890"/>
                  </a:cubicBezTo>
                  <a:cubicBezTo>
                    <a:pt x="906435" y="7620"/>
                    <a:pt x="979693" y="10160"/>
                    <a:pt x="1052951" y="8890"/>
                  </a:cubicBezTo>
                  <a:cubicBezTo>
                    <a:pt x="1144524" y="8890"/>
                    <a:pt x="2803825" y="6350"/>
                    <a:pt x="2895398" y="5080"/>
                  </a:cubicBezTo>
                  <a:cubicBezTo>
                    <a:pt x="2983308" y="3810"/>
                    <a:pt x="3071218" y="2540"/>
                    <a:pt x="3162791" y="2540"/>
                  </a:cubicBezTo>
                  <a:cubicBezTo>
                    <a:pt x="3312971" y="1270"/>
                    <a:pt x="3459487" y="0"/>
                    <a:pt x="3609667" y="0"/>
                  </a:cubicBezTo>
                  <a:cubicBezTo>
                    <a:pt x="3671936" y="0"/>
                    <a:pt x="3737869" y="2540"/>
                    <a:pt x="3800138" y="2540"/>
                  </a:cubicBezTo>
                  <a:cubicBezTo>
                    <a:pt x="3972295" y="3810"/>
                    <a:pt x="4148116" y="5080"/>
                    <a:pt x="4320272" y="7620"/>
                  </a:cubicBezTo>
                  <a:cubicBezTo>
                    <a:pt x="4411845" y="8890"/>
                    <a:pt x="4503418" y="12700"/>
                    <a:pt x="4594991" y="16510"/>
                  </a:cubicBezTo>
                  <a:cubicBezTo>
                    <a:pt x="4616969" y="16510"/>
                    <a:pt x="4638946" y="16510"/>
                    <a:pt x="4657261" y="16510"/>
                  </a:cubicBezTo>
                  <a:cubicBezTo>
                    <a:pt x="4678477" y="17780"/>
                    <a:pt x="4687368" y="20320"/>
                    <a:pt x="4697527" y="21590"/>
                  </a:cubicBezTo>
                  <a:close/>
                  <a:moveTo>
                    <a:pt x="4707688" y="1780018"/>
                  </a:moveTo>
                  <a:cubicBezTo>
                    <a:pt x="4708958" y="1763508"/>
                    <a:pt x="4710227" y="1750808"/>
                    <a:pt x="4710227" y="1738108"/>
                  </a:cubicBezTo>
                  <a:cubicBezTo>
                    <a:pt x="4708958" y="1661990"/>
                    <a:pt x="4707688" y="1591092"/>
                    <a:pt x="4707688" y="1514844"/>
                  </a:cubicBezTo>
                  <a:cubicBezTo>
                    <a:pt x="4707688" y="1480064"/>
                    <a:pt x="4710227" y="1445284"/>
                    <a:pt x="4708958" y="1410505"/>
                  </a:cubicBezTo>
                  <a:cubicBezTo>
                    <a:pt x="4708958" y="1378400"/>
                    <a:pt x="4707688" y="1344958"/>
                    <a:pt x="4706418" y="1312853"/>
                  </a:cubicBezTo>
                  <a:cubicBezTo>
                    <a:pt x="4701338" y="1263359"/>
                    <a:pt x="4689908" y="238692"/>
                    <a:pt x="4689908" y="189197"/>
                  </a:cubicBezTo>
                  <a:cubicBezTo>
                    <a:pt x="4687368" y="147729"/>
                    <a:pt x="4684827" y="104923"/>
                    <a:pt x="4682288" y="63500"/>
                  </a:cubicBezTo>
                  <a:cubicBezTo>
                    <a:pt x="4681018" y="44450"/>
                    <a:pt x="4679747" y="43180"/>
                    <a:pt x="4646272" y="41910"/>
                  </a:cubicBezTo>
                  <a:cubicBezTo>
                    <a:pt x="4635284" y="41910"/>
                    <a:pt x="4627958" y="41910"/>
                    <a:pt x="4616969" y="40640"/>
                  </a:cubicBezTo>
                  <a:cubicBezTo>
                    <a:pt x="4525396" y="36830"/>
                    <a:pt x="4430160" y="31750"/>
                    <a:pt x="4338587" y="30480"/>
                  </a:cubicBezTo>
                  <a:cubicBezTo>
                    <a:pt x="4115149" y="26670"/>
                    <a:pt x="3888048" y="25400"/>
                    <a:pt x="3664611" y="22860"/>
                  </a:cubicBezTo>
                  <a:cubicBezTo>
                    <a:pt x="3631644" y="22860"/>
                    <a:pt x="3595015" y="22860"/>
                    <a:pt x="3562049" y="22860"/>
                  </a:cubicBezTo>
                  <a:cubicBezTo>
                    <a:pt x="3507105" y="22860"/>
                    <a:pt x="3452162" y="22860"/>
                    <a:pt x="3400881" y="22860"/>
                  </a:cubicBezTo>
                  <a:cubicBezTo>
                    <a:pt x="3283668" y="22860"/>
                    <a:pt x="3166454" y="22860"/>
                    <a:pt x="3052904" y="24130"/>
                  </a:cubicBezTo>
                  <a:cubicBezTo>
                    <a:pt x="2954005" y="25400"/>
                    <a:pt x="1287378" y="29210"/>
                    <a:pt x="1188479" y="29210"/>
                  </a:cubicBezTo>
                  <a:cubicBezTo>
                    <a:pt x="1027311" y="29210"/>
                    <a:pt x="866143" y="26670"/>
                    <a:pt x="704974" y="33020"/>
                  </a:cubicBezTo>
                  <a:cubicBezTo>
                    <a:pt x="620727" y="36830"/>
                    <a:pt x="540143" y="36830"/>
                    <a:pt x="459559" y="38100"/>
                  </a:cubicBezTo>
                  <a:cubicBezTo>
                    <a:pt x="320368" y="41910"/>
                    <a:pt x="181177" y="45720"/>
                    <a:pt x="49530" y="50800"/>
                  </a:cubicBezTo>
                  <a:cubicBezTo>
                    <a:pt x="36830" y="50800"/>
                    <a:pt x="34290" y="53340"/>
                    <a:pt x="33020" y="68806"/>
                  </a:cubicBezTo>
                  <a:cubicBezTo>
                    <a:pt x="31750" y="92884"/>
                    <a:pt x="31750" y="116962"/>
                    <a:pt x="30480" y="141041"/>
                  </a:cubicBezTo>
                  <a:cubicBezTo>
                    <a:pt x="29210" y="181171"/>
                    <a:pt x="26670" y="219964"/>
                    <a:pt x="25400" y="260095"/>
                  </a:cubicBezTo>
                  <a:cubicBezTo>
                    <a:pt x="20320" y="302901"/>
                    <a:pt x="26670" y="1348971"/>
                    <a:pt x="29210" y="1391777"/>
                  </a:cubicBezTo>
                  <a:cubicBezTo>
                    <a:pt x="29210" y="1437258"/>
                    <a:pt x="29210" y="1484077"/>
                    <a:pt x="30480" y="1529559"/>
                  </a:cubicBezTo>
                  <a:cubicBezTo>
                    <a:pt x="30480" y="1563001"/>
                    <a:pt x="33020" y="1596443"/>
                    <a:pt x="33020" y="1629885"/>
                  </a:cubicBezTo>
                  <a:cubicBezTo>
                    <a:pt x="33020" y="1666003"/>
                    <a:pt x="33020" y="1702120"/>
                    <a:pt x="31750" y="1738108"/>
                  </a:cubicBezTo>
                  <a:cubicBezTo>
                    <a:pt x="31750" y="1741918"/>
                    <a:pt x="31750" y="1744458"/>
                    <a:pt x="31750" y="1748268"/>
                  </a:cubicBezTo>
                  <a:cubicBezTo>
                    <a:pt x="31750" y="1758428"/>
                    <a:pt x="35560" y="1762238"/>
                    <a:pt x="44450" y="1762238"/>
                  </a:cubicBezTo>
                  <a:cubicBezTo>
                    <a:pt x="74953" y="1762238"/>
                    <a:pt x="126234" y="1763508"/>
                    <a:pt x="173852" y="1763508"/>
                  </a:cubicBezTo>
                  <a:cubicBezTo>
                    <a:pt x="243447" y="1763508"/>
                    <a:pt x="316705" y="1760968"/>
                    <a:pt x="386301" y="1763508"/>
                  </a:cubicBezTo>
                  <a:cubicBezTo>
                    <a:pt x="499851" y="1767318"/>
                    <a:pt x="613401" y="1769858"/>
                    <a:pt x="726952" y="1768588"/>
                  </a:cubicBezTo>
                  <a:cubicBezTo>
                    <a:pt x="800210" y="1767318"/>
                    <a:pt x="869806" y="1769858"/>
                    <a:pt x="943064" y="1769858"/>
                  </a:cubicBezTo>
                  <a:cubicBezTo>
                    <a:pt x="1049289" y="1769858"/>
                    <a:pt x="1155513" y="1768588"/>
                    <a:pt x="1261738" y="1769858"/>
                  </a:cubicBezTo>
                  <a:cubicBezTo>
                    <a:pt x="1419243" y="1771128"/>
                    <a:pt x="3148139" y="1760968"/>
                    <a:pt x="3309308" y="1763508"/>
                  </a:cubicBezTo>
                  <a:cubicBezTo>
                    <a:pt x="3378903" y="1764778"/>
                    <a:pt x="3448499" y="1766048"/>
                    <a:pt x="3514431" y="1766048"/>
                  </a:cubicBezTo>
                  <a:cubicBezTo>
                    <a:pt x="3635307" y="1768588"/>
                    <a:pt x="3752521" y="1764778"/>
                    <a:pt x="3873397" y="1768588"/>
                  </a:cubicBezTo>
                  <a:cubicBezTo>
                    <a:pt x="3972296" y="1771128"/>
                    <a:pt x="4071194" y="1771128"/>
                    <a:pt x="4170093" y="1773668"/>
                  </a:cubicBezTo>
                  <a:cubicBezTo>
                    <a:pt x="4316610" y="1777478"/>
                    <a:pt x="4463126" y="1780018"/>
                    <a:pt x="4609643" y="1781288"/>
                  </a:cubicBezTo>
                  <a:cubicBezTo>
                    <a:pt x="4664587" y="1781288"/>
                    <a:pt x="4687368" y="1780018"/>
                    <a:pt x="4707688" y="1780018"/>
                  </a:cubicBezTo>
                  <a:close/>
                </a:path>
              </a:pathLst>
            </a:custGeom>
            <a:solidFill>
              <a:srgbClr val="FCD7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9" name="Google Shape;329;p11"/>
          <p:cNvSpPr txBox="1"/>
          <p:nvPr/>
        </p:nvSpPr>
        <p:spPr>
          <a:xfrm>
            <a:off x="1336233" y="4327379"/>
            <a:ext cx="12182881" cy="31393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600" b="1">
                <a:solidFill>
                  <a:schemeClr val="dk1"/>
                </a:solidFill>
                <a:latin typeface="Times New Roman"/>
                <a:ea typeface="Times New Roman"/>
                <a:cs typeface="Times New Roman"/>
                <a:sym typeface="Times New Roman"/>
              </a:rPr>
              <a:t>- Hi-rô-si-ma </a:t>
            </a:r>
            <a:endParaRPr/>
          </a:p>
          <a:p>
            <a:pPr marL="0" marR="0" lvl="0" indent="0" algn="l" rtl="0">
              <a:spcBef>
                <a:spcPts val="0"/>
              </a:spcBef>
              <a:spcAft>
                <a:spcPts val="0"/>
              </a:spcAft>
              <a:buNone/>
            </a:pPr>
            <a:r>
              <a:rPr lang="en-US" sz="6600" b="1">
                <a:solidFill>
                  <a:schemeClr val="dk1"/>
                </a:solidFill>
                <a:latin typeface="Times New Roman"/>
                <a:ea typeface="Times New Roman"/>
                <a:cs typeface="Times New Roman"/>
                <a:sym typeface="Times New Roman"/>
              </a:rPr>
              <a:t>- Na-ga-xa-ki </a:t>
            </a:r>
            <a:endParaRPr/>
          </a:p>
          <a:p>
            <a:pPr marL="0" marR="0" lvl="0" indent="0" algn="l" rtl="0">
              <a:spcBef>
                <a:spcPts val="0"/>
              </a:spcBef>
              <a:spcAft>
                <a:spcPts val="0"/>
              </a:spcAft>
              <a:buNone/>
            </a:pPr>
            <a:r>
              <a:rPr lang="en-US" sz="6600" b="1">
                <a:solidFill>
                  <a:schemeClr val="dk1"/>
                </a:solidFill>
                <a:latin typeface="Times New Roman"/>
                <a:ea typeface="Times New Roman"/>
                <a:cs typeface="Times New Roman"/>
                <a:sym typeface="Times New Roman"/>
              </a:rPr>
              <a:t>- Xa-xa-cô Xa-xa-ki</a:t>
            </a:r>
            <a:endParaRPr sz="6600" b="1">
              <a:solidFill>
                <a:schemeClr val="dk1"/>
              </a:solidFill>
              <a:latin typeface="Times New Roman"/>
              <a:ea typeface="Times New Roman"/>
              <a:cs typeface="Times New Roman"/>
              <a:sym typeface="Times New Roman"/>
            </a:endParaRPr>
          </a:p>
        </p:txBody>
      </p:sp>
      <p:sp>
        <p:nvSpPr>
          <p:cNvPr id="330" name="Google Shape;330;p11"/>
          <p:cNvSpPr/>
          <p:nvPr/>
        </p:nvSpPr>
        <p:spPr>
          <a:xfrm>
            <a:off x="6330955" y="624378"/>
            <a:ext cx="7110691" cy="4406741"/>
          </a:xfrm>
          <a:prstGeom prst="cloudCallout">
            <a:avLst>
              <a:gd name="adj1" fmla="val 53782"/>
              <a:gd name="adj2" fmla="val 66526"/>
            </a:avLst>
          </a:prstGeom>
          <a:solidFill>
            <a:srgbClr val="FFD9D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31" name="Google Shape;331;p11" descr="Illustration （株）ファミリー不動産 Sapporo Housewife Telephony PNG, Clipart, Arm,  Boy, Cartoon, Cheek, Child Free PNG"/>
          <p:cNvPicPr preferRelativeResize="0"/>
          <p:nvPr/>
        </p:nvPicPr>
        <p:blipFill rotWithShape="1">
          <a:blip r:embed="rId7">
            <a:alphaModFix/>
          </a:blip>
          <a:srcRect/>
          <a:stretch/>
        </p:blipFill>
        <p:spPr>
          <a:xfrm flipH="1">
            <a:off x="12399450" y="2217560"/>
            <a:ext cx="3592008" cy="5223461"/>
          </a:xfrm>
          <a:prstGeom prst="rect">
            <a:avLst/>
          </a:prstGeom>
          <a:noFill/>
          <a:ln>
            <a:noFill/>
          </a:ln>
        </p:spPr>
      </p:pic>
      <p:sp>
        <p:nvSpPr>
          <p:cNvPr id="332" name="Google Shape;332;p11"/>
          <p:cNvSpPr txBox="1"/>
          <p:nvPr/>
        </p:nvSpPr>
        <p:spPr>
          <a:xfrm>
            <a:off x="7028800" y="1233399"/>
            <a:ext cx="5715000" cy="286232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b="1">
                <a:solidFill>
                  <a:schemeClr val="dk1"/>
                </a:solidFill>
                <a:latin typeface="Times New Roman"/>
                <a:ea typeface="Times New Roman"/>
                <a:cs typeface="Times New Roman"/>
                <a:sym typeface="Times New Roman"/>
              </a:rPr>
              <a:t>Các tên người, tên địa lí</a:t>
            </a:r>
            <a:endParaRPr/>
          </a:p>
          <a:p>
            <a:pPr marL="0" marR="0" lvl="0" indent="0" algn="ctr" rtl="0">
              <a:spcBef>
                <a:spcPts val="0"/>
              </a:spcBef>
              <a:spcAft>
                <a:spcPts val="0"/>
              </a:spcAft>
              <a:buNone/>
            </a:pPr>
            <a:r>
              <a:rPr lang="en-US" sz="6000" b="1">
                <a:solidFill>
                  <a:schemeClr val="dk1"/>
                </a:solidFill>
                <a:latin typeface="Times New Roman"/>
                <a:ea typeface="Times New Roman"/>
                <a:cs typeface="Times New Roman"/>
                <a:sym typeface="Times New Roman"/>
              </a:rPr>
              <a:t>nước ngoài </a:t>
            </a:r>
            <a:endParaRPr sz="6000" b="1">
              <a:solidFill>
                <a:schemeClr val="dk1"/>
              </a:solidFill>
              <a:latin typeface="Times New Roman"/>
              <a:ea typeface="Times New Roman"/>
              <a:cs typeface="Times New Roman"/>
              <a:sym typeface="Times New Roman"/>
            </a:endParaRPr>
          </a:p>
        </p:txBody>
      </p:sp>
      <p:sp>
        <p:nvSpPr>
          <p:cNvPr id="18" name="Rectangle: Rounded Corners 17">
            <a:extLst>
              <a:ext uri="{FF2B5EF4-FFF2-40B4-BE49-F238E27FC236}">
                <a16:creationId xmlns:a16="http://schemas.microsoft.com/office/drawing/2014/main" id="{A79F1332-DF0A-4483-83CD-A0D257533F87}"/>
              </a:ext>
            </a:extLst>
          </p:cNvPr>
          <p:cNvSpPr/>
          <p:nvPr/>
        </p:nvSpPr>
        <p:spPr>
          <a:xfrm>
            <a:off x="9697061" y="7466700"/>
            <a:ext cx="8757680" cy="265598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000" dirty="0">
                <a:solidFill>
                  <a:schemeClr val="bg1"/>
                </a:solidFill>
                <a:latin typeface="#9Slide03 AllRoundGothic" panose="020B0703020202020104" pitchFamily="34" charset="0"/>
              </a:rPr>
              <a:t>Khi viết tên người, tên địa lí nước ngoài, ta viết hoa chữ cái đầu của mỗi bộ phận tạo thành tên đó. Nếu bộ phận tạo thành tên gồm nhiều tiếng thì giữa các tiếng cần có gạch nối.</a:t>
            </a:r>
            <a:endParaRPr lang="en-US" sz="3000" dirty="0">
              <a:solidFill>
                <a:schemeClr val="bg1"/>
              </a:solidFill>
              <a:latin typeface="#9Slide03 AllRoundGothic" panose="020B0703020202020104" pitchFamily="34" charset="0"/>
            </a:endParaRPr>
          </a:p>
        </p:txBody>
      </p:sp>
      <p:sp>
        <p:nvSpPr>
          <p:cNvPr id="19" name="TextBox 18">
            <a:extLst>
              <a:ext uri="{FF2B5EF4-FFF2-40B4-BE49-F238E27FC236}">
                <a16:creationId xmlns:a16="http://schemas.microsoft.com/office/drawing/2014/main" id="{C0EC3611-8843-4AC0-BBA0-3C376FC2F48F}"/>
              </a:ext>
            </a:extLst>
          </p:cNvPr>
          <p:cNvSpPr txBox="1"/>
          <p:nvPr/>
        </p:nvSpPr>
        <p:spPr>
          <a:xfrm>
            <a:off x="794786" y="7601656"/>
            <a:ext cx="7702839" cy="2677656"/>
          </a:xfrm>
          <a:prstGeom prst="homePlate">
            <a:avLst/>
          </a:prstGeom>
          <a:solidFill>
            <a:schemeClr val="accent3">
              <a:lumMod val="20000"/>
              <a:lumOff val="80000"/>
            </a:schemeClr>
          </a:solidFill>
          <a:ln>
            <a:solidFill>
              <a:schemeClr val="tx1"/>
            </a:solidFill>
          </a:ln>
        </p:spPr>
        <p:txBody>
          <a:bodyPr wrap="square" rtlCol="0">
            <a:spAutoFit/>
          </a:bodyPr>
          <a:lstStyle/>
          <a:p>
            <a:pPr algn="ctr"/>
            <a:r>
              <a:rPr lang="en-US" sz="4200" b="1" dirty="0" err="1">
                <a:solidFill>
                  <a:srgbClr val="FF0000"/>
                </a:solidFill>
                <a:latin typeface="Cambria" panose="02040503050406030204" pitchFamily="18" charset="0"/>
                <a:ea typeface="Cambria" panose="02040503050406030204" pitchFamily="18" charset="0"/>
              </a:rPr>
              <a:t>Nhắc</a:t>
            </a:r>
            <a:r>
              <a:rPr lang="en-US" sz="4200" b="1" dirty="0">
                <a:solidFill>
                  <a:srgbClr val="FF0000"/>
                </a:solidFill>
                <a:latin typeface="Cambria" panose="02040503050406030204" pitchFamily="18" charset="0"/>
                <a:ea typeface="Cambria" panose="02040503050406030204" pitchFamily="18" charset="0"/>
              </a:rPr>
              <a:t> </a:t>
            </a:r>
            <a:r>
              <a:rPr lang="en-US" sz="4200" b="1" dirty="0" err="1">
                <a:solidFill>
                  <a:srgbClr val="FF0000"/>
                </a:solidFill>
                <a:latin typeface="Cambria" panose="02040503050406030204" pitchFamily="18" charset="0"/>
                <a:ea typeface="Cambria" panose="02040503050406030204" pitchFamily="18" charset="0"/>
              </a:rPr>
              <a:t>lại</a:t>
            </a:r>
            <a:r>
              <a:rPr lang="en-US" sz="4200" b="1" dirty="0">
                <a:solidFill>
                  <a:srgbClr val="FF0000"/>
                </a:solidFill>
                <a:latin typeface="Cambria" panose="02040503050406030204" pitchFamily="18" charset="0"/>
                <a:ea typeface="Cambria" panose="02040503050406030204" pitchFamily="18" charset="0"/>
              </a:rPr>
              <a:t> </a:t>
            </a:r>
            <a:r>
              <a:rPr lang="en-US" sz="4200" b="1" dirty="0" err="1">
                <a:solidFill>
                  <a:srgbClr val="FF0000"/>
                </a:solidFill>
                <a:latin typeface="Cambria" panose="02040503050406030204" pitchFamily="18" charset="0"/>
                <a:ea typeface="Cambria" panose="02040503050406030204" pitchFamily="18" charset="0"/>
              </a:rPr>
              <a:t>quy</a:t>
            </a:r>
            <a:r>
              <a:rPr lang="en-US" sz="4200" b="1" dirty="0">
                <a:solidFill>
                  <a:srgbClr val="FF0000"/>
                </a:solidFill>
                <a:latin typeface="Cambria" panose="02040503050406030204" pitchFamily="18" charset="0"/>
                <a:ea typeface="Cambria" panose="02040503050406030204" pitchFamily="18" charset="0"/>
              </a:rPr>
              <a:t> </a:t>
            </a:r>
            <a:r>
              <a:rPr lang="en-US" sz="4200" b="1" dirty="0" err="1">
                <a:solidFill>
                  <a:srgbClr val="FF0000"/>
                </a:solidFill>
                <a:latin typeface="Cambria" panose="02040503050406030204" pitchFamily="18" charset="0"/>
                <a:ea typeface="Cambria" panose="02040503050406030204" pitchFamily="18" charset="0"/>
              </a:rPr>
              <a:t>tắc</a:t>
            </a:r>
            <a:r>
              <a:rPr lang="en-US" sz="4200" b="1" dirty="0">
                <a:solidFill>
                  <a:srgbClr val="FF0000"/>
                </a:solidFill>
                <a:latin typeface="Cambria" panose="02040503050406030204" pitchFamily="18" charset="0"/>
                <a:ea typeface="Cambria" panose="02040503050406030204" pitchFamily="18" charset="0"/>
              </a:rPr>
              <a:t> </a:t>
            </a:r>
            <a:r>
              <a:rPr lang="en-US" sz="4200" b="1" dirty="0" err="1">
                <a:solidFill>
                  <a:srgbClr val="FF0000"/>
                </a:solidFill>
                <a:latin typeface="Cambria" panose="02040503050406030204" pitchFamily="18" charset="0"/>
                <a:ea typeface="Cambria" panose="02040503050406030204" pitchFamily="18" charset="0"/>
              </a:rPr>
              <a:t>cách</a:t>
            </a:r>
            <a:r>
              <a:rPr lang="en-US" sz="4200" b="1" dirty="0">
                <a:solidFill>
                  <a:srgbClr val="FF0000"/>
                </a:solidFill>
                <a:latin typeface="Cambria" panose="02040503050406030204" pitchFamily="18" charset="0"/>
                <a:ea typeface="Cambria" panose="02040503050406030204" pitchFamily="18" charset="0"/>
              </a:rPr>
              <a:t> </a:t>
            </a:r>
            <a:r>
              <a:rPr lang="en-US" sz="4200" b="1" dirty="0" err="1">
                <a:solidFill>
                  <a:srgbClr val="FF0000"/>
                </a:solidFill>
                <a:latin typeface="Cambria" panose="02040503050406030204" pitchFamily="18" charset="0"/>
                <a:ea typeface="Cambria" panose="02040503050406030204" pitchFamily="18" charset="0"/>
              </a:rPr>
              <a:t>viết</a:t>
            </a:r>
            <a:r>
              <a:rPr lang="en-US" sz="4200" b="1" dirty="0">
                <a:solidFill>
                  <a:srgbClr val="FF0000"/>
                </a:solidFill>
                <a:latin typeface="Cambria" panose="02040503050406030204" pitchFamily="18" charset="0"/>
                <a:ea typeface="Cambria" panose="02040503050406030204" pitchFamily="18" charset="0"/>
              </a:rPr>
              <a:t> </a:t>
            </a:r>
            <a:r>
              <a:rPr lang="en-US" sz="4200" b="1" dirty="0" err="1">
                <a:solidFill>
                  <a:srgbClr val="FF0000"/>
                </a:solidFill>
                <a:latin typeface="Cambria" panose="02040503050406030204" pitchFamily="18" charset="0"/>
                <a:ea typeface="Cambria" panose="02040503050406030204" pitchFamily="18" charset="0"/>
              </a:rPr>
              <a:t>hoa</a:t>
            </a:r>
            <a:r>
              <a:rPr lang="en-US" sz="4200" b="1" dirty="0">
                <a:solidFill>
                  <a:srgbClr val="FF0000"/>
                </a:solidFill>
                <a:latin typeface="Cambria" panose="02040503050406030204" pitchFamily="18" charset="0"/>
                <a:ea typeface="Cambria" panose="02040503050406030204" pitchFamily="18" charset="0"/>
              </a:rPr>
              <a:t> </a:t>
            </a:r>
            <a:r>
              <a:rPr lang="en-US" sz="4200" b="1" dirty="0" err="1">
                <a:solidFill>
                  <a:srgbClr val="FF0000"/>
                </a:solidFill>
                <a:latin typeface="Cambria" panose="02040503050406030204" pitchFamily="18" charset="0"/>
                <a:ea typeface="Cambria" panose="02040503050406030204" pitchFamily="18" charset="0"/>
              </a:rPr>
              <a:t>tên</a:t>
            </a:r>
            <a:r>
              <a:rPr lang="en-US" sz="4200" b="1" dirty="0">
                <a:solidFill>
                  <a:srgbClr val="FF0000"/>
                </a:solidFill>
                <a:latin typeface="Cambria" panose="02040503050406030204" pitchFamily="18" charset="0"/>
                <a:ea typeface="Cambria" panose="02040503050406030204" pitchFamily="18" charset="0"/>
              </a:rPr>
              <a:t> </a:t>
            </a:r>
            <a:r>
              <a:rPr lang="en-US" sz="4200" b="1" dirty="0" err="1">
                <a:solidFill>
                  <a:srgbClr val="FF0000"/>
                </a:solidFill>
                <a:latin typeface="Cambria" panose="02040503050406030204" pitchFamily="18" charset="0"/>
                <a:ea typeface="Cambria" panose="02040503050406030204" pitchFamily="18" charset="0"/>
              </a:rPr>
              <a:t>địa</a:t>
            </a:r>
            <a:r>
              <a:rPr lang="en-US" sz="4200" b="1" dirty="0">
                <a:solidFill>
                  <a:srgbClr val="FF0000"/>
                </a:solidFill>
                <a:latin typeface="Cambria" panose="02040503050406030204" pitchFamily="18" charset="0"/>
                <a:ea typeface="Cambria" panose="02040503050406030204" pitchFamily="18" charset="0"/>
              </a:rPr>
              <a:t> </a:t>
            </a:r>
            <a:r>
              <a:rPr lang="en-US" sz="4200" b="1" dirty="0" err="1">
                <a:solidFill>
                  <a:srgbClr val="FF0000"/>
                </a:solidFill>
                <a:latin typeface="Cambria" panose="02040503050406030204" pitchFamily="18" charset="0"/>
                <a:ea typeface="Cambria" panose="02040503050406030204" pitchFamily="18" charset="0"/>
              </a:rPr>
              <a:t>danh</a:t>
            </a:r>
            <a:r>
              <a:rPr lang="en-US" sz="4200" b="1" dirty="0">
                <a:solidFill>
                  <a:srgbClr val="FF0000"/>
                </a:solidFill>
                <a:latin typeface="Cambria" panose="02040503050406030204" pitchFamily="18" charset="0"/>
                <a:ea typeface="Cambria" panose="02040503050406030204" pitchFamily="18" charset="0"/>
              </a:rPr>
              <a:t>, </a:t>
            </a:r>
            <a:r>
              <a:rPr lang="en-US" sz="4200" b="1" dirty="0" err="1">
                <a:solidFill>
                  <a:srgbClr val="FF0000"/>
                </a:solidFill>
                <a:latin typeface="Cambria" panose="02040503050406030204" pitchFamily="18" charset="0"/>
                <a:ea typeface="Cambria" panose="02040503050406030204" pitchFamily="18" charset="0"/>
              </a:rPr>
              <a:t>người</a:t>
            </a:r>
            <a:r>
              <a:rPr lang="en-US" sz="4200" b="1" dirty="0">
                <a:solidFill>
                  <a:srgbClr val="FF0000"/>
                </a:solidFill>
                <a:latin typeface="Cambria" panose="02040503050406030204" pitchFamily="18" charset="0"/>
                <a:ea typeface="Cambria" panose="02040503050406030204" pitchFamily="18" charset="0"/>
              </a:rPr>
              <a:t> </a:t>
            </a:r>
            <a:r>
              <a:rPr lang="en-US" sz="4200" b="1" dirty="0" err="1">
                <a:solidFill>
                  <a:srgbClr val="FF0000"/>
                </a:solidFill>
                <a:latin typeface="Cambria" panose="02040503050406030204" pitchFamily="18" charset="0"/>
                <a:ea typeface="Cambria" panose="02040503050406030204" pitchFamily="18" charset="0"/>
              </a:rPr>
              <a:t>phiên</a:t>
            </a:r>
            <a:r>
              <a:rPr lang="en-US" sz="4200" b="1" dirty="0">
                <a:solidFill>
                  <a:srgbClr val="FF0000"/>
                </a:solidFill>
                <a:latin typeface="Cambria" panose="02040503050406030204" pitchFamily="18" charset="0"/>
                <a:ea typeface="Cambria" panose="02040503050406030204" pitchFamily="18" charset="0"/>
              </a:rPr>
              <a:t> </a:t>
            </a:r>
            <a:r>
              <a:rPr lang="en-US" sz="4200" b="1" dirty="0" err="1">
                <a:solidFill>
                  <a:srgbClr val="FF0000"/>
                </a:solidFill>
                <a:latin typeface="Cambria" panose="02040503050406030204" pitchFamily="18" charset="0"/>
                <a:ea typeface="Cambria" panose="02040503050406030204" pitchFamily="18" charset="0"/>
              </a:rPr>
              <a:t>âm</a:t>
            </a:r>
            <a:r>
              <a:rPr lang="en-US" sz="4200" b="1" dirty="0">
                <a:solidFill>
                  <a:srgbClr val="FF0000"/>
                </a:solidFill>
                <a:latin typeface="Cambria" panose="02040503050406030204" pitchFamily="18" charset="0"/>
                <a:ea typeface="Cambria" panose="02040503050406030204" pitchFamily="18" charset="0"/>
              </a:rPr>
              <a:t> </a:t>
            </a:r>
            <a:r>
              <a:rPr lang="en-US" sz="4200" b="1" dirty="0" err="1">
                <a:solidFill>
                  <a:srgbClr val="FF0000"/>
                </a:solidFill>
                <a:latin typeface="Cambria" panose="02040503050406030204" pitchFamily="18" charset="0"/>
                <a:ea typeface="Cambria" panose="02040503050406030204" pitchFamily="18" charset="0"/>
              </a:rPr>
              <a:t>tiếng</a:t>
            </a:r>
            <a:r>
              <a:rPr lang="en-US" sz="4200" b="1" dirty="0">
                <a:solidFill>
                  <a:srgbClr val="FF0000"/>
                </a:solidFill>
                <a:latin typeface="Cambria" panose="02040503050406030204" pitchFamily="18" charset="0"/>
                <a:ea typeface="Cambria" panose="02040503050406030204" pitchFamily="18" charset="0"/>
              </a:rPr>
              <a:t> </a:t>
            </a:r>
            <a:r>
              <a:rPr lang="en-US" sz="4200" b="1" dirty="0" err="1">
                <a:solidFill>
                  <a:srgbClr val="FF0000"/>
                </a:solidFill>
                <a:latin typeface="Cambria" panose="02040503050406030204" pitchFamily="18" charset="0"/>
                <a:ea typeface="Cambria" panose="02040503050406030204" pitchFamily="18" charset="0"/>
              </a:rPr>
              <a:t>nước</a:t>
            </a:r>
            <a:r>
              <a:rPr lang="en-US" sz="4200" b="1" dirty="0">
                <a:solidFill>
                  <a:srgbClr val="FF0000"/>
                </a:solidFill>
                <a:latin typeface="Cambria" panose="02040503050406030204" pitchFamily="18" charset="0"/>
                <a:ea typeface="Cambria" panose="02040503050406030204" pitchFamily="18" charset="0"/>
              </a:rPr>
              <a:t> </a:t>
            </a:r>
            <a:r>
              <a:rPr lang="en-US" sz="4200" b="1" dirty="0" err="1">
                <a:solidFill>
                  <a:srgbClr val="FF0000"/>
                </a:solidFill>
                <a:latin typeface="Cambria" panose="02040503050406030204" pitchFamily="18" charset="0"/>
                <a:ea typeface="Cambria" panose="02040503050406030204" pitchFamily="18" charset="0"/>
              </a:rPr>
              <a:t>ngoài</a:t>
            </a:r>
            <a:r>
              <a:rPr lang="en-US" sz="4200" b="1" dirty="0">
                <a:solidFill>
                  <a:srgbClr val="FF0000"/>
                </a:solidFill>
                <a:latin typeface="Cambria" panose="02040503050406030204" pitchFamily="18" charset="0"/>
                <a:ea typeface="Cambria" panose="02040503050406030204" pitchFamily="18" charset="0"/>
              </a:rPr>
              <a:t>?</a:t>
            </a:r>
          </a:p>
          <a:p>
            <a:pPr algn="ctr"/>
            <a:endParaRPr lang="en-US" sz="4200" b="1" dirty="0">
              <a:solidFill>
                <a:srgbClr val="FF0000"/>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9"/>
                                        </p:tgtEl>
                                        <p:attrNameLst>
                                          <p:attrName>style.visibility</p:attrName>
                                        </p:attrNameLst>
                                      </p:cBhvr>
                                      <p:to>
                                        <p:strVal val="visible"/>
                                      </p:to>
                                    </p:set>
                                    <p:animEffect transition="in" filter="fade">
                                      <p:cBhvr>
                                        <p:cTn id="7" dur="500"/>
                                        <p:tgtEl>
                                          <p:spTgt spid="3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31"/>
                                        </p:tgtEl>
                                        <p:attrNameLst>
                                          <p:attrName>style.visibility</p:attrName>
                                        </p:attrNameLst>
                                      </p:cBhvr>
                                      <p:to>
                                        <p:strVal val="visible"/>
                                      </p:to>
                                    </p:set>
                                    <p:animEffect transition="in" filter="fade">
                                      <p:cBhvr>
                                        <p:cTn id="12" dur="500"/>
                                        <p:tgtEl>
                                          <p:spTgt spid="33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30"/>
                                        </p:tgtEl>
                                        <p:attrNameLst>
                                          <p:attrName>style.visibility</p:attrName>
                                        </p:attrNameLst>
                                      </p:cBhvr>
                                      <p:to>
                                        <p:strVal val="visible"/>
                                      </p:to>
                                    </p:set>
                                    <p:animEffect transition="in" filter="fade">
                                      <p:cBhvr>
                                        <p:cTn id="17" dur="500"/>
                                        <p:tgtEl>
                                          <p:spTgt spid="33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32"/>
                                        </p:tgtEl>
                                        <p:attrNameLst>
                                          <p:attrName>style.visibility</p:attrName>
                                        </p:attrNameLst>
                                      </p:cBhvr>
                                      <p:to>
                                        <p:strVal val="visible"/>
                                      </p:to>
                                    </p:set>
                                    <p:animEffect transition="in" filter="fade">
                                      <p:cBhvr>
                                        <p:cTn id="22" dur="500"/>
                                        <p:tgtEl>
                                          <p:spTgt spid="332"/>
                                        </p:tgtEl>
                                      </p:cBhvr>
                                    </p:animEffect>
                                  </p:childTnLst>
                                </p:cTn>
                              </p:par>
                              <p:par>
                                <p:cTn id="23" presetID="10" presetClass="entr" presetSubtype="0" fill="hold" nodeType="withEffect">
                                  <p:stCondLst>
                                    <p:cond delay="0"/>
                                  </p:stCondLst>
                                  <p:childTnLst>
                                    <p:set>
                                      <p:cBhvr>
                                        <p:cTn id="24" dur="1" fill="hold">
                                          <p:stCondLst>
                                            <p:cond delay="0"/>
                                          </p:stCondLst>
                                        </p:cTn>
                                        <p:tgtEl>
                                          <p:spTgt spid="326"/>
                                        </p:tgtEl>
                                        <p:attrNameLst>
                                          <p:attrName>style.visibility</p:attrName>
                                        </p:attrNameLst>
                                      </p:cBhvr>
                                      <p:to>
                                        <p:strVal val="visible"/>
                                      </p:to>
                                    </p:set>
                                    <p:animEffect transition="in" filter="fade">
                                      <p:cBhvr>
                                        <p:cTn id="25" dur="500"/>
                                        <p:tgtEl>
                                          <p:spTgt spid="32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wipe(down)">
                                      <p:cBhvr>
                                        <p:cTn id="30" dur="5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circle(in)">
                                      <p:cBhvr>
                                        <p:cTn id="35" dur="2000"/>
                                        <p:tgtEl>
                                          <p:spTgt spid="18"/>
                                        </p:tgtEl>
                                      </p:cBhvr>
                                    </p:animEffect>
                                  </p:childTnLst>
                                </p:cTn>
                              </p:par>
                            </p:childTnLst>
                          </p:cTn>
                        </p:par>
                      </p:childTnLst>
                    </p:cTn>
                  </p:par>
                  <p:par>
                    <p:cTn id="36" fill="hold">
                      <p:stCondLst>
                        <p:cond delay="indefinite"/>
                      </p:stCondLst>
                      <p:childTnLst>
                        <p:par>
                          <p:cTn id="37" fill="hold">
                            <p:stCondLst>
                              <p:cond delay="0"/>
                            </p:stCondLst>
                            <p:childTnLst>
                              <p:par>
                                <p:cTn id="38" presetID="26" presetClass="emph" presetSubtype="0" fill="hold" grpId="1" nodeType="clickEffect">
                                  <p:stCondLst>
                                    <p:cond delay="0"/>
                                  </p:stCondLst>
                                  <p:childTnLst>
                                    <p:animEffect transition="out" filter="fade">
                                      <p:cBhvr>
                                        <p:cTn id="39" dur="500" tmFilter="0, 0; .2, .5; .8, .5; 1, 0"/>
                                        <p:tgtEl>
                                          <p:spTgt spid="18"/>
                                        </p:tgtEl>
                                      </p:cBhvr>
                                    </p:animEffect>
                                    <p:animScale>
                                      <p:cBhvr>
                                        <p:cTn id="40" dur="250" autoRev="1" fill="hold"/>
                                        <p:tgtEl>
                                          <p:spTgt spid="1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1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EF8F8"/>
        </a:solidFill>
        <a:effectLst/>
      </p:bgPr>
    </p:bg>
    <p:spTree>
      <p:nvGrpSpPr>
        <p:cNvPr id="1" name="Shape 336"/>
        <p:cNvGrpSpPr/>
        <p:nvPr/>
      </p:nvGrpSpPr>
      <p:grpSpPr>
        <a:xfrm>
          <a:off x="0" y="0"/>
          <a:ext cx="0" cy="0"/>
          <a:chOff x="0" y="0"/>
          <a:chExt cx="0" cy="0"/>
        </a:xfrm>
      </p:grpSpPr>
      <p:pic>
        <p:nvPicPr>
          <p:cNvPr id="337" name="Google Shape;337;p12"/>
          <p:cNvPicPr preferRelativeResize="0"/>
          <p:nvPr/>
        </p:nvPicPr>
        <p:blipFill rotWithShape="1">
          <a:blip r:embed="rId3">
            <a:alphaModFix/>
          </a:blip>
          <a:srcRect r="25333"/>
          <a:stretch/>
        </p:blipFill>
        <p:spPr>
          <a:xfrm rot="-6318739">
            <a:off x="-3157064" y="4209346"/>
            <a:ext cx="9831934" cy="9502045"/>
          </a:xfrm>
          <a:prstGeom prst="rect">
            <a:avLst/>
          </a:prstGeom>
          <a:noFill/>
          <a:ln>
            <a:noFill/>
          </a:ln>
        </p:spPr>
      </p:pic>
      <p:pic>
        <p:nvPicPr>
          <p:cNvPr id="338" name="Google Shape;338;p12"/>
          <p:cNvPicPr preferRelativeResize="0"/>
          <p:nvPr/>
        </p:nvPicPr>
        <p:blipFill rotWithShape="1">
          <a:blip r:embed="rId4">
            <a:alphaModFix/>
          </a:blip>
          <a:srcRect/>
          <a:stretch/>
        </p:blipFill>
        <p:spPr>
          <a:xfrm rot="-2392950">
            <a:off x="1306259" y="3184956"/>
            <a:ext cx="1260217" cy="1317717"/>
          </a:xfrm>
          <a:prstGeom prst="rect">
            <a:avLst/>
          </a:prstGeom>
          <a:noFill/>
          <a:ln>
            <a:noFill/>
          </a:ln>
        </p:spPr>
      </p:pic>
      <p:grpSp>
        <p:nvGrpSpPr>
          <p:cNvPr id="339" name="Google Shape;339;p12"/>
          <p:cNvGrpSpPr/>
          <p:nvPr/>
        </p:nvGrpSpPr>
        <p:grpSpPr>
          <a:xfrm>
            <a:off x="1746995" y="3635028"/>
            <a:ext cx="14790040" cy="5619302"/>
            <a:chOff x="-3810" y="0"/>
            <a:chExt cx="4731818" cy="1797798"/>
          </a:xfrm>
        </p:grpSpPr>
        <p:sp>
          <p:nvSpPr>
            <p:cNvPr id="340" name="Google Shape;340;p12"/>
            <p:cNvSpPr/>
            <p:nvPr/>
          </p:nvSpPr>
          <p:spPr>
            <a:xfrm>
              <a:off x="10160" y="16510"/>
              <a:ext cx="4702607" cy="1771128"/>
            </a:xfrm>
            <a:custGeom>
              <a:avLst/>
              <a:gdLst/>
              <a:ahLst/>
              <a:cxnLst/>
              <a:rect l="l" t="t" r="r" b="b"/>
              <a:pathLst>
                <a:path w="4702607" h="1771128" extrusionOk="0">
                  <a:moveTo>
                    <a:pt x="4702607" y="1771128"/>
                  </a:moveTo>
                  <a:lnTo>
                    <a:pt x="0" y="1763508"/>
                  </a:lnTo>
                  <a:lnTo>
                    <a:pt x="0" y="627501"/>
                  </a:lnTo>
                  <a:lnTo>
                    <a:pt x="17780" y="19050"/>
                  </a:lnTo>
                  <a:lnTo>
                    <a:pt x="2342980" y="0"/>
                  </a:lnTo>
                  <a:lnTo>
                    <a:pt x="4683557" y="5080"/>
                  </a:lnTo>
                  <a:close/>
                </a:path>
              </a:pathLst>
            </a:custGeom>
            <a:solidFill>
              <a:srgbClr val="FFF5FB"/>
            </a:solidFill>
            <a:ln>
              <a:noFill/>
            </a:ln>
          </p:spPr>
        </p:sp>
        <p:sp>
          <p:nvSpPr>
            <p:cNvPr id="341" name="Google Shape;341;p12"/>
            <p:cNvSpPr/>
            <p:nvPr/>
          </p:nvSpPr>
          <p:spPr>
            <a:xfrm>
              <a:off x="-3810" y="0"/>
              <a:ext cx="4731818" cy="1797798"/>
            </a:xfrm>
            <a:custGeom>
              <a:avLst/>
              <a:gdLst/>
              <a:ahLst/>
              <a:cxnLst/>
              <a:rect l="l" t="t" r="r" b="b"/>
              <a:pathLst>
                <a:path w="4731818" h="1797798" extrusionOk="0">
                  <a:moveTo>
                    <a:pt x="4697527" y="21590"/>
                  </a:moveTo>
                  <a:cubicBezTo>
                    <a:pt x="4698797" y="34290"/>
                    <a:pt x="4698797" y="44450"/>
                    <a:pt x="4700068" y="54610"/>
                  </a:cubicBezTo>
                  <a:cubicBezTo>
                    <a:pt x="4702608" y="90209"/>
                    <a:pt x="4703877" y="127664"/>
                    <a:pt x="4706418" y="163781"/>
                  </a:cubicBezTo>
                  <a:cubicBezTo>
                    <a:pt x="4706418" y="215951"/>
                    <a:pt x="4719118" y="1244632"/>
                    <a:pt x="4725468" y="1296801"/>
                  </a:cubicBezTo>
                  <a:cubicBezTo>
                    <a:pt x="4731818" y="1375725"/>
                    <a:pt x="4728008" y="1455986"/>
                    <a:pt x="4728008" y="1534909"/>
                  </a:cubicBezTo>
                  <a:cubicBezTo>
                    <a:pt x="4728008" y="1604469"/>
                    <a:pt x="4729277" y="1668678"/>
                    <a:pt x="4730547" y="1736838"/>
                  </a:cubicBezTo>
                  <a:cubicBezTo>
                    <a:pt x="4730547" y="1758428"/>
                    <a:pt x="4730547" y="1772398"/>
                    <a:pt x="4730547" y="1796528"/>
                  </a:cubicBezTo>
                  <a:cubicBezTo>
                    <a:pt x="4707688" y="1796528"/>
                    <a:pt x="4687368" y="1797798"/>
                    <a:pt x="4657261" y="1796528"/>
                  </a:cubicBezTo>
                  <a:cubicBezTo>
                    <a:pt x="4419171" y="1791448"/>
                    <a:pt x="4177419" y="1797798"/>
                    <a:pt x="3939329" y="1792718"/>
                  </a:cubicBezTo>
                  <a:cubicBezTo>
                    <a:pt x="3796475" y="1788908"/>
                    <a:pt x="3657285" y="1791448"/>
                    <a:pt x="3514431" y="1788908"/>
                  </a:cubicBezTo>
                  <a:cubicBezTo>
                    <a:pt x="3448499" y="1787638"/>
                    <a:pt x="3382566" y="1786368"/>
                    <a:pt x="3316633" y="1785098"/>
                  </a:cubicBezTo>
                  <a:cubicBezTo>
                    <a:pt x="3276341" y="1785098"/>
                    <a:pt x="3239712" y="1786368"/>
                    <a:pt x="3199420" y="1786368"/>
                  </a:cubicBezTo>
                  <a:cubicBezTo>
                    <a:pt x="3096858" y="1785098"/>
                    <a:pt x="2814814" y="1786368"/>
                    <a:pt x="2712252" y="1785098"/>
                  </a:cubicBezTo>
                  <a:cubicBezTo>
                    <a:pt x="2638994" y="1783828"/>
                    <a:pt x="1173828" y="1792718"/>
                    <a:pt x="1100569" y="1791448"/>
                  </a:cubicBezTo>
                  <a:cubicBezTo>
                    <a:pt x="1082255" y="1791448"/>
                    <a:pt x="1060277" y="1792718"/>
                    <a:pt x="1041963" y="1792718"/>
                  </a:cubicBezTo>
                  <a:cubicBezTo>
                    <a:pt x="998008" y="1792718"/>
                    <a:pt x="957716" y="1793988"/>
                    <a:pt x="913761" y="1793988"/>
                  </a:cubicBezTo>
                  <a:cubicBezTo>
                    <a:pt x="803873" y="1793988"/>
                    <a:pt x="697649" y="1792718"/>
                    <a:pt x="587761" y="1791448"/>
                  </a:cubicBezTo>
                  <a:cubicBezTo>
                    <a:pt x="521829" y="1790178"/>
                    <a:pt x="455896" y="1788908"/>
                    <a:pt x="393626" y="1787638"/>
                  </a:cubicBezTo>
                  <a:cubicBezTo>
                    <a:pt x="276413" y="1786368"/>
                    <a:pt x="159200" y="1785098"/>
                    <a:pt x="48260" y="1785098"/>
                  </a:cubicBezTo>
                  <a:cubicBezTo>
                    <a:pt x="38100" y="1785098"/>
                    <a:pt x="29210" y="1785098"/>
                    <a:pt x="19050" y="1783828"/>
                  </a:cubicBezTo>
                  <a:cubicBezTo>
                    <a:pt x="10160" y="1782558"/>
                    <a:pt x="5080" y="1776208"/>
                    <a:pt x="7620" y="1767318"/>
                  </a:cubicBezTo>
                  <a:cubicBezTo>
                    <a:pt x="16510" y="1735562"/>
                    <a:pt x="12700" y="1702120"/>
                    <a:pt x="11430" y="1667340"/>
                  </a:cubicBezTo>
                  <a:cubicBezTo>
                    <a:pt x="10160" y="1596443"/>
                    <a:pt x="6350" y="1526883"/>
                    <a:pt x="7620" y="1455986"/>
                  </a:cubicBezTo>
                  <a:cubicBezTo>
                    <a:pt x="5080" y="1367699"/>
                    <a:pt x="0" y="274809"/>
                    <a:pt x="7620" y="185184"/>
                  </a:cubicBezTo>
                  <a:cubicBezTo>
                    <a:pt x="8890" y="167794"/>
                    <a:pt x="7620" y="149067"/>
                    <a:pt x="8890" y="131677"/>
                  </a:cubicBezTo>
                  <a:cubicBezTo>
                    <a:pt x="10160" y="103585"/>
                    <a:pt x="12700" y="72819"/>
                    <a:pt x="13970" y="44450"/>
                  </a:cubicBezTo>
                  <a:cubicBezTo>
                    <a:pt x="13970" y="41910"/>
                    <a:pt x="15240" y="39370"/>
                    <a:pt x="16510" y="38100"/>
                  </a:cubicBezTo>
                  <a:cubicBezTo>
                    <a:pt x="38100" y="35560"/>
                    <a:pt x="67627" y="30480"/>
                    <a:pt x="126234" y="29210"/>
                  </a:cubicBezTo>
                  <a:cubicBezTo>
                    <a:pt x="225132" y="25400"/>
                    <a:pt x="324031" y="22860"/>
                    <a:pt x="426593" y="20320"/>
                  </a:cubicBezTo>
                  <a:cubicBezTo>
                    <a:pt x="496188" y="17780"/>
                    <a:pt x="565784" y="16510"/>
                    <a:pt x="631716" y="13970"/>
                  </a:cubicBezTo>
                  <a:cubicBezTo>
                    <a:pt x="697649" y="11430"/>
                    <a:pt x="767244" y="8890"/>
                    <a:pt x="833176" y="8890"/>
                  </a:cubicBezTo>
                  <a:cubicBezTo>
                    <a:pt x="906435" y="7620"/>
                    <a:pt x="979693" y="10160"/>
                    <a:pt x="1052951" y="8890"/>
                  </a:cubicBezTo>
                  <a:cubicBezTo>
                    <a:pt x="1144524" y="8890"/>
                    <a:pt x="2803825" y="6350"/>
                    <a:pt x="2895398" y="5080"/>
                  </a:cubicBezTo>
                  <a:cubicBezTo>
                    <a:pt x="2983308" y="3810"/>
                    <a:pt x="3071218" y="2540"/>
                    <a:pt x="3162791" y="2540"/>
                  </a:cubicBezTo>
                  <a:cubicBezTo>
                    <a:pt x="3312971" y="1270"/>
                    <a:pt x="3459487" y="0"/>
                    <a:pt x="3609667" y="0"/>
                  </a:cubicBezTo>
                  <a:cubicBezTo>
                    <a:pt x="3671936" y="0"/>
                    <a:pt x="3737869" y="2540"/>
                    <a:pt x="3800138" y="2540"/>
                  </a:cubicBezTo>
                  <a:cubicBezTo>
                    <a:pt x="3972295" y="3810"/>
                    <a:pt x="4148116" y="5080"/>
                    <a:pt x="4320272" y="7620"/>
                  </a:cubicBezTo>
                  <a:cubicBezTo>
                    <a:pt x="4411845" y="8890"/>
                    <a:pt x="4503418" y="12700"/>
                    <a:pt x="4594991" y="16510"/>
                  </a:cubicBezTo>
                  <a:cubicBezTo>
                    <a:pt x="4616969" y="16510"/>
                    <a:pt x="4638946" y="16510"/>
                    <a:pt x="4657261" y="16510"/>
                  </a:cubicBezTo>
                  <a:cubicBezTo>
                    <a:pt x="4678477" y="17780"/>
                    <a:pt x="4687368" y="20320"/>
                    <a:pt x="4697527" y="21590"/>
                  </a:cubicBezTo>
                  <a:close/>
                  <a:moveTo>
                    <a:pt x="4707688" y="1780018"/>
                  </a:moveTo>
                  <a:cubicBezTo>
                    <a:pt x="4708958" y="1763508"/>
                    <a:pt x="4710227" y="1750808"/>
                    <a:pt x="4710227" y="1738108"/>
                  </a:cubicBezTo>
                  <a:cubicBezTo>
                    <a:pt x="4708958" y="1661990"/>
                    <a:pt x="4707688" y="1591092"/>
                    <a:pt x="4707688" y="1514844"/>
                  </a:cubicBezTo>
                  <a:cubicBezTo>
                    <a:pt x="4707688" y="1480064"/>
                    <a:pt x="4710227" y="1445284"/>
                    <a:pt x="4708958" y="1410505"/>
                  </a:cubicBezTo>
                  <a:cubicBezTo>
                    <a:pt x="4708958" y="1378400"/>
                    <a:pt x="4707688" y="1344958"/>
                    <a:pt x="4706418" y="1312853"/>
                  </a:cubicBezTo>
                  <a:cubicBezTo>
                    <a:pt x="4701338" y="1263359"/>
                    <a:pt x="4689908" y="238692"/>
                    <a:pt x="4689908" y="189197"/>
                  </a:cubicBezTo>
                  <a:cubicBezTo>
                    <a:pt x="4687368" y="147729"/>
                    <a:pt x="4684827" y="104923"/>
                    <a:pt x="4682288" y="63500"/>
                  </a:cubicBezTo>
                  <a:cubicBezTo>
                    <a:pt x="4681018" y="44450"/>
                    <a:pt x="4679747" y="43180"/>
                    <a:pt x="4646272" y="41910"/>
                  </a:cubicBezTo>
                  <a:cubicBezTo>
                    <a:pt x="4635284" y="41910"/>
                    <a:pt x="4627958" y="41910"/>
                    <a:pt x="4616969" y="40640"/>
                  </a:cubicBezTo>
                  <a:cubicBezTo>
                    <a:pt x="4525396" y="36830"/>
                    <a:pt x="4430160" y="31750"/>
                    <a:pt x="4338587" y="30480"/>
                  </a:cubicBezTo>
                  <a:cubicBezTo>
                    <a:pt x="4115149" y="26670"/>
                    <a:pt x="3888048" y="25400"/>
                    <a:pt x="3664611" y="22860"/>
                  </a:cubicBezTo>
                  <a:cubicBezTo>
                    <a:pt x="3631644" y="22860"/>
                    <a:pt x="3595015" y="22860"/>
                    <a:pt x="3562049" y="22860"/>
                  </a:cubicBezTo>
                  <a:cubicBezTo>
                    <a:pt x="3507105" y="22860"/>
                    <a:pt x="3452162" y="22860"/>
                    <a:pt x="3400881" y="22860"/>
                  </a:cubicBezTo>
                  <a:cubicBezTo>
                    <a:pt x="3283668" y="22860"/>
                    <a:pt x="3166454" y="22860"/>
                    <a:pt x="3052904" y="24130"/>
                  </a:cubicBezTo>
                  <a:cubicBezTo>
                    <a:pt x="2954005" y="25400"/>
                    <a:pt x="1287378" y="29210"/>
                    <a:pt x="1188479" y="29210"/>
                  </a:cubicBezTo>
                  <a:cubicBezTo>
                    <a:pt x="1027311" y="29210"/>
                    <a:pt x="866143" y="26670"/>
                    <a:pt x="704974" y="33020"/>
                  </a:cubicBezTo>
                  <a:cubicBezTo>
                    <a:pt x="620727" y="36830"/>
                    <a:pt x="540143" y="36830"/>
                    <a:pt x="459559" y="38100"/>
                  </a:cubicBezTo>
                  <a:cubicBezTo>
                    <a:pt x="320368" y="41910"/>
                    <a:pt x="181177" y="45720"/>
                    <a:pt x="49530" y="50800"/>
                  </a:cubicBezTo>
                  <a:cubicBezTo>
                    <a:pt x="36830" y="50800"/>
                    <a:pt x="34290" y="53340"/>
                    <a:pt x="33020" y="68806"/>
                  </a:cubicBezTo>
                  <a:cubicBezTo>
                    <a:pt x="31750" y="92884"/>
                    <a:pt x="31750" y="116962"/>
                    <a:pt x="30480" y="141041"/>
                  </a:cubicBezTo>
                  <a:cubicBezTo>
                    <a:pt x="29210" y="181171"/>
                    <a:pt x="26670" y="219964"/>
                    <a:pt x="25400" y="260095"/>
                  </a:cubicBezTo>
                  <a:cubicBezTo>
                    <a:pt x="20320" y="302901"/>
                    <a:pt x="26670" y="1348971"/>
                    <a:pt x="29210" y="1391777"/>
                  </a:cubicBezTo>
                  <a:cubicBezTo>
                    <a:pt x="29210" y="1437258"/>
                    <a:pt x="29210" y="1484077"/>
                    <a:pt x="30480" y="1529559"/>
                  </a:cubicBezTo>
                  <a:cubicBezTo>
                    <a:pt x="30480" y="1563001"/>
                    <a:pt x="33020" y="1596443"/>
                    <a:pt x="33020" y="1629885"/>
                  </a:cubicBezTo>
                  <a:cubicBezTo>
                    <a:pt x="33020" y="1666003"/>
                    <a:pt x="33020" y="1702120"/>
                    <a:pt x="31750" y="1738108"/>
                  </a:cubicBezTo>
                  <a:cubicBezTo>
                    <a:pt x="31750" y="1741918"/>
                    <a:pt x="31750" y="1744458"/>
                    <a:pt x="31750" y="1748268"/>
                  </a:cubicBezTo>
                  <a:cubicBezTo>
                    <a:pt x="31750" y="1758428"/>
                    <a:pt x="35560" y="1762238"/>
                    <a:pt x="44450" y="1762238"/>
                  </a:cubicBezTo>
                  <a:cubicBezTo>
                    <a:pt x="74953" y="1762238"/>
                    <a:pt x="126234" y="1763508"/>
                    <a:pt x="173852" y="1763508"/>
                  </a:cubicBezTo>
                  <a:cubicBezTo>
                    <a:pt x="243447" y="1763508"/>
                    <a:pt x="316705" y="1760968"/>
                    <a:pt x="386301" y="1763508"/>
                  </a:cubicBezTo>
                  <a:cubicBezTo>
                    <a:pt x="499851" y="1767318"/>
                    <a:pt x="613401" y="1769858"/>
                    <a:pt x="726952" y="1768588"/>
                  </a:cubicBezTo>
                  <a:cubicBezTo>
                    <a:pt x="800210" y="1767318"/>
                    <a:pt x="869806" y="1769858"/>
                    <a:pt x="943064" y="1769858"/>
                  </a:cubicBezTo>
                  <a:cubicBezTo>
                    <a:pt x="1049289" y="1769858"/>
                    <a:pt x="1155513" y="1768588"/>
                    <a:pt x="1261738" y="1769858"/>
                  </a:cubicBezTo>
                  <a:cubicBezTo>
                    <a:pt x="1419243" y="1771128"/>
                    <a:pt x="3148139" y="1760968"/>
                    <a:pt x="3309308" y="1763508"/>
                  </a:cubicBezTo>
                  <a:cubicBezTo>
                    <a:pt x="3378903" y="1764778"/>
                    <a:pt x="3448499" y="1766048"/>
                    <a:pt x="3514431" y="1766048"/>
                  </a:cubicBezTo>
                  <a:cubicBezTo>
                    <a:pt x="3635307" y="1768588"/>
                    <a:pt x="3752521" y="1764778"/>
                    <a:pt x="3873397" y="1768588"/>
                  </a:cubicBezTo>
                  <a:cubicBezTo>
                    <a:pt x="3972296" y="1771128"/>
                    <a:pt x="4071194" y="1771128"/>
                    <a:pt x="4170093" y="1773668"/>
                  </a:cubicBezTo>
                  <a:cubicBezTo>
                    <a:pt x="4316610" y="1777478"/>
                    <a:pt x="4463126" y="1780018"/>
                    <a:pt x="4609643" y="1781288"/>
                  </a:cubicBezTo>
                  <a:cubicBezTo>
                    <a:pt x="4664587" y="1781288"/>
                    <a:pt x="4687368" y="1780018"/>
                    <a:pt x="4707688" y="1780018"/>
                  </a:cubicBezTo>
                  <a:close/>
                </a:path>
              </a:pathLst>
            </a:custGeom>
            <a:solidFill>
              <a:srgbClr val="FCD7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42" name="Google Shape;342;p12"/>
          <p:cNvPicPr preferRelativeResize="0"/>
          <p:nvPr/>
        </p:nvPicPr>
        <p:blipFill rotWithShape="1">
          <a:blip r:embed="rId5">
            <a:alphaModFix/>
          </a:blip>
          <a:srcRect/>
          <a:stretch/>
        </p:blipFill>
        <p:spPr>
          <a:xfrm>
            <a:off x="15878558" y="7788821"/>
            <a:ext cx="2963612" cy="574200"/>
          </a:xfrm>
          <a:prstGeom prst="rect">
            <a:avLst/>
          </a:prstGeom>
          <a:noFill/>
          <a:ln>
            <a:noFill/>
          </a:ln>
        </p:spPr>
      </p:pic>
      <p:pic>
        <p:nvPicPr>
          <p:cNvPr id="343" name="Google Shape;343;p12"/>
          <p:cNvPicPr preferRelativeResize="0"/>
          <p:nvPr/>
        </p:nvPicPr>
        <p:blipFill rotWithShape="1">
          <a:blip r:embed="rId6">
            <a:alphaModFix/>
          </a:blip>
          <a:srcRect/>
          <a:stretch/>
        </p:blipFill>
        <p:spPr>
          <a:xfrm rot="-823767">
            <a:off x="14593917" y="3087637"/>
            <a:ext cx="1171461" cy="1094784"/>
          </a:xfrm>
          <a:prstGeom prst="rect">
            <a:avLst/>
          </a:prstGeom>
          <a:noFill/>
          <a:ln>
            <a:noFill/>
          </a:ln>
        </p:spPr>
      </p:pic>
      <p:pic>
        <p:nvPicPr>
          <p:cNvPr id="344" name="Google Shape;344;p12"/>
          <p:cNvPicPr preferRelativeResize="0"/>
          <p:nvPr/>
        </p:nvPicPr>
        <p:blipFill rotWithShape="1">
          <a:blip r:embed="rId7">
            <a:alphaModFix/>
          </a:blip>
          <a:srcRect/>
          <a:stretch/>
        </p:blipFill>
        <p:spPr>
          <a:xfrm>
            <a:off x="12264372" y="9163050"/>
            <a:ext cx="2154614" cy="329068"/>
          </a:xfrm>
          <a:prstGeom prst="rect">
            <a:avLst/>
          </a:prstGeom>
          <a:noFill/>
          <a:ln>
            <a:noFill/>
          </a:ln>
        </p:spPr>
      </p:pic>
      <p:grpSp>
        <p:nvGrpSpPr>
          <p:cNvPr id="345" name="Google Shape;345;p12"/>
          <p:cNvGrpSpPr/>
          <p:nvPr/>
        </p:nvGrpSpPr>
        <p:grpSpPr>
          <a:xfrm>
            <a:off x="301710" y="395408"/>
            <a:ext cx="6162237" cy="1371421"/>
            <a:chOff x="301710" y="395408"/>
            <a:chExt cx="6162237" cy="1371421"/>
          </a:xfrm>
        </p:grpSpPr>
        <p:sp>
          <p:nvSpPr>
            <p:cNvPr id="346" name="Google Shape;346;p12"/>
            <p:cNvSpPr/>
            <p:nvPr/>
          </p:nvSpPr>
          <p:spPr>
            <a:xfrm>
              <a:off x="334995" y="395408"/>
              <a:ext cx="6128952" cy="1371421"/>
            </a:xfrm>
            <a:prstGeom prst="roundRect">
              <a:avLst>
                <a:gd name="adj" fmla="val 50000"/>
              </a:avLst>
            </a:prstGeom>
            <a:solidFill>
              <a:srgbClr val="FCD7D7"/>
            </a:solidFill>
            <a:ln>
              <a:noFill/>
            </a:ln>
            <a:effectLst>
              <a:outerShdw blurRad="40000" dist="23000" dir="5400000" rotWithShape="0">
                <a:srgbClr val="000000">
                  <a:alpha val="34901"/>
                </a:srgbClr>
              </a:outerShdw>
            </a:effectLst>
          </p:spPr>
          <p:txBody>
            <a:bodyPr spcFirstLastPara="1" wrap="square" lIns="182875" tIns="91425" rIns="182875" bIns="91425" anchor="ctr" anchorCtr="0">
              <a:noAutofit/>
            </a:bodyPr>
            <a:lstStyle/>
            <a:p>
              <a:pPr marL="0" marR="0" lvl="0" indent="0" algn="ctr" rtl="0">
                <a:spcBef>
                  <a:spcPts val="0"/>
                </a:spcBef>
                <a:spcAft>
                  <a:spcPts val="0"/>
                </a:spcAft>
                <a:buNone/>
              </a:pPr>
              <a:r>
                <a:rPr lang="en-US" sz="6400" b="1">
                  <a:solidFill>
                    <a:srgbClr val="FFFFFF"/>
                  </a:solidFill>
                  <a:latin typeface="Times New Roman"/>
                  <a:ea typeface="Times New Roman"/>
                  <a:cs typeface="Times New Roman"/>
                  <a:sym typeface="Times New Roman"/>
                </a:rPr>
                <a:t>    </a:t>
              </a:r>
              <a:r>
                <a:rPr lang="en-US" sz="6400" b="1">
                  <a:solidFill>
                    <a:schemeClr val="dk1"/>
                  </a:solidFill>
                  <a:latin typeface="Times New Roman"/>
                  <a:ea typeface="Times New Roman"/>
                  <a:cs typeface="Times New Roman"/>
                  <a:sym typeface="Times New Roman"/>
                </a:rPr>
                <a:t>Luyện đọc</a:t>
              </a:r>
              <a:endParaRPr sz="6400" b="1">
                <a:solidFill>
                  <a:schemeClr val="dk1"/>
                </a:solidFill>
                <a:latin typeface="Times New Roman"/>
                <a:ea typeface="Times New Roman"/>
                <a:cs typeface="Times New Roman"/>
                <a:sym typeface="Times New Roman"/>
              </a:endParaRPr>
            </a:p>
          </p:txBody>
        </p:sp>
        <p:sp>
          <p:nvSpPr>
            <p:cNvPr id="347" name="Google Shape;347;p12"/>
            <p:cNvSpPr/>
            <p:nvPr/>
          </p:nvSpPr>
          <p:spPr>
            <a:xfrm>
              <a:off x="301710" y="395408"/>
              <a:ext cx="1371421" cy="1371421"/>
            </a:xfrm>
            <a:prstGeom prst="ellipse">
              <a:avLst/>
            </a:prstGeom>
            <a:solidFill>
              <a:srgbClr val="F1A29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48" name="Google Shape;348;p12"/>
            <p:cNvSpPr txBox="1"/>
            <p:nvPr/>
          </p:nvSpPr>
          <p:spPr>
            <a:xfrm>
              <a:off x="638606" y="419398"/>
              <a:ext cx="697627" cy="132343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8000" b="1">
                  <a:solidFill>
                    <a:schemeClr val="lt1"/>
                  </a:solidFill>
                  <a:latin typeface="Times New Roman"/>
                  <a:ea typeface="Times New Roman"/>
                  <a:cs typeface="Times New Roman"/>
                  <a:sym typeface="Times New Roman"/>
                </a:rPr>
                <a:t>1</a:t>
              </a:r>
              <a:endParaRPr sz="8000" b="1">
                <a:solidFill>
                  <a:schemeClr val="lt1"/>
                </a:solidFill>
                <a:latin typeface="Times New Roman"/>
                <a:ea typeface="Times New Roman"/>
                <a:cs typeface="Times New Roman"/>
                <a:sym typeface="Times New Roman"/>
              </a:endParaRPr>
            </a:p>
          </p:txBody>
        </p:sp>
      </p:grpSp>
      <p:sp>
        <p:nvSpPr>
          <p:cNvPr id="349" name="Google Shape;349;p12"/>
          <p:cNvSpPr/>
          <p:nvPr/>
        </p:nvSpPr>
        <p:spPr>
          <a:xfrm>
            <a:off x="5621040" y="2046623"/>
            <a:ext cx="7041959" cy="1246462"/>
          </a:xfrm>
          <a:prstGeom prst="rect">
            <a:avLst/>
          </a:prstGeom>
        </p:spPr>
        <p:txBody>
          <a:bodyPr>
            <a:prstTxWarp prst="textPlain">
              <a:avLst/>
            </a:prstTxWarp>
          </a:bodyPr>
          <a:lstStyle/>
          <a:p>
            <a:pPr lvl="0" algn="ctr"/>
            <a:r>
              <a:rPr b="1" i="0">
                <a:ln>
                  <a:noFill/>
                </a:ln>
                <a:solidFill>
                  <a:srgbClr val="F47421"/>
                </a:solidFill>
                <a:latin typeface="Anton;700"/>
              </a:rPr>
              <a:t>Chú thích:</a:t>
            </a:r>
          </a:p>
        </p:txBody>
      </p:sp>
      <p:sp>
        <p:nvSpPr>
          <p:cNvPr id="350" name="Google Shape;350;p12"/>
          <p:cNvSpPr txBox="1"/>
          <p:nvPr/>
        </p:nvSpPr>
        <p:spPr>
          <a:xfrm>
            <a:off x="8578066" y="4559627"/>
            <a:ext cx="7300492" cy="3416320"/>
          </a:xfrm>
          <a:prstGeom prst="rect">
            <a:avLst/>
          </a:prstGeom>
          <a:noFill/>
          <a:ln>
            <a:noFill/>
          </a:ln>
        </p:spPr>
        <p:txBody>
          <a:bodyPr spcFirstLastPara="1" wrap="square" lIns="91425" tIns="45700" rIns="91425" bIns="45700" anchor="t" anchorCtr="0">
            <a:spAutoFit/>
          </a:bodyPr>
          <a:lstStyle/>
          <a:p>
            <a:pPr marL="857250" marR="0" lvl="0" indent="-857250" algn="just" rtl="0">
              <a:spcBef>
                <a:spcPts val="0"/>
              </a:spcBef>
              <a:spcAft>
                <a:spcPts val="0"/>
              </a:spcAft>
              <a:buClr>
                <a:schemeClr val="dk1"/>
              </a:buClr>
              <a:buSzPts val="5400"/>
              <a:buFont typeface="Times New Roman"/>
              <a:buChar char="-"/>
            </a:pPr>
            <a:r>
              <a:rPr lang="en-US" sz="5400" b="1">
                <a:solidFill>
                  <a:schemeClr val="dk1"/>
                </a:solidFill>
                <a:latin typeface="Times New Roman"/>
                <a:ea typeface="Times New Roman"/>
                <a:cs typeface="Times New Roman"/>
                <a:sym typeface="Times New Roman"/>
              </a:rPr>
              <a:t>Bom nguyên tử:</a:t>
            </a:r>
            <a:endParaRPr/>
          </a:p>
          <a:p>
            <a:pPr marL="0" marR="0" lvl="0" indent="0" algn="just" rtl="0">
              <a:spcBef>
                <a:spcPts val="0"/>
              </a:spcBef>
              <a:spcAft>
                <a:spcPts val="0"/>
              </a:spcAft>
              <a:buNone/>
            </a:pPr>
            <a:r>
              <a:rPr lang="en-US" sz="5400" b="1">
                <a:solidFill>
                  <a:schemeClr val="dk1"/>
                </a:solidFill>
                <a:latin typeface="Times New Roman"/>
                <a:ea typeface="Times New Roman"/>
                <a:cs typeface="Times New Roman"/>
                <a:sym typeface="Times New Roman"/>
              </a:rPr>
              <a:t>Bom có sức sát thương và công phá lớn gấp nhiều lần bơm thường</a:t>
            </a:r>
            <a:endParaRPr sz="5400" b="1">
              <a:solidFill>
                <a:schemeClr val="dk1"/>
              </a:solidFill>
              <a:latin typeface="Times New Roman"/>
              <a:ea typeface="Times New Roman"/>
              <a:cs typeface="Times New Roman"/>
              <a:sym typeface="Times New Roman"/>
            </a:endParaRPr>
          </a:p>
        </p:txBody>
      </p:sp>
      <p:pic>
        <p:nvPicPr>
          <p:cNvPr id="351" name="Google Shape;351;p12" descr="5 loại bom nguyên tử khủng khiếp nhất lịch sử thế giới | Quốc tế | Báo Nghệ  An điện tử"/>
          <p:cNvPicPr preferRelativeResize="0"/>
          <p:nvPr/>
        </p:nvPicPr>
        <p:blipFill rotWithShape="1">
          <a:blip r:embed="rId8">
            <a:alphaModFix/>
          </a:blip>
          <a:srcRect t="1890" r="1" b="6681"/>
          <a:stretch/>
        </p:blipFill>
        <p:spPr>
          <a:xfrm>
            <a:off x="2119583" y="4210724"/>
            <a:ext cx="6100173" cy="4489796"/>
          </a:xfrm>
          <a:prstGeom prst="rect">
            <a:avLst/>
          </a:prstGeom>
          <a:noFill/>
          <a:ln>
            <a:noFill/>
          </a:ln>
        </p:spPr>
      </p:pic>
      <p:pic>
        <p:nvPicPr>
          <p:cNvPr id="352" name="Google Shape;352;p12"/>
          <p:cNvPicPr preferRelativeResize="0"/>
          <p:nvPr/>
        </p:nvPicPr>
        <p:blipFill rotWithShape="1">
          <a:blip r:embed="rId9">
            <a:alphaModFix/>
          </a:blip>
          <a:srcRect/>
          <a:stretch/>
        </p:blipFill>
        <p:spPr>
          <a:xfrm>
            <a:off x="13250194" y="221882"/>
            <a:ext cx="4330801" cy="428749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9"/>
                                        </p:tgtEl>
                                        <p:attrNameLst>
                                          <p:attrName>style.visibility</p:attrName>
                                        </p:attrNameLst>
                                      </p:cBhvr>
                                      <p:to>
                                        <p:strVal val="visible"/>
                                      </p:to>
                                    </p:set>
                                    <p:animEffect transition="in" filter="fade">
                                      <p:cBhvr>
                                        <p:cTn id="7" dur="1822"/>
                                        <p:tgtEl>
                                          <p:spTgt spid="34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51"/>
                                        </p:tgtEl>
                                        <p:attrNameLst>
                                          <p:attrName>style.visibility</p:attrName>
                                        </p:attrNameLst>
                                      </p:cBhvr>
                                      <p:to>
                                        <p:strVal val="visible"/>
                                      </p:to>
                                    </p:set>
                                    <p:animEffect transition="in" filter="fade">
                                      <p:cBhvr>
                                        <p:cTn id="12" dur="500"/>
                                        <p:tgtEl>
                                          <p:spTgt spid="351"/>
                                        </p:tgtEl>
                                      </p:cBhvr>
                                    </p:animEffect>
                                  </p:childTnLst>
                                </p:cTn>
                              </p:par>
                              <p:par>
                                <p:cTn id="13" presetID="10" presetClass="entr" presetSubtype="0" fill="hold" nodeType="withEffect">
                                  <p:stCondLst>
                                    <p:cond delay="0"/>
                                  </p:stCondLst>
                                  <p:childTnLst>
                                    <p:set>
                                      <p:cBhvr>
                                        <p:cTn id="14" dur="1" fill="hold">
                                          <p:stCondLst>
                                            <p:cond delay="0"/>
                                          </p:stCondLst>
                                        </p:cTn>
                                        <p:tgtEl>
                                          <p:spTgt spid="350"/>
                                        </p:tgtEl>
                                        <p:attrNameLst>
                                          <p:attrName>style.visibility</p:attrName>
                                        </p:attrNameLst>
                                      </p:cBhvr>
                                      <p:to>
                                        <p:strVal val="visible"/>
                                      </p:to>
                                    </p:set>
                                    <p:animEffect transition="in" filter="fade">
                                      <p:cBhvr>
                                        <p:cTn id="15" dur="500"/>
                                        <p:tgtEl>
                                          <p:spTgt spid="3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ndex">
            <a:extLst>
              <a:ext uri="{FF2B5EF4-FFF2-40B4-BE49-F238E27FC236}">
                <a16:creationId xmlns:a16="http://schemas.microsoft.com/office/drawing/2014/main" id="{E5BD2B2A-5DEF-47BC-BA2C-F04DE14CA7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66620" y="5415020"/>
            <a:ext cx="4193355" cy="4287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t3">
            <a:extLst>
              <a:ext uri="{FF2B5EF4-FFF2-40B4-BE49-F238E27FC236}">
                <a16:creationId xmlns:a16="http://schemas.microsoft.com/office/drawing/2014/main" id="{793AB684-981B-4EB6-B944-7819BCDD8556}"/>
              </a:ext>
            </a:extLst>
          </p:cNvPr>
          <p:cNvPicPr>
            <a:picLocks noChangeAspect="1" noChangeArrowheads="1"/>
          </p:cNvPicPr>
          <p:nvPr/>
        </p:nvPicPr>
        <p:blipFill>
          <a:blip r:embed="rId3">
            <a:lum contrast="18000"/>
            <a:extLst>
              <a:ext uri="{28A0092B-C50C-407E-A947-70E740481C1C}">
                <a14:useLocalDpi xmlns:a14="http://schemas.microsoft.com/office/drawing/2010/main" val="0"/>
              </a:ext>
            </a:extLst>
          </a:blip>
          <a:srcRect/>
          <a:stretch>
            <a:fillRect/>
          </a:stretch>
        </p:blipFill>
        <p:spPr bwMode="auto">
          <a:xfrm>
            <a:off x="2485097" y="624296"/>
            <a:ext cx="5829854" cy="435787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7" descr="t6">
            <a:extLst>
              <a:ext uri="{FF2B5EF4-FFF2-40B4-BE49-F238E27FC236}">
                <a16:creationId xmlns:a16="http://schemas.microsoft.com/office/drawing/2014/main" id="{91AC2253-7DBA-4A53-8266-02F5A6E869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85127" y="5632719"/>
            <a:ext cx="5829854" cy="419708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8" descr="t7">
            <a:extLst>
              <a:ext uri="{FF2B5EF4-FFF2-40B4-BE49-F238E27FC236}">
                <a16:creationId xmlns:a16="http://schemas.microsoft.com/office/drawing/2014/main" id="{C0943667-F3A3-494D-9BEC-1C1E49FA30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43548" y="624294"/>
            <a:ext cx="5829852" cy="4325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Oval 8">
            <a:extLst>
              <a:ext uri="{FF2B5EF4-FFF2-40B4-BE49-F238E27FC236}">
                <a16:creationId xmlns:a16="http://schemas.microsoft.com/office/drawing/2014/main" id="{010BD667-0809-4C68-81DC-425B7A05D4B8}"/>
              </a:ext>
            </a:extLst>
          </p:cNvPr>
          <p:cNvSpPr/>
          <p:nvPr/>
        </p:nvSpPr>
        <p:spPr>
          <a:xfrm>
            <a:off x="6286018" y="3472553"/>
            <a:ext cx="6486110" cy="359361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p>
        </p:txBody>
      </p:sp>
      <p:sp>
        <p:nvSpPr>
          <p:cNvPr id="10" name="TextBox 9">
            <a:extLst>
              <a:ext uri="{FF2B5EF4-FFF2-40B4-BE49-F238E27FC236}">
                <a16:creationId xmlns:a16="http://schemas.microsoft.com/office/drawing/2014/main" id="{9523A8E2-0BEC-4A3F-BFB2-1EA82AEA7E68}"/>
              </a:ext>
            </a:extLst>
          </p:cNvPr>
          <p:cNvSpPr txBox="1"/>
          <p:nvPr/>
        </p:nvSpPr>
        <p:spPr>
          <a:xfrm>
            <a:off x="6599927" y="3873821"/>
            <a:ext cx="6172200" cy="1754326"/>
          </a:xfrm>
          <a:prstGeom prst="rect">
            <a:avLst/>
          </a:prstGeom>
          <a:noFill/>
        </p:spPr>
        <p:txBody>
          <a:bodyPr wrap="square" rtlCol="0">
            <a:spAutoFit/>
          </a:bodyPr>
          <a:lstStyle/>
          <a:p>
            <a:pPr algn="ctr"/>
            <a:r>
              <a:rPr lang="en-US" altLang="en-US" sz="3600" b="1" dirty="0" err="1">
                <a:latin typeface="Cambria" panose="02040503050406030204" pitchFamily="18" charset="0"/>
                <a:sym typeface="Cambria" panose="02040503050406030204" pitchFamily="18" charset="0"/>
              </a:rPr>
              <a:t>Chất</a:t>
            </a:r>
            <a:r>
              <a:rPr lang="en-US" altLang="en-US" sz="3600" b="1" dirty="0">
                <a:latin typeface="Cambria" panose="02040503050406030204" pitchFamily="18" charset="0"/>
                <a:sym typeface="Cambria" panose="02040503050406030204" pitchFamily="18" charset="0"/>
              </a:rPr>
              <a:t> </a:t>
            </a:r>
            <a:r>
              <a:rPr lang="en-US" altLang="en-US" sz="3600" b="1" dirty="0" err="1">
                <a:latin typeface="Cambria" panose="02040503050406030204" pitchFamily="18" charset="0"/>
                <a:sym typeface="Cambria" panose="02040503050406030204" pitchFamily="18" charset="0"/>
              </a:rPr>
              <a:t>sinh</a:t>
            </a:r>
            <a:r>
              <a:rPr lang="en-US" altLang="en-US" sz="3600" b="1" dirty="0">
                <a:latin typeface="Cambria" panose="02040503050406030204" pitchFamily="18" charset="0"/>
                <a:sym typeface="Cambria" panose="02040503050406030204" pitchFamily="18" charset="0"/>
              </a:rPr>
              <a:t> ra </a:t>
            </a:r>
            <a:r>
              <a:rPr lang="en-US" altLang="en-US" sz="3600" b="1" dirty="0" err="1">
                <a:latin typeface="Cambria" panose="02040503050406030204" pitchFamily="18" charset="0"/>
                <a:sym typeface="Cambria" panose="02040503050406030204" pitchFamily="18" charset="0"/>
              </a:rPr>
              <a:t>khi</a:t>
            </a:r>
            <a:r>
              <a:rPr lang="en-US" altLang="en-US" sz="3600" b="1" dirty="0">
                <a:latin typeface="Cambria" panose="02040503050406030204" pitchFamily="18" charset="0"/>
                <a:sym typeface="Cambria" panose="02040503050406030204" pitchFamily="18" charset="0"/>
              </a:rPr>
              <a:t> </a:t>
            </a:r>
            <a:r>
              <a:rPr lang="en-US" altLang="en-US" sz="3600" b="1" dirty="0" err="1">
                <a:latin typeface="Cambria" panose="02040503050406030204" pitchFamily="18" charset="0"/>
                <a:sym typeface="Cambria" panose="02040503050406030204" pitchFamily="18" charset="0"/>
              </a:rPr>
              <a:t>bom</a:t>
            </a:r>
            <a:r>
              <a:rPr lang="en-US" altLang="en-US" sz="3600" b="1" dirty="0">
                <a:latin typeface="Cambria" panose="02040503050406030204" pitchFamily="18" charset="0"/>
                <a:sym typeface="Cambria" panose="02040503050406030204" pitchFamily="18" charset="0"/>
              </a:rPr>
              <a:t> </a:t>
            </a:r>
            <a:r>
              <a:rPr lang="en-US" altLang="en-US" sz="3600" b="1" dirty="0" err="1">
                <a:latin typeface="Cambria" panose="02040503050406030204" pitchFamily="18" charset="0"/>
                <a:sym typeface="Cambria" panose="02040503050406030204" pitchFamily="18" charset="0"/>
              </a:rPr>
              <a:t>nguyên</a:t>
            </a:r>
            <a:r>
              <a:rPr lang="en-US" altLang="en-US" sz="3600" b="1" dirty="0">
                <a:latin typeface="Cambria" panose="02040503050406030204" pitchFamily="18" charset="0"/>
                <a:sym typeface="Cambria" panose="02040503050406030204" pitchFamily="18" charset="0"/>
              </a:rPr>
              <a:t> </a:t>
            </a:r>
            <a:r>
              <a:rPr lang="en-US" altLang="en-US" sz="3600" b="1" dirty="0" err="1">
                <a:latin typeface="Cambria" panose="02040503050406030204" pitchFamily="18" charset="0"/>
                <a:sym typeface="Cambria" panose="02040503050406030204" pitchFamily="18" charset="0"/>
              </a:rPr>
              <a:t>tử</a:t>
            </a:r>
            <a:r>
              <a:rPr lang="en-US" altLang="en-US" sz="3600" b="1" dirty="0">
                <a:latin typeface="Cambria" panose="02040503050406030204" pitchFamily="18" charset="0"/>
                <a:sym typeface="Cambria" panose="02040503050406030204" pitchFamily="18" charset="0"/>
              </a:rPr>
              <a:t> </a:t>
            </a:r>
            <a:r>
              <a:rPr lang="en-US" altLang="en-US" sz="3600" b="1" dirty="0" err="1">
                <a:latin typeface="Cambria" panose="02040503050406030204" pitchFamily="18" charset="0"/>
                <a:sym typeface="Cambria" panose="02040503050406030204" pitchFamily="18" charset="0"/>
              </a:rPr>
              <a:t>nổ</a:t>
            </a:r>
            <a:r>
              <a:rPr lang="en-US" altLang="en-US" sz="3600" b="1" dirty="0">
                <a:latin typeface="Cambria" panose="02040503050406030204" pitchFamily="18" charset="0"/>
                <a:sym typeface="Cambria" panose="02040503050406030204" pitchFamily="18" charset="0"/>
              </a:rPr>
              <a:t>, </a:t>
            </a:r>
            <a:r>
              <a:rPr lang="en-US" altLang="en-US" sz="3600" b="1" dirty="0" err="1">
                <a:latin typeface="Cambria" panose="02040503050406030204" pitchFamily="18" charset="0"/>
                <a:sym typeface="Cambria" panose="02040503050406030204" pitchFamily="18" charset="0"/>
              </a:rPr>
              <a:t>rất</a:t>
            </a:r>
            <a:r>
              <a:rPr lang="en-US" altLang="en-US" sz="3600" b="1" dirty="0">
                <a:latin typeface="Cambria" panose="02040503050406030204" pitchFamily="18" charset="0"/>
                <a:sym typeface="Cambria" panose="02040503050406030204" pitchFamily="18" charset="0"/>
              </a:rPr>
              <a:t> </a:t>
            </a:r>
            <a:r>
              <a:rPr lang="en-US" altLang="en-US" sz="3600" b="1" dirty="0" err="1">
                <a:latin typeface="Cambria" panose="02040503050406030204" pitchFamily="18" charset="0"/>
                <a:sym typeface="Cambria" panose="02040503050406030204" pitchFamily="18" charset="0"/>
              </a:rPr>
              <a:t>có</a:t>
            </a:r>
            <a:r>
              <a:rPr lang="en-US" altLang="en-US" sz="3600" b="1" dirty="0">
                <a:latin typeface="Cambria" panose="02040503050406030204" pitchFamily="18" charset="0"/>
                <a:sym typeface="Cambria" panose="02040503050406030204" pitchFamily="18" charset="0"/>
              </a:rPr>
              <a:t> </a:t>
            </a:r>
            <a:r>
              <a:rPr lang="en-US" altLang="en-US" sz="3600" b="1" dirty="0" err="1">
                <a:latin typeface="Cambria" panose="02040503050406030204" pitchFamily="18" charset="0"/>
                <a:sym typeface="Cambria" panose="02040503050406030204" pitchFamily="18" charset="0"/>
              </a:rPr>
              <a:t>hại</a:t>
            </a:r>
            <a:r>
              <a:rPr lang="en-US" altLang="en-US" sz="3600" b="1" dirty="0">
                <a:latin typeface="Cambria" panose="02040503050406030204" pitchFamily="18" charset="0"/>
                <a:sym typeface="Cambria" panose="02040503050406030204" pitchFamily="18" charset="0"/>
              </a:rPr>
              <a:t> </a:t>
            </a:r>
            <a:r>
              <a:rPr lang="en-US" altLang="en-US" sz="3600" b="1" dirty="0" err="1">
                <a:latin typeface="Cambria" panose="02040503050406030204" pitchFamily="18" charset="0"/>
                <a:sym typeface="Cambria" panose="02040503050406030204" pitchFamily="18" charset="0"/>
              </a:rPr>
              <a:t>cho</a:t>
            </a:r>
            <a:r>
              <a:rPr lang="en-US" altLang="en-US" sz="3600" b="1" dirty="0">
                <a:latin typeface="Cambria" panose="02040503050406030204" pitchFamily="18" charset="0"/>
                <a:sym typeface="Cambria" panose="02040503050406030204" pitchFamily="18" charset="0"/>
              </a:rPr>
              <a:t> </a:t>
            </a:r>
            <a:r>
              <a:rPr lang="en-US" altLang="en-US" sz="3600" b="1" dirty="0" err="1">
                <a:latin typeface="Cambria" panose="02040503050406030204" pitchFamily="18" charset="0"/>
                <a:sym typeface="Cambria" panose="02040503050406030204" pitchFamily="18" charset="0"/>
              </a:rPr>
              <a:t>sức</a:t>
            </a:r>
            <a:r>
              <a:rPr lang="en-US" altLang="en-US" sz="3600" b="1" dirty="0">
                <a:latin typeface="Cambria" panose="02040503050406030204" pitchFamily="18" charset="0"/>
                <a:sym typeface="Cambria" panose="02040503050406030204" pitchFamily="18" charset="0"/>
              </a:rPr>
              <a:t> </a:t>
            </a:r>
            <a:r>
              <a:rPr lang="en-US" altLang="en-US" sz="3600" b="1" dirty="0" err="1">
                <a:latin typeface="Cambria" panose="02040503050406030204" pitchFamily="18" charset="0"/>
                <a:sym typeface="Cambria" panose="02040503050406030204" pitchFamily="18" charset="0"/>
              </a:rPr>
              <a:t>khỏe</a:t>
            </a:r>
            <a:r>
              <a:rPr lang="en-US" altLang="en-US" sz="3600" b="1" dirty="0">
                <a:latin typeface="Cambria" panose="02040503050406030204" pitchFamily="18" charset="0"/>
                <a:sym typeface="Cambria" panose="02040503050406030204" pitchFamily="18" charset="0"/>
              </a:rPr>
              <a:t> </a:t>
            </a:r>
            <a:r>
              <a:rPr lang="en-US" altLang="en-US" sz="3600" b="1" dirty="0" err="1">
                <a:latin typeface="Cambria" panose="02040503050406030204" pitchFamily="18" charset="0"/>
                <a:sym typeface="Cambria" panose="02040503050406030204" pitchFamily="18" charset="0"/>
              </a:rPr>
              <a:t>và</a:t>
            </a:r>
            <a:r>
              <a:rPr lang="en-US" altLang="en-US" sz="3600" b="1" dirty="0">
                <a:latin typeface="Cambria" panose="02040503050406030204" pitchFamily="18" charset="0"/>
                <a:sym typeface="Cambria" panose="02040503050406030204" pitchFamily="18" charset="0"/>
              </a:rPr>
              <a:t> </a:t>
            </a:r>
            <a:r>
              <a:rPr lang="en-US" altLang="en-US" sz="3600" b="1" dirty="0" err="1">
                <a:latin typeface="Cambria" panose="02040503050406030204" pitchFamily="18" charset="0"/>
                <a:sym typeface="Cambria" panose="02040503050406030204" pitchFamily="18" charset="0"/>
              </a:rPr>
              <a:t>môi</a:t>
            </a:r>
            <a:r>
              <a:rPr lang="en-US" altLang="en-US" sz="3600" b="1" dirty="0">
                <a:latin typeface="Cambria" panose="02040503050406030204" pitchFamily="18" charset="0"/>
                <a:sym typeface="Cambria" panose="02040503050406030204" pitchFamily="18" charset="0"/>
              </a:rPr>
              <a:t> </a:t>
            </a:r>
            <a:r>
              <a:rPr lang="en-US" altLang="en-US" sz="3600" b="1" dirty="0" err="1">
                <a:latin typeface="Cambria" panose="02040503050406030204" pitchFamily="18" charset="0"/>
                <a:sym typeface="Cambria" panose="02040503050406030204" pitchFamily="18" charset="0"/>
              </a:rPr>
              <a:t>trường</a:t>
            </a:r>
            <a:r>
              <a:rPr lang="en-US" altLang="en-US" sz="3600" b="1" dirty="0">
                <a:latin typeface="Cambria" panose="02040503050406030204" pitchFamily="18" charset="0"/>
                <a:sym typeface="Cambria" panose="02040503050406030204" pitchFamily="18" charset="0"/>
              </a:rPr>
              <a:t>.</a:t>
            </a:r>
            <a:endParaRPr lang="en-US" sz="3600" b="1" dirty="0"/>
          </a:p>
        </p:txBody>
      </p:sp>
      <p:sp>
        <p:nvSpPr>
          <p:cNvPr id="8" name="Rectangle 7">
            <a:extLst>
              <a:ext uri="{FF2B5EF4-FFF2-40B4-BE49-F238E27FC236}">
                <a16:creationId xmlns:a16="http://schemas.microsoft.com/office/drawing/2014/main" id="{C4B42CE0-05EE-43C8-BFDD-FFA28AA07282}"/>
              </a:ext>
            </a:extLst>
          </p:cNvPr>
          <p:cNvSpPr/>
          <p:nvPr/>
        </p:nvSpPr>
        <p:spPr>
          <a:xfrm>
            <a:off x="6936464" y="5683105"/>
            <a:ext cx="5543504" cy="646331"/>
          </a:xfrm>
          <a:prstGeom prst="rect">
            <a:avLst/>
          </a:prstGeom>
          <a:noFill/>
        </p:spPr>
        <p:txBody>
          <a:bodyPr wrap="none">
            <a:spAutoFit/>
          </a:bodyPr>
          <a:lstStyle/>
          <a:p>
            <a:pPr algn="ctr">
              <a:defRPr/>
            </a:pPr>
            <a:r>
              <a:rPr lang="en-SG" sz="3600" b="1" dirty="0">
                <a:ln w="12700">
                  <a:solidFill>
                    <a:schemeClr val="tx2">
                      <a:lumMod val="75000"/>
                    </a:schemeClr>
                  </a:solidFill>
                  <a:prstDash val="solid"/>
                </a:ln>
                <a:solidFill>
                  <a:srgbClr val="0000CC"/>
                </a:solidFill>
                <a:effectLst>
                  <a:outerShdw dist="38100" dir="2640000" algn="bl" rotWithShape="0">
                    <a:schemeClr val="tx2">
                      <a:lumMod val="75000"/>
                    </a:schemeClr>
                  </a:outerShdw>
                </a:effectLst>
              </a:rPr>
              <a:t>PHÓNG XẠ NGUYÊN TỬ</a:t>
            </a:r>
            <a:endParaRPr lang="en-US" sz="3600" b="1" dirty="0">
              <a:ln w="12700">
                <a:solidFill>
                  <a:schemeClr val="tx2">
                    <a:lumMod val="75000"/>
                  </a:schemeClr>
                </a:solidFill>
                <a:prstDash val="solid"/>
              </a:ln>
              <a:solidFill>
                <a:srgbClr val="0000CC"/>
              </a:solidFill>
              <a:effectLst>
                <a:outerShdw dist="38100" dir="2640000" algn="bl" rotWithShape="0">
                  <a:schemeClr val="tx2">
                    <a:lumMod val="75000"/>
                  </a:schemeClr>
                </a:outerShdw>
              </a:effectLst>
            </a:endParaRPr>
          </a:p>
        </p:txBody>
      </p:sp>
    </p:spTree>
    <p:extLst>
      <p:ext uri="{BB962C8B-B14F-4D97-AF65-F5344CB8AC3E}">
        <p14:creationId xmlns:p14="http://schemas.microsoft.com/office/powerpoint/2010/main" val="1020173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EF8F8"/>
        </a:solidFill>
        <a:effectLst/>
      </p:bgPr>
    </p:bg>
    <p:spTree>
      <p:nvGrpSpPr>
        <p:cNvPr id="1" name="Shape 357"/>
        <p:cNvGrpSpPr/>
        <p:nvPr/>
      </p:nvGrpSpPr>
      <p:grpSpPr>
        <a:xfrm>
          <a:off x="0" y="0"/>
          <a:ext cx="0" cy="0"/>
          <a:chOff x="0" y="0"/>
          <a:chExt cx="0" cy="0"/>
        </a:xfrm>
      </p:grpSpPr>
      <p:pic>
        <p:nvPicPr>
          <p:cNvPr id="358" name="Google Shape;358;p13"/>
          <p:cNvPicPr preferRelativeResize="0"/>
          <p:nvPr/>
        </p:nvPicPr>
        <p:blipFill rotWithShape="1">
          <a:blip r:embed="rId3">
            <a:alphaModFix/>
          </a:blip>
          <a:srcRect r="25333"/>
          <a:stretch/>
        </p:blipFill>
        <p:spPr>
          <a:xfrm rot="-6318739">
            <a:off x="-3157064" y="4209346"/>
            <a:ext cx="9831934" cy="9502045"/>
          </a:xfrm>
          <a:prstGeom prst="rect">
            <a:avLst/>
          </a:prstGeom>
          <a:noFill/>
          <a:ln>
            <a:noFill/>
          </a:ln>
        </p:spPr>
      </p:pic>
      <p:pic>
        <p:nvPicPr>
          <p:cNvPr id="359" name="Google Shape;359;p13"/>
          <p:cNvPicPr preferRelativeResize="0"/>
          <p:nvPr/>
        </p:nvPicPr>
        <p:blipFill rotWithShape="1">
          <a:blip r:embed="rId4">
            <a:alphaModFix/>
          </a:blip>
          <a:srcRect/>
          <a:stretch/>
        </p:blipFill>
        <p:spPr>
          <a:xfrm rot="-2392950">
            <a:off x="1306259" y="3184956"/>
            <a:ext cx="1260217" cy="1317717"/>
          </a:xfrm>
          <a:prstGeom prst="rect">
            <a:avLst/>
          </a:prstGeom>
          <a:noFill/>
          <a:ln>
            <a:noFill/>
          </a:ln>
        </p:spPr>
      </p:pic>
      <p:grpSp>
        <p:nvGrpSpPr>
          <p:cNvPr id="360" name="Google Shape;360;p13"/>
          <p:cNvGrpSpPr/>
          <p:nvPr/>
        </p:nvGrpSpPr>
        <p:grpSpPr>
          <a:xfrm>
            <a:off x="1746995" y="3635028"/>
            <a:ext cx="14790040" cy="5619302"/>
            <a:chOff x="-3810" y="0"/>
            <a:chExt cx="4731818" cy="1797798"/>
          </a:xfrm>
        </p:grpSpPr>
        <p:sp>
          <p:nvSpPr>
            <p:cNvPr id="361" name="Google Shape;361;p13"/>
            <p:cNvSpPr/>
            <p:nvPr/>
          </p:nvSpPr>
          <p:spPr>
            <a:xfrm>
              <a:off x="10160" y="16510"/>
              <a:ext cx="4702607" cy="1771128"/>
            </a:xfrm>
            <a:custGeom>
              <a:avLst/>
              <a:gdLst/>
              <a:ahLst/>
              <a:cxnLst/>
              <a:rect l="l" t="t" r="r" b="b"/>
              <a:pathLst>
                <a:path w="4702607" h="1771128" extrusionOk="0">
                  <a:moveTo>
                    <a:pt x="4702607" y="1771128"/>
                  </a:moveTo>
                  <a:lnTo>
                    <a:pt x="0" y="1763508"/>
                  </a:lnTo>
                  <a:lnTo>
                    <a:pt x="0" y="627501"/>
                  </a:lnTo>
                  <a:lnTo>
                    <a:pt x="17780" y="19050"/>
                  </a:lnTo>
                  <a:lnTo>
                    <a:pt x="2342980" y="0"/>
                  </a:lnTo>
                  <a:lnTo>
                    <a:pt x="4683557" y="5080"/>
                  </a:lnTo>
                  <a:close/>
                </a:path>
              </a:pathLst>
            </a:custGeom>
            <a:solidFill>
              <a:srgbClr val="FFF5FB"/>
            </a:solidFill>
            <a:ln>
              <a:noFill/>
            </a:ln>
          </p:spPr>
        </p:sp>
        <p:sp>
          <p:nvSpPr>
            <p:cNvPr id="362" name="Google Shape;362;p13"/>
            <p:cNvSpPr/>
            <p:nvPr/>
          </p:nvSpPr>
          <p:spPr>
            <a:xfrm>
              <a:off x="-3810" y="0"/>
              <a:ext cx="4731818" cy="1797798"/>
            </a:xfrm>
            <a:custGeom>
              <a:avLst/>
              <a:gdLst/>
              <a:ahLst/>
              <a:cxnLst/>
              <a:rect l="l" t="t" r="r" b="b"/>
              <a:pathLst>
                <a:path w="4731818" h="1797798" extrusionOk="0">
                  <a:moveTo>
                    <a:pt x="4697527" y="21590"/>
                  </a:moveTo>
                  <a:cubicBezTo>
                    <a:pt x="4698797" y="34290"/>
                    <a:pt x="4698797" y="44450"/>
                    <a:pt x="4700068" y="54610"/>
                  </a:cubicBezTo>
                  <a:cubicBezTo>
                    <a:pt x="4702608" y="90209"/>
                    <a:pt x="4703877" y="127664"/>
                    <a:pt x="4706418" y="163781"/>
                  </a:cubicBezTo>
                  <a:cubicBezTo>
                    <a:pt x="4706418" y="215951"/>
                    <a:pt x="4719118" y="1244632"/>
                    <a:pt x="4725468" y="1296801"/>
                  </a:cubicBezTo>
                  <a:cubicBezTo>
                    <a:pt x="4731818" y="1375725"/>
                    <a:pt x="4728008" y="1455986"/>
                    <a:pt x="4728008" y="1534909"/>
                  </a:cubicBezTo>
                  <a:cubicBezTo>
                    <a:pt x="4728008" y="1604469"/>
                    <a:pt x="4729277" y="1668678"/>
                    <a:pt x="4730547" y="1736838"/>
                  </a:cubicBezTo>
                  <a:cubicBezTo>
                    <a:pt x="4730547" y="1758428"/>
                    <a:pt x="4730547" y="1772398"/>
                    <a:pt x="4730547" y="1796528"/>
                  </a:cubicBezTo>
                  <a:cubicBezTo>
                    <a:pt x="4707688" y="1796528"/>
                    <a:pt x="4687368" y="1797798"/>
                    <a:pt x="4657261" y="1796528"/>
                  </a:cubicBezTo>
                  <a:cubicBezTo>
                    <a:pt x="4419171" y="1791448"/>
                    <a:pt x="4177419" y="1797798"/>
                    <a:pt x="3939329" y="1792718"/>
                  </a:cubicBezTo>
                  <a:cubicBezTo>
                    <a:pt x="3796475" y="1788908"/>
                    <a:pt x="3657285" y="1791448"/>
                    <a:pt x="3514431" y="1788908"/>
                  </a:cubicBezTo>
                  <a:cubicBezTo>
                    <a:pt x="3448499" y="1787638"/>
                    <a:pt x="3382566" y="1786368"/>
                    <a:pt x="3316633" y="1785098"/>
                  </a:cubicBezTo>
                  <a:cubicBezTo>
                    <a:pt x="3276341" y="1785098"/>
                    <a:pt x="3239712" y="1786368"/>
                    <a:pt x="3199420" y="1786368"/>
                  </a:cubicBezTo>
                  <a:cubicBezTo>
                    <a:pt x="3096858" y="1785098"/>
                    <a:pt x="2814814" y="1786368"/>
                    <a:pt x="2712252" y="1785098"/>
                  </a:cubicBezTo>
                  <a:cubicBezTo>
                    <a:pt x="2638994" y="1783828"/>
                    <a:pt x="1173828" y="1792718"/>
                    <a:pt x="1100569" y="1791448"/>
                  </a:cubicBezTo>
                  <a:cubicBezTo>
                    <a:pt x="1082255" y="1791448"/>
                    <a:pt x="1060277" y="1792718"/>
                    <a:pt x="1041963" y="1792718"/>
                  </a:cubicBezTo>
                  <a:cubicBezTo>
                    <a:pt x="998008" y="1792718"/>
                    <a:pt x="957716" y="1793988"/>
                    <a:pt x="913761" y="1793988"/>
                  </a:cubicBezTo>
                  <a:cubicBezTo>
                    <a:pt x="803873" y="1793988"/>
                    <a:pt x="697649" y="1792718"/>
                    <a:pt x="587761" y="1791448"/>
                  </a:cubicBezTo>
                  <a:cubicBezTo>
                    <a:pt x="521829" y="1790178"/>
                    <a:pt x="455896" y="1788908"/>
                    <a:pt x="393626" y="1787638"/>
                  </a:cubicBezTo>
                  <a:cubicBezTo>
                    <a:pt x="276413" y="1786368"/>
                    <a:pt x="159200" y="1785098"/>
                    <a:pt x="48260" y="1785098"/>
                  </a:cubicBezTo>
                  <a:cubicBezTo>
                    <a:pt x="38100" y="1785098"/>
                    <a:pt x="29210" y="1785098"/>
                    <a:pt x="19050" y="1783828"/>
                  </a:cubicBezTo>
                  <a:cubicBezTo>
                    <a:pt x="10160" y="1782558"/>
                    <a:pt x="5080" y="1776208"/>
                    <a:pt x="7620" y="1767318"/>
                  </a:cubicBezTo>
                  <a:cubicBezTo>
                    <a:pt x="16510" y="1735562"/>
                    <a:pt x="12700" y="1702120"/>
                    <a:pt x="11430" y="1667340"/>
                  </a:cubicBezTo>
                  <a:cubicBezTo>
                    <a:pt x="10160" y="1596443"/>
                    <a:pt x="6350" y="1526883"/>
                    <a:pt x="7620" y="1455986"/>
                  </a:cubicBezTo>
                  <a:cubicBezTo>
                    <a:pt x="5080" y="1367699"/>
                    <a:pt x="0" y="274809"/>
                    <a:pt x="7620" y="185184"/>
                  </a:cubicBezTo>
                  <a:cubicBezTo>
                    <a:pt x="8890" y="167794"/>
                    <a:pt x="7620" y="149067"/>
                    <a:pt x="8890" y="131677"/>
                  </a:cubicBezTo>
                  <a:cubicBezTo>
                    <a:pt x="10160" y="103585"/>
                    <a:pt x="12700" y="72819"/>
                    <a:pt x="13970" y="44450"/>
                  </a:cubicBezTo>
                  <a:cubicBezTo>
                    <a:pt x="13970" y="41910"/>
                    <a:pt x="15240" y="39370"/>
                    <a:pt x="16510" y="38100"/>
                  </a:cubicBezTo>
                  <a:cubicBezTo>
                    <a:pt x="38100" y="35560"/>
                    <a:pt x="67627" y="30480"/>
                    <a:pt x="126234" y="29210"/>
                  </a:cubicBezTo>
                  <a:cubicBezTo>
                    <a:pt x="225132" y="25400"/>
                    <a:pt x="324031" y="22860"/>
                    <a:pt x="426593" y="20320"/>
                  </a:cubicBezTo>
                  <a:cubicBezTo>
                    <a:pt x="496188" y="17780"/>
                    <a:pt x="565784" y="16510"/>
                    <a:pt x="631716" y="13970"/>
                  </a:cubicBezTo>
                  <a:cubicBezTo>
                    <a:pt x="697649" y="11430"/>
                    <a:pt x="767244" y="8890"/>
                    <a:pt x="833176" y="8890"/>
                  </a:cubicBezTo>
                  <a:cubicBezTo>
                    <a:pt x="906435" y="7620"/>
                    <a:pt x="979693" y="10160"/>
                    <a:pt x="1052951" y="8890"/>
                  </a:cubicBezTo>
                  <a:cubicBezTo>
                    <a:pt x="1144524" y="8890"/>
                    <a:pt x="2803825" y="6350"/>
                    <a:pt x="2895398" y="5080"/>
                  </a:cubicBezTo>
                  <a:cubicBezTo>
                    <a:pt x="2983308" y="3810"/>
                    <a:pt x="3071218" y="2540"/>
                    <a:pt x="3162791" y="2540"/>
                  </a:cubicBezTo>
                  <a:cubicBezTo>
                    <a:pt x="3312971" y="1270"/>
                    <a:pt x="3459487" y="0"/>
                    <a:pt x="3609667" y="0"/>
                  </a:cubicBezTo>
                  <a:cubicBezTo>
                    <a:pt x="3671936" y="0"/>
                    <a:pt x="3737869" y="2540"/>
                    <a:pt x="3800138" y="2540"/>
                  </a:cubicBezTo>
                  <a:cubicBezTo>
                    <a:pt x="3972295" y="3810"/>
                    <a:pt x="4148116" y="5080"/>
                    <a:pt x="4320272" y="7620"/>
                  </a:cubicBezTo>
                  <a:cubicBezTo>
                    <a:pt x="4411845" y="8890"/>
                    <a:pt x="4503418" y="12700"/>
                    <a:pt x="4594991" y="16510"/>
                  </a:cubicBezTo>
                  <a:cubicBezTo>
                    <a:pt x="4616969" y="16510"/>
                    <a:pt x="4638946" y="16510"/>
                    <a:pt x="4657261" y="16510"/>
                  </a:cubicBezTo>
                  <a:cubicBezTo>
                    <a:pt x="4678477" y="17780"/>
                    <a:pt x="4687368" y="20320"/>
                    <a:pt x="4697527" y="21590"/>
                  </a:cubicBezTo>
                  <a:close/>
                  <a:moveTo>
                    <a:pt x="4707688" y="1780018"/>
                  </a:moveTo>
                  <a:cubicBezTo>
                    <a:pt x="4708958" y="1763508"/>
                    <a:pt x="4710227" y="1750808"/>
                    <a:pt x="4710227" y="1738108"/>
                  </a:cubicBezTo>
                  <a:cubicBezTo>
                    <a:pt x="4708958" y="1661990"/>
                    <a:pt x="4707688" y="1591092"/>
                    <a:pt x="4707688" y="1514844"/>
                  </a:cubicBezTo>
                  <a:cubicBezTo>
                    <a:pt x="4707688" y="1480064"/>
                    <a:pt x="4710227" y="1445284"/>
                    <a:pt x="4708958" y="1410505"/>
                  </a:cubicBezTo>
                  <a:cubicBezTo>
                    <a:pt x="4708958" y="1378400"/>
                    <a:pt x="4707688" y="1344958"/>
                    <a:pt x="4706418" y="1312853"/>
                  </a:cubicBezTo>
                  <a:cubicBezTo>
                    <a:pt x="4701338" y="1263359"/>
                    <a:pt x="4689908" y="238692"/>
                    <a:pt x="4689908" y="189197"/>
                  </a:cubicBezTo>
                  <a:cubicBezTo>
                    <a:pt x="4687368" y="147729"/>
                    <a:pt x="4684827" y="104923"/>
                    <a:pt x="4682288" y="63500"/>
                  </a:cubicBezTo>
                  <a:cubicBezTo>
                    <a:pt x="4681018" y="44450"/>
                    <a:pt x="4679747" y="43180"/>
                    <a:pt x="4646272" y="41910"/>
                  </a:cubicBezTo>
                  <a:cubicBezTo>
                    <a:pt x="4635284" y="41910"/>
                    <a:pt x="4627958" y="41910"/>
                    <a:pt x="4616969" y="40640"/>
                  </a:cubicBezTo>
                  <a:cubicBezTo>
                    <a:pt x="4525396" y="36830"/>
                    <a:pt x="4430160" y="31750"/>
                    <a:pt x="4338587" y="30480"/>
                  </a:cubicBezTo>
                  <a:cubicBezTo>
                    <a:pt x="4115149" y="26670"/>
                    <a:pt x="3888048" y="25400"/>
                    <a:pt x="3664611" y="22860"/>
                  </a:cubicBezTo>
                  <a:cubicBezTo>
                    <a:pt x="3631644" y="22860"/>
                    <a:pt x="3595015" y="22860"/>
                    <a:pt x="3562049" y="22860"/>
                  </a:cubicBezTo>
                  <a:cubicBezTo>
                    <a:pt x="3507105" y="22860"/>
                    <a:pt x="3452162" y="22860"/>
                    <a:pt x="3400881" y="22860"/>
                  </a:cubicBezTo>
                  <a:cubicBezTo>
                    <a:pt x="3283668" y="22860"/>
                    <a:pt x="3166454" y="22860"/>
                    <a:pt x="3052904" y="24130"/>
                  </a:cubicBezTo>
                  <a:cubicBezTo>
                    <a:pt x="2954005" y="25400"/>
                    <a:pt x="1287378" y="29210"/>
                    <a:pt x="1188479" y="29210"/>
                  </a:cubicBezTo>
                  <a:cubicBezTo>
                    <a:pt x="1027311" y="29210"/>
                    <a:pt x="866143" y="26670"/>
                    <a:pt x="704974" y="33020"/>
                  </a:cubicBezTo>
                  <a:cubicBezTo>
                    <a:pt x="620727" y="36830"/>
                    <a:pt x="540143" y="36830"/>
                    <a:pt x="459559" y="38100"/>
                  </a:cubicBezTo>
                  <a:cubicBezTo>
                    <a:pt x="320368" y="41910"/>
                    <a:pt x="181177" y="45720"/>
                    <a:pt x="49530" y="50800"/>
                  </a:cubicBezTo>
                  <a:cubicBezTo>
                    <a:pt x="36830" y="50800"/>
                    <a:pt x="34290" y="53340"/>
                    <a:pt x="33020" y="68806"/>
                  </a:cubicBezTo>
                  <a:cubicBezTo>
                    <a:pt x="31750" y="92884"/>
                    <a:pt x="31750" y="116962"/>
                    <a:pt x="30480" y="141041"/>
                  </a:cubicBezTo>
                  <a:cubicBezTo>
                    <a:pt x="29210" y="181171"/>
                    <a:pt x="26670" y="219964"/>
                    <a:pt x="25400" y="260095"/>
                  </a:cubicBezTo>
                  <a:cubicBezTo>
                    <a:pt x="20320" y="302901"/>
                    <a:pt x="26670" y="1348971"/>
                    <a:pt x="29210" y="1391777"/>
                  </a:cubicBezTo>
                  <a:cubicBezTo>
                    <a:pt x="29210" y="1437258"/>
                    <a:pt x="29210" y="1484077"/>
                    <a:pt x="30480" y="1529559"/>
                  </a:cubicBezTo>
                  <a:cubicBezTo>
                    <a:pt x="30480" y="1563001"/>
                    <a:pt x="33020" y="1596443"/>
                    <a:pt x="33020" y="1629885"/>
                  </a:cubicBezTo>
                  <a:cubicBezTo>
                    <a:pt x="33020" y="1666003"/>
                    <a:pt x="33020" y="1702120"/>
                    <a:pt x="31750" y="1738108"/>
                  </a:cubicBezTo>
                  <a:cubicBezTo>
                    <a:pt x="31750" y="1741918"/>
                    <a:pt x="31750" y="1744458"/>
                    <a:pt x="31750" y="1748268"/>
                  </a:cubicBezTo>
                  <a:cubicBezTo>
                    <a:pt x="31750" y="1758428"/>
                    <a:pt x="35560" y="1762238"/>
                    <a:pt x="44450" y="1762238"/>
                  </a:cubicBezTo>
                  <a:cubicBezTo>
                    <a:pt x="74953" y="1762238"/>
                    <a:pt x="126234" y="1763508"/>
                    <a:pt x="173852" y="1763508"/>
                  </a:cubicBezTo>
                  <a:cubicBezTo>
                    <a:pt x="243447" y="1763508"/>
                    <a:pt x="316705" y="1760968"/>
                    <a:pt x="386301" y="1763508"/>
                  </a:cubicBezTo>
                  <a:cubicBezTo>
                    <a:pt x="499851" y="1767318"/>
                    <a:pt x="613401" y="1769858"/>
                    <a:pt x="726952" y="1768588"/>
                  </a:cubicBezTo>
                  <a:cubicBezTo>
                    <a:pt x="800210" y="1767318"/>
                    <a:pt x="869806" y="1769858"/>
                    <a:pt x="943064" y="1769858"/>
                  </a:cubicBezTo>
                  <a:cubicBezTo>
                    <a:pt x="1049289" y="1769858"/>
                    <a:pt x="1155513" y="1768588"/>
                    <a:pt x="1261738" y="1769858"/>
                  </a:cubicBezTo>
                  <a:cubicBezTo>
                    <a:pt x="1419243" y="1771128"/>
                    <a:pt x="3148139" y="1760968"/>
                    <a:pt x="3309308" y="1763508"/>
                  </a:cubicBezTo>
                  <a:cubicBezTo>
                    <a:pt x="3378903" y="1764778"/>
                    <a:pt x="3448499" y="1766048"/>
                    <a:pt x="3514431" y="1766048"/>
                  </a:cubicBezTo>
                  <a:cubicBezTo>
                    <a:pt x="3635307" y="1768588"/>
                    <a:pt x="3752521" y="1764778"/>
                    <a:pt x="3873397" y="1768588"/>
                  </a:cubicBezTo>
                  <a:cubicBezTo>
                    <a:pt x="3972296" y="1771128"/>
                    <a:pt x="4071194" y="1771128"/>
                    <a:pt x="4170093" y="1773668"/>
                  </a:cubicBezTo>
                  <a:cubicBezTo>
                    <a:pt x="4316610" y="1777478"/>
                    <a:pt x="4463126" y="1780018"/>
                    <a:pt x="4609643" y="1781288"/>
                  </a:cubicBezTo>
                  <a:cubicBezTo>
                    <a:pt x="4664587" y="1781288"/>
                    <a:pt x="4687368" y="1780018"/>
                    <a:pt x="4707688" y="1780018"/>
                  </a:cubicBezTo>
                  <a:close/>
                </a:path>
              </a:pathLst>
            </a:custGeom>
            <a:solidFill>
              <a:srgbClr val="FCD7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63" name="Google Shape;363;p13"/>
          <p:cNvPicPr preferRelativeResize="0"/>
          <p:nvPr/>
        </p:nvPicPr>
        <p:blipFill rotWithShape="1">
          <a:blip r:embed="rId5">
            <a:alphaModFix/>
          </a:blip>
          <a:srcRect/>
          <a:stretch/>
        </p:blipFill>
        <p:spPr>
          <a:xfrm>
            <a:off x="15878558" y="7788821"/>
            <a:ext cx="2963612" cy="574200"/>
          </a:xfrm>
          <a:prstGeom prst="rect">
            <a:avLst/>
          </a:prstGeom>
          <a:noFill/>
          <a:ln>
            <a:noFill/>
          </a:ln>
        </p:spPr>
      </p:pic>
      <p:pic>
        <p:nvPicPr>
          <p:cNvPr id="364" name="Google Shape;364;p13"/>
          <p:cNvPicPr preferRelativeResize="0"/>
          <p:nvPr/>
        </p:nvPicPr>
        <p:blipFill rotWithShape="1">
          <a:blip r:embed="rId6">
            <a:alphaModFix/>
          </a:blip>
          <a:srcRect/>
          <a:stretch/>
        </p:blipFill>
        <p:spPr>
          <a:xfrm rot="-823767">
            <a:off x="14593917" y="3087637"/>
            <a:ext cx="1171461" cy="1094784"/>
          </a:xfrm>
          <a:prstGeom prst="rect">
            <a:avLst/>
          </a:prstGeom>
          <a:noFill/>
          <a:ln>
            <a:noFill/>
          </a:ln>
        </p:spPr>
      </p:pic>
      <p:pic>
        <p:nvPicPr>
          <p:cNvPr id="365" name="Google Shape;365;p13"/>
          <p:cNvPicPr preferRelativeResize="0"/>
          <p:nvPr/>
        </p:nvPicPr>
        <p:blipFill rotWithShape="1">
          <a:blip r:embed="rId7">
            <a:alphaModFix/>
          </a:blip>
          <a:srcRect/>
          <a:stretch/>
        </p:blipFill>
        <p:spPr>
          <a:xfrm>
            <a:off x="12264372" y="9163050"/>
            <a:ext cx="2154614" cy="329068"/>
          </a:xfrm>
          <a:prstGeom prst="rect">
            <a:avLst/>
          </a:prstGeom>
          <a:noFill/>
          <a:ln>
            <a:noFill/>
          </a:ln>
        </p:spPr>
      </p:pic>
      <p:grpSp>
        <p:nvGrpSpPr>
          <p:cNvPr id="366" name="Google Shape;366;p13"/>
          <p:cNvGrpSpPr/>
          <p:nvPr/>
        </p:nvGrpSpPr>
        <p:grpSpPr>
          <a:xfrm>
            <a:off x="301710" y="395408"/>
            <a:ext cx="6162237" cy="1371421"/>
            <a:chOff x="301710" y="395408"/>
            <a:chExt cx="6162237" cy="1371421"/>
          </a:xfrm>
        </p:grpSpPr>
        <p:sp>
          <p:nvSpPr>
            <p:cNvPr id="367" name="Google Shape;367;p13"/>
            <p:cNvSpPr/>
            <p:nvPr/>
          </p:nvSpPr>
          <p:spPr>
            <a:xfrm>
              <a:off x="334995" y="395408"/>
              <a:ext cx="6128952" cy="1371421"/>
            </a:xfrm>
            <a:prstGeom prst="roundRect">
              <a:avLst>
                <a:gd name="adj" fmla="val 50000"/>
              </a:avLst>
            </a:prstGeom>
            <a:solidFill>
              <a:srgbClr val="FCD7D7"/>
            </a:solidFill>
            <a:ln>
              <a:noFill/>
            </a:ln>
            <a:effectLst>
              <a:outerShdw blurRad="40000" dist="23000" dir="5400000" rotWithShape="0">
                <a:srgbClr val="000000">
                  <a:alpha val="34901"/>
                </a:srgbClr>
              </a:outerShdw>
            </a:effectLst>
          </p:spPr>
          <p:txBody>
            <a:bodyPr spcFirstLastPara="1" wrap="square" lIns="182875" tIns="91425" rIns="182875" bIns="91425" anchor="ctr" anchorCtr="0">
              <a:noAutofit/>
            </a:bodyPr>
            <a:lstStyle/>
            <a:p>
              <a:pPr marL="0" marR="0" lvl="0" indent="0" algn="ctr" rtl="0">
                <a:spcBef>
                  <a:spcPts val="0"/>
                </a:spcBef>
                <a:spcAft>
                  <a:spcPts val="0"/>
                </a:spcAft>
                <a:buNone/>
              </a:pPr>
              <a:r>
                <a:rPr lang="en-US" sz="6400" b="1">
                  <a:solidFill>
                    <a:srgbClr val="FFFFFF"/>
                  </a:solidFill>
                  <a:latin typeface="Times New Roman"/>
                  <a:ea typeface="Times New Roman"/>
                  <a:cs typeface="Times New Roman"/>
                  <a:sym typeface="Times New Roman"/>
                </a:rPr>
                <a:t>    </a:t>
              </a:r>
              <a:r>
                <a:rPr lang="en-US" sz="6400" b="1">
                  <a:solidFill>
                    <a:schemeClr val="dk1"/>
                  </a:solidFill>
                  <a:latin typeface="Times New Roman"/>
                  <a:ea typeface="Times New Roman"/>
                  <a:cs typeface="Times New Roman"/>
                  <a:sym typeface="Times New Roman"/>
                </a:rPr>
                <a:t>Luyện đọc</a:t>
              </a:r>
              <a:endParaRPr sz="6400" b="1">
                <a:solidFill>
                  <a:schemeClr val="dk1"/>
                </a:solidFill>
                <a:latin typeface="Times New Roman"/>
                <a:ea typeface="Times New Roman"/>
                <a:cs typeface="Times New Roman"/>
                <a:sym typeface="Times New Roman"/>
              </a:endParaRPr>
            </a:p>
          </p:txBody>
        </p:sp>
        <p:sp>
          <p:nvSpPr>
            <p:cNvPr id="368" name="Google Shape;368;p13"/>
            <p:cNvSpPr/>
            <p:nvPr/>
          </p:nvSpPr>
          <p:spPr>
            <a:xfrm>
              <a:off x="301710" y="395408"/>
              <a:ext cx="1371421" cy="1371421"/>
            </a:xfrm>
            <a:prstGeom prst="ellipse">
              <a:avLst/>
            </a:prstGeom>
            <a:solidFill>
              <a:srgbClr val="F1A29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69" name="Google Shape;369;p13"/>
            <p:cNvSpPr txBox="1"/>
            <p:nvPr/>
          </p:nvSpPr>
          <p:spPr>
            <a:xfrm>
              <a:off x="638606" y="419398"/>
              <a:ext cx="697627" cy="132343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8000" b="1">
                  <a:solidFill>
                    <a:schemeClr val="lt1"/>
                  </a:solidFill>
                  <a:latin typeface="Times New Roman"/>
                  <a:ea typeface="Times New Roman"/>
                  <a:cs typeface="Times New Roman"/>
                  <a:sym typeface="Times New Roman"/>
                </a:rPr>
                <a:t>1</a:t>
              </a:r>
              <a:endParaRPr sz="8000" b="1">
                <a:solidFill>
                  <a:schemeClr val="lt1"/>
                </a:solidFill>
                <a:latin typeface="Times New Roman"/>
                <a:ea typeface="Times New Roman"/>
                <a:cs typeface="Times New Roman"/>
                <a:sym typeface="Times New Roman"/>
              </a:endParaRPr>
            </a:p>
          </p:txBody>
        </p:sp>
      </p:grpSp>
      <p:sp>
        <p:nvSpPr>
          <p:cNvPr id="370" name="Google Shape;370;p13"/>
          <p:cNvSpPr/>
          <p:nvPr/>
        </p:nvSpPr>
        <p:spPr>
          <a:xfrm>
            <a:off x="5621040" y="2046623"/>
            <a:ext cx="7041959" cy="1246462"/>
          </a:xfrm>
          <a:prstGeom prst="rect">
            <a:avLst/>
          </a:prstGeom>
        </p:spPr>
        <p:txBody>
          <a:bodyPr>
            <a:prstTxWarp prst="textPlain">
              <a:avLst/>
            </a:prstTxWarp>
          </a:bodyPr>
          <a:lstStyle/>
          <a:p>
            <a:pPr lvl="0" algn="ctr"/>
            <a:r>
              <a:rPr b="1" i="0">
                <a:ln>
                  <a:noFill/>
                </a:ln>
                <a:solidFill>
                  <a:srgbClr val="F47421"/>
                </a:solidFill>
                <a:latin typeface="Anton;700"/>
              </a:rPr>
              <a:t>Chú thích:</a:t>
            </a:r>
          </a:p>
        </p:txBody>
      </p:sp>
      <p:sp>
        <p:nvSpPr>
          <p:cNvPr id="371" name="Google Shape;371;p13"/>
          <p:cNvSpPr txBox="1"/>
          <p:nvPr/>
        </p:nvSpPr>
        <p:spPr>
          <a:xfrm>
            <a:off x="8578066" y="4301183"/>
            <a:ext cx="7300492" cy="4247317"/>
          </a:xfrm>
          <a:prstGeom prst="rect">
            <a:avLst/>
          </a:prstGeom>
          <a:noFill/>
          <a:ln>
            <a:noFill/>
          </a:ln>
        </p:spPr>
        <p:txBody>
          <a:bodyPr spcFirstLastPara="1" wrap="square" lIns="91425" tIns="45700" rIns="91425" bIns="45700" anchor="t" anchorCtr="0">
            <a:spAutoFit/>
          </a:bodyPr>
          <a:lstStyle/>
          <a:p>
            <a:pPr marL="857250" marR="0" lvl="0" indent="-857250" algn="just" rtl="0">
              <a:spcBef>
                <a:spcPts val="0"/>
              </a:spcBef>
              <a:spcAft>
                <a:spcPts val="0"/>
              </a:spcAft>
              <a:buClr>
                <a:schemeClr val="dk1"/>
              </a:buClr>
              <a:buSzPts val="5400"/>
              <a:buFont typeface="Times New Roman"/>
              <a:buChar char="-"/>
            </a:pPr>
            <a:r>
              <a:rPr lang="en-US" sz="5400" b="1">
                <a:solidFill>
                  <a:schemeClr val="dk1"/>
                </a:solidFill>
                <a:latin typeface="Times New Roman"/>
                <a:ea typeface="Times New Roman"/>
                <a:cs typeface="Times New Roman"/>
                <a:sym typeface="Times New Roman"/>
              </a:rPr>
              <a:t>Phóng xạ nguyên tử:</a:t>
            </a:r>
            <a:endParaRPr/>
          </a:p>
          <a:p>
            <a:pPr marL="0" marR="0" lvl="0" indent="0" algn="just" rtl="0">
              <a:spcBef>
                <a:spcPts val="0"/>
              </a:spcBef>
              <a:spcAft>
                <a:spcPts val="0"/>
              </a:spcAft>
              <a:buNone/>
            </a:pPr>
            <a:r>
              <a:rPr lang="en-US" sz="5400" b="1">
                <a:solidFill>
                  <a:schemeClr val="dk1"/>
                </a:solidFill>
                <a:latin typeface="Times New Roman"/>
                <a:ea typeface="Times New Roman"/>
                <a:cs typeface="Times New Roman"/>
                <a:sym typeface="Times New Roman"/>
              </a:rPr>
              <a:t>Chất sinh ra khi bom nguyên tử nổ, rất có hại cho sức khỏe và môi trường.</a:t>
            </a:r>
            <a:endParaRPr sz="5400" b="1">
              <a:solidFill>
                <a:schemeClr val="dk1"/>
              </a:solidFill>
              <a:latin typeface="Times New Roman"/>
              <a:ea typeface="Times New Roman"/>
              <a:cs typeface="Times New Roman"/>
              <a:sym typeface="Times New Roman"/>
            </a:endParaRPr>
          </a:p>
        </p:txBody>
      </p:sp>
      <p:pic>
        <p:nvPicPr>
          <p:cNvPr id="372" name="Google Shape;372;p13" descr="Động cơ thúc đẩy Mỹ ném bom nguyên tử Nhật Bản - VnExpress"/>
          <p:cNvPicPr preferRelativeResize="0"/>
          <p:nvPr/>
        </p:nvPicPr>
        <p:blipFill rotWithShape="1">
          <a:blip r:embed="rId8">
            <a:alphaModFix/>
          </a:blip>
          <a:srcRect/>
          <a:stretch/>
        </p:blipFill>
        <p:spPr>
          <a:xfrm>
            <a:off x="2266281" y="4700648"/>
            <a:ext cx="6219288" cy="3731573"/>
          </a:xfrm>
          <a:prstGeom prst="rect">
            <a:avLst/>
          </a:prstGeom>
          <a:noFill/>
          <a:ln>
            <a:noFill/>
          </a:ln>
        </p:spPr>
      </p:pic>
      <p:pic>
        <p:nvPicPr>
          <p:cNvPr id="373" name="Google Shape;373;p13"/>
          <p:cNvPicPr preferRelativeResize="0"/>
          <p:nvPr/>
        </p:nvPicPr>
        <p:blipFill rotWithShape="1">
          <a:blip r:embed="rId9">
            <a:alphaModFix/>
          </a:blip>
          <a:srcRect/>
          <a:stretch/>
        </p:blipFill>
        <p:spPr>
          <a:xfrm>
            <a:off x="13250194" y="221882"/>
            <a:ext cx="4330801" cy="428749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1"/>
                                        </p:tgtEl>
                                        <p:attrNameLst>
                                          <p:attrName>style.visibility</p:attrName>
                                        </p:attrNameLst>
                                      </p:cBhvr>
                                      <p:to>
                                        <p:strVal val="visible"/>
                                      </p:to>
                                    </p:set>
                                    <p:animEffect transition="in" filter="fade">
                                      <p:cBhvr>
                                        <p:cTn id="7" dur="500"/>
                                        <p:tgtEl>
                                          <p:spTgt spid="371"/>
                                        </p:tgtEl>
                                      </p:cBhvr>
                                    </p:animEffect>
                                  </p:childTnLst>
                                </p:cTn>
                              </p:par>
                              <p:par>
                                <p:cTn id="8" presetID="10" presetClass="entr" presetSubtype="0" fill="hold" nodeType="withEffect">
                                  <p:stCondLst>
                                    <p:cond delay="0"/>
                                  </p:stCondLst>
                                  <p:childTnLst>
                                    <p:set>
                                      <p:cBhvr>
                                        <p:cTn id="9" dur="1" fill="hold">
                                          <p:stCondLst>
                                            <p:cond delay="0"/>
                                          </p:stCondLst>
                                        </p:cTn>
                                        <p:tgtEl>
                                          <p:spTgt spid="372"/>
                                        </p:tgtEl>
                                        <p:attrNameLst>
                                          <p:attrName>style.visibility</p:attrName>
                                        </p:attrNameLst>
                                      </p:cBhvr>
                                      <p:to>
                                        <p:strVal val="visible"/>
                                      </p:to>
                                    </p:set>
                                    <p:animEffect transition="in" filter="fade">
                                      <p:cBhvr>
                                        <p:cTn id="10" dur="500"/>
                                        <p:tgtEl>
                                          <p:spTgt spid="3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EF8F8"/>
        </a:solidFill>
        <a:effectLst/>
      </p:bgPr>
    </p:bg>
    <p:spTree>
      <p:nvGrpSpPr>
        <p:cNvPr id="1" name="Shape 357"/>
        <p:cNvGrpSpPr/>
        <p:nvPr/>
      </p:nvGrpSpPr>
      <p:grpSpPr>
        <a:xfrm>
          <a:off x="0" y="0"/>
          <a:ext cx="0" cy="0"/>
          <a:chOff x="0" y="0"/>
          <a:chExt cx="0" cy="0"/>
        </a:xfrm>
      </p:grpSpPr>
      <p:pic>
        <p:nvPicPr>
          <p:cNvPr id="358" name="Google Shape;358;p13"/>
          <p:cNvPicPr preferRelativeResize="0"/>
          <p:nvPr/>
        </p:nvPicPr>
        <p:blipFill rotWithShape="1">
          <a:blip r:embed="rId3">
            <a:alphaModFix/>
          </a:blip>
          <a:srcRect r="25333"/>
          <a:stretch/>
        </p:blipFill>
        <p:spPr>
          <a:xfrm rot="-6318739">
            <a:off x="-3157064" y="4209346"/>
            <a:ext cx="9831934" cy="9502045"/>
          </a:xfrm>
          <a:prstGeom prst="rect">
            <a:avLst/>
          </a:prstGeom>
          <a:noFill/>
          <a:ln>
            <a:noFill/>
          </a:ln>
        </p:spPr>
      </p:pic>
      <p:pic>
        <p:nvPicPr>
          <p:cNvPr id="359" name="Google Shape;359;p13"/>
          <p:cNvPicPr preferRelativeResize="0"/>
          <p:nvPr/>
        </p:nvPicPr>
        <p:blipFill rotWithShape="1">
          <a:blip r:embed="rId4">
            <a:alphaModFix/>
          </a:blip>
          <a:srcRect/>
          <a:stretch/>
        </p:blipFill>
        <p:spPr>
          <a:xfrm rot="-2392950">
            <a:off x="1306259" y="3184956"/>
            <a:ext cx="1260217" cy="1317717"/>
          </a:xfrm>
          <a:prstGeom prst="rect">
            <a:avLst/>
          </a:prstGeom>
          <a:noFill/>
          <a:ln>
            <a:noFill/>
          </a:ln>
        </p:spPr>
      </p:pic>
      <p:grpSp>
        <p:nvGrpSpPr>
          <p:cNvPr id="360" name="Google Shape;360;p13"/>
          <p:cNvGrpSpPr/>
          <p:nvPr/>
        </p:nvGrpSpPr>
        <p:grpSpPr>
          <a:xfrm>
            <a:off x="1746995" y="3635028"/>
            <a:ext cx="14790040" cy="5619302"/>
            <a:chOff x="-3810" y="0"/>
            <a:chExt cx="4731818" cy="1797798"/>
          </a:xfrm>
        </p:grpSpPr>
        <p:sp>
          <p:nvSpPr>
            <p:cNvPr id="361" name="Google Shape;361;p13"/>
            <p:cNvSpPr/>
            <p:nvPr/>
          </p:nvSpPr>
          <p:spPr>
            <a:xfrm>
              <a:off x="10160" y="16510"/>
              <a:ext cx="4702607" cy="1771128"/>
            </a:xfrm>
            <a:custGeom>
              <a:avLst/>
              <a:gdLst/>
              <a:ahLst/>
              <a:cxnLst/>
              <a:rect l="l" t="t" r="r" b="b"/>
              <a:pathLst>
                <a:path w="4702607" h="1771128" extrusionOk="0">
                  <a:moveTo>
                    <a:pt x="4702607" y="1771128"/>
                  </a:moveTo>
                  <a:lnTo>
                    <a:pt x="0" y="1763508"/>
                  </a:lnTo>
                  <a:lnTo>
                    <a:pt x="0" y="627501"/>
                  </a:lnTo>
                  <a:lnTo>
                    <a:pt x="17780" y="19050"/>
                  </a:lnTo>
                  <a:lnTo>
                    <a:pt x="2342980" y="0"/>
                  </a:lnTo>
                  <a:lnTo>
                    <a:pt x="4683557" y="5080"/>
                  </a:lnTo>
                  <a:close/>
                </a:path>
              </a:pathLst>
            </a:custGeom>
            <a:solidFill>
              <a:srgbClr val="FFF5FB"/>
            </a:solidFill>
            <a:ln>
              <a:noFill/>
            </a:ln>
          </p:spPr>
        </p:sp>
        <p:sp>
          <p:nvSpPr>
            <p:cNvPr id="362" name="Google Shape;362;p13"/>
            <p:cNvSpPr/>
            <p:nvPr/>
          </p:nvSpPr>
          <p:spPr>
            <a:xfrm>
              <a:off x="-3810" y="0"/>
              <a:ext cx="4731818" cy="1797798"/>
            </a:xfrm>
            <a:custGeom>
              <a:avLst/>
              <a:gdLst/>
              <a:ahLst/>
              <a:cxnLst/>
              <a:rect l="l" t="t" r="r" b="b"/>
              <a:pathLst>
                <a:path w="4731818" h="1797798" extrusionOk="0">
                  <a:moveTo>
                    <a:pt x="4697527" y="21590"/>
                  </a:moveTo>
                  <a:cubicBezTo>
                    <a:pt x="4698797" y="34290"/>
                    <a:pt x="4698797" y="44450"/>
                    <a:pt x="4700068" y="54610"/>
                  </a:cubicBezTo>
                  <a:cubicBezTo>
                    <a:pt x="4702608" y="90209"/>
                    <a:pt x="4703877" y="127664"/>
                    <a:pt x="4706418" y="163781"/>
                  </a:cubicBezTo>
                  <a:cubicBezTo>
                    <a:pt x="4706418" y="215951"/>
                    <a:pt x="4719118" y="1244632"/>
                    <a:pt x="4725468" y="1296801"/>
                  </a:cubicBezTo>
                  <a:cubicBezTo>
                    <a:pt x="4731818" y="1375725"/>
                    <a:pt x="4728008" y="1455986"/>
                    <a:pt x="4728008" y="1534909"/>
                  </a:cubicBezTo>
                  <a:cubicBezTo>
                    <a:pt x="4728008" y="1604469"/>
                    <a:pt x="4729277" y="1668678"/>
                    <a:pt x="4730547" y="1736838"/>
                  </a:cubicBezTo>
                  <a:cubicBezTo>
                    <a:pt x="4730547" y="1758428"/>
                    <a:pt x="4730547" y="1772398"/>
                    <a:pt x="4730547" y="1796528"/>
                  </a:cubicBezTo>
                  <a:cubicBezTo>
                    <a:pt x="4707688" y="1796528"/>
                    <a:pt x="4687368" y="1797798"/>
                    <a:pt x="4657261" y="1796528"/>
                  </a:cubicBezTo>
                  <a:cubicBezTo>
                    <a:pt x="4419171" y="1791448"/>
                    <a:pt x="4177419" y="1797798"/>
                    <a:pt x="3939329" y="1792718"/>
                  </a:cubicBezTo>
                  <a:cubicBezTo>
                    <a:pt x="3796475" y="1788908"/>
                    <a:pt x="3657285" y="1791448"/>
                    <a:pt x="3514431" y="1788908"/>
                  </a:cubicBezTo>
                  <a:cubicBezTo>
                    <a:pt x="3448499" y="1787638"/>
                    <a:pt x="3382566" y="1786368"/>
                    <a:pt x="3316633" y="1785098"/>
                  </a:cubicBezTo>
                  <a:cubicBezTo>
                    <a:pt x="3276341" y="1785098"/>
                    <a:pt x="3239712" y="1786368"/>
                    <a:pt x="3199420" y="1786368"/>
                  </a:cubicBezTo>
                  <a:cubicBezTo>
                    <a:pt x="3096858" y="1785098"/>
                    <a:pt x="2814814" y="1786368"/>
                    <a:pt x="2712252" y="1785098"/>
                  </a:cubicBezTo>
                  <a:cubicBezTo>
                    <a:pt x="2638994" y="1783828"/>
                    <a:pt x="1173828" y="1792718"/>
                    <a:pt x="1100569" y="1791448"/>
                  </a:cubicBezTo>
                  <a:cubicBezTo>
                    <a:pt x="1082255" y="1791448"/>
                    <a:pt x="1060277" y="1792718"/>
                    <a:pt x="1041963" y="1792718"/>
                  </a:cubicBezTo>
                  <a:cubicBezTo>
                    <a:pt x="998008" y="1792718"/>
                    <a:pt x="957716" y="1793988"/>
                    <a:pt x="913761" y="1793988"/>
                  </a:cubicBezTo>
                  <a:cubicBezTo>
                    <a:pt x="803873" y="1793988"/>
                    <a:pt x="697649" y="1792718"/>
                    <a:pt x="587761" y="1791448"/>
                  </a:cubicBezTo>
                  <a:cubicBezTo>
                    <a:pt x="521829" y="1790178"/>
                    <a:pt x="455896" y="1788908"/>
                    <a:pt x="393626" y="1787638"/>
                  </a:cubicBezTo>
                  <a:cubicBezTo>
                    <a:pt x="276413" y="1786368"/>
                    <a:pt x="159200" y="1785098"/>
                    <a:pt x="48260" y="1785098"/>
                  </a:cubicBezTo>
                  <a:cubicBezTo>
                    <a:pt x="38100" y="1785098"/>
                    <a:pt x="29210" y="1785098"/>
                    <a:pt x="19050" y="1783828"/>
                  </a:cubicBezTo>
                  <a:cubicBezTo>
                    <a:pt x="10160" y="1782558"/>
                    <a:pt x="5080" y="1776208"/>
                    <a:pt x="7620" y="1767318"/>
                  </a:cubicBezTo>
                  <a:cubicBezTo>
                    <a:pt x="16510" y="1735562"/>
                    <a:pt x="12700" y="1702120"/>
                    <a:pt x="11430" y="1667340"/>
                  </a:cubicBezTo>
                  <a:cubicBezTo>
                    <a:pt x="10160" y="1596443"/>
                    <a:pt x="6350" y="1526883"/>
                    <a:pt x="7620" y="1455986"/>
                  </a:cubicBezTo>
                  <a:cubicBezTo>
                    <a:pt x="5080" y="1367699"/>
                    <a:pt x="0" y="274809"/>
                    <a:pt x="7620" y="185184"/>
                  </a:cubicBezTo>
                  <a:cubicBezTo>
                    <a:pt x="8890" y="167794"/>
                    <a:pt x="7620" y="149067"/>
                    <a:pt x="8890" y="131677"/>
                  </a:cubicBezTo>
                  <a:cubicBezTo>
                    <a:pt x="10160" y="103585"/>
                    <a:pt x="12700" y="72819"/>
                    <a:pt x="13970" y="44450"/>
                  </a:cubicBezTo>
                  <a:cubicBezTo>
                    <a:pt x="13970" y="41910"/>
                    <a:pt x="15240" y="39370"/>
                    <a:pt x="16510" y="38100"/>
                  </a:cubicBezTo>
                  <a:cubicBezTo>
                    <a:pt x="38100" y="35560"/>
                    <a:pt x="67627" y="30480"/>
                    <a:pt x="126234" y="29210"/>
                  </a:cubicBezTo>
                  <a:cubicBezTo>
                    <a:pt x="225132" y="25400"/>
                    <a:pt x="324031" y="22860"/>
                    <a:pt x="426593" y="20320"/>
                  </a:cubicBezTo>
                  <a:cubicBezTo>
                    <a:pt x="496188" y="17780"/>
                    <a:pt x="565784" y="16510"/>
                    <a:pt x="631716" y="13970"/>
                  </a:cubicBezTo>
                  <a:cubicBezTo>
                    <a:pt x="697649" y="11430"/>
                    <a:pt x="767244" y="8890"/>
                    <a:pt x="833176" y="8890"/>
                  </a:cubicBezTo>
                  <a:cubicBezTo>
                    <a:pt x="906435" y="7620"/>
                    <a:pt x="979693" y="10160"/>
                    <a:pt x="1052951" y="8890"/>
                  </a:cubicBezTo>
                  <a:cubicBezTo>
                    <a:pt x="1144524" y="8890"/>
                    <a:pt x="2803825" y="6350"/>
                    <a:pt x="2895398" y="5080"/>
                  </a:cubicBezTo>
                  <a:cubicBezTo>
                    <a:pt x="2983308" y="3810"/>
                    <a:pt x="3071218" y="2540"/>
                    <a:pt x="3162791" y="2540"/>
                  </a:cubicBezTo>
                  <a:cubicBezTo>
                    <a:pt x="3312971" y="1270"/>
                    <a:pt x="3459487" y="0"/>
                    <a:pt x="3609667" y="0"/>
                  </a:cubicBezTo>
                  <a:cubicBezTo>
                    <a:pt x="3671936" y="0"/>
                    <a:pt x="3737869" y="2540"/>
                    <a:pt x="3800138" y="2540"/>
                  </a:cubicBezTo>
                  <a:cubicBezTo>
                    <a:pt x="3972295" y="3810"/>
                    <a:pt x="4148116" y="5080"/>
                    <a:pt x="4320272" y="7620"/>
                  </a:cubicBezTo>
                  <a:cubicBezTo>
                    <a:pt x="4411845" y="8890"/>
                    <a:pt x="4503418" y="12700"/>
                    <a:pt x="4594991" y="16510"/>
                  </a:cubicBezTo>
                  <a:cubicBezTo>
                    <a:pt x="4616969" y="16510"/>
                    <a:pt x="4638946" y="16510"/>
                    <a:pt x="4657261" y="16510"/>
                  </a:cubicBezTo>
                  <a:cubicBezTo>
                    <a:pt x="4678477" y="17780"/>
                    <a:pt x="4687368" y="20320"/>
                    <a:pt x="4697527" y="21590"/>
                  </a:cubicBezTo>
                  <a:close/>
                  <a:moveTo>
                    <a:pt x="4707688" y="1780018"/>
                  </a:moveTo>
                  <a:cubicBezTo>
                    <a:pt x="4708958" y="1763508"/>
                    <a:pt x="4710227" y="1750808"/>
                    <a:pt x="4710227" y="1738108"/>
                  </a:cubicBezTo>
                  <a:cubicBezTo>
                    <a:pt x="4708958" y="1661990"/>
                    <a:pt x="4707688" y="1591092"/>
                    <a:pt x="4707688" y="1514844"/>
                  </a:cubicBezTo>
                  <a:cubicBezTo>
                    <a:pt x="4707688" y="1480064"/>
                    <a:pt x="4710227" y="1445284"/>
                    <a:pt x="4708958" y="1410505"/>
                  </a:cubicBezTo>
                  <a:cubicBezTo>
                    <a:pt x="4708958" y="1378400"/>
                    <a:pt x="4707688" y="1344958"/>
                    <a:pt x="4706418" y="1312853"/>
                  </a:cubicBezTo>
                  <a:cubicBezTo>
                    <a:pt x="4701338" y="1263359"/>
                    <a:pt x="4689908" y="238692"/>
                    <a:pt x="4689908" y="189197"/>
                  </a:cubicBezTo>
                  <a:cubicBezTo>
                    <a:pt x="4687368" y="147729"/>
                    <a:pt x="4684827" y="104923"/>
                    <a:pt x="4682288" y="63500"/>
                  </a:cubicBezTo>
                  <a:cubicBezTo>
                    <a:pt x="4681018" y="44450"/>
                    <a:pt x="4679747" y="43180"/>
                    <a:pt x="4646272" y="41910"/>
                  </a:cubicBezTo>
                  <a:cubicBezTo>
                    <a:pt x="4635284" y="41910"/>
                    <a:pt x="4627958" y="41910"/>
                    <a:pt x="4616969" y="40640"/>
                  </a:cubicBezTo>
                  <a:cubicBezTo>
                    <a:pt x="4525396" y="36830"/>
                    <a:pt x="4430160" y="31750"/>
                    <a:pt x="4338587" y="30480"/>
                  </a:cubicBezTo>
                  <a:cubicBezTo>
                    <a:pt x="4115149" y="26670"/>
                    <a:pt x="3888048" y="25400"/>
                    <a:pt x="3664611" y="22860"/>
                  </a:cubicBezTo>
                  <a:cubicBezTo>
                    <a:pt x="3631644" y="22860"/>
                    <a:pt x="3595015" y="22860"/>
                    <a:pt x="3562049" y="22860"/>
                  </a:cubicBezTo>
                  <a:cubicBezTo>
                    <a:pt x="3507105" y="22860"/>
                    <a:pt x="3452162" y="22860"/>
                    <a:pt x="3400881" y="22860"/>
                  </a:cubicBezTo>
                  <a:cubicBezTo>
                    <a:pt x="3283668" y="22860"/>
                    <a:pt x="3166454" y="22860"/>
                    <a:pt x="3052904" y="24130"/>
                  </a:cubicBezTo>
                  <a:cubicBezTo>
                    <a:pt x="2954005" y="25400"/>
                    <a:pt x="1287378" y="29210"/>
                    <a:pt x="1188479" y="29210"/>
                  </a:cubicBezTo>
                  <a:cubicBezTo>
                    <a:pt x="1027311" y="29210"/>
                    <a:pt x="866143" y="26670"/>
                    <a:pt x="704974" y="33020"/>
                  </a:cubicBezTo>
                  <a:cubicBezTo>
                    <a:pt x="620727" y="36830"/>
                    <a:pt x="540143" y="36830"/>
                    <a:pt x="459559" y="38100"/>
                  </a:cubicBezTo>
                  <a:cubicBezTo>
                    <a:pt x="320368" y="41910"/>
                    <a:pt x="181177" y="45720"/>
                    <a:pt x="49530" y="50800"/>
                  </a:cubicBezTo>
                  <a:cubicBezTo>
                    <a:pt x="36830" y="50800"/>
                    <a:pt x="34290" y="53340"/>
                    <a:pt x="33020" y="68806"/>
                  </a:cubicBezTo>
                  <a:cubicBezTo>
                    <a:pt x="31750" y="92884"/>
                    <a:pt x="31750" y="116962"/>
                    <a:pt x="30480" y="141041"/>
                  </a:cubicBezTo>
                  <a:cubicBezTo>
                    <a:pt x="29210" y="181171"/>
                    <a:pt x="26670" y="219964"/>
                    <a:pt x="25400" y="260095"/>
                  </a:cubicBezTo>
                  <a:cubicBezTo>
                    <a:pt x="20320" y="302901"/>
                    <a:pt x="26670" y="1348971"/>
                    <a:pt x="29210" y="1391777"/>
                  </a:cubicBezTo>
                  <a:cubicBezTo>
                    <a:pt x="29210" y="1437258"/>
                    <a:pt x="29210" y="1484077"/>
                    <a:pt x="30480" y="1529559"/>
                  </a:cubicBezTo>
                  <a:cubicBezTo>
                    <a:pt x="30480" y="1563001"/>
                    <a:pt x="33020" y="1596443"/>
                    <a:pt x="33020" y="1629885"/>
                  </a:cubicBezTo>
                  <a:cubicBezTo>
                    <a:pt x="33020" y="1666003"/>
                    <a:pt x="33020" y="1702120"/>
                    <a:pt x="31750" y="1738108"/>
                  </a:cubicBezTo>
                  <a:cubicBezTo>
                    <a:pt x="31750" y="1741918"/>
                    <a:pt x="31750" y="1744458"/>
                    <a:pt x="31750" y="1748268"/>
                  </a:cubicBezTo>
                  <a:cubicBezTo>
                    <a:pt x="31750" y="1758428"/>
                    <a:pt x="35560" y="1762238"/>
                    <a:pt x="44450" y="1762238"/>
                  </a:cubicBezTo>
                  <a:cubicBezTo>
                    <a:pt x="74953" y="1762238"/>
                    <a:pt x="126234" y="1763508"/>
                    <a:pt x="173852" y="1763508"/>
                  </a:cubicBezTo>
                  <a:cubicBezTo>
                    <a:pt x="243447" y="1763508"/>
                    <a:pt x="316705" y="1760968"/>
                    <a:pt x="386301" y="1763508"/>
                  </a:cubicBezTo>
                  <a:cubicBezTo>
                    <a:pt x="499851" y="1767318"/>
                    <a:pt x="613401" y="1769858"/>
                    <a:pt x="726952" y="1768588"/>
                  </a:cubicBezTo>
                  <a:cubicBezTo>
                    <a:pt x="800210" y="1767318"/>
                    <a:pt x="869806" y="1769858"/>
                    <a:pt x="943064" y="1769858"/>
                  </a:cubicBezTo>
                  <a:cubicBezTo>
                    <a:pt x="1049289" y="1769858"/>
                    <a:pt x="1155513" y="1768588"/>
                    <a:pt x="1261738" y="1769858"/>
                  </a:cubicBezTo>
                  <a:cubicBezTo>
                    <a:pt x="1419243" y="1771128"/>
                    <a:pt x="3148139" y="1760968"/>
                    <a:pt x="3309308" y="1763508"/>
                  </a:cubicBezTo>
                  <a:cubicBezTo>
                    <a:pt x="3378903" y="1764778"/>
                    <a:pt x="3448499" y="1766048"/>
                    <a:pt x="3514431" y="1766048"/>
                  </a:cubicBezTo>
                  <a:cubicBezTo>
                    <a:pt x="3635307" y="1768588"/>
                    <a:pt x="3752521" y="1764778"/>
                    <a:pt x="3873397" y="1768588"/>
                  </a:cubicBezTo>
                  <a:cubicBezTo>
                    <a:pt x="3972296" y="1771128"/>
                    <a:pt x="4071194" y="1771128"/>
                    <a:pt x="4170093" y="1773668"/>
                  </a:cubicBezTo>
                  <a:cubicBezTo>
                    <a:pt x="4316610" y="1777478"/>
                    <a:pt x="4463126" y="1780018"/>
                    <a:pt x="4609643" y="1781288"/>
                  </a:cubicBezTo>
                  <a:cubicBezTo>
                    <a:pt x="4664587" y="1781288"/>
                    <a:pt x="4687368" y="1780018"/>
                    <a:pt x="4707688" y="1780018"/>
                  </a:cubicBezTo>
                  <a:close/>
                </a:path>
              </a:pathLst>
            </a:custGeom>
            <a:solidFill>
              <a:srgbClr val="FCD7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63" name="Google Shape;363;p13"/>
          <p:cNvPicPr preferRelativeResize="0"/>
          <p:nvPr/>
        </p:nvPicPr>
        <p:blipFill rotWithShape="1">
          <a:blip r:embed="rId5">
            <a:alphaModFix/>
          </a:blip>
          <a:srcRect/>
          <a:stretch/>
        </p:blipFill>
        <p:spPr>
          <a:xfrm>
            <a:off x="15878558" y="7788821"/>
            <a:ext cx="2963612" cy="574200"/>
          </a:xfrm>
          <a:prstGeom prst="rect">
            <a:avLst/>
          </a:prstGeom>
          <a:noFill/>
          <a:ln>
            <a:noFill/>
          </a:ln>
        </p:spPr>
      </p:pic>
      <p:pic>
        <p:nvPicPr>
          <p:cNvPr id="364" name="Google Shape;364;p13"/>
          <p:cNvPicPr preferRelativeResize="0"/>
          <p:nvPr/>
        </p:nvPicPr>
        <p:blipFill rotWithShape="1">
          <a:blip r:embed="rId6">
            <a:alphaModFix/>
          </a:blip>
          <a:srcRect/>
          <a:stretch/>
        </p:blipFill>
        <p:spPr>
          <a:xfrm rot="-823767">
            <a:off x="14593917" y="3087637"/>
            <a:ext cx="1171461" cy="1094784"/>
          </a:xfrm>
          <a:prstGeom prst="rect">
            <a:avLst/>
          </a:prstGeom>
          <a:noFill/>
          <a:ln>
            <a:noFill/>
          </a:ln>
        </p:spPr>
      </p:pic>
      <p:pic>
        <p:nvPicPr>
          <p:cNvPr id="365" name="Google Shape;365;p13"/>
          <p:cNvPicPr preferRelativeResize="0"/>
          <p:nvPr/>
        </p:nvPicPr>
        <p:blipFill rotWithShape="1">
          <a:blip r:embed="rId7">
            <a:alphaModFix/>
          </a:blip>
          <a:srcRect/>
          <a:stretch/>
        </p:blipFill>
        <p:spPr>
          <a:xfrm>
            <a:off x="12264372" y="9163050"/>
            <a:ext cx="2154614" cy="329068"/>
          </a:xfrm>
          <a:prstGeom prst="rect">
            <a:avLst/>
          </a:prstGeom>
          <a:noFill/>
          <a:ln>
            <a:noFill/>
          </a:ln>
        </p:spPr>
      </p:pic>
      <p:pic>
        <p:nvPicPr>
          <p:cNvPr id="373" name="Google Shape;373;p13"/>
          <p:cNvPicPr preferRelativeResize="0"/>
          <p:nvPr/>
        </p:nvPicPr>
        <p:blipFill rotWithShape="1">
          <a:blip r:embed="rId8">
            <a:alphaModFix/>
          </a:blip>
          <a:srcRect/>
          <a:stretch/>
        </p:blipFill>
        <p:spPr>
          <a:xfrm>
            <a:off x="13250194" y="221882"/>
            <a:ext cx="4330801" cy="4287493"/>
          </a:xfrm>
          <a:prstGeom prst="rect">
            <a:avLst/>
          </a:prstGeom>
          <a:noFill/>
          <a:ln>
            <a:noFill/>
          </a:ln>
        </p:spPr>
      </p:pic>
      <p:pic>
        <p:nvPicPr>
          <p:cNvPr id="18" name="Picture 17" descr="index">
            <a:extLst>
              <a:ext uri="{FF2B5EF4-FFF2-40B4-BE49-F238E27FC236}">
                <a16:creationId xmlns:a16="http://schemas.microsoft.com/office/drawing/2014/main" id="{74F973D2-5A62-46E7-B66B-960D66F1A52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245001" y="5018041"/>
            <a:ext cx="4193355" cy="4287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descr="t3">
            <a:extLst>
              <a:ext uri="{FF2B5EF4-FFF2-40B4-BE49-F238E27FC236}">
                <a16:creationId xmlns:a16="http://schemas.microsoft.com/office/drawing/2014/main" id="{C60A514E-A9E7-484B-B3CE-FC7ADC93F906}"/>
              </a:ext>
            </a:extLst>
          </p:cNvPr>
          <p:cNvPicPr>
            <a:picLocks noChangeAspect="1" noChangeArrowheads="1"/>
          </p:cNvPicPr>
          <p:nvPr/>
        </p:nvPicPr>
        <p:blipFill>
          <a:blip r:embed="rId10">
            <a:lum contrast="18000"/>
            <a:extLst>
              <a:ext uri="{28A0092B-C50C-407E-A947-70E740481C1C}">
                <a14:useLocalDpi xmlns:a14="http://schemas.microsoft.com/office/drawing/2010/main" val="0"/>
              </a:ext>
            </a:extLst>
          </a:blip>
          <a:srcRect/>
          <a:stretch>
            <a:fillRect/>
          </a:stretch>
        </p:blipFill>
        <p:spPr bwMode="auto">
          <a:xfrm>
            <a:off x="2485097" y="624296"/>
            <a:ext cx="5829854" cy="435787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0" name="Picture 7" descr="t6">
            <a:extLst>
              <a:ext uri="{FF2B5EF4-FFF2-40B4-BE49-F238E27FC236}">
                <a16:creationId xmlns:a16="http://schemas.microsoft.com/office/drawing/2014/main" id="{D8D3A119-5CBA-48FA-A4E9-EDDF6A8ED49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485127" y="5632719"/>
            <a:ext cx="5829854" cy="419708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1" name="Picture 8" descr="t7">
            <a:extLst>
              <a:ext uri="{FF2B5EF4-FFF2-40B4-BE49-F238E27FC236}">
                <a16:creationId xmlns:a16="http://schemas.microsoft.com/office/drawing/2014/main" id="{C8E3BC38-CABC-4BCD-B356-97543E8D251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943548" y="624294"/>
            <a:ext cx="5829852" cy="4325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4345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EF8F8"/>
        </a:solidFill>
        <a:effectLst/>
      </p:bgPr>
    </p:bg>
    <p:spTree>
      <p:nvGrpSpPr>
        <p:cNvPr id="1" name="Shape 378"/>
        <p:cNvGrpSpPr/>
        <p:nvPr/>
      </p:nvGrpSpPr>
      <p:grpSpPr>
        <a:xfrm>
          <a:off x="0" y="0"/>
          <a:ext cx="0" cy="0"/>
          <a:chOff x="0" y="0"/>
          <a:chExt cx="0" cy="0"/>
        </a:xfrm>
      </p:grpSpPr>
      <p:pic>
        <p:nvPicPr>
          <p:cNvPr id="379" name="Google Shape;379;p14"/>
          <p:cNvPicPr preferRelativeResize="0"/>
          <p:nvPr/>
        </p:nvPicPr>
        <p:blipFill rotWithShape="1">
          <a:blip r:embed="rId3">
            <a:alphaModFix/>
          </a:blip>
          <a:srcRect r="25333"/>
          <a:stretch/>
        </p:blipFill>
        <p:spPr>
          <a:xfrm rot="-6318739">
            <a:off x="-3157064" y="4209346"/>
            <a:ext cx="9831934" cy="9502045"/>
          </a:xfrm>
          <a:prstGeom prst="rect">
            <a:avLst/>
          </a:prstGeom>
          <a:noFill/>
          <a:ln>
            <a:noFill/>
          </a:ln>
        </p:spPr>
      </p:pic>
      <p:pic>
        <p:nvPicPr>
          <p:cNvPr id="380" name="Google Shape;380;p14"/>
          <p:cNvPicPr preferRelativeResize="0"/>
          <p:nvPr/>
        </p:nvPicPr>
        <p:blipFill rotWithShape="1">
          <a:blip r:embed="rId4">
            <a:alphaModFix/>
          </a:blip>
          <a:srcRect/>
          <a:stretch/>
        </p:blipFill>
        <p:spPr>
          <a:xfrm rot="-2392950">
            <a:off x="1306259" y="3184956"/>
            <a:ext cx="1260217" cy="1317717"/>
          </a:xfrm>
          <a:prstGeom prst="rect">
            <a:avLst/>
          </a:prstGeom>
          <a:noFill/>
          <a:ln>
            <a:noFill/>
          </a:ln>
        </p:spPr>
      </p:pic>
      <p:grpSp>
        <p:nvGrpSpPr>
          <p:cNvPr id="381" name="Google Shape;381;p14"/>
          <p:cNvGrpSpPr/>
          <p:nvPr/>
        </p:nvGrpSpPr>
        <p:grpSpPr>
          <a:xfrm>
            <a:off x="1746995" y="3635028"/>
            <a:ext cx="14790040" cy="5619302"/>
            <a:chOff x="-3810" y="0"/>
            <a:chExt cx="4731818" cy="1797798"/>
          </a:xfrm>
        </p:grpSpPr>
        <p:sp>
          <p:nvSpPr>
            <p:cNvPr id="382" name="Google Shape;382;p14"/>
            <p:cNvSpPr/>
            <p:nvPr/>
          </p:nvSpPr>
          <p:spPr>
            <a:xfrm>
              <a:off x="10160" y="16510"/>
              <a:ext cx="4702607" cy="1771128"/>
            </a:xfrm>
            <a:custGeom>
              <a:avLst/>
              <a:gdLst/>
              <a:ahLst/>
              <a:cxnLst/>
              <a:rect l="l" t="t" r="r" b="b"/>
              <a:pathLst>
                <a:path w="4702607" h="1771128" extrusionOk="0">
                  <a:moveTo>
                    <a:pt x="4702607" y="1771128"/>
                  </a:moveTo>
                  <a:lnTo>
                    <a:pt x="0" y="1763508"/>
                  </a:lnTo>
                  <a:lnTo>
                    <a:pt x="0" y="627501"/>
                  </a:lnTo>
                  <a:lnTo>
                    <a:pt x="17780" y="19050"/>
                  </a:lnTo>
                  <a:lnTo>
                    <a:pt x="2342980" y="0"/>
                  </a:lnTo>
                  <a:lnTo>
                    <a:pt x="4683557" y="5080"/>
                  </a:lnTo>
                  <a:close/>
                </a:path>
              </a:pathLst>
            </a:custGeom>
            <a:solidFill>
              <a:srgbClr val="FFF5FB"/>
            </a:solidFill>
            <a:ln>
              <a:noFill/>
            </a:ln>
          </p:spPr>
        </p:sp>
        <p:sp>
          <p:nvSpPr>
            <p:cNvPr id="383" name="Google Shape;383;p14"/>
            <p:cNvSpPr/>
            <p:nvPr/>
          </p:nvSpPr>
          <p:spPr>
            <a:xfrm>
              <a:off x="-3810" y="0"/>
              <a:ext cx="4731818" cy="1797798"/>
            </a:xfrm>
            <a:custGeom>
              <a:avLst/>
              <a:gdLst/>
              <a:ahLst/>
              <a:cxnLst/>
              <a:rect l="l" t="t" r="r" b="b"/>
              <a:pathLst>
                <a:path w="4731818" h="1797798" extrusionOk="0">
                  <a:moveTo>
                    <a:pt x="4697527" y="21590"/>
                  </a:moveTo>
                  <a:cubicBezTo>
                    <a:pt x="4698797" y="34290"/>
                    <a:pt x="4698797" y="44450"/>
                    <a:pt x="4700068" y="54610"/>
                  </a:cubicBezTo>
                  <a:cubicBezTo>
                    <a:pt x="4702608" y="90209"/>
                    <a:pt x="4703877" y="127664"/>
                    <a:pt x="4706418" y="163781"/>
                  </a:cubicBezTo>
                  <a:cubicBezTo>
                    <a:pt x="4706418" y="215951"/>
                    <a:pt x="4719118" y="1244632"/>
                    <a:pt x="4725468" y="1296801"/>
                  </a:cubicBezTo>
                  <a:cubicBezTo>
                    <a:pt x="4731818" y="1375725"/>
                    <a:pt x="4728008" y="1455986"/>
                    <a:pt x="4728008" y="1534909"/>
                  </a:cubicBezTo>
                  <a:cubicBezTo>
                    <a:pt x="4728008" y="1604469"/>
                    <a:pt x="4729277" y="1668678"/>
                    <a:pt x="4730547" y="1736838"/>
                  </a:cubicBezTo>
                  <a:cubicBezTo>
                    <a:pt x="4730547" y="1758428"/>
                    <a:pt x="4730547" y="1772398"/>
                    <a:pt x="4730547" y="1796528"/>
                  </a:cubicBezTo>
                  <a:cubicBezTo>
                    <a:pt x="4707688" y="1796528"/>
                    <a:pt x="4687368" y="1797798"/>
                    <a:pt x="4657261" y="1796528"/>
                  </a:cubicBezTo>
                  <a:cubicBezTo>
                    <a:pt x="4419171" y="1791448"/>
                    <a:pt x="4177419" y="1797798"/>
                    <a:pt x="3939329" y="1792718"/>
                  </a:cubicBezTo>
                  <a:cubicBezTo>
                    <a:pt x="3796475" y="1788908"/>
                    <a:pt x="3657285" y="1791448"/>
                    <a:pt x="3514431" y="1788908"/>
                  </a:cubicBezTo>
                  <a:cubicBezTo>
                    <a:pt x="3448499" y="1787638"/>
                    <a:pt x="3382566" y="1786368"/>
                    <a:pt x="3316633" y="1785098"/>
                  </a:cubicBezTo>
                  <a:cubicBezTo>
                    <a:pt x="3276341" y="1785098"/>
                    <a:pt x="3239712" y="1786368"/>
                    <a:pt x="3199420" y="1786368"/>
                  </a:cubicBezTo>
                  <a:cubicBezTo>
                    <a:pt x="3096858" y="1785098"/>
                    <a:pt x="2814814" y="1786368"/>
                    <a:pt x="2712252" y="1785098"/>
                  </a:cubicBezTo>
                  <a:cubicBezTo>
                    <a:pt x="2638994" y="1783828"/>
                    <a:pt x="1173828" y="1792718"/>
                    <a:pt x="1100569" y="1791448"/>
                  </a:cubicBezTo>
                  <a:cubicBezTo>
                    <a:pt x="1082255" y="1791448"/>
                    <a:pt x="1060277" y="1792718"/>
                    <a:pt x="1041963" y="1792718"/>
                  </a:cubicBezTo>
                  <a:cubicBezTo>
                    <a:pt x="998008" y="1792718"/>
                    <a:pt x="957716" y="1793988"/>
                    <a:pt x="913761" y="1793988"/>
                  </a:cubicBezTo>
                  <a:cubicBezTo>
                    <a:pt x="803873" y="1793988"/>
                    <a:pt x="697649" y="1792718"/>
                    <a:pt x="587761" y="1791448"/>
                  </a:cubicBezTo>
                  <a:cubicBezTo>
                    <a:pt x="521829" y="1790178"/>
                    <a:pt x="455896" y="1788908"/>
                    <a:pt x="393626" y="1787638"/>
                  </a:cubicBezTo>
                  <a:cubicBezTo>
                    <a:pt x="276413" y="1786368"/>
                    <a:pt x="159200" y="1785098"/>
                    <a:pt x="48260" y="1785098"/>
                  </a:cubicBezTo>
                  <a:cubicBezTo>
                    <a:pt x="38100" y="1785098"/>
                    <a:pt x="29210" y="1785098"/>
                    <a:pt x="19050" y="1783828"/>
                  </a:cubicBezTo>
                  <a:cubicBezTo>
                    <a:pt x="10160" y="1782558"/>
                    <a:pt x="5080" y="1776208"/>
                    <a:pt x="7620" y="1767318"/>
                  </a:cubicBezTo>
                  <a:cubicBezTo>
                    <a:pt x="16510" y="1735562"/>
                    <a:pt x="12700" y="1702120"/>
                    <a:pt x="11430" y="1667340"/>
                  </a:cubicBezTo>
                  <a:cubicBezTo>
                    <a:pt x="10160" y="1596443"/>
                    <a:pt x="6350" y="1526883"/>
                    <a:pt x="7620" y="1455986"/>
                  </a:cubicBezTo>
                  <a:cubicBezTo>
                    <a:pt x="5080" y="1367699"/>
                    <a:pt x="0" y="274809"/>
                    <a:pt x="7620" y="185184"/>
                  </a:cubicBezTo>
                  <a:cubicBezTo>
                    <a:pt x="8890" y="167794"/>
                    <a:pt x="7620" y="149067"/>
                    <a:pt x="8890" y="131677"/>
                  </a:cubicBezTo>
                  <a:cubicBezTo>
                    <a:pt x="10160" y="103585"/>
                    <a:pt x="12700" y="72819"/>
                    <a:pt x="13970" y="44450"/>
                  </a:cubicBezTo>
                  <a:cubicBezTo>
                    <a:pt x="13970" y="41910"/>
                    <a:pt x="15240" y="39370"/>
                    <a:pt x="16510" y="38100"/>
                  </a:cubicBezTo>
                  <a:cubicBezTo>
                    <a:pt x="38100" y="35560"/>
                    <a:pt x="67627" y="30480"/>
                    <a:pt x="126234" y="29210"/>
                  </a:cubicBezTo>
                  <a:cubicBezTo>
                    <a:pt x="225132" y="25400"/>
                    <a:pt x="324031" y="22860"/>
                    <a:pt x="426593" y="20320"/>
                  </a:cubicBezTo>
                  <a:cubicBezTo>
                    <a:pt x="496188" y="17780"/>
                    <a:pt x="565784" y="16510"/>
                    <a:pt x="631716" y="13970"/>
                  </a:cubicBezTo>
                  <a:cubicBezTo>
                    <a:pt x="697649" y="11430"/>
                    <a:pt x="767244" y="8890"/>
                    <a:pt x="833176" y="8890"/>
                  </a:cubicBezTo>
                  <a:cubicBezTo>
                    <a:pt x="906435" y="7620"/>
                    <a:pt x="979693" y="10160"/>
                    <a:pt x="1052951" y="8890"/>
                  </a:cubicBezTo>
                  <a:cubicBezTo>
                    <a:pt x="1144524" y="8890"/>
                    <a:pt x="2803825" y="6350"/>
                    <a:pt x="2895398" y="5080"/>
                  </a:cubicBezTo>
                  <a:cubicBezTo>
                    <a:pt x="2983308" y="3810"/>
                    <a:pt x="3071218" y="2540"/>
                    <a:pt x="3162791" y="2540"/>
                  </a:cubicBezTo>
                  <a:cubicBezTo>
                    <a:pt x="3312971" y="1270"/>
                    <a:pt x="3459487" y="0"/>
                    <a:pt x="3609667" y="0"/>
                  </a:cubicBezTo>
                  <a:cubicBezTo>
                    <a:pt x="3671936" y="0"/>
                    <a:pt x="3737869" y="2540"/>
                    <a:pt x="3800138" y="2540"/>
                  </a:cubicBezTo>
                  <a:cubicBezTo>
                    <a:pt x="3972295" y="3810"/>
                    <a:pt x="4148116" y="5080"/>
                    <a:pt x="4320272" y="7620"/>
                  </a:cubicBezTo>
                  <a:cubicBezTo>
                    <a:pt x="4411845" y="8890"/>
                    <a:pt x="4503418" y="12700"/>
                    <a:pt x="4594991" y="16510"/>
                  </a:cubicBezTo>
                  <a:cubicBezTo>
                    <a:pt x="4616969" y="16510"/>
                    <a:pt x="4638946" y="16510"/>
                    <a:pt x="4657261" y="16510"/>
                  </a:cubicBezTo>
                  <a:cubicBezTo>
                    <a:pt x="4678477" y="17780"/>
                    <a:pt x="4687368" y="20320"/>
                    <a:pt x="4697527" y="21590"/>
                  </a:cubicBezTo>
                  <a:close/>
                  <a:moveTo>
                    <a:pt x="4707688" y="1780018"/>
                  </a:moveTo>
                  <a:cubicBezTo>
                    <a:pt x="4708958" y="1763508"/>
                    <a:pt x="4710227" y="1750808"/>
                    <a:pt x="4710227" y="1738108"/>
                  </a:cubicBezTo>
                  <a:cubicBezTo>
                    <a:pt x="4708958" y="1661990"/>
                    <a:pt x="4707688" y="1591092"/>
                    <a:pt x="4707688" y="1514844"/>
                  </a:cubicBezTo>
                  <a:cubicBezTo>
                    <a:pt x="4707688" y="1480064"/>
                    <a:pt x="4710227" y="1445284"/>
                    <a:pt x="4708958" y="1410505"/>
                  </a:cubicBezTo>
                  <a:cubicBezTo>
                    <a:pt x="4708958" y="1378400"/>
                    <a:pt x="4707688" y="1344958"/>
                    <a:pt x="4706418" y="1312853"/>
                  </a:cubicBezTo>
                  <a:cubicBezTo>
                    <a:pt x="4701338" y="1263359"/>
                    <a:pt x="4689908" y="238692"/>
                    <a:pt x="4689908" y="189197"/>
                  </a:cubicBezTo>
                  <a:cubicBezTo>
                    <a:pt x="4687368" y="147729"/>
                    <a:pt x="4684827" y="104923"/>
                    <a:pt x="4682288" y="63500"/>
                  </a:cubicBezTo>
                  <a:cubicBezTo>
                    <a:pt x="4681018" y="44450"/>
                    <a:pt x="4679747" y="43180"/>
                    <a:pt x="4646272" y="41910"/>
                  </a:cubicBezTo>
                  <a:cubicBezTo>
                    <a:pt x="4635284" y="41910"/>
                    <a:pt x="4627958" y="41910"/>
                    <a:pt x="4616969" y="40640"/>
                  </a:cubicBezTo>
                  <a:cubicBezTo>
                    <a:pt x="4525396" y="36830"/>
                    <a:pt x="4430160" y="31750"/>
                    <a:pt x="4338587" y="30480"/>
                  </a:cubicBezTo>
                  <a:cubicBezTo>
                    <a:pt x="4115149" y="26670"/>
                    <a:pt x="3888048" y="25400"/>
                    <a:pt x="3664611" y="22860"/>
                  </a:cubicBezTo>
                  <a:cubicBezTo>
                    <a:pt x="3631644" y="22860"/>
                    <a:pt x="3595015" y="22860"/>
                    <a:pt x="3562049" y="22860"/>
                  </a:cubicBezTo>
                  <a:cubicBezTo>
                    <a:pt x="3507105" y="22860"/>
                    <a:pt x="3452162" y="22860"/>
                    <a:pt x="3400881" y="22860"/>
                  </a:cubicBezTo>
                  <a:cubicBezTo>
                    <a:pt x="3283668" y="22860"/>
                    <a:pt x="3166454" y="22860"/>
                    <a:pt x="3052904" y="24130"/>
                  </a:cubicBezTo>
                  <a:cubicBezTo>
                    <a:pt x="2954005" y="25400"/>
                    <a:pt x="1287378" y="29210"/>
                    <a:pt x="1188479" y="29210"/>
                  </a:cubicBezTo>
                  <a:cubicBezTo>
                    <a:pt x="1027311" y="29210"/>
                    <a:pt x="866143" y="26670"/>
                    <a:pt x="704974" y="33020"/>
                  </a:cubicBezTo>
                  <a:cubicBezTo>
                    <a:pt x="620727" y="36830"/>
                    <a:pt x="540143" y="36830"/>
                    <a:pt x="459559" y="38100"/>
                  </a:cubicBezTo>
                  <a:cubicBezTo>
                    <a:pt x="320368" y="41910"/>
                    <a:pt x="181177" y="45720"/>
                    <a:pt x="49530" y="50800"/>
                  </a:cubicBezTo>
                  <a:cubicBezTo>
                    <a:pt x="36830" y="50800"/>
                    <a:pt x="34290" y="53340"/>
                    <a:pt x="33020" y="68806"/>
                  </a:cubicBezTo>
                  <a:cubicBezTo>
                    <a:pt x="31750" y="92884"/>
                    <a:pt x="31750" y="116962"/>
                    <a:pt x="30480" y="141041"/>
                  </a:cubicBezTo>
                  <a:cubicBezTo>
                    <a:pt x="29210" y="181171"/>
                    <a:pt x="26670" y="219964"/>
                    <a:pt x="25400" y="260095"/>
                  </a:cubicBezTo>
                  <a:cubicBezTo>
                    <a:pt x="20320" y="302901"/>
                    <a:pt x="26670" y="1348971"/>
                    <a:pt x="29210" y="1391777"/>
                  </a:cubicBezTo>
                  <a:cubicBezTo>
                    <a:pt x="29210" y="1437258"/>
                    <a:pt x="29210" y="1484077"/>
                    <a:pt x="30480" y="1529559"/>
                  </a:cubicBezTo>
                  <a:cubicBezTo>
                    <a:pt x="30480" y="1563001"/>
                    <a:pt x="33020" y="1596443"/>
                    <a:pt x="33020" y="1629885"/>
                  </a:cubicBezTo>
                  <a:cubicBezTo>
                    <a:pt x="33020" y="1666003"/>
                    <a:pt x="33020" y="1702120"/>
                    <a:pt x="31750" y="1738108"/>
                  </a:cubicBezTo>
                  <a:cubicBezTo>
                    <a:pt x="31750" y="1741918"/>
                    <a:pt x="31750" y="1744458"/>
                    <a:pt x="31750" y="1748268"/>
                  </a:cubicBezTo>
                  <a:cubicBezTo>
                    <a:pt x="31750" y="1758428"/>
                    <a:pt x="35560" y="1762238"/>
                    <a:pt x="44450" y="1762238"/>
                  </a:cubicBezTo>
                  <a:cubicBezTo>
                    <a:pt x="74953" y="1762238"/>
                    <a:pt x="126234" y="1763508"/>
                    <a:pt x="173852" y="1763508"/>
                  </a:cubicBezTo>
                  <a:cubicBezTo>
                    <a:pt x="243447" y="1763508"/>
                    <a:pt x="316705" y="1760968"/>
                    <a:pt x="386301" y="1763508"/>
                  </a:cubicBezTo>
                  <a:cubicBezTo>
                    <a:pt x="499851" y="1767318"/>
                    <a:pt x="613401" y="1769858"/>
                    <a:pt x="726952" y="1768588"/>
                  </a:cubicBezTo>
                  <a:cubicBezTo>
                    <a:pt x="800210" y="1767318"/>
                    <a:pt x="869806" y="1769858"/>
                    <a:pt x="943064" y="1769858"/>
                  </a:cubicBezTo>
                  <a:cubicBezTo>
                    <a:pt x="1049289" y="1769858"/>
                    <a:pt x="1155513" y="1768588"/>
                    <a:pt x="1261738" y="1769858"/>
                  </a:cubicBezTo>
                  <a:cubicBezTo>
                    <a:pt x="1419243" y="1771128"/>
                    <a:pt x="3148139" y="1760968"/>
                    <a:pt x="3309308" y="1763508"/>
                  </a:cubicBezTo>
                  <a:cubicBezTo>
                    <a:pt x="3378903" y="1764778"/>
                    <a:pt x="3448499" y="1766048"/>
                    <a:pt x="3514431" y="1766048"/>
                  </a:cubicBezTo>
                  <a:cubicBezTo>
                    <a:pt x="3635307" y="1768588"/>
                    <a:pt x="3752521" y="1764778"/>
                    <a:pt x="3873397" y="1768588"/>
                  </a:cubicBezTo>
                  <a:cubicBezTo>
                    <a:pt x="3972296" y="1771128"/>
                    <a:pt x="4071194" y="1771128"/>
                    <a:pt x="4170093" y="1773668"/>
                  </a:cubicBezTo>
                  <a:cubicBezTo>
                    <a:pt x="4316610" y="1777478"/>
                    <a:pt x="4463126" y="1780018"/>
                    <a:pt x="4609643" y="1781288"/>
                  </a:cubicBezTo>
                  <a:cubicBezTo>
                    <a:pt x="4664587" y="1781288"/>
                    <a:pt x="4687368" y="1780018"/>
                    <a:pt x="4707688" y="1780018"/>
                  </a:cubicBezTo>
                  <a:close/>
                </a:path>
              </a:pathLst>
            </a:custGeom>
            <a:solidFill>
              <a:srgbClr val="FCD7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84" name="Google Shape;384;p14"/>
          <p:cNvPicPr preferRelativeResize="0"/>
          <p:nvPr/>
        </p:nvPicPr>
        <p:blipFill rotWithShape="1">
          <a:blip r:embed="rId5">
            <a:alphaModFix/>
          </a:blip>
          <a:srcRect/>
          <a:stretch/>
        </p:blipFill>
        <p:spPr>
          <a:xfrm>
            <a:off x="15878558" y="7788821"/>
            <a:ext cx="2963612" cy="574200"/>
          </a:xfrm>
          <a:prstGeom prst="rect">
            <a:avLst/>
          </a:prstGeom>
          <a:noFill/>
          <a:ln>
            <a:noFill/>
          </a:ln>
        </p:spPr>
      </p:pic>
      <p:pic>
        <p:nvPicPr>
          <p:cNvPr id="385" name="Google Shape;385;p14"/>
          <p:cNvPicPr preferRelativeResize="0"/>
          <p:nvPr/>
        </p:nvPicPr>
        <p:blipFill rotWithShape="1">
          <a:blip r:embed="rId6">
            <a:alphaModFix/>
          </a:blip>
          <a:srcRect/>
          <a:stretch/>
        </p:blipFill>
        <p:spPr>
          <a:xfrm rot="-823767">
            <a:off x="14593917" y="3087637"/>
            <a:ext cx="1171461" cy="1094784"/>
          </a:xfrm>
          <a:prstGeom prst="rect">
            <a:avLst/>
          </a:prstGeom>
          <a:noFill/>
          <a:ln>
            <a:noFill/>
          </a:ln>
        </p:spPr>
      </p:pic>
      <p:pic>
        <p:nvPicPr>
          <p:cNvPr id="386" name="Google Shape;386;p14"/>
          <p:cNvPicPr preferRelativeResize="0"/>
          <p:nvPr/>
        </p:nvPicPr>
        <p:blipFill rotWithShape="1">
          <a:blip r:embed="rId7">
            <a:alphaModFix/>
          </a:blip>
          <a:srcRect/>
          <a:stretch/>
        </p:blipFill>
        <p:spPr>
          <a:xfrm>
            <a:off x="12264372" y="9163050"/>
            <a:ext cx="2154614" cy="329068"/>
          </a:xfrm>
          <a:prstGeom prst="rect">
            <a:avLst/>
          </a:prstGeom>
          <a:noFill/>
          <a:ln>
            <a:noFill/>
          </a:ln>
        </p:spPr>
      </p:pic>
      <p:grpSp>
        <p:nvGrpSpPr>
          <p:cNvPr id="387" name="Google Shape;387;p14"/>
          <p:cNvGrpSpPr/>
          <p:nvPr/>
        </p:nvGrpSpPr>
        <p:grpSpPr>
          <a:xfrm>
            <a:off x="301710" y="395408"/>
            <a:ext cx="6162237" cy="1371421"/>
            <a:chOff x="301710" y="395408"/>
            <a:chExt cx="6162237" cy="1371421"/>
          </a:xfrm>
        </p:grpSpPr>
        <p:sp>
          <p:nvSpPr>
            <p:cNvPr id="388" name="Google Shape;388;p14"/>
            <p:cNvSpPr/>
            <p:nvPr/>
          </p:nvSpPr>
          <p:spPr>
            <a:xfrm>
              <a:off x="334995" y="395408"/>
              <a:ext cx="6128952" cy="1371421"/>
            </a:xfrm>
            <a:prstGeom prst="roundRect">
              <a:avLst>
                <a:gd name="adj" fmla="val 50000"/>
              </a:avLst>
            </a:prstGeom>
            <a:solidFill>
              <a:srgbClr val="FCD7D7"/>
            </a:solidFill>
            <a:ln>
              <a:noFill/>
            </a:ln>
            <a:effectLst>
              <a:outerShdw blurRad="40000" dist="23000" dir="5400000" rotWithShape="0">
                <a:srgbClr val="000000">
                  <a:alpha val="34901"/>
                </a:srgbClr>
              </a:outerShdw>
            </a:effectLst>
          </p:spPr>
          <p:txBody>
            <a:bodyPr spcFirstLastPara="1" wrap="square" lIns="182875" tIns="91425" rIns="182875" bIns="91425" anchor="ctr" anchorCtr="0">
              <a:noAutofit/>
            </a:bodyPr>
            <a:lstStyle/>
            <a:p>
              <a:pPr marL="0" marR="0" lvl="0" indent="0" algn="ctr" rtl="0">
                <a:spcBef>
                  <a:spcPts val="0"/>
                </a:spcBef>
                <a:spcAft>
                  <a:spcPts val="0"/>
                </a:spcAft>
                <a:buNone/>
              </a:pPr>
              <a:r>
                <a:rPr lang="en-US" sz="6400" b="1">
                  <a:solidFill>
                    <a:srgbClr val="FFFFFF"/>
                  </a:solidFill>
                  <a:latin typeface="Times New Roman"/>
                  <a:ea typeface="Times New Roman"/>
                  <a:cs typeface="Times New Roman"/>
                  <a:sym typeface="Times New Roman"/>
                </a:rPr>
                <a:t>    </a:t>
              </a:r>
              <a:r>
                <a:rPr lang="en-US" sz="6400" b="1">
                  <a:solidFill>
                    <a:schemeClr val="dk1"/>
                  </a:solidFill>
                  <a:latin typeface="Times New Roman"/>
                  <a:ea typeface="Times New Roman"/>
                  <a:cs typeface="Times New Roman"/>
                  <a:sym typeface="Times New Roman"/>
                </a:rPr>
                <a:t>Luyện đọc</a:t>
              </a:r>
              <a:endParaRPr sz="6400" b="1">
                <a:solidFill>
                  <a:schemeClr val="dk1"/>
                </a:solidFill>
                <a:latin typeface="Times New Roman"/>
                <a:ea typeface="Times New Roman"/>
                <a:cs typeface="Times New Roman"/>
                <a:sym typeface="Times New Roman"/>
              </a:endParaRPr>
            </a:p>
          </p:txBody>
        </p:sp>
        <p:sp>
          <p:nvSpPr>
            <p:cNvPr id="389" name="Google Shape;389;p14"/>
            <p:cNvSpPr/>
            <p:nvPr/>
          </p:nvSpPr>
          <p:spPr>
            <a:xfrm>
              <a:off x="301710" y="395408"/>
              <a:ext cx="1371421" cy="1371421"/>
            </a:xfrm>
            <a:prstGeom prst="ellipse">
              <a:avLst/>
            </a:prstGeom>
            <a:solidFill>
              <a:srgbClr val="F1A29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90" name="Google Shape;390;p14"/>
            <p:cNvSpPr txBox="1"/>
            <p:nvPr/>
          </p:nvSpPr>
          <p:spPr>
            <a:xfrm>
              <a:off x="638606" y="419398"/>
              <a:ext cx="697627" cy="132343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8000" b="1">
                  <a:solidFill>
                    <a:schemeClr val="lt1"/>
                  </a:solidFill>
                  <a:latin typeface="Times New Roman"/>
                  <a:ea typeface="Times New Roman"/>
                  <a:cs typeface="Times New Roman"/>
                  <a:sym typeface="Times New Roman"/>
                </a:rPr>
                <a:t>1</a:t>
              </a:r>
              <a:endParaRPr sz="8000" b="1">
                <a:solidFill>
                  <a:schemeClr val="lt1"/>
                </a:solidFill>
                <a:latin typeface="Times New Roman"/>
                <a:ea typeface="Times New Roman"/>
                <a:cs typeface="Times New Roman"/>
                <a:sym typeface="Times New Roman"/>
              </a:endParaRPr>
            </a:p>
          </p:txBody>
        </p:sp>
      </p:grpSp>
      <p:sp>
        <p:nvSpPr>
          <p:cNvPr id="391" name="Google Shape;391;p14"/>
          <p:cNvSpPr/>
          <p:nvPr/>
        </p:nvSpPr>
        <p:spPr>
          <a:xfrm>
            <a:off x="5621040" y="2046623"/>
            <a:ext cx="7041959" cy="1246462"/>
          </a:xfrm>
          <a:prstGeom prst="rect">
            <a:avLst/>
          </a:prstGeom>
        </p:spPr>
        <p:txBody>
          <a:bodyPr>
            <a:prstTxWarp prst="textPlain">
              <a:avLst/>
            </a:prstTxWarp>
          </a:bodyPr>
          <a:lstStyle/>
          <a:p>
            <a:pPr lvl="0" algn="ctr"/>
            <a:r>
              <a:rPr b="1" i="0">
                <a:ln>
                  <a:noFill/>
                </a:ln>
                <a:solidFill>
                  <a:srgbClr val="F47421"/>
                </a:solidFill>
                <a:latin typeface="Anton;700"/>
              </a:rPr>
              <a:t>Chú thích:</a:t>
            </a:r>
          </a:p>
        </p:txBody>
      </p:sp>
      <p:sp>
        <p:nvSpPr>
          <p:cNvPr id="392" name="Google Shape;392;p14"/>
          <p:cNvSpPr txBox="1"/>
          <p:nvPr/>
        </p:nvSpPr>
        <p:spPr>
          <a:xfrm>
            <a:off x="8708731" y="3967076"/>
            <a:ext cx="7300492" cy="5078313"/>
          </a:xfrm>
          <a:prstGeom prst="rect">
            <a:avLst/>
          </a:prstGeom>
          <a:noFill/>
          <a:ln>
            <a:noFill/>
          </a:ln>
        </p:spPr>
        <p:txBody>
          <a:bodyPr spcFirstLastPara="1" wrap="square" lIns="91425" tIns="45700" rIns="91425" bIns="45700" anchor="t" anchorCtr="0">
            <a:spAutoFit/>
          </a:bodyPr>
          <a:lstStyle/>
          <a:p>
            <a:pPr marL="857250" marR="0" lvl="0" indent="-857250" algn="just" rtl="0">
              <a:spcBef>
                <a:spcPts val="0"/>
              </a:spcBef>
              <a:spcAft>
                <a:spcPts val="0"/>
              </a:spcAft>
              <a:buClr>
                <a:schemeClr val="dk1"/>
              </a:buClr>
              <a:buSzPts val="5400"/>
              <a:buFont typeface="Times New Roman"/>
              <a:buChar char="-"/>
            </a:pPr>
            <a:r>
              <a:rPr lang="en-US" sz="5400" b="1">
                <a:solidFill>
                  <a:schemeClr val="dk1"/>
                </a:solidFill>
                <a:latin typeface="Times New Roman"/>
                <a:ea typeface="Times New Roman"/>
                <a:cs typeface="Times New Roman"/>
                <a:sym typeface="Times New Roman"/>
              </a:rPr>
              <a:t>Truyền thuyết:</a:t>
            </a:r>
            <a:endParaRPr/>
          </a:p>
          <a:p>
            <a:pPr marL="0" marR="0" lvl="0" indent="0" algn="just" rtl="0">
              <a:spcBef>
                <a:spcPts val="0"/>
              </a:spcBef>
              <a:spcAft>
                <a:spcPts val="0"/>
              </a:spcAft>
              <a:buNone/>
            </a:pPr>
            <a:r>
              <a:rPr lang="en-US" sz="5400" b="1">
                <a:solidFill>
                  <a:schemeClr val="dk1"/>
                </a:solidFill>
                <a:latin typeface="Times New Roman"/>
                <a:ea typeface="Times New Roman"/>
                <a:cs typeface="Times New Roman"/>
                <a:sym typeface="Times New Roman"/>
              </a:rPr>
              <a:t>Loại truyện dân gian về các nhân vật, sự kiện có liên quan đến lịch sử nhưng mang nhiều yếu tố thần kì.</a:t>
            </a:r>
            <a:endParaRPr sz="5400" b="1">
              <a:solidFill>
                <a:schemeClr val="dk1"/>
              </a:solidFill>
              <a:latin typeface="Times New Roman"/>
              <a:ea typeface="Times New Roman"/>
              <a:cs typeface="Times New Roman"/>
              <a:sym typeface="Times New Roman"/>
            </a:endParaRPr>
          </a:p>
        </p:txBody>
      </p:sp>
      <p:pic>
        <p:nvPicPr>
          <p:cNvPr id="393" name="Google Shape;393;p14"/>
          <p:cNvPicPr preferRelativeResize="0"/>
          <p:nvPr/>
        </p:nvPicPr>
        <p:blipFill rotWithShape="1">
          <a:blip r:embed="rId8">
            <a:alphaModFix/>
          </a:blip>
          <a:srcRect/>
          <a:stretch/>
        </p:blipFill>
        <p:spPr>
          <a:xfrm>
            <a:off x="2177437" y="4805038"/>
            <a:ext cx="6209464" cy="3723253"/>
          </a:xfrm>
          <a:prstGeom prst="rect">
            <a:avLst/>
          </a:prstGeom>
          <a:noFill/>
          <a:ln>
            <a:noFill/>
          </a:ln>
        </p:spPr>
      </p:pic>
      <p:pic>
        <p:nvPicPr>
          <p:cNvPr id="394" name="Google Shape;394;p14"/>
          <p:cNvPicPr preferRelativeResize="0"/>
          <p:nvPr/>
        </p:nvPicPr>
        <p:blipFill rotWithShape="1">
          <a:blip r:embed="rId9">
            <a:alphaModFix/>
          </a:blip>
          <a:srcRect/>
          <a:stretch/>
        </p:blipFill>
        <p:spPr>
          <a:xfrm>
            <a:off x="13250194" y="221882"/>
            <a:ext cx="4330801" cy="428749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2"/>
                                        </p:tgtEl>
                                        <p:attrNameLst>
                                          <p:attrName>style.visibility</p:attrName>
                                        </p:attrNameLst>
                                      </p:cBhvr>
                                      <p:to>
                                        <p:strVal val="visible"/>
                                      </p:to>
                                    </p:set>
                                    <p:animEffect transition="in" filter="fade">
                                      <p:cBhvr>
                                        <p:cTn id="7" dur="500"/>
                                        <p:tgtEl>
                                          <p:spTgt spid="392"/>
                                        </p:tgtEl>
                                      </p:cBhvr>
                                    </p:animEffect>
                                  </p:childTnLst>
                                </p:cTn>
                              </p:par>
                              <p:par>
                                <p:cTn id="8" presetID="10" presetClass="entr" presetSubtype="0" fill="hold" nodeType="withEffect">
                                  <p:stCondLst>
                                    <p:cond delay="0"/>
                                  </p:stCondLst>
                                  <p:childTnLst>
                                    <p:set>
                                      <p:cBhvr>
                                        <p:cTn id="9" dur="1" fill="hold">
                                          <p:stCondLst>
                                            <p:cond delay="0"/>
                                          </p:stCondLst>
                                        </p:cTn>
                                        <p:tgtEl>
                                          <p:spTgt spid="393"/>
                                        </p:tgtEl>
                                        <p:attrNameLst>
                                          <p:attrName>style.visibility</p:attrName>
                                        </p:attrNameLst>
                                      </p:cBhvr>
                                      <p:to>
                                        <p:strVal val="visible"/>
                                      </p:to>
                                    </p:set>
                                    <p:animEffect transition="in" filter="fade">
                                      <p:cBhvr>
                                        <p:cTn id="10" dur="500"/>
                                        <p:tgtEl>
                                          <p:spTgt spid="3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EF8F8"/>
        </a:solidFill>
        <a:effectLst/>
      </p:bgPr>
    </p:bg>
    <p:spTree>
      <p:nvGrpSpPr>
        <p:cNvPr id="1" name="Shape 399"/>
        <p:cNvGrpSpPr/>
        <p:nvPr/>
      </p:nvGrpSpPr>
      <p:grpSpPr>
        <a:xfrm>
          <a:off x="0" y="0"/>
          <a:ext cx="0" cy="0"/>
          <a:chOff x="0" y="0"/>
          <a:chExt cx="0" cy="0"/>
        </a:xfrm>
      </p:grpSpPr>
      <p:pic>
        <p:nvPicPr>
          <p:cNvPr id="400" name="Google Shape;400;p15"/>
          <p:cNvPicPr preferRelativeResize="0"/>
          <p:nvPr/>
        </p:nvPicPr>
        <p:blipFill rotWithShape="1">
          <a:blip r:embed="rId3">
            <a:alphaModFix/>
          </a:blip>
          <a:srcRect l="41854" r="30886" b="55189"/>
          <a:stretch/>
        </p:blipFill>
        <p:spPr>
          <a:xfrm>
            <a:off x="14025063" y="5229935"/>
            <a:ext cx="4262938" cy="5057065"/>
          </a:xfrm>
          <a:prstGeom prst="rect">
            <a:avLst/>
          </a:prstGeom>
          <a:noFill/>
          <a:ln>
            <a:noFill/>
          </a:ln>
        </p:spPr>
      </p:pic>
      <p:pic>
        <p:nvPicPr>
          <p:cNvPr id="401" name="Google Shape;401;p15"/>
          <p:cNvPicPr preferRelativeResize="0"/>
          <p:nvPr/>
        </p:nvPicPr>
        <p:blipFill rotWithShape="1">
          <a:blip r:embed="rId4">
            <a:alphaModFix/>
          </a:blip>
          <a:srcRect/>
          <a:stretch/>
        </p:blipFill>
        <p:spPr>
          <a:xfrm>
            <a:off x="-1658209" y="-2004578"/>
            <a:ext cx="4500567" cy="4768813"/>
          </a:xfrm>
          <a:prstGeom prst="rect">
            <a:avLst/>
          </a:prstGeom>
          <a:noFill/>
          <a:ln>
            <a:noFill/>
          </a:ln>
        </p:spPr>
      </p:pic>
      <p:pic>
        <p:nvPicPr>
          <p:cNvPr id="402" name="Google Shape;402;p15"/>
          <p:cNvPicPr preferRelativeResize="0"/>
          <p:nvPr/>
        </p:nvPicPr>
        <p:blipFill rotWithShape="1">
          <a:blip r:embed="rId5">
            <a:alphaModFix/>
          </a:blip>
          <a:srcRect/>
          <a:stretch/>
        </p:blipFill>
        <p:spPr>
          <a:xfrm>
            <a:off x="3787122" y="9163050"/>
            <a:ext cx="2154614" cy="329068"/>
          </a:xfrm>
          <a:prstGeom prst="rect">
            <a:avLst/>
          </a:prstGeom>
          <a:noFill/>
          <a:ln>
            <a:noFill/>
          </a:ln>
        </p:spPr>
      </p:pic>
      <p:pic>
        <p:nvPicPr>
          <p:cNvPr id="403" name="Google Shape;403;p15"/>
          <p:cNvPicPr preferRelativeResize="0"/>
          <p:nvPr/>
        </p:nvPicPr>
        <p:blipFill rotWithShape="1">
          <a:blip r:embed="rId6">
            <a:alphaModFix/>
          </a:blip>
          <a:srcRect/>
          <a:stretch/>
        </p:blipFill>
        <p:spPr>
          <a:xfrm rot="10800000">
            <a:off x="-310620" y="6139965"/>
            <a:ext cx="3152978" cy="613397"/>
          </a:xfrm>
          <a:prstGeom prst="rect">
            <a:avLst/>
          </a:prstGeom>
          <a:noFill/>
          <a:ln>
            <a:noFill/>
          </a:ln>
        </p:spPr>
      </p:pic>
      <p:pic>
        <p:nvPicPr>
          <p:cNvPr id="404" name="Google Shape;404;p15"/>
          <p:cNvPicPr preferRelativeResize="0"/>
          <p:nvPr/>
        </p:nvPicPr>
        <p:blipFill rotWithShape="1">
          <a:blip r:embed="rId7">
            <a:alphaModFix/>
          </a:blip>
          <a:srcRect/>
          <a:stretch/>
        </p:blipFill>
        <p:spPr>
          <a:xfrm>
            <a:off x="15697200" y="498645"/>
            <a:ext cx="1804390" cy="383843"/>
          </a:xfrm>
          <a:prstGeom prst="rect">
            <a:avLst/>
          </a:prstGeom>
          <a:noFill/>
          <a:ln>
            <a:noFill/>
          </a:ln>
        </p:spPr>
      </p:pic>
      <p:grpSp>
        <p:nvGrpSpPr>
          <p:cNvPr id="405" name="Google Shape;405;p15"/>
          <p:cNvGrpSpPr/>
          <p:nvPr/>
        </p:nvGrpSpPr>
        <p:grpSpPr>
          <a:xfrm>
            <a:off x="301710" y="336497"/>
            <a:ext cx="7190688" cy="1430332"/>
            <a:chOff x="301710" y="336497"/>
            <a:chExt cx="7190688" cy="1430332"/>
          </a:xfrm>
        </p:grpSpPr>
        <p:sp>
          <p:nvSpPr>
            <p:cNvPr id="406" name="Google Shape;406;p15"/>
            <p:cNvSpPr/>
            <p:nvPr/>
          </p:nvSpPr>
          <p:spPr>
            <a:xfrm>
              <a:off x="457200" y="336497"/>
              <a:ext cx="7035198" cy="1371421"/>
            </a:xfrm>
            <a:prstGeom prst="roundRect">
              <a:avLst>
                <a:gd name="adj" fmla="val 50000"/>
              </a:avLst>
            </a:prstGeom>
            <a:solidFill>
              <a:srgbClr val="FCD7D7"/>
            </a:solidFill>
            <a:ln>
              <a:noFill/>
            </a:ln>
            <a:effectLst>
              <a:outerShdw blurRad="40000" dist="23000" dir="5400000" rotWithShape="0">
                <a:srgbClr val="000000">
                  <a:alpha val="34901"/>
                </a:srgbClr>
              </a:outerShdw>
            </a:effectLst>
          </p:spPr>
          <p:txBody>
            <a:bodyPr spcFirstLastPara="1" wrap="square" lIns="182875" tIns="91425" rIns="182875" bIns="91425" anchor="ctr" anchorCtr="0">
              <a:noAutofit/>
            </a:bodyPr>
            <a:lstStyle/>
            <a:p>
              <a:pPr marL="0" marR="0" lvl="0" indent="0" algn="ctr" rtl="0">
                <a:spcBef>
                  <a:spcPts val="0"/>
                </a:spcBef>
                <a:spcAft>
                  <a:spcPts val="0"/>
                </a:spcAft>
                <a:buNone/>
              </a:pPr>
              <a:r>
                <a:rPr lang="en-US" sz="6400" b="1">
                  <a:solidFill>
                    <a:schemeClr val="dk1"/>
                  </a:solidFill>
                  <a:latin typeface="Times New Roman"/>
                  <a:ea typeface="Times New Roman"/>
                  <a:cs typeface="Times New Roman"/>
                  <a:sym typeface="Times New Roman"/>
                </a:rPr>
                <a:t>Tìm hiểu bài</a:t>
              </a:r>
              <a:endParaRPr sz="6400" b="1">
                <a:solidFill>
                  <a:schemeClr val="dk1"/>
                </a:solidFill>
                <a:latin typeface="Times New Roman"/>
                <a:ea typeface="Times New Roman"/>
                <a:cs typeface="Times New Roman"/>
                <a:sym typeface="Times New Roman"/>
              </a:endParaRPr>
            </a:p>
          </p:txBody>
        </p:sp>
        <p:sp>
          <p:nvSpPr>
            <p:cNvPr id="407" name="Google Shape;407;p15"/>
            <p:cNvSpPr/>
            <p:nvPr/>
          </p:nvSpPr>
          <p:spPr>
            <a:xfrm>
              <a:off x="301710" y="395408"/>
              <a:ext cx="1371421" cy="1371421"/>
            </a:xfrm>
            <a:prstGeom prst="ellipse">
              <a:avLst/>
            </a:prstGeom>
            <a:solidFill>
              <a:srgbClr val="F1A29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08" name="Google Shape;408;p15"/>
            <p:cNvSpPr txBox="1"/>
            <p:nvPr/>
          </p:nvSpPr>
          <p:spPr>
            <a:xfrm>
              <a:off x="638606" y="419398"/>
              <a:ext cx="697627" cy="132343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8000" b="1">
                  <a:solidFill>
                    <a:schemeClr val="lt1"/>
                  </a:solidFill>
                  <a:latin typeface="Times New Roman"/>
                  <a:ea typeface="Times New Roman"/>
                  <a:cs typeface="Times New Roman"/>
                  <a:sym typeface="Times New Roman"/>
                </a:rPr>
                <a:t>2</a:t>
              </a:r>
              <a:endParaRPr sz="8000" b="1">
                <a:solidFill>
                  <a:schemeClr val="lt1"/>
                </a:solidFill>
                <a:latin typeface="Times New Roman"/>
                <a:ea typeface="Times New Roman"/>
                <a:cs typeface="Times New Roman"/>
                <a:sym typeface="Times New Roman"/>
              </a:endParaRPr>
            </a:p>
          </p:txBody>
        </p:sp>
      </p:grpSp>
      <p:sp>
        <p:nvSpPr>
          <p:cNvPr id="409" name="Google Shape;409;p15"/>
          <p:cNvSpPr/>
          <p:nvPr/>
        </p:nvSpPr>
        <p:spPr>
          <a:xfrm>
            <a:off x="3765798" y="2164889"/>
            <a:ext cx="10748462" cy="1246462"/>
          </a:xfrm>
          <a:prstGeom prst="rect">
            <a:avLst/>
          </a:prstGeom>
        </p:spPr>
        <p:txBody>
          <a:bodyPr>
            <a:prstTxWarp prst="textPlain">
              <a:avLst/>
            </a:prstTxWarp>
          </a:bodyPr>
          <a:lstStyle/>
          <a:p>
            <a:pPr lvl="0" algn="ctr"/>
            <a:r>
              <a:rPr b="1" i="0">
                <a:ln>
                  <a:noFill/>
                </a:ln>
                <a:solidFill>
                  <a:srgbClr val="F47421"/>
                </a:solidFill>
                <a:latin typeface="Anton;700"/>
              </a:rPr>
              <a:t>Nội dung bài học</a:t>
            </a:r>
          </a:p>
        </p:txBody>
      </p:sp>
      <p:grpSp>
        <p:nvGrpSpPr>
          <p:cNvPr id="410" name="Google Shape;410;p15"/>
          <p:cNvGrpSpPr/>
          <p:nvPr/>
        </p:nvGrpSpPr>
        <p:grpSpPr>
          <a:xfrm>
            <a:off x="762000" y="3695700"/>
            <a:ext cx="4953000" cy="6171902"/>
            <a:chOff x="762000" y="3695700"/>
            <a:chExt cx="4953000" cy="6171902"/>
          </a:xfrm>
        </p:grpSpPr>
        <p:sp>
          <p:nvSpPr>
            <p:cNvPr id="411" name="Google Shape;411;p15"/>
            <p:cNvSpPr/>
            <p:nvPr/>
          </p:nvSpPr>
          <p:spPr>
            <a:xfrm>
              <a:off x="762000" y="3695700"/>
              <a:ext cx="4953000" cy="6171902"/>
            </a:xfrm>
            <a:prstGeom prst="ellipse">
              <a:avLst/>
            </a:prstGeom>
            <a:solidFill>
              <a:schemeClr val="lt1"/>
            </a:solidFill>
            <a:ln w="76200" cap="flat" cmpd="sng">
              <a:solidFill>
                <a:srgbClr val="FCD7D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12" name="Google Shape;412;p15"/>
            <p:cNvPicPr preferRelativeResize="0"/>
            <p:nvPr/>
          </p:nvPicPr>
          <p:blipFill rotWithShape="1">
            <a:blip r:embed="rId8">
              <a:alphaModFix/>
            </a:blip>
            <a:srcRect/>
            <a:stretch/>
          </p:blipFill>
          <p:spPr>
            <a:xfrm>
              <a:off x="2503853" y="4488297"/>
              <a:ext cx="1470946" cy="1333045"/>
            </a:xfrm>
            <a:prstGeom prst="rect">
              <a:avLst/>
            </a:prstGeom>
            <a:noFill/>
            <a:ln>
              <a:noFill/>
            </a:ln>
          </p:spPr>
        </p:pic>
        <p:sp>
          <p:nvSpPr>
            <p:cNvPr id="413" name="Google Shape;413;p15"/>
            <p:cNvSpPr txBox="1"/>
            <p:nvPr/>
          </p:nvSpPr>
          <p:spPr>
            <a:xfrm>
              <a:off x="1358474" y="6094155"/>
              <a:ext cx="3898907" cy="193899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chemeClr val="dk1"/>
                  </a:solidFill>
                  <a:latin typeface="Times New Roman"/>
                  <a:ea typeface="Times New Roman"/>
                  <a:cs typeface="Times New Roman"/>
                  <a:sym typeface="Times New Roman"/>
                </a:rPr>
                <a:t>Mĩ ném bom nguyên tử xuống Nhật Bản</a:t>
              </a:r>
              <a:endParaRPr sz="4000" b="1">
                <a:solidFill>
                  <a:schemeClr val="dk1"/>
                </a:solidFill>
                <a:latin typeface="Times New Roman"/>
                <a:ea typeface="Times New Roman"/>
                <a:cs typeface="Times New Roman"/>
                <a:sym typeface="Times New Roman"/>
              </a:endParaRPr>
            </a:p>
          </p:txBody>
        </p:sp>
      </p:grpSp>
      <p:grpSp>
        <p:nvGrpSpPr>
          <p:cNvPr id="414" name="Google Shape;414;p15"/>
          <p:cNvGrpSpPr/>
          <p:nvPr/>
        </p:nvGrpSpPr>
        <p:grpSpPr>
          <a:xfrm>
            <a:off x="6341545" y="3629585"/>
            <a:ext cx="4953000" cy="6171902"/>
            <a:chOff x="6341545" y="3629585"/>
            <a:chExt cx="4953000" cy="6171902"/>
          </a:xfrm>
        </p:grpSpPr>
        <p:sp>
          <p:nvSpPr>
            <p:cNvPr id="415" name="Google Shape;415;p15"/>
            <p:cNvSpPr/>
            <p:nvPr/>
          </p:nvSpPr>
          <p:spPr>
            <a:xfrm>
              <a:off x="6341545" y="3629585"/>
              <a:ext cx="4953000" cy="6171902"/>
            </a:xfrm>
            <a:prstGeom prst="ellipse">
              <a:avLst/>
            </a:prstGeom>
            <a:solidFill>
              <a:schemeClr val="lt1"/>
            </a:solidFill>
            <a:ln w="76200" cap="flat" cmpd="sng">
              <a:solidFill>
                <a:srgbClr val="FCD7D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16" name="Google Shape;416;p15"/>
            <p:cNvPicPr preferRelativeResize="0"/>
            <p:nvPr/>
          </p:nvPicPr>
          <p:blipFill rotWithShape="1">
            <a:blip r:embed="rId9">
              <a:alphaModFix/>
            </a:blip>
            <a:srcRect/>
            <a:stretch/>
          </p:blipFill>
          <p:spPr>
            <a:xfrm flipH="1">
              <a:off x="7872408" y="4336966"/>
              <a:ext cx="1891273" cy="1302614"/>
            </a:xfrm>
            <a:prstGeom prst="rect">
              <a:avLst/>
            </a:prstGeom>
            <a:noFill/>
            <a:ln>
              <a:noFill/>
            </a:ln>
          </p:spPr>
        </p:pic>
        <p:sp>
          <p:nvSpPr>
            <p:cNvPr id="417" name="Google Shape;417;p15"/>
            <p:cNvSpPr txBox="1"/>
            <p:nvPr/>
          </p:nvSpPr>
          <p:spPr>
            <a:xfrm>
              <a:off x="6750401" y="6101498"/>
              <a:ext cx="4214286" cy="193899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chemeClr val="dk1"/>
                  </a:solidFill>
                  <a:latin typeface="Times New Roman"/>
                  <a:ea typeface="Times New Roman"/>
                  <a:cs typeface="Times New Roman"/>
                  <a:sym typeface="Times New Roman"/>
                </a:rPr>
                <a:t>Số phận đáng thương của </a:t>
              </a:r>
              <a:endParaRPr/>
            </a:p>
            <a:p>
              <a:pPr marL="0" marR="0" lvl="0" indent="0" algn="ctr" rtl="0">
                <a:spcBef>
                  <a:spcPts val="0"/>
                </a:spcBef>
                <a:spcAft>
                  <a:spcPts val="0"/>
                </a:spcAft>
                <a:buNone/>
              </a:pPr>
              <a:r>
                <a:rPr lang="en-US" sz="4000" b="1">
                  <a:solidFill>
                    <a:schemeClr val="dk1"/>
                  </a:solidFill>
                  <a:latin typeface="Times New Roman"/>
                  <a:ea typeface="Times New Roman"/>
                  <a:cs typeface="Times New Roman"/>
                  <a:sym typeface="Times New Roman"/>
                </a:rPr>
                <a:t>Xa-xa-cô Xa-xa-ki</a:t>
              </a:r>
              <a:endParaRPr sz="4000" b="1">
                <a:solidFill>
                  <a:schemeClr val="dk1"/>
                </a:solidFill>
                <a:latin typeface="Times New Roman"/>
                <a:ea typeface="Times New Roman"/>
                <a:cs typeface="Times New Roman"/>
                <a:sym typeface="Times New Roman"/>
              </a:endParaRPr>
            </a:p>
          </p:txBody>
        </p:sp>
      </p:grpSp>
      <p:grpSp>
        <p:nvGrpSpPr>
          <p:cNvPr id="418" name="Google Shape;418;p15"/>
          <p:cNvGrpSpPr/>
          <p:nvPr/>
        </p:nvGrpSpPr>
        <p:grpSpPr>
          <a:xfrm>
            <a:off x="12250836" y="3616453"/>
            <a:ext cx="4953000" cy="6171902"/>
            <a:chOff x="12250836" y="3616453"/>
            <a:chExt cx="4953000" cy="6171902"/>
          </a:xfrm>
        </p:grpSpPr>
        <p:sp>
          <p:nvSpPr>
            <p:cNvPr id="419" name="Google Shape;419;p15"/>
            <p:cNvSpPr/>
            <p:nvPr/>
          </p:nvSpPr>
          <p:spPr>
            <a:xfrm>
              <a:off x="12250836" y="3616453"/>
              <a:ext cx="4953000" cy="6171902"/>
            </a:xfrm>
            <a:prstGeom prst="ellipse">
              <a:avLst/>
            </a:prstGeom>
            <a:solidFill>
              <a:schemeClr val="lt1"/>
            </a:solidFill>
            <a:ln w="76200" cap="flat" cmpd="sng">
              <a:solidFill>
                <a:srgbClr val="FCD7D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20" name="Google Shape;420;p15"/>
            <p:cNvPicPr preferRelativeResize="0"/>
            <p:nvPr/>
          </p:nvPicPr>
          <p:blipFill rotWithShape="1">
            <a:blip r:embed="rId10">
              <a:alphaModFix/>
            </a:blip>
            <a:srcRect/>
            <a:stretch/>
          </p:blipFill>
          <p:spPr>
            <a:xfrm flipH="1">
              <a:off x="14025060" y="4488297"/>
              <a:ext cx="1404549" cy="1333045"/>
            </a:xfrm>
            <a:prstGeom prst="rect">
              <a:avLst/>
            </a:prstGeom>
            <a:noFill/>
            <a:ln>
              <a:noFill/>
            </a:ln>
          </p:spPr>
        </p:pic>
        <p:sp>
          <p:nvSpPr>
            <p:cNvPr id="421" name="Google Shape;421;p15"/>
            <p:cNvSpPr txBox="1"/>
            <p:nvPr/>
          </p:nvSpPr>
          <p:spPr>
            <a:xfrm>
              <a:off x="12797655" y="6094155"/>
              <a:ext cx="3898907" cy="255454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chemeClr val="dk1"/>
                  </a:solidFill>
                  <a:latin typeface="Times New Roman"/>
                  <a:ea typeface="Times New Roman"/>
                  <a:cs typeface="Times New Roman"/>
                  <a:sym typeface="Times New Roman"/>
                </a:rPr>
                <a:t>Hành động của các bạn nhỏ ở Thành phố</a:t>
              </a:r>
              <a:endParaRPr/>
            </a:p>
            <a:p>
              <a:pPr marL="0" marR="0" lvl="0" indent="0" algn="ctr" rtl="0">
                <a:spcBef>
                  <a:spcPts val="0"/>
                </a:spcBef>
                <a:spcAft>
                  <a:spcPts val="0"/>
                </a:spcAft>
                <a:buNone/>
              </a:pPr>
              <a:r>
                <a:rPr lang="en-US" sz="4000" b="1">
                  <a:solidFill>
                    <a:schemeClr val="dk1"/>
                  </a:solidFill>
                  <a:latin typeface="Times New Roman"/>
                  <a:ea typeface="Times New Roman"/>
                  <a:cs typeface="Times New Roman"/>
                  <a:sym typeface="Times New Roman"/>
                </a:rPr>
                <a:t>Hi-rô-si-ma</a:t>
              </a:r>
              <a:endParaRPr sz="4000" b="1">
                <a:solidFill>
                  <a:schemeClr val="dk1"/>
                </a:solidFill>
                <a:latin typeface="Times New Roman"/>
                <a:ea typeface="Times New Roman"/>
                <a:cs typeface="Times New Roman"/>
                <a:sym typeface="Times New Roman"/>
              </a:endParaRPr>
            </a:p>
          </p:txBody>
        </p:sp>
      </p:gr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
                                        </p:tgtEl>
                                        <p:attrNameLst>
                                          <p:attrName>style.visibility</p:attrName>
                                        </p:attrNameLst>
                                      </p:cBhvr>
                                      <p:to>
                                        <p:strVal val="visible"/>
                                      </p:to>
                                    </p:set>
                                    <p:animEffect transition="in" filter="fade">
                                      <p:cBhvr>
                                        <p:cTn id="7" dur="1822"/>
                                        <p:tgtEl>
                                          <p:spTgt spid="40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10"/>
                                        </p:tgtEl>
                                        <p:attrNameLst>
                                          <p:attrName>style.visibility</p:attrName>
                                        </p:attrNameLst>
                                      </p:cBhvr>
                                      <p:to>
                                        <p:strVal val="visible"/>
                                      </p:to>
                                    </p:set>
                                    <p:animEffect transition="in" filter="fade">
                                      <p:cBhvr>
                                        <p:cTn id="12" dur="1000"/>
                                        <p:tgtEl>
                                          <p:spTgt spid="4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14"/>
                                        </p:tgtEl>
                                        <p:attrNameLst>
                                          <p:attrName>style.visibility</p:attrName>
                                        </p:attrNameLst>
                                      </p:cBhvr>
                                      <p:to>
                                        <p:strVal val="visible"/>
                                      </p:to>
                                    </p:set>
                                    <p:animEffect transition="in" filter="fade">
                                      <p:cBhvr>
                                        <p:cTn id="17" dur="1000"/>
                                        <p:tgtEl>
                                          <p:spTgt spid="4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18"/>
                                        </p:tgtEl>
                                        <p:attrNameLst>
                                          <p:attrName>style.visibility</p:attrName>
                                        </p:attrNameLst>
                                      </p:cBhvr>
                                      <p:to>
                                        <p:strVal val="visible"/>
                                      </p:to>
                                    </p:set>
                                    <p:animEffect transition="in" filter="fade">
                                      <p:cBhvr>
                                        <p:cTn id="22" dur="1000"/>
                                        <p:tgtEl>
                                          <p:spTgt spid="4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EF8F8"/>
        </a:solidFill>
        <a:effectLst/>
      </p:bgPr>
    </p:bg>
    <p:spTree>
      <p:nvGrpSpPr>
        <p:cNvPr id="1" name="Shape 110"/>
        <p:cNvGrpSpPr/>
        <p:nvPr/>
      </p:nvGrpSpPr>
      <p:grpSpPr>
        <a:xfrm>
          <a:off x="0" y="0"/>
          <a:ext cx="0" cy="0"/>
          <a:chOff x="0" y="0"/>
          <a:chExt cx="0" cy="0"/>
        </a:xfrm>
      </p:grpSpPr>
      <p:pic>
        <p:nvPicPr>
          <p:cNvPr id="111" name="Google Shape;111;p2"/>
          <p:cNvPicPr preferRelativeResize="0"/>
          <p:nvPr/>
        </p:nvPicPr>
        <p:blipFill rotWithShape="1">
          <a:blip r:embed="rId3">
            <a:alphaModFix/>
          </a:blip>
          <a:srcRect/>
          <a:stretch/>
        </p:blipFill>
        <p:spPr>
          <a:xfrm rot="4112195">
            <a:off x="12523804" y="-447572"/>
            <a:ext cx="10129858" cy="7309705"/>
          </a:xfrm>
          <a:prstGeom prst="rect">
            <a:avLst/>
          </a:prstGeom>
          <a:noFill/>
          <a:ln>
            <a:noFill/>
          </a:ln>
        </p:spPr>
      </p:pic>
      <p:pic>
        <p:nvPicPr>
          <p:cNvPr id="112" name="Google Shape;112;p2"/>
          <p:cNvPicPr preferRelativeResize="0"/>
          <p:nvPr/>
        </p:nvPicPr>
        <p:blipFill rotWithShape="1">
          <a:blip r:embed="rId3">
            <a:alphaModFix/>
          </a:blip>
          <a:srcRect r="25333"/>
          <a:stretch/>
        </p:blipFill>
        <p:spPr>
          <a:xfrm rot="-7064246">
            <a:off x="-2039676" y="6134556"/>
            <a:ext cx="7291568" cy="7046915"/>
          </a:xfrm>
          <a:prstGeom prst="rect">
            <a:avLst/>
          </a:prstGeom>
          <a:noFill/>
          <a:ln>
            <a:noFill/>
          </a:ln>
        </p:spPr>
      </p:pic>
      <p:pic>
        <p:nvPicPr>
          <p:cNvPr id="113" name="Google Shape;113;p2"/>
          <p:cNvPicPr preferRelativeResize="0"/>
          <p:nvPr/>
        </p:nvPicPr>
        <p:blipFill rotWithShape="1">
          <a:blip r:embed="rId4">
            <a:alphaModFix/>
          </a:blip>
          <a:srcRect/>
          <a:stretch/>
        </p:blipFill>
        <p:spPr>
          <a:xfrm rot="10800000">
            <a:off x="-345955" y="-127451"/>
            <a:ext cx="2749310" cy="2622155"/>
          </a:xfrm>
          <a:prstGeom prst="rect">
            <a:avLst/>
          </a:prstGeom>
          <a:noFill/>
          <a:ln>
            <a:noFill/>
          </a:ln>
        </p:spPr>
      </p:pic>
      <p:pic>
        <p:nvPicPr>
          <p:cNvPr id="114" name="Google Shape;114;p2"/>
          <p:cNvPicPr preferRelativeResize="0"/>
          <p:nvPr/>
        </p:nvPicPr>
        <p:blipFill rotWithShape="1">
          <a:blip r:embed="rId5">
            <a:alphaModFix/>
          </a:blip>
          <a:srcRect/>
          <a:stretch/>
        </p:blipFill>
        <p:spPr>
          <a:xfrm>
            <a:off x="1787611" y="1028700"/>
            <a:ext cx="1231489" cy="1150882"/>
          </a:xfrm>
          <a:prstGeom prst="rect">
            <a:avLst/>
          </a:prstGeom>
          <a:noFill/>
          <a:ln>
            <a:noFill/>
          </a:ln>
        </p:spPr>
      </p:pic>
      <p:pic>
        <p:nvPicPr>
          <p:cNvPr id="115" name="Google Shape;115;p2"/>
          <p:cNvPicPr preferRelativeResize="0"/>
          <p:nvPr/>
        </p:nvPicPr>
        <p:blipFill rotWithShape="1">
          <a:blip r:embed="rId6">
            <a:alphaModFix/>
          </a:blip>
          <a:srcRect/>
          <a:stretch/>
        </p:blipFill>
        <p:spPr>
          <a:xfrm>
            <a:off x="14928923" y="5989467"/>
            <a:ext cx="4660753" cy="4938546"/>
          </a:xfrm>
          <a:prstGeom prst="rect">
            <a:avLst/>
          </a:prstGeom>
          <a:noFill/>
          <a:ln>
            <a:noFill/>
          </a:ln>
        </p:spPr>
      </p:pic>
      <p:pic>
        <p:nvPicPr>
          <p:cNvPr id="116" name="Google Shape;116;p2"/>
          <p:cNvPicPr preferRelativeResize="0"/>
          <p:nvPr/>
        </p:nvPicPr>
        <p:blipFill rotWithShape="1">
          <a:blip r:embed="rId7">
            <a:alphaModFix/>
          </a:blip>
          <a:srcRect/>
          <a:stretch/>
        </p:blipFill>
        <p:spPr>
          <a:xfrm>
            <a:off x="14571961" y="9095981"/>
            <a:ext cx="1526079" cy="324639"/>
          </a:xfrm>
          <a:prstGeom prst="rect">
            <a:avLst/>
          </a:prstGeom>
          <a:noFill/>
          <a:ln>
            <a:noFill/>
          </a:ln>
        </p:spPr>
      </p:pic>
      <p:pic>
        <p:nvPicPr>
          <p:cNvPr id="117" name="Google Shape;117;p2"/>
          <p:cNvPicPr preferRelativeResize="0"/>
          <p:nvPr/>
        </p:nvPicPr>
        <p:blipFill rotWithShape="1">
          <a:blip r:embed="rId8">
            <a:alphaModFix/>
          </a:blip>
          <a:srcRect/>
          <a:stretch/>
        </p:blipFill>
        <p:spPr>
          <a:xfrm>
            <a:off x="63571" y="1604141"/>
            <a:ext cx="6357936" cy="6357936"/>
          </a:xfrm>
          <a:prstGeom prst="rect">
            <a:avLst/>
          </a:prstGeom>
          <a:noFill/>
          <a:ln>
            <a:noFill/>
          </a:ln>
        </p:spPr>
      </p:pic>
      <p:pic>
        <p:nvPicPr>
          <p:cNvPr id="119" name="Google Shape;119;p2"/>
          <p:cNvPicPr preferRelativeResize="0"/>
          <p:nvPr/>
        </p:nvPicPr>
        <p:blipFill rotWithShape="1">
          <a:blip r:embed="rId9">
            <a:alphaModFix/>
          </a:blip>
          <a:srcRect/>
          <a:stretch/>
        </p:blipFill>
        <p:spPr>
          <a:xfrm>
            <a:off x="6630304" y="3354169"/>
            <a:ext cx="10089754" cy="3578662"/>
          </a:xfrm>
          <a:prstGeom prst="rect">
            <a:avLst/>
          </a:prstGeom>
          <a:noFill/>
          <a:ln>
            <a:noFill/>
          </a:ln>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1000"/>
                                        <p:tgtEl>
                                          <p:spTgt spid="117"/>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117"/>
                                        </p:tgtEl>
                                        <p:attrNameLst>
                                          <p:attrName>style.visibility</p:attrName>
                                        </p:attrNameLst>
                                      </p:cBhvr>
                                      <p:to>
                                        <p:strVal val="visible"/>
                                      </p:to>
                                    </p:set>
                                    <p:anim calcmode="lin" valueType="num">
                                      <p:cBhvr additive="base">
                                        <p:cTn id="12" dur="500"/>
                                        <p:tgtEl>
                                          <p:spTgt spid="117"/>
                                        </p:tgtEl>
                                        <p:attrNameLst>
                                          <p:attrName>ppt_w</p:attrName>
                                        </p:attrNameLst>
                                      </p:cBhvr>
                                      <p:tavLst>
                                        <p:tav tm="0">
                                          <p:val>
                                            <p:strVal val="0"/>
                                          </p:val>
                                        </p:tav>
                                        <p:tav tm="100000">
                                          <p:val>
                                            <p:strVal val="#ppt_w"/>
                                          </p:val>
                                        </p:tav>
                                      </p:tavLst>
                                    </p:anim>
                                    <p:anim calcmode="lin" valueType="num">
                                      <p:cBhvr additive="base">
                                        <p:cTn id="13" dur="500"/>
                                        <p:tgtEl>
                                          <p:spTgt spid="117"/>
                                        </p:tgtEl>
                                        <p:attrNameLst>
                                          <p:attrName>ppt_h</p:attrName>
                                        </p:attrNameLst>
                                      </p:cBhvr>
                                      <p:tavLst>
                                        <p:tav tm="0">
                                          <p:val>
                                            <p:str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23" presetClass="entr" presetSubtype="16" fill="hold" nodeType="clickEffect">
                                  <p:stCondLst>
                                    <p:cond delay="0"/>
                                  </p:stCondLst>
                                  <p:childTnLst>
                                    <p:set>
                                      <p:cBhvr>
                                        <p:cTn id="17" dur="1" fill="hold">
                                          <p:stCondLst>
                                            <p:cond delay="0"/>
                                          </p:stCondLst>
                                        </p:cTn>
                                        <p:tgtEl>
                                          <p:spTgt spid="119"/>
                                        </p:tgtEl>
                                        <p:attrNameLst>
                                          <p:attrName>style.visibility</p:attrName>
                                        </p:attrNameLst>
                                      </p:cBhvr>
                                      <p:to>
                                        <p:strVal val="visible"/>
                                      </p:to>
                                    </p:set>
                                    <p:anim calcmode="lin" valueType="num">
                                      <p:cBhvr additive="base">
                                        <p:cTn id="18" dur="500"/>
                                        <p:tgtEl>
                                          <p:spTgt spid="119"/>
                                        </p:tgtEl>
                                        <p:attrNameLst>
                                          <p:attrName>ppt_w</p:attrName>
                                        </p:attrNameLst>
                                      </p:cBhvr>
                                      <p:tavLst>
                                        <p:tav tm="0">
                                          <p:val>
                                            <p:strVal val="0"/>
                                          </p:val>
                                        </p:tav>
                                        <p:tav tm="100000">
                                          <p:val>
                                            <p:strVal val="#ppt_w"/>
                                          </p:val>
                                        </p:tav>
                                      </p:tavLst>
                                    </p:anim>
                                    <p:anim calcmode="lin" valueType="num">
                                      <p:cBhvr additive="base">
                                        <p:cTn id="19" dur="500"/>
                                        <p:tgtEl>
                                          <p:spTgt spid="119"/>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EF8F8"/>
        </a:solidFill>
        <a:effectLst/>
      </p:bgPr>
    </p:bg>
    <p:spTree>
      <p:nvGrpSpPr>
        <p:cNvPr id="1" name="Shape 426"/>
        <p:cNvGrpSpPr/>
        <p:nvPr/>
      </p:nvGrpSpPr>
      <p:grpSpPr>
        <a:xfrm>
          <a:off x="0" y="0"/>
          <a:ext cx="0" cy="0"/>
          <a:chOff x="0" y="0"/>
          <a:chExt cx="0" cy="0"/>
        </a:xfrm>
      </p:grpSpPr>
      <p:pic>
        <p:nvPicPr>
          <p:cNvPr id="427" name="Google Shape;427;p16"/>
          <p:cNvPicPr preferRelativeResize="0"/>
          <p:nvPr/>
        </p:nvPicPr>
        <p:blipFill rotWithShape="1">
          <a:blip r:embed="rId3">
            <a:alphaModFix/>
          </a:blip>
          <a:srcRect/>
          <a:stretch/>
        </p:blipFill>
        <p:spPr>
          <a:xfrm rot="5400000">
            <a:off x="11330628" y="1221181"/>
            <a:ext cx="9683581" cy="6987672"/>
          </a:xfrm>
          <a:prstGeom prst="rect">
            <a:avLst/>
          </a:prstGeom>
          <a:noFill/>
          <a:ln>
            <a:noFill/>
          </a:ln>
        </p:spPr>
      </p:pic>
      <p:pic>
        <p:nvPicPr>
          <p:cNvPr id="428" name="Google Shape;428;p16"/>
          <p:cNvPicPr preferRelativeResize="0"/>
          <p:nvPr/>
        </p:nvPicPr>
        <p:blipFill rotWithShape="1">
          <a:blip r:embed="rId4">
            <a:alphaModFix/>
          </a:blip>
          <a:srcRect/>
          <a:stretch/>
        </p:blipFill>
        <p:spPr>
          <a:xfrm rot="-8516182">
            <a:off x="14540855" y="-992567"/>
            <a:ext cx="4315494" cy="4115903"/>
          </a:xfrm>
          <a:prstGeom prst="rect">
            <a:avLst/>
          </a:prstGeom>
          <a:noFill/>
          <a:ln>
            <a:noFill/>
          </a:ln>
        </p:spPr>
      </p:pic>
      <p:pic>
        <p:nvPicPr>
          <p:cNvPr id="429" name="Google Shape;429;p16"/>
          <p:cNvPicPr preferRelativeResize="0"/>
          <p:nvPr/>
        </p:nvPicPr>
        <p:blipFill rotWithShape="1">
          <a:blip r:embed="rId5">
            <a:alphaModFix/>
          </a:blip>
          <a:srcRect/>
          <a:stretch/>
        </p:blipFill>
        <p:spPr>
          <a:xfrm rot="-252168">
            <a:off x="12940391" y="9823948"/>
            <a:ext cx="4760345" cy="926103"/>
          </a:xfrm>
          <a:prstGeom prst="rect">
            <a:avLst/>
          </a:prstGeom>
          <a:noFill/>
          <a:ln>
            <a:noFill/>
          </a:ln>
        </p:spPr>
      </p:pic>
      <p:pic>
        <p:nvPicPr>
          <p:cNvPr id="430" name="Google Shape;430;p16"/>
          <p:cNvPicPr preferRelativeResize="0"/>
          <p:nvPr/>
        </p:nvPicPr>
        <p:blipFill rotWithShape="1">
          <a:blip r:embed="rId6">
            <a:alphaModFix/>
          </a:blip>
          <a:srcRect/>
          <a:stretch/>
        </p:blipFill>
        <p:spPr>
          <a:xfrm>
            <a:off x="15320563" y="4521689"/>
            <a:ext cx="2272469" cy="2123726"/>
          </a:xfrm>
          <a:prstGeom prst="rect">
            <a:avLst/>
          </a:prstGeom>
          <a:noFill/>
          <a:ln>
            <a:noFill/>
          </a:ln>
        </p:spPr>
      </p:pic>
      <p:pic>
        <p:nvPicPr>
          <p:cNvPr id="431" name="Google Shape;431;p16"/>
          <p:cNvPicPr preferRelativeResize="0"/>
          <p:nvPr/>
        </p:nvPicPr>
        <p:blipFill rotWithShape="1">
          <a:blip r:embed="rId7">
            <a:alphaModFix/>
          </a:blip>
          <a:srcRect/>
          <a:stretch/>
        </p:blipFill>
        <p:spPr>
          <a:xfrm rot="594513">
            <a:off x="6717580" y="-2191497"/>
            <a:ext cx="5661375" cy="3973256"/>
          </a:xfrm>
          <a:prstGeom prst="rect">
            <a:avLst/>
          </a:prstGeom>
          <a:noFill/>
          <a:ln>
            <a:noFill/>
          </a:ln>
        </p:spPr>
      </p:pic>
      <p:grpSp>
        <p:nvGrpSpPr>
          <p:cNvPr id="432" name="Google Shape;432;p16"/>
          <p:cNvGrpSpPr/>
          <p:nvPr/>
        </p:nvGrpSpPr>
        <p:grpSpPr>
          <a:xfrm>
            <a:off x="301710" y="358431"/>
            <a:ext cx="7190688" cy="1408398"/>
            <a:chOff x="301710" y="358431"/>
            <a:chExt cx="7190688" cy="1408398"/>
          </a:xfrm>
        </p:grpSpPr>
        <p:sp>
          <p:nvSpPr>
            <p:cNvPr id="433" name="Google Shape;433;p16"/>
            <p:cNvSpPr/>
            <p:nvPr/>
          </p:nvSpPr>
          <p:spPr>
            <a:xfrm>
              <a:off x="457200" y="358431"/>
              <a:ext cx="7035198" cy="1371421"/>
            </a:xfrm>
            <a:prstGeom prst="roundRect">
              <a:avLst>
                <a:gd name="adj" fmla="val 50000"/>
              </a:avLst>
            </a:prstGeom>
            <a:solidFill>
              <a:srgbClr val="FCD7D7"/>
            </a:solidFill>
            <a:ln>
              <a:noFill/>
            </a:ln>
            <a:effectLst>
              <a:outerShdw blurRad="40000" dist="23000" dir="5400000" rotWithShape="0">
                <a:srgbClr val="000000">
                  <a:alpha val="34901"/>
                </a:srgbClr>
              </a:outerShdw>
            </a:effectLst>
          </p:spPr>
          <p:txBody>
            <a:bodyPr spcFirstLastPara="1" wrap="square" lIns="182875" tIns="91425" rIns="182875" bIns="91425" anchor="ctr" anchorCtr="0">
              <a:noAutofit/>
            </a:bodyPr>
            <a:lstStyle/>
            <a:p>
              <a:pPr marL="0" marR="0" lvl="0" indent="0" algn="ctr" rtl="0">
                <a:spcBef>
                  <a:spcPts val="0"/>
                </a:spcBef>
                <a:spcAft>
                  <a:spcPts val="0"/>
                </a:spcAft>
                <a:buNone/>
              </a:pPr>
              <a:r>
                <a:rPr lang="en-US" sz="6400" b="1">
                  <a:solidFill>
                    <a:schemeClr val="dk1"/>
                  </a:solidFill>
                  <a:latin typeface="Times New Roman"/>
                  <a:ea typeface="Times New Roman"/>
                  <a:cs typeface="Times New Roman"/>
                  <a:sym typeface="Times New Roman"/>
                </a:rPr>
                <a:t>Tìm hiểu bài</a:t>
              </a:r>
              <a:endParaRPr sz="6400" b="1">
                <a:solidFill>
                  <a:schemeClr val="dk1"/>
                </a:solidFill>
                <a:latin typeface="Times New Roman"/>
                <a:ea typeface="Times New Roman"/>
                <a:cs typeface="Times New Roman"/>
                <a:sym typeface="Times New Roman"/>
              </a:endParaRPr>
            </a:p>
          </p:txBody>
        </p:sp>
        <p:sp>
          <p:nvSpPr>
            <p:cNvPr id="434" name="Google Shape;434;p16"/>
            <p:cNvSpPr/>
            <p:nvPr/>
          </p:nvSpPr>
          <p:spPr>
            <a:xfrm>
              <a:off x="301710" y="395408"/>
              <a:ext cx="1371421" cy="1371421"/>
            </a:xfrm>
            <a:prstGeom prst="ellipse">
              <a:avLst/>
            </a:prstGeom>
            <a:solidFill>
              <a:srgbClr val="F1A29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35" name="Google Shape;435;p16"/>
            <p:cNvSpPr txBox="1"/>
            <p:nvPr/>
          </p:nvSpPr>
          <p:spPr>
            <a:xfrm>
              <a:off x="638606" y="419398"/>
              <a:ext cx="697627" cy="132343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8000" b="1">
                  <a:solidFill>
                    <a:schemeClr val="lt1"/>
                  </a:solidFill>
                  <a:latin typeface="Times New Roman"/>
                  <a:ea typeface="Times New Roman"/>
                  <a:cs typeface="Times New Roman"/>
                  <a:sym typeface="Times New Roman"/>
                </a:rPr>
                <a:t>2</a:t>
              </a:r>
              <a:endParaRPr sz="8000" b="1">
                <a:solidFill>
                  <a:schemeClr val="lt1"/>
                </a:solidFill>
                <a:latin typeface="Times New Roman"/>
                <a:ea typeface="Times New Roman"/>
                <a:cs typeface="Times New Roman"/>
                <a:sym typeface="Times New Roman"/>
              </a:endParaRPr>
            </a:p>
          </p:txBody>
        </p:sp>
      </p:grpSp>
      <p:sp>
        <p:nvSpPr>
          <p:cNvPr id="436" name="Google Shape;436;p16"/>
          <p:cNvSpPr txBox="1"/>
          <p:nvPr/>
        </p:nvSpPr>
        <p:spPr>
          <a:xfrm>
            <a:off x="5568908" y="2777952"/>
            <a:ext cx="9509167" cy="2805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4400"/>
              <a:buFont typeface="Arial"/>
              <a:buNone/>
            </a:pPr>
            <a:r>
              <a:rPr lang="en-US" sz="4400" b="1">
                <a:solidFill>
                  <a:schemeClr val="dk1"/>
                </a:solidFill>
                <a:latin typeface="Times New Roman"/>
                <a:ea typeface="Times New Roman"/>
                <a:cs typeface="Times New Roman"/>
                <a:sym typeface="Times New Roman"/>
              </a:rPr>
              <a:t>Mỹ chế tạo thành công bom nguyên tử vào ngày tháng năm nào?</a:t>
            </a:r>
            <a:endParaRPr/>
          </a:p>
        </p:txBody>
      </p:sp>
      <p:sp>
        <p:nvSpPr>
          <p:cNvPr id="437" name="Google Shape;437;p16"/>
          <p:cNvSpPr txBox="1"/>
          <p:nvPr/>
        </p:nvSpPr>
        <p:spPr>
          <a:xfrm>
            <a:off x="5707763" y="4193515"/>
            <a:ext cx="9370312" cy="1446509"/>
          </a:xfrm>
          <a:prstGeom prst="rect">
            <a:avLst/>
          </a:prstGeom>
          <a:noFill/>
          <a:ln>
            <a:noFill/>
          </a:ln>
        </p:spPr>
        <p:txBody>
          <a:bodyPr spcFirstLastPara="1" wrap="square" lIns="91425" tIns="45700" rIns="91425" bIns="45700" anchor="t" anchorCtr="0">
            <a:spAutoFit/>
          </a:bodyPr>
          <a:lstStyle/>
          <a:p>
            <a:pPr marL="571500" marR="0" lvl="0" indent="-571500" algn="l" rtl="0">
              <a:spcBef>
                <a:spcPts val="0"/>
              </a:spcBef>
              <a:spcAft>
                <a:spcPts val="0"/>
              </a:spcAft>
              <a:buClr>
                <a:schemeClr val="dk1"/>
              </a:buClr>
              <a:buSzPts val="4400"/>
              <a:buFont typeface="Arial"/>
              <a:buChar char="•"/>
            </a:pPr>
            <a:r>
              <a:rPr lang="en-US" sz="4400" b="1" dirty="0">
                <a:solidFill>
                  <a:schemeClr val="dk1"/>
                </a:solidFill>
                <a:latin typeface="Times New Roman"/>
                <a:ea typeface="Times New Roman"/>
                <a:cs typeface="Times New Roman"/>
                <a:sym typeface="Times New Roman"/>
              </a:rPr>
              <a:t>16/7/1945 </a:t>
            </a:r>
            <a:r>
              <a:rPr lang="en-US" sz="4400" b="1" dirty="0" err="1">
                <a:solidFill>
                  <a:schemeClr val="dk1"/>
                </a:solidFill>
                <a:latin typeface="Times New Roman"/>
                <a:ea typeface="Times New Roman"/>
                <a:cs typeface="Times New Roman"/>
                <a:sym typeface="Times New Roman"/>
              </a:rPr>
              <a:t>Mỹ</a:t>
            </a:r>
            <a:r>
              <a:rPr lang="en-US" sz="4400" b="1" dirty="0">
                <a:solidFill>
                  <a:schemeClr val="dk1"/>
                </a:solidFill>
                <a:latin typeface="Times New Roman"/>
                <a:ea typeface="Times New Roman"/>
                <a:cs typeface="Times New Roman"/>
                <a:sym typeface="Times New Roman"/>
              </a:rPr>
              <a:t> </a:t>
            </a:r>
            <a:r>
              <a:rPr lang="en-US" sz="4400" b="1" dirty="0" err="1">
                <a:solidFill>
                  <a:schemeClr val="dk1"/>
                </a:solidFill>
                <a:latin typeface="Times New Roman"/>
                <a:ea typeface="Times New Roman"/>
                <a:cs typeface="Times New Roman"/>
                <a:sym typeface="Times New Roman"/>
              </a:rPr>
              <a:t>chế</a:t>
            </a:r>
            <a:r>
              <a:rPr lang="en-US" sz="4400" b="1" dirty="0">
                <a:solidFill>
                  <a:schemeClr val="dk1"/>
                </a:solidFill>
                <a:latin typeface="Times New Roman"/>
                <a:ea typeface="Times New Roman"/>
                <a:cs typeface="Times New Roman"/>
                <a:sym typeface="Times New Roman"/>
              </a:rPr>
              <a:t> </a:t>
            </a:r>
            <a:r>
              <a:rPr lang="en-US" sz="4400" b="1" dirty="0" err="1">
                <a:solidFill>
                  <a:schemeClr val="dk1"/>
                </a:solidFill>
                <a:latin typeface="Times New Roman"/>
                <a:ea typeface="Times New Roman"/>
                <a:cs typeface="Times New Roman"/>
                <a:sym typeface="Times New Roman"/>
              </a:rPr>
              <a:t>tạo</a:t>
            </a:r>
            <a:r>
              <a:rPr lang="en-US" sz="4400" b="1" dirty="0">
                <a:solidFill>
                  <a:schemeClr val="dk1"/>
                </a:solidFill>
                <a:latin typeface="Times New Roman"/>
                <a:ea typeface="Times New Roman"/>
                <a:cs typeface="Times New Roman"/>
                <a:sym typeface="Times New Roman"/>
              </a:rPr>
              <a:t> </a:t>
            </a:r>
            <a:r>
              <a:rPr lang="en-US" sz="4400" b="1" dirty="0" err="1">
                <a:solidFill>
                  <a:schemeClr val="dk1"/>
                </a:solidFill>
                <a:latin typeface="Times New Roman"/>
                <a:ea typeface="Times New Roman"/>
                <a:cs typeface="Times New Roman"/>
                <a:sym typeface="Times New Roman"/>
              </a:rPr>
              <a:t>thành</a:t>
            </a:r>
            <a:r>
              <a:rPr lang="en-US" sz="4400" b="1" dirty="0">
                <a:solidFill>
                  <a:schemeClr val="dk1"/>
                </a:solidFill>
                <a:latin typeface="Times New Roman"/>
                <a:ea typeface="Times New Roman"/>
                <a:cs typeface="Times New Roman"/>
                <a:sym typeface="Times New Roman"/>
              </a:rPr>
              <a:t> </a:t>
            </a:r>
            <a:r>
              <a:rPr lang="en-US" sz="4400" b="1" dirty="0" err="1">
                <a:solidFill>
                  <a:schemeClr val="dk1"/>
                </a:solidFill>
                <a:latin typeface="Times New Roman"/>
                <a:ea typeface="Times New Roman"/>
                <a:cs typeface="Times New Roman"/>
                <a:sym typeface="Times New Roman"/>
              </a:rPr>
              <a:t>công</a:t>
            </a:r>
            <a:r>
              <a:rPr lang="en-US" sz="4400" b="1" dirty="0">
                <a:solidFill>
                  <a:schemeClr val="dk1"/>
                </a:solidFill>
                <a:latin typeface="Times New Roman"/>
                <a:ea typeface="Times New Roman"/>
                <a:cs typeface="Times New Roman"/>
                <a:sym typeface="Times New Roman"/>
              </a:rPr>
              <a:t> </a:t>
            </a:r>
            <a:r>
              <a:rPr lang="en-US" sz="4400" b="1" dirty="0" err="1">
                <a:solidFill>
                  <a:schemeClr val="dk1"/>
                </a:solidFill>
                <a:latin typeface="Times New Roman"/>
                <a:ea typeface="Times New Roman"/>
                <a:cs typeface="Times New Roman"/>
                <a:sym typeface="Times New Roman"/>
              </a:rPr>
              <a:t>bom</a:t>
            </a:r>
            <a:r>
              <a:rPr lang="en-US" sz="4400" b="1" dirty="0">
                <a:solidFill>
                  <a:schemeClr val="dk1"/>
                </a:solidFill>
                <a:latin typeface="Times New Roman"/>
                <a:ea typeface="Times New Roman"/>
                <a:cs typeface="Times New Roman"/>
                <a:sym typeface="Times New Roman"/>
              </a:rPr>
              <a:t> </a:t>
            </a:r>
            <a:r>
              <a:rPr lang="en-US" sz="4400" b="1" dirty="0" err="1">
                <a:solidFill>
                  <a:schemeClr val="dk1"/>
                </a:solidFill>
                <a:latin typeface="Times New Roman"/>
                <a:ea typeface="Times New Roman"/>
                <a:cs typeface="Times New Roman"/>
                <a:sym typeface="Times New Roman"/>
              </a:rPr>
              <a:t>nguyên</a:t>
            </a:r>
            <a:r>
              <a:rPr lang="en-US" sz="4400" b="1" dirty="0">
                <a:solidFill>
                  <a:schemeClr val="dk1"/>
                </a:solidFill>
                <a:latin typeface="Times New Roman"/>
                <a:ea typeface="Times New Roman"/>
                <a:cs typeface="Times New Roman"/>
                <a:sym typeface="Times New Roman"/>
              </a:rPr>
              <a:t> </a:t>
            </a:r>
            <a:r>
              <a:rPr lang="en-US" sz="4400" b="1" dirty="0" err="1">
                <a:solidFill>
                  <a:schemeClr val="dk1"/>
                </a:solidFill>
                <a:latin typeface="Times New Roman"/>
                <a:ea typeface="Times New Roman"/>
                <a:cs typeface="Times New Roman"/>
                <a:sym typeface="Times New Roman"/>
              </a:rPr>
              <a:t>tử</a:t>
            </a:r>
            <a:r>
              <a:rPr lang="en-US" sz="4400" b="1" dirty="0">
                <a:solidFill>
                  <a:schemeClr val="dk1"/>
                </a:solidFill>
                <a:latin typeface="Times New Roman"/>
                <a:ea typeface="Times New Roman"/>
                <a:cs typeface="Times New Roman"/>
                <a:sym typeface="Times New Roman"/>
              </a:rPr>
              <a:t>.</a:t>
            </a:r>
          </a:p>
        </p:txBody>
      </p:sp>
      <p:grpSp>
        <p:nvGrpSpPr>
          <p:cNvPr id="438" name="Google Shape;438;p16"/>
          <p:cNvGrpSpPr/>
          <p:nvPr/>
        </p:nvGrpSpPr>
        <p:grpSpPr>
          <a:xfrm>
            <a:off x="615908" y="2838538"/>
            <a:ext cx="4953000" cy="6171902"/>
            <a:chOff x="762000" y="3695700"/>
            <a:chExt cx="4953000" cy="6171902"/>
          </a:xfrm>
        </p:grpSpPr>
        <p:sp>
          <p:nvSpPr>
            <p:cNvPr id="439" name="Google Shape;439;p16"/>
            <p:cNvSpPr/>
            <p:nvPr/>
          </p:nvSpPr>
          <p:spPr>
            <a:xfrm>
              <a:off x="762000" y="3695700"/>
              <a:ext cx="4953000" cy="6171902"/>
            </a:xfrm>
            <a:prstGeom prst="ellipse">
              <a:avLst/>
            </a:prstGeom>
            <a:solidFill>
              <a:schemeClr val="lt1"/>
            </a:solidFill>
            <a:ln w="76200" cap="flat" cmpd="sng">
              <a:solidFill>
                <a:srgbClr val="FCD7D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40" name="Google Shape;440;p16"/>
            <p:cNvPicPr preferRelativeResize="0"/>
            <p:nvPr/>
          </p:nvPicPr>
          <p:blipFill rotWithShape="1">
            <a:blip r:embed="rId8">
              <a:alphaModFix/>
            </a:blip>
            <a:srcRect/>
            <a:stretch/>
          </p:blipFill>
          <p:spPr>
            <a:xfrm>
              <a:off x="2503853" y="4488297"/>
              <a:ext cx="1470946" cy="1333045"/>
            </a:xfrm>
            <a:prstGeom prst="rect">
              <a:avLst/>
            </a:prstGeom>
            <a:noFill/>
            <a:ln>
              <a:noFill/>
            </a:ln>
          </p:spPr>
        </p:pic>
        <p:sp>
          <p:nvSpPr>
            <p:cNvPr id="441" name="Google Shape;441;p16"/>
            <p:cNvSpPr txBox="1"/>
            <p:nvPr/>
          </p:nvSpPr>
          <p:spPr>
            <a:xfrm>
              <a:off x="1358474" y="6094155"/>
              <a:ext cx="3898907" cy="193899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chemeClr val="dk1"/>
                  </a:solidFill>
                  <a:latin typeface="Times New Roman"/>
                  <a:ea typeface="Times New Roman"/>
                  <a:cs typeface="Times New Roman"/>
                  <a:sym typeface="Times New Roman"/>
                </a:rPr>
                <a:t>Mĩ ném bom nguyên tử xuống Nhật Bản</a:t>
              </a:r>
              <a:endParaRPr sz="4000" b="1">
                <a:solidFill>
                  <a:schemeClr val="dk1"/>
                </a:solidFill>
                <a:latin typeface="Times New Roman"/>
                <a:ea typeface="Times New Roman"/>
                <a:cs typeface="Times New Roman"/>
                <a:sym typeface="Times New Roman"/>
              </a:endParaRPr>
            </a:p>
          </p:txBody>
        </p:sp>
      </p:grpSp>
      <p:sp>
        <p:nvSpPr>
          <p:cNvPr id="17" name="Google Shape;437;p16">
            <a:extLst>
              <a:ext uri="{FF2B5EF4-FFF2-40B4-BE49-F238E27FC236}">
                <a16:creationId xmlns:a16="http://schemas.microsoft.com/office/drawing/2014/main" id="{0E2D6C7D-FC3A-4ABF-806B-EBFE6F8D03C1}"/>
              </a:ext>
            </a:extLst>
          </p:cNvPr>
          <p:cNvSpPr txBox="1"/>
          <p:nvPr/>
        </p:nvSpPr>
        <p:spPr>
          <a:xfrm>
            <a:off x="5829007" y="5925874"/>
            <a:ext cx="9370312" cy="1446509"/>
          </a:xfrm>
          <a:prstGeom prst="rect">
            <a:avLst/>
          </a:prstGeom>
          <a:noFill/>
          <a:ln>
            <a:noFill/>
          </a:ln>
        </p:spPr>
        <p:txBody>
          <a:bodyPr spcFirstLastPara="1" wrap="square" lIns="91425" tIns="45700" rIns="91425" bIns="45700" anchor="t" anchorCtr="0">
            <a:spAutoFit/>
          </a:bodyPr>
          <a:lstStyle/>
          <a:p>
            <a:pPr marL="571500" marR="0" lvl="0" indent="-571500" algn="l" rtl="0">
              <a:spcBef>
                <a:spcPts val="0"/>
              </a:spcBef>
              <a:spcAft>
                <a:spcPts val="0"/>
              </a:spcAft>
              <a:buClr>
                <a:schemeClr val="dk1"/>
              </a:buClr>
              <a:buSzPts val="4400"/>
              <a:buFont typeface="Arial"/>
              <a:buChar char="•"/>
            </a:pPr>
            <a:r>
              <a:rPr lang="en-US" sz="4400" b="1" dirty="0">
                <a:solidFill>
                  <a:schemeClr val="dk1"/>
                </a:solidFill>
                <a:latin typeface="Times New Roman"/>
                <a:ea typeface="Times New Roman"/>
                <a:cs typeface="Times New Roman"/>
                <a:sym typeface="Times New Roman"/>
              </a:rPr>
              <a:t>Sau bao </a:t>
            </a:r>
            <a:r>
              <a:rPr lang="en-US" sz="4400" b="1" dirty="0" err="1">
                <a:solidFill>
                  <a:schemeClr val="dk1"/>
                </a:solidFill>
                <a:latin typeface="Times New Roman"/>
                <a:ea typeface="Times New Roman"/>
                <a:cs typeface="Times New Roman"/>
                <a:sym typeface="Times New Roman"/>
              </a:rPr>
              <a:t>lâu</a:t>
            </a:r>
            <a:r>
              <a:rPr lang="en-US" sz="4400" b="1" dirty="0">
                <a:solidFill>
                  <a:schemeClr val="dk1"/>
                </a:solidFill>
                <a:latin typeface="Times New Roman"/>
                <a:ea typeface="Times New Roman"/>
                <a:cs typeface="Times New Roman"/>
                <a:sym typeface="Times New Roman"/>
              </a:rPr>
              <a:t> </a:t>
            </a:r>
            <a:r>
              <a:rPr lang="en-US" sz="4400" b="1" dirty="0" err="1">
                <a:solidFill>
                  <a:schemeClr val="dk1"/>
                </a:solidFill>
                <a:latin typeface="Times New Roman"/>
                <a:ea typeface="Times New Roman"/>
                <a:cs typeface="Times New Roman"/>
                <a:sym typeface="Times New Roman"/>
              </a:rPr>
              <a:t>thì</a:t>
            </a:r>
            <a:r>
              <a:rPr lang="en-US" sz="4400" b="1" dirty="0">
                <a:solidFill>
                  <a:schemeClr val="dk1"/>
                </a:solidFill>
                <a:latin typeface="Times New Roman"/>
                <a:ea typeface="Times New Roman"/>
                <a:cs typeface="Times New Roman"/>
                <a:sym typeface="Times New Roman"/>
              </a:rPr>
              <a:t> </a:t>
            </a:r>
            <a:r>
              <a:rPr lang="en-US" sz="4400" b="1" dirty="0" err="1">
                <a:solidFill>
                  <a:schemeClr val="dk1"/>
                </a:solidFill>
                <a:latin typeface="Times New Roman"/>
                <a:ea typeface="Times New Roman"/>
                <a:cs typeface="Times New Roman"/>
                <a:sym typeface="Times New Roman"/>
              </a:rPr>
              <a:t>Mỹ</a:t>
            </a:r>
            <a:r>
              <a:rPr lang="en-US" sz="4400" b="1" dirty="0">
                <a:solidFill>
                  <a:schemeClr val="dk1"/>
                </a:solidFill>
                <a:latin typeface="Times New Roman"/>
                <a:ea typeface="Times New Roman"/>
                <a:cs typeface="Times New Roman"/>
                <a:sym typeface="Times New Roman"/>
              </a:rPr>
              <a:t> </a:t>
            </a:r>
            <a:r>
              <a:rPr lang="en-US" sz="4400" b="1" dirty="0" err="1">
                <a:solidFill>
                  <a:schemeClr val="dk1"/>
                </a:solidFill>
                <a:latin typeface="Times New Roman"/>
                <a:ea typeface="Times New Roman"/>
                <a:cs typeface="Times New Roman"/>
                <a:sym typeface="Times New Roman"/>
              </a:rPr>
              <a:t>cho</a:t>
            </a:r>
            <a:r>
              <a:rPr lang="en-US" sz="4400" b="1" dirty="0">
                <a:solidFill>
                  <a:schemeClr val="dk1"/>
                </a:solidFill>
                <a:latin typeface="Times New Roman"/>
                <a:ea typeface="Times New Roman"/>
                <a:cs typeface="Times New Roman"/>
                <a:sym typeface="Times New Roman"/>
              </a:rPr>
              <a:t> </a:t>
            </a:r>
            <a:r>
              <a:rPr lang="en-US" sz="4400" b="1" dirty="0" err="1">
                <a:solidFill>
                  <a:schemeClr val="dk1"/>
                </a:solidFill>
                <a:latin typeface="Times New Roman"/>
                <a:ea typeface="Times New Roman"/>
                <a:cs typeface="Times New Roman"/>
                <a:sym typeface="Times New Roman"/>
              </a:rPr>
              <a:t>ném</a:t>
            </a:r>
            <a:r>
              <a:rPr lang="en-US" sz="4400" b="1" dirty="0">
                <a:solidFill>
                  <a:schemeClr val="dk1"/>
                </a:solidFill>
                <a:latin typeface="Times New Roman"/>
                <a:ea typeface="Times New Roman"/>
                <a:cs typeface="Times New Roman"/>
                <a:sym typeface="Times New Roman"/>
              </a:rPr>
              <a:t> </a:t>
            </a:r>
            <a:r>
              <a:rPr lang="en-US" sz="4400" b="1" dirty="0" err="1">
                <a:solidFill>
                  <a:schemeClr val="dk1"/>
                </a:solidFill>
                <a:latin typeface="Times New Roman"/>
                <a:ea typeface="Times New Roman"/>
                <a:cs typeface="Times New Roman"/>
                <a:sym typeface="Times New Roman"/>
              </a:rPr>
              <a:t>bom</a:t>
            </a:r>
            <a:r>
              <a:rPr lang="en-US" sz="4400" b="1" dirty="0">
                <a:solidFill>
                  <a:schemeClr val="dk1"/>
                </a:solidFill>
                <a:latin typeface="Times New Roman"/>
                <a:ea typeface="Times New Roman"/>
                <a:cs typeface="Times New Roman"/>
                <a:sym typeface="Times New Roman"/>
              </a:rPr>
              <a:t> </a:t>
            </a:r>
            <a:r>
              <a:rPr lang="en-US" sz="4400" b="1" dirty="0" err="1">
                <a:solidFill>
                  <a:schemeClr val="dk1"/>
                </a:solidFill>
                <a:latin typeface="Times New Roman"/>
                <a:ea typeface="Times New Roman"/>
                <a:cs typeface="Times New Roman"/>
                <a:sym typeface="Times New Roman"/>
              </a:rPr>
              <a:t>xuống</a:t>
            </a:r>
            <a:r>
              <a:rPr lang="en-US" sz="4400" b="1" dirty="0">
                <a:solidFill>
                  <a:schemeClr val="dk1"/>
                </a:solidFill>
                <a:latin typeface="Times New Roman"/>
                <a:ea typeface="Times New Roman"/>
                <a:cs typeface="Times New Roman"/>
                <a:sym typeface="Times New Roman"/>
              </a:rPr>
              <a:t> </a:t>
            </a:r>
            <a:r>
              <a:rPr lang="en-US" sz="4400" b="1" dirty="0" err="1">
                <a:solidFill>
                  <a:schemeClr val="dk1"/>
                </a:solidFill>
                <a:latin typeface="Times New Roman"/>
                <a:ea typeface="Times New Roman"/>
                <a:cs typeface="Times New Roman"/>
                <a:sym typeface="Times New Roman"/>
              </a:rPr>
              <a:t>Nhật</a:t>
            </a:r>
            <a:r>
              <a:rPr lang="en-US" sz="4400" b="1" dirty="0">
                <a:solidFill>
                  <a:schemeClr val="dk1"/>
                </a:solidFill>
                <a:latin typeface="Times New Roman"/>
                <a:ea typeface="Times New Roman"/>
                <a:cs typeface="Times New Roman"/>
                <a:sym typeface="Times New Roman"/>
              </a:rPr>
              <a:t> </a:t>
            </a:r>
            <a:r>
              <a:rPr lang="en-US" sz="4400" b="1" dirty="0" err="1">
                <a:solidFill>
                  <a:schemeClr val="dk1"/>
                </a:solidFill>
                <a:latin typeface="Times New Roman"/>
                <a:ea typeface="Times New Roman"/>
                <a:cs typeface="Times New Roman"/>
                <a:sym typeface="Times New Roman"/>
              </a:rPr>
              <a:t>Bản</a:t>
            </a:r>
            <a:endParaRPr dirty="0"/>
          </a:p>
        </p:txBody>
      </p:sp>
      <p:sp>
        <p:nvSpPr>
          <p:cNvPr id="18" name="Google Shape;437;p16">
            <a:extLst>
              <a:ext uri="{FF2B5EF4-FFF2-40B4-BE49-F238E27FC236}">
                <a16:creationId xmlns:a16="http://schemas.microsoft.com/office/drawing/2014/main" id="{41A48F6C-0675-48D7-9DD6-175641F6A35F}"/>
              </a:ext>
            </a:extLst>
          </p:cNvPr>
          <p:cNvSpPr txBox="1"/>
          <p:nvPr/>
        </p:nvSpPr>
        <p:spPr>
          <a:xfrm>
            <a:off x="5829007" y="7486274"/>
            <a:ext cx="9370312" cy="2123618"/>
          </a:xfrm>
          <a:prstGeom prst="rect">
            <a:avLst/>
          </a:prstGeom>
          <a:noFill/>
          <a:ln>
            <a:noFill/>
          </a:ln>
        </p:spPr>
        <p:txBody>
          <a:bodyPr spcFirstLastPara="1" wrap="square" lIns="91425" tIns="45700" rIns="91425" bIns="45700" anchor="t" anchorCtr="0">
            <a:spAutoFit/>
          </a:bodyPr>
          <a:lstStyle/>
          <a:p>
            <a:pPr marL="571500" marR="0" lvl="0" indent="-571500" algn="l" rtl="0">
              <a:spcBef>
                <a:spcPts val="0"/>
              </a:spcBef>
              <a:spcAft>
                <a:spcPts val="0"/>
              </a:spcAft>
              <a:buClr>
                <a:schemeClr val="dk1"/>
              </a:buClr>
              <a:buSzPts val="4400"/>
              <a:buFont typeface="Arial"/>
              <a:buChar char="•"/>
            </a:pPr>
            <a:r>
              <a:rPr lang="en-US" sz="4400" b="1" dirty="0">
                <a:solidFill>
                  <a:schemeClr val="dk1"/>
                </a:solidFill>
                <a:latin typeface="Times New Roman"/>
                <a:ea typeface="Times New Roman"/>
                <a:cs typeface="Times New Roman"/>
                <a:sym typeface="Times New Roman"/>
              </a:rPr>
              <a:t>Sau </a:t>
            </a:r>
            <a:r>
              <a:rPr lang="en-US" sz="4400" b="1" dirty="0" err="1">
                <a:solidFill>
                  <a:schemeClr val="dk1"/>
                </a:solidFill>
                <a:latin typeface="Times New Roman"/>
                <a:ea typeface="Times New Roman"/>
                <a:cs typeface="Times New Roman"/>
                <a:sym typeface="Times New Roman"/>
              </a:rPr>
              <a:t>nửa</a:t>
            </a:r>
            <a:r>
              <a:rPr lang="en-US" sz="4400" b="1" dirty="0">
                <a:solidFill>
                  <a:schemeClr val="dk1"/>
                </a:solidFill>
                <a:latin typeface="Times New Roman"/>
                <a:ea typeface="Times New Roman"/>
                <a:cs typeface="Times New Roman"/>
                <a:sym typeface="Times New Roman"/>
              </a:rPr>
              <a:t> </a:t>
            </a:r>
            <a:r>
              <a:rPr lang="en-US" sz="4400" b="1" dirty="0" err="1">
                <a:solidFill>
                  <a:schemeClr val="dk1"/>
                </a:solidFill>
                <a:latin typeface="Times New Roman"/>
                <a:ea typeface="Times New Roman"/>
                <a:cs typeface="Times New Roman"/>
                <a:sym typeface="Times New Roman"/>
              </a:rPr>
              <a:t>tháng</a:t>
            </a:r>
            <a:r>
              <a:rPr lang="en-US" sz="4400" b="1" dirty="0">
                <a:solidFill>
                  <a:schemeClr val="dk1"/>
                </a:solidFill>
                <a:latin typeface="Times New Roman"/>
                <a:ea typeface="Times New Roman"/>
                <a:cs typeface="Times New Roman"/>
                <a:sym typeface="Times New Roman"/>
              </a:rPr>
              <a:t>, 2 </a:t>
            </a:r>
            <a:r>
              <a:rPr lang="en-US" sz="4400" b="1" dirty="0" err="1">
                <a:solidFill>
                  <a:schemeClr val="dk1"/>
                </a:solidFill>
                <a:latin typeface="Times New Roman"/>
                <a:ea typeface="Times New Roman"/>
                <a:cs typeface="Times New Roman"/>
                <a:sym typeface="Times New Roman"/>
              </a:rPr>
              <a:t>quả</a:t>
            </a:r>
            <a:r>
              <a:rPr lang="en-US" sz="4400" b="1" dirty="0">
                <a:solidFill>
                  <a:schemeClr val="dk1"/>
                </a:solidFill>
                <a:latin typeface="Times New Roman"/>
                <a:ea typeface="Times New Roman"/>
                <a:cs typeface="Times New Roman"/>
                <a:sym typeface="Times New Roman"/>
              </a:rPr>
              <a:t> </a:t>
            </a:r>
            <a:r>
              <a:rPr lang="en-US" sz="4400" b="1" dirty="0" err="1">
                <a:solidFill>
                  <a:schemeClr val="dk1"/>
                </a:solidFill>
                <a:latin typeface="Times New Roman"/>
                <a:ea typeface="Times New Roman"/>
                <a:cs typeface="Times New Roman"/>
                <a:sym typeface="Times New Roman"/>
              </a:rPr>
              <a:t>bom</a:t>
            </a:r>
            <a:r>
              <a:rPr lang="en-US" sz="4400" b="1" dirty="0">
                <a:solidFill>
                  <a:schemeClr val="dk1"/>
                </a:solidFill>
                <a:latin typeface="Times New Roman"/>
                <a:ea typeface="Times New Roman"/>
                <a:cs typeface="Times New Roman"/>
                <a:sym typeface="Times New Roman"/>
              </a:rPr>
              <a:t> Hi – </a:t>
            </a:r>
            <a:r>
              <a:rPr lang="en-US" sz="4400" b="1" dirty="0" err="1">
                <a:solidFill>
                  <a:schemeClr val="dk1"/>
                </a:solidFill>
                <a:latin typeface="Times New Roman"/>
                <a:ea typeface="Times New Roman"/>
                <a:cs typeface="Times New Roman"/>
                <a:sym typeface="Times New Roman"/>
              </a:rPr>
              <a:t>rô</a:t>
            </a:r>
            <a:r>
              <a:rPr lang="en-US" sz="4400" b="1" dirty="0">
                <a:solidFill>
                  <a:schemeClr val="dk1"/>
                </a:solidFill>
                <a:latin typeface="Times New Roman"/>
                <a:ea typeface="Times New Roman"/>
                <a:cs typeface="Times New Roman"/>
                <a:sym typeface="Times New Roman"/>
              </a:rPr>
              <a:t> – </a:t>
            </a:r>
            <a:r>
              <a:rPr lang="en-US" sz="4400" b="1" dirty="0" err="1">
                <a:solidFill>
                  <a:schemeClr val="dk1"/>
                </a:solidFill>
                <a:latin typeface="Times New Roman"/>
                <a:ea typeface="Times New Roman"/>
                <a:cs typeface="Times New Roman"/>
                <a:sym typeface="Times New Roman"/>
              </a:rPr>
              <a:t>si</a:t>
            </a:r>
            <a:r>
              <a:rPr lang="en-US" sz="4400" b="1" dirty="0">
                <a:solidFill>
                  <a:schemeClr val="dk1"/>
                </a:solidFill>
                <a:latin typeface="Times New Roman"/>
                <a:ea typeface="Times New Roman"/>
                <a:cs typeface="Times New Roman"/>
                <a:sym typeface="Times New Roman"/>
              </a:rPr>
              <a:t> – ma, Na – ga – </a:t>
            </a:r>
            <a:r>
              <a:rPr lang="en-US" sz="4400" b="1" dirty="0" err="1">
                <a:solidFill>
                  <a:schemeClr val="dk1"/>
                </a:solidFill>
                <a:latin typeface="Times New Roman"/>
                <a:ea typeface="Times New Roman"/>
                <a:cs typeface="Times New Roman"/>
                <a:sym typeface="Times New Roman"/>
              </a:rPr>
              <a:t>sa</a:t>
            </a:r>
            <a:r>
              <a:rPr lang="en-US" sz="4400" b="1" dirty="0">
                <a:solidFill>
                  <a:schemeClr val="dk1"/>
                </a:solidFill>
                <a:latin typeface="Times New Roman"/>
                <a:ea typeface="Times New Roman"/>
                <a:cs typeface="Times New Roman"/>
                <a:sym typeface="Times New Roman"/>
              </a:rPr>
              <a:t> – ki </a:t>
            </a:r>
            <a:r>
              <a:rPr lang="en-US" sz="4400" b="1" dirty="0" err="1">
                <a:solidFill>
                  <a:schemeClr val="dk1"/>
                </a:solidFill>
                <a:latin typeface="Times New Roman"/>
                <a:ea typeface="Times New Roman"/>
                <a:cs typeface="Times New Roman"/>
                <a:sym typeface="Times New Roman"/>
              </a:rPr>
              <a:t>được</a:t>
            </a:r>
            <a:r>
              <a:rPr lang="en-US" sz="4400" b="1" dirty="0">
                <a:solidFill>
                  <a:schemeClr val="dk1"/>
                </a:solidFill>
                <a:latin typeface="Times New Roman"/>
                <a:ea typeface="Times New Roman"/>
                <a:cs typeface="Times New Roman"/>
                <a:sym typeface="Times New Roman"/>
              </a:rPr>
              <a:t> </a:t>
            </a:r>
            <a:r>
              <a:rPr lang="en-US" sz="4400" b="1" dirty="0" err="1">
                <a:solidFill>
                  <a:schemeClr val="dk1"/>
                </a:solidFill>
                <a:latin typeface="Times New Roman"/>
                <a:ea typeface="Times New Roman"/>
                <a:cs typeface="Times New Roman"/>
                <a:sym typeface="Times New Roman"/>
              </a:rPr>
              <a:t>ném</a:t>
            </a:r>
            <a:r>
              <a:rPr lang="en-US" sz="4400" b="1" dirty="0">
                <a:solidFill>
                  <a:schemeClr val="dk1"/>
                </a:solidFill>
                <a:latin typeface="Times New Roman"/>
                <a:ea typeface="Times New Roman"/>
                <a:cs typeface="Times New Roman"/>
                <a:sym typeface="Times New Roman"/>
              </a:rPr>
              <a:t> </a:t>
            </a:r>
            <a:r>
              <a:rPr lang="en-US" sz="4400" b="1" dirty="0" err="1">
                <a:solidFill>
                  <a:schemeClr val="dk1"/>
                </a:solidFill>
                <a:latin typeface="Times New Roman"/>
                <a:ea typeface="Times New Roman"/>
                <a:cs typeface="Times New Roman"/>
                <a:sym typeface="Times New Roman"/>
              </a:rPr>
              <a:t>xuống</a:t>
            </a:r>
            <a:r>
              <a:rPr lang="en-US" sz="4400" b="1" dirty="0">
                <a:solidFill>
                  <a:schemeClr val="dk1"/>
                </a:solidFill>
                <a:latin typeface="Times New Roman"/>
                <a:ea typeface="Times New Roman"/>
                <a:cs typeface="Times New Roman"/>
                <a:sym typeface="Times New Roman"/>
              </a:rPr>
              <a:t> </a:t>
            </a:r>
            <a:r>
              <a:rPr lang="en-US" sz="4400" b="1" dirty="0" err="1">
                <a:solidFill>
                  <a:schemeClr val="dk1"/>
                </a:solidFill>
                <a:latin typeface="Times New Roman"/>
                <a:ea typeface="Times New Roman"/>
                <a:cs typeface="Times New Roman"/>
                <a:sym typeface="Times New Roman"/>
              </a:rPr>
              <a:t>Nhật</a:t>
            </a:r>
            <a:r>
              <a:rPr lang="en-US" sz="4400" b="1" dirty="0">
                <a:solidFill>
                  <a:schemeClr val="dk1"/>
                </a:solidFill>
                <a:latin typeface="Times New Roman"/>
                <a:ea typeface="Times New Roman"/>
                <a:cs typeface="Times New Roman"/>
                <a:sym typeface="Times New Roman"/>
              </a:rPr>
              <a:t> </a:t>
            </a:r>
            <a:r>
              <a:rPr lang="en-US" sz="4400" b="1" dirty="0" err="1">
                <a:solidFill>
                  <a:schemeClr val="dk1"/>
                </a:solidFill>
                <a:latin typeface="Times New Roman"/>
                <a:ea typeface="Times New Roman"/>
                <a:cs typeface="Times New Roman"/>
                <a:sym typeface="Times New Roman"/>
              </a:rPr>
              <a:t>Bản</a:t>
            </a:r>
            <a:r>
              <a:rPr lang="en-US" sz="4400" b="1" dirty="0">
                <a:solidFill>
                  <a:schemeClr val="dk1"/>
                </a:solidFill>
                <a:latin typeface="Times New Roman"/>
                <a:ea typeface="Times New Roman"/>
                <a:cs typeface="Times New Roman"/>
                <a:sym typeface="Times New Roman"/>
              </a:rPr>
              <a:t>.</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6"/>
                                        </p:tgtEl>
                                        <p:attrNameLst>
                                          <p:attrName>style.visibility</p:attrName>
                                        </p:attrNameLst>
                                      </p:cBhvr>
                                      <p:to>
                                        <p:strVal val="visible"/>
                                      </p:to>
                                    </p:set>
                                    <p:animEffect transition="in" filter="fade">
                                      <p:cBhvr>
                                        <p:cTn id="7" dur="1000"/>
                                        <p:tgtEl>
                                          <p:spTgt spid="43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37"/>
                                        </p:tgtEl>
                                        <p:attrNameLst>
                                          <p:attrName>style.visibility</p:attrName>
                                        </p:attrNameLst>
                                      </p:cBhvr>
                                      <p:to>
                                        <p:strVal val="visible"/>
                                      </p:to>
                                    </p:set>
                                    <p:animEffect transition="in" filter="fade">
                                      <p:cBhvr>
                                        <p:cTn id="12" dur="500"/>
                                        <p:tgtEl>
                                          <p:spTgt spid="43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EF8F8"/>
        </a:solidFill>
        <a:effectLst/>
      </p:bgPr>
    </p:bg>
    <p:spTree>
      <p:nvGrpSpPr>
        <p:cNvPr id="1" name="Shape 446"/>
        <p:cNvGrpSpPr/>
        <p:nvPr/>
      </p:nvGrpSpPr>
      <p:grpSpPr>
        <a:xfrm>
          <a:off x="0" y="0"/>
          <a:ext cx="0" cy="0"/>
          <a:chOff x="0" y="0"/>
          <a:chExt cx="0" cy="0"/>
        </a:xfrm>
      </p:grpSpPr>
      <p:pic>
        <p:nvPicPr>
          <p:cNvPr id="447" name="Google Shape;447;p17"/>
          <p:cNvPicPr preferRelativeResize="0"/>
          <p:nvPr/>
        </p:nvPicPr>
        <p:blipFill rotWithShape="1">
          <a:blip r:embed="rId3">
            <a:alphaModFix/>
          </a:blip>
          <a:srcRect/>
          <a:stretch/>
        </p:blipFill>
        <p:spPr>
          <a:xfrm rot="5400000">
            <a:off x="11330628" y="1221181"/>
            <a:ext cx="9683581" cy="6987672"/>
          </a:xfrm>
          <a:prstGeom prst="rect">
            <a:avLst/>
          </a:prstGeom>
          <a:noFill/>
          <a:ln>
            <a:noFill/>
          </a:ln>
        </p:spPr>
      </p:pic>
      <p:pic>
        <p:nvPicPr>
          <p:cNvPr id="448" name="Google Shape;448;p17"/>
          <p:cNvPicPr preferRelativeResize="0"/>
          <p:nvPr/>
        </p:nvPicPr>
        <p:blipFill rotWithShape="1">
          <a:blip r:embed="rId4">
            <a:alphaModFix/>
          </a:blip>
          <a:srcRect/>
          <a:stretch/>
        </p:blipFill>
        <p:spPr>
          <a:xfrm rot="-8516182">
            <a:off x="14540855" y="-992567"/>
            <a:ext cx="4315494" cy="4115903"/>
          </a:xfrm>
          <a:prstGeom prst="rect">
            <a:avLst/>
          </a:prstGeom>
          <a:noFill/>
          <a:ln>
            <a:noFill/>
          </a:ln>
        </p:spPr>
      </p:pic>
      <p:pic>
        <p:nvPicPr>
          <p:cNvPr id="449" name="Google Shape;449;p17"/>
          <p:cNvPicPr preferRelativeResize="0"/>
          <p:nvPr/>
        </p:nvPicPr>
        <p:blipFill rotWithShape="1">
          <a:blip r:embed="rId5">
            <a:alphaModFix/>
          </a:blip>
          <a:srcRect/>
          <a:stretch/>
        </p:blipFill>
        <p:spPr>
          <a:xfrm rot="-252168">
            <a:off x="12940391" y="9823948"/>
            <a:ext cx="4760345" cy="926103"/>
          </a:xfrm>
          <a:prstGeom prst="rect">
            <a:avLst/>
          </a:prstGeom>
          <a:noFill/>
          <a:ln>
            <a:noFill/>
          </a:ln>
        </p:spPr>
      </p:pic>
      <p:pic>
        <p:nvPicPr>
          <p:cNvPr id="450" name="Google Shape;450;p17"/>
          <p:cNvPicPr preferRelativeResize="0"/>
          <p:nvPr/>
        </p:nvPicPr>
        <p:blipFill rotWithShape="1">
          <a:blip r:embed="rId6">
            <a:alphaModFix/>
          </a:blip>
          <a:srcRect/>
          <a:stretch/>
        </p:blipFill>
        <p:spPr>
          <a:xfrm>
            <a:off x="15320563" y="4521689"/>
            <a:ext cx="2272469" cy="2123726"/>
          </a:xfrm>
          <a:prstGeom prst="rect">
            <a:avLst/>
          </a:prstGeom>
          <a:noFill/>
          <a:ln>
            <a:noFill/>
          </a:ln>
        </p:spPr>
      </p:pic>
      <p:pic>
        <p:nvPicPr>
          <p:cNvPr id="451" name="Google Shape;451;p17"/>
          <p:cNvPicPr preferRelativeResize="0"/>
          <p:nvPr/>
        </p:nvPicPr>
        <p:blipFill rotWithShape="1">
          <a:blip r:embed="rId7">
            <a:alphaModFix/>
          </a:blip>
          <a:srcRect/>
          <a:stretch/>
        </p:blipFill>
        <p:spPr>
          <a:xfrm rot="594513">
            <a:off x="6717580" y="-2191497"/>
            <a:ext cx="5661375" cy="3973256"/>
          </a:xfrm>
          <a:prstGeom prst="rect">
            <a:avLst/>
          </a:prstGeom>
          <a:noFill/>
          <a:ln>
            <a:noFill/>
          </a:ln>
        </p:spPr>
      </p:pic>
      <p:grpSp>
        <p:nvGrpSpPr>
          <p:cNvPr id="452" name="Google Shape;452;p17"/>
          <p:cNvGrpSpPr/>
          <p:nvPr/>
        </p:nvGrpSpPr>
        <p:grpSpPr>
          <a:xfrm>
            <a:off x="301710" y="358431"/>
            <a:ext cx="7190688" cy="1408398"/>
            <a:chOff x="301710" y="358431"/>
            <a:chExt cx="7190688" cy="1408398"/>
          </a:xfrm>
        </p:grpSpPr>
        <p:sp>
          <p:nvSpPr>
            <p:cNvPr id="453" name="Google Shape;453;p17"/>
            <p:cNvSpPr/>
            <p:nvPr/>
          </p:nvSpPr>
          <p:spPr>
            <a:xfrm>
              <a:off x="457200" y="358431"/>
              <a:ext cx="7035198" cy="1371421"/>
            </a:xfrm>
            <a:prstGeom prst="roundRect">
              <a:avLst>
                <a:gd name="adj" fmla="val 50000"/>
              </a:avLst>
            </a:prstGeom>
            <a:solidFill>
              <a:srgbClr val="FCD7D7"/>
            </a:solidFill>
            <a:ln>
              <a:noFill/>
            </a:ln>
            <a:effectLst>
              <a:outerShdw blurRad="40000" dist="23000" dir="5400000" rotWithShape="0">
                <a:srgbClr val="000000">
                  <a:alpha val="34901"/>
                </a:srgbClr>
              </a:outerShdw>
            </a:effectLst>
          </p:spPr>
          <p:txBody>
            <a:bodyPr spcFirstLastPara="1" wrap="square" lIns="182875" tIns="91425" rIns="182875" bIns="91425" anchor="ctr" anchorCtr="0">
              <a:noAutofit/>
            </a:bodyPr>
            <a:lstStyle/>
            <a:p>
              <a:pPr marL="0" marR="0" lvl="0" indent="0" algn="ctr" rtl="0">
                <a:spcBef>
                  <a:spcPts val="0"/>
                </a:spcBef>
                <a:spcAft>
                  <a:spcPts val="0"/>
                </a:spcAft>
                <a:buNone/>
              </a:pPr>
              <a:r>
                <a:rPr lang="en-US" sz="6400" b="1">
                  <a:solidFill>
                    <a:schemeClr val="dk1"/>
                  </a:solidFill>
                  <a:latin typeface="Times New Roman"/>
                  <a:ea typeface="Times New Roman"/>
                  <a:cs typeface="Times New Roman"/>
                  <a:sym typeface="Times New Roman"/>
                </a:rPr>
                <a:t>Tìm hiểu bài</a:t>
              </a:r>
              <a:endParaRPr sz="6400" b="1">
                <a:solidFill>
                  <a:schemeClr val="dk1"/>
                </a:solidFill>
                <a:latin typeface="Times New Roman"/>
                <a:ea typeface="Times New Roman"/>
                <a:cs typeface="Times New Roman"/>
                <a:sym typeface="Times New Roman"/>
              </a:endParaRPr>
            </a:p>
          </p:txBody>
        </p:sp>
        <p:sp>
          <p:nvSpPr>
            <p:cNvPr id="454" name="Google Shape;454;p17"/>
            <p:cNvSpPr/>
            <p:nvPr/>
          </p:nvSpPr>
          <p:spPr>
            <a:xfrm>
              <a:off x="301710" y="395408"/>
              <a:ext cx="1371421" cy="1371421"/>
            </a:xfrm>
            <a:prstGeom prst="ellipse">
              <a:avLst/>
            </a:prstGeom>
            <a:solidFill>
              <a:srgbClr val="F1A29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55" name="Google Shape;455;p17"/>
            <p:cNvSpPr txBox="1"/>
            <p:nvPr/>
          </p:nvSpPr>
          <p:spPr>
            <a:xfrm>
              <a:off x="638606" y="419398"/>
              <a:ext cx="697627" cy="132343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8000" b="1">
                  <a:solidFill>
                    <a:schemeClr val="lt1"/>
                  </a:solidFill>
                  <a:latin typeface="Times New Roman"/>
                  <a:ea typeface="Times New Roman"/>
                  <a:cs typeface="Times New Roman"/>
                  <a:sym typeface="Times New Roman"/>
                </a:rPr>
                <a:t>2</a:t>
              </a:r>
              <a:endParaRPr sz="8000" b="1">
                <a:solidFill>
                  <a:schemeClr val="lt1"/>
                </a:solidFill>
                <a:latin typeface="Times New Roman"/>
                <a:ea typeface="Times New Roman"/>
                <a:cs typeface="Times New Roman"/>
                <a:sym typeface="Times New Roman"/>
              </a:endParaRPr>
            </a:p>
          </p:txBody>
        </p:sp>
      </p:grpSp>
      <p:sp>
        <p:nvSpPr>
          <p:cNvPr id="456" name="Google Shape;456;p17"/>
          <p:cNvSpPr txBox="1"/>
          <p:nvPr/>
        </p:nvSpPr>
        <p:spPr>
          <a:xfrm>
            <a:off x="5992818" y="3867315"/>
            <a:ext cx="9837964"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b="1">
                <a:solidFill>
                  <a:schemeClr val="dk1"/>
                </a:solidFill>
                <a:latin typeface="Times New Roman"/>
                <a:ea typeface="Times New Roman"/>
                <a:cs typeface="Times New Roman"/>
                <a:sym typeface="Times New Roman"/>
              </a:rPr>
              <a:t>Hậu quả ? </a:t>
            </a:r>
            <a:endParaRPr/>
          </a:p>
        </p:txBody>
      </p:sp>
      <p:sp>
        <p:nvSpPr>
          <p:cNvPr id="457" name="Google Shape;457;p17"/>
          <p:cNvSpPr txBox="1"/>
          <p:nvPr/>
        </p:nvSpPr>
        <p:spPr>
          <a:xfrm>
            <a:off x="5805028" y="4761404"/>
            <a:ext cx="9837964" cy="2800767"/>
          </a:xfrm>
          <a:prstGeom prst="rect">
            <a:avLst/>
          </a:prstGeom>
          <a:noFill/>
          <a:ln>
            <a:noFill/>
          </a:ln>
        </p:spPr>
        <p:txBody>
          <a:bodyPr spcFirstLastPara="1" wrap="square" lIns="91425" tIns="45700" rIns="91425" bIns="45700" anchor="t" anchorCtr="0">
            <a:spAutoFit/>
          </a:bodyPr>
          <a:lstStyle/>
          <a:p>
            <a:pPr marL="571500" marR="0" lvl="0" indent="-571500" algn="l" rtl="0">
              <a:spcBef>
                <a:spcPts val="0"/>
              </a:spcBef>
              <a:spcAft>
                <a:spcPts val="0"/>
              </a:spcAft>
              <a:buClr>
                <a:schemeClr val="dk1"/>
              </a:buClr>
              <a:buSzPts val="4400"/>
              <a:buFont typeface="Arial"/>
              <a:buChar char="•"/>
            </a:pPr>
            <a:r>
              <a:rPr lang="en-US" sz="4400" b="1">
                <a:solidFill>
                  <a:schemeClr val="dk1"/>
                </a:solidFill>
                <a:latin typeface="Times New Roman"/>
                <a:ea typeface="Times New Roman"/>
                <a:cs typeface="Times New Roman"/>
                <a:sym typeface="Times New Roman"/>
              </a:rPr>
              <a:t>Nửa triệu người chết sau khi ném bom. 100 000 người chết do nhiễm phóng xạ nguyên tử. ( ung thư, hoại tử về da…)</a:t>
            </a:r>
            <a:endParaRPr sz="4400" b="1">
              <a:solidFill>
                <a:schemeClr val="dk1"/>
              </a:solidFill>
              <a:latin typeface="Times New Roman"/>
              <a:ea typeface="Times New Roman"/>
              <a:cs typeface="Times New Roman"/>
              <a:sym typeface="Times New Roman"/>
            </a:endParaRPr>
          </a:p>
        </p:txBody>
      </p:sp>
      <p:sp>
        <p:nvSpPr>
          <p:cNvPr id="458" name="Google Shape;458;p17"/>
          <p:cNvSpPr/>
          <p:nvPr/>
        </p:nvSpPr>
        <p:spPr>
          <a:xfrm>
            <a:off x="713173" y="2847883"/>
            <a:ext cx="4953000" cy="6171902"/>
          </a:xfrm>
          <a:prstGeom prst="ellipse">
            <a:avLst/>
          </a:prstGeom>
          <a:solidFill>
            <a:schemeClr val="lt1"/>
          </a:solidFill>
          <a:ln w="76200" cap="flat" cmpd="sng">
            <a:solidFill>
              <a:srgbClr val="FCD7D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59" name="Google Shape;459;p17"/>
          <p:cNvPicPr preferRelativeResize="0"/>
          <p:nvPr/>
        </p:nvPicPr>
        <p:blipFill rotWithShape="1">
          <a:blip r:embed="rId8">
            <a:alphaModFix/>
          </a:blip>
          <a:srcRect/>
          <a:stretch/>
        </p:blipFill>
        <p:spPr>
          <a:xfrm>
            <a:off x="2455026" y="3640480"/>
            <a:ext cx="1470946" cy="1333045"/>
          </a:xfrm>
          <a:prstGeom prst="rect">
            <a:avLst/>
          </a:prstGeom>
          <a:noFill/>
          <a:ln>
            <a:noFill/>
          </a:ln>
        </p:spPr>
      </p:pic>
      <p:sp>
        <p:nvSpPr>
          <p:cNvPr id="460" name="Google Shape;460;p17"/>
          <p:cNvSpPr txBox="1"/>
          <p:nvPr/>
        </p:nvSpPr>
        <p:spPr>
          <a:xfrm>
            <a:off x="1309647" y="5246338"/>
            <a:ext cx="3898907" cy="193899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chemeClr val="dk1"/>
                </a:solidFill>
                <a:latin typeface="Times New Roman"/>
                <a:ea typeface="Times New Roman"/>
                <a:cs typeface="Times New Roman"/>
                <a:sym typeface="Times New Roman"/>
              </a:rPr>
              <a:t>Mĩ ném bom nguyên tử xuống Nhật Bản</a:t>
            </a:r>
            <a:endParaRPr sz="4000" b="1">
              <a:solidFill>
                <a:schemeClr val="dk1"/>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56"/>
                                        </p:tgtEl>
                                        <p:attrNameLst>
                                          <p:attrName>style.visibility</p:attrName>
                                        </p:attrNameLst>
                                      </p:cBhvr>
                                      <p:to>
                                        <p:strVal val="visible"/>
                                      </p:to>
                                    </p:set>
                                    <p:animEffect transition="in" filter="fade">
                                      <p:cBhvr>
                                        <p:cTn id="7" dur="1000"/>
                                        <p:tgtEl>
                                          <p:spTgt spid="45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57"/>
                                        </p:tgtEl>
                                        <p:attrNameLst>
                                          <p:attrName>style.visibility</p:attrName>
                                        </p:attrNameLst>
                                      </p:cBhvr>
                                      <p:to>
                                        <p:strVal val="visible"/>
                                      </p:to>
                                    </p:set>
                                    <p:animEffect transition="in" filter="fade">
                                      <p:cBhvr>
                                        <p:cTn id="12" dur="500"/>
                                        <p:tgtEl>
                                          <p:spTgt spid="4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EF8F8"/>
        </a:solidFill>
        <a:effectLst/>
      </p:bgPr>
    </p:bg>
    <p:spTree>
      <p:nvGrpSpPr>
        <p:cNvPr id="1" name="Shape 464"/>
        <p:cNvGrpSpPr/>
        <p:nvPr/>
      </p:nvGrpSpPr>
      <p:grpSpPr>
        <a:xfrm>
          <a:off x="0" y="0"/>
          <a:ext cx="0" cy="0"/>
          <a:chOff x="0" y="0"/>
          <a:chExt cx="0" cy="0"/>
        </a:xfrm>
      </p:grpSpPr>
      <p:pic>
        <p:nvPicPr>
          <p:cNvPr id="465" name="Google Shape;465;p18"/>
          <p:cNvPicPr preferRelativeResize="0"/>
          <p:nvPr/>
        </p:nvPicPr>
        <p:blipFill rotWithShape="1">
          <a:blip r:embed="rId3">
            <a:alphaModFix/>
          </a:blip>
          <a:srcRect r="25333"/>
          <a:stretch/>
        </p:blipFill>
        <p:spPr>
          <a:xfrm rot="-6318739">
            <a:off x="-3157064" y="4209346"/>
            <a:ext cx="9831934" cy="9502045"/>
          </a:xfrm>
          <a:prstGeom prst="rect">
            <a:avLst/>
          </a:prstGeom>
          <a:noFill/>
          <a:ln>
            <a:noFill/>
          </a:ln>
        </p:spPr>
      </p:pic>
      <p:pic>
        <p:nvPicPr>
          <p:cNvPr id="466" name="Google Shape;466;p18"/>
          <p:cNvPicPr preferRelativeResize="0"/>
          <p:nvPr/>
        </p:nvPicPr>
        <p:blipFill rotWithShape="1">
          <a:blip r:embed="rId4">
            <a:alphaModFix/>
          </a:blip>
          <a:srcRect/>
          <a:stretch/>
        </p:blipFill>
        <p:spPr>
          <a:xfrm rot="-2392950">
            <a:off x="1322337" y="2270483"/>
            <a:ext cx="1260217" cy="1317717"/>
          </a:xfrm>
          <a:prstGeom prst="rect">
            <a:avLst/>
          </a:prstGeom>
          <a:noFill/>
          <a:ln>
            <a:noFill/>
          </a:ln>
        </p:spPr>
      </p:pic>
      <p:pic>
        <p:nvPicPr>
          <p:cNvPr id="467" name="Google Shape;467;p18"/>
          <p:cNvPicPr preferRelativeResize="0"/>
          <p:nvPr/>
        </p:nvPicPr>
        <p:blipFill rotWithShape="1">
          <a:blip r:embed="rId5">
            <a:alphaModFix/>
          </a:blip>
          <a:srcRect/>
          <a:stretch/>
        </p:blipFill>
        <p:spPr>
          <a:xfrm>
            <a:off x="15878558" y="7788821"/>
            <a:ext cx="2963612" cy="574200"/>
          </a:xfrm>
          <a:prstGeom prst="rect">
            <a:avLst/>
          </a:prstGeom>
          <a:noFill/>
          <a:ln>
            <a:noFill/>
          </a:ln>
        </p:spPr>
      </p:pic>
      <p:pic>
        <p:nvPicPr>
          <p:cNvPr id="468" name="Google Shape;468;p18"/>
          <p:cNvPicPr preferRelativeResize="0"/>
          <p:nvPr/>
        </p:nvPicPr>
        <p:blipFill rotWithShape="1">
          <a:blip r:embed="rId6">
            <a:alphaModFix/>
          </a:blip>
          <a:srcRect/>
          <a:stretch/>
        </p:blipFill>
        <p:spPr>
          <a:xfrm rot="-823767">
            <a:off x="14593917" y="3087637"/>
            <a:ext cx="1171461" cy="1094784"/>
          </a:xfrm>
          <a:prstGeom prst="rect">
            <a:avLst/>
          </a:prstGeom>
          <a:noFill/>
          <a:ln>
            <a:noFill/>
          </a:ln>
        </p:spPr>
      </p:pic>
      <p:pic>
        <p:nvPicPr>
          <p:cNvPr id="469" name="Google Shape;469;p18"/>
          <p:cNvPicPr preferRelativeResize="0"/>
          <p:nvPr/>
        </p:nvPicPr>
        <p:blipFill rotWithShape="1">
          <a:blip r:embed="rId7">
            <a:alphaModFix/>
          </a:blip>
          <a:srcRect/>
          <a:stretch/>
        </p:blipFill>
        <p:spPr>
          <a:xfrm>
            <a:off x="12280450" y="8248577"/>
            <a:ext cx="2154614" cy="329068"/>
          </a:xfrm>
          <a:prstGeom prst="rect">
            <a:avLst/>
          </a:prstGeom>
          <a:noFill/>
          <a:ln>
            <a:noFill/>
          </a:ln>
        </p:spPr>
      </p:pic>
      <p:pic>
        <p:nvPicPr>
          <p:cNvPr id="470" name="Google Shape;470;p18"/>
          <p:cNvPicPr preferRelativeResize="0"/>
          <p:nvPr/>
        </p:nvPicPr>
        <p:blipFill rotWithShape="1">
          <a:blip r:embed="rId8">
            <a:alphaModFix/>
          </a:blip>
          <a:srcRect/>
          <a:stretch/>
        </p:blipFill>
        <p:spPr>
          <a:xfrm>
            <a:off x="14417878" y="221883"/>
            <a:ext cx="3163117" cy="3131486"/>
          </a:xfrm>
          <a:prstGeom prst="rect">
            <a:avLst/>
          </a:prstGeom>
          <a:noFill/>
          <a:ln>
            <a:noFill/>
          </a:ln>
        </p:spPr>
      </p:pic>
      <p:grpSp>
        <p:nvGrpSpPr>
          <p:cNvPr id="471" name="Google Shape;471;p18"/>
          <p:cNvGrpSpPr/>
          <p:nvPr/>
        </p:nvGrpSpPr>
        <p:grpSpPr>
          <a:xfrm>
            <a:off x="3201177" y="2508584"/>
            <a:ext cx="5385153" cy="6593849"/>
            <a:chOff x="3201177" y="2508584"/>
            <a:chExt cx="5385153" cy="6593849"/>
          </a:xfrm>
        </p:grpSpPr>
        <p:grpSp>
          <p:nvGrpSpPr>
            <p:cNvPr id="472" name="Google Shape;472;p18"/>
            <p:cNvGrpSpPr/>
            <p:nvPr/>
          </p:nvGrpSpPr>
          <p:grpSpPr>
            <a:xfrm>
              <a:off x="3201177" y="2508584"/>
              <a:ext cx="5385153" cy="6593849"/>
              <a:chOff x="-3810" y="0"/>
              <a:chExt cx="4731818" cy="1797798"/>
            </a:xfrm>
          </p:grpSpPr>
          <p:sp>
            <p:nvSpPr>
              <p:cNvPr id="473" name="Google Shape;473;p18"/>
              <p:cNvSpPr/>
              <p:nvPr/>
            </p:nvSpPr>
            <p:spPr>
              <a:xfrm>
                <a:off x="10160" y="16510"/>
                <a:ext cx="4702607" cy="1771128"/>
              </a:xfrm>
              <a:custGeom>
                <a:avLst/>
                <a:gdLst/>
                <a:ahLst/>
                <a:cxnLst/>
                <a:rect l="l" t="t" r="r" b="b"/>
                <a:pathLst>
                  <a:path w="4702607" h="1771128" extrusionOk="0">
                    <a:moveTo>
                      <a:pt x="4702607" y="1771128"/>
                    </a:moveTo>
                    <a:lnTo>
                      <a:pt x="0" y="1763508"/>
                    </a:lnTo>
                    <a:lnTo>
                      <a:pt x="0" y="627501"/>
                    </a:lnTo>
                    <a:lnTo>
                      <a:pt x="17780" y="19050"/>
                    </a:lnTo>
                    <a:lnTo>
                      <a:pt x="2342980" y="0"/>
                    </a:lnTo>
                    <a:lnTo>
                      <a:pt x="4683557" y="5080"/>
                    </a:lnTo>
                    <a:close/>
                  </a:path>
                </a:pathLst>
              </a:custGeom>
              <a:solidFill>
                <a:srgbClr val="FFF5FB"/>
              </a:solidFill>
              <a:ln>
                <a:noFill/>
              </a:ln>
            </p:spPr>
          </p:sp>
          <p:sp>
            <p:nvSpPr>
              <p:cNvPr id="474" name="Google Shape;474;p18"/>
              <p:cNvSpPr/>
              <p:nvPr/>
            </p:nvSpPr>
            <p:spPr>
              <a:xfrm>
                <a:off x="-3810" y="0"/>
                <a:ext cx="4731818" cy="1797798"/>
              </a:xfrm>
              <a:custGeom>
                <a:avLst/>
                <a:gdLst/>
                <a:ahLst/>
                <a:cxnLst/>
                <a:rect l="l" t="t" r="r" b="b"/>
                <a:pathLst>
                  <a:path w="4731818" h="1797798" extrusionOk="0">
                    <a:moveTo>
                      <a:pt x="4697527" y="21590"/>
                    </a:moveTo>
                    <a:cubicBezTo>
                      <a:pt x="4698797" y="34290"/>
                      <a:pt x="4698797" y="44450"/>
                      <a:pt x="4700068" y="54610"/>
                    </a:cubicBezTo>
                    <a:cubicBezTo>
                      <a:pt x="4702608" y="90209"/>
                      <a:pt x="4703877" y="127664"/>
                      <a:pt x="4706418" y="163781"/>
                    </a:cubicBezTo>
                    <a:cubicBezTo>
                      <a:pt x="4706418" y="215951"/>
                      <a:pt x="4719118" y="1244632"/>
                      <a:pt x="4725468" y="1296801"/>
                    </a:cubicBezTo>
                    <a:cubicBezTo>
                      <a:pt x="4731818" y="1375725"/>
                      <a:pt x="4728008" y="1455986"/>
                      <a:pt x="4728008" y="1534909"/>
                    </a:cubicBezTo>
                    <a:cubicBezTo>
                      <a:pt x="4728008" y="1604469"/>
                      <a:pt x="4729277" y="1668678"/>
                      <a:pt x="4730547" y="1736838"/>
                    </a:cubicBezTo>
                    <a:cubicBezTo>
                      <a:pt x="4730547" y="1758428"/>
                      <a:pt x="4730547" y="1772398"/>
                      <a:pt x="4730547" y="1796528"/>
                    </a:cubicBezTo>
                    <a:cubicBezTo>
                      <a:pt x="4707688" y="1796528"/>
                      <a:pt x="4687368" y="1797798"/>
                      <a:pt x="4657261" y="1796528"/>
                    </a:cubicBezTo>
                    <a:cubicBezTo>
                      <a:pt x="4419171" y="1791448"/>
                      <a:pt x="4177419" y="1797798"/>
                      <a:pt x="3939329" y="1792718"/>
                    </a:cubicBezTo>
                    <a:cubicBezTo>
                      <a:pt x="3796475" y="1788908"/>
                      <a:pt x="3657285" y="1791448"/>
                      <a:pt x="3514431" y="1788908"/>
                    </a:cubicBezTo>
                    <a:cubicBezTo>
                      <a:pt x="3448499" y="1787638"/>
                      <a:pt x="3382566" y="1786368"/>
                      <a:pt x="3316633" y="1785098"/>
                    </a:cubicBezTo>
                    <a:cubicBezTo>
                      <a:pt x="3276341" y="1785098"/>
                      <a:pt x="3239712" y="1786368"/>
                      <a:pt x="3199420" y="1786368"/>
                    </a:cubicBezTo>
                    <a:cubicBezTo>
                      <a:pt x="3096858" y="1785098"/>
                      <a:pt x="2814814" y="1786368"/>
                      <a:pt x="2712252" y="1785098"/>
                    </a:cubicBezTo>
                    <a:cubicBezTo>
                      <a:pt x="2638994" y="1783828"/>
                      <a:pt x="1173828" y="1792718"/>
                      <a:pt x="1100569" y="1791448"/>
                    </a:cubicBezTo>
                    <a:cubicBezTo>
                      <a:pt x="1082255" y="1791448"/>
                      <a:pt x="1060277" y="1792718"/>
                      <a:pt x="1041963" y="1792718"/>
                    </a:cubicBezTo>
                    <a:cubicBezTo>
                      <a:pt x="998008" y="1792718"/>
                      <a:pt x="957716" y="1793988"/>
                      <a:pt x="913761" y="1793988"/>
                    </a:cubicBezTo>
                    <a:cubicBezTo>
                      <a:pt x="803873" y="1793988"/>
                      <a:pt x="697649" y="1792718"/>
                      <a:pt x="587761" y="1791448"/>
                    </a:cubicBezTo>
                    <a:cubicBezTo>
                      <a:pt x="521829" y="1790178"/>
                      <a:pt x="455896" y="1788908"/>
                      <a:pt x="393626" y="1787638"/>
                    </a:cubicBezTo>
                    <a:cubicBezTo>
                      <a:pt x="276413" y="1786368"/>
                      <a:pt x="159200" y="1785098"/>
                      <a:pt x="48260" y="1785098"/>
                    </a:cubicBezTo>
                    <a:cubicBezTo>
                      <a:pt x="38100" y="1785098"/>
                      <a:pt x="29210" y="1785098"/>
                      <a:pt x="19050" y="1783828"/>
                    </a:cubicBezTo>
                    <a:cubicBezTo>
                      <a:pt x="10160" y="1782558"/>
                      <a:pt x="5080" y="1776208"/>
                      <a:pt x="7620" y="1767318"/>
                    </a:cubicBezTo>
                    <a:cubicBezTo>
                      <a:pt x="16510" y="1735562"/>
                      <a:pt x="12700" y="1702120"/>
                      <a:pt x="11430" y="1667340"/>
                    </a:cubicBezTo>
                    <a:cubicBezTo>
                      <a:pt x="10160" y="1596443"/>
                      <a:pt x="6350" y="1526883"/>
                      <a:pt x="7620" y="1455986"/>
                    </a:cubicBezTo>
                    <a:cubicBezTo>
                      <a:pt x="5080" y="1367699"/>
                      <a:pt x="0" y="274809"/>
                      <a:pt x="7620" y="185184"/>
                    </a:cubicBezTo>
                    <a:cubicBezTo>
                      <a:pt x="8890" y="167794"/>
                      <a:pt x="7620" y="149067"/>
                      <a:pt x="8890" y="131677"/>
                    </a:cubicBezTo>
                    <a:cubicBezTo>
                      <a:pt x="10160" y="103585"/>
                      <a:pt x="12700" y="72819"/>
                      <a:pt x="13970" y="44450"/>
                    </a:cubicBezTo>
                    <a:cubicBezTo>
                      <a:pt x="13970" y="41910"/>
                      <a:pt x="15240" y="39370"/>
                      <a:pt x="16510" y="38100"/>
                    </a:cubicBezTo>
                    <a:cubicBezTo>
                      <a:pt x="38100" y="35560"/>
                      <a:pt x="67627" y="30480"/>
                      <a:pt x="126234" y="29210"/>
                    </a:cubicBezTo>
                    <a:cubicBezTo>
                      <a:pt x="225132" y="25400"/>
                      <a:pt x="324031" y="22860"/>
                      <a:pt x="426593" y="20320"/>
                    </a:cubicBezTo>
                    <a:cubicBezTo>
                      <a:pt x="496188" y="17780"/>
                      <a:pt x="565784" y="16510"/>
                      <a:pt x="631716" y="13970"/>
                    </a:cubicBezTo>
                    <a:cubicBezTo>
                      <a:pt x="697649" y="11430"/>
                      <a:pt x="767244" y="8890"/>
                      <a:pt x="833176" y="8890"/>
                    </a:cubicBezTo>
                    <a:cubicBezTo>
                      <a:pt x="906435" y="7620"/>
                      <a:pt x="979693" y="10160"/>
                      <a:pt x="1052951" y="8890"/>
                    </a:cubicBezTo>
                    <a:cubicBezTo>
                      <a:pt x="1144524" y="8890"/>
                      <a:pt x="2803825" y="6350"/>
                      <a:pt x="2895398" y="5080"/>
                    </a:cubicBezTo>
                    <a:cubicBezTo>
                      <a:pt x="2983308" y="3810"/>
                      <a:pt x="3071218" y="2540"/>
                      <a:pt x="3162791" y="2540"/>
                    </a:cubicBezTo>
                    <a:cubicBezTo>
                      <a:pt x="3312971" y="1270"/>
                      <a:pt x="3459487" y="0"/>
                      <a:pt x="3609667" y="0"/>
                    </a:cubicBezTo>
                    <a:cubicBezTo>
                      <a:pt x="3671936" y="0"/>
                      <a:pt x="3737869" y="2540"/>
                      <a:pt x="3800138" y="2540"/>
                    </a:cubicBezTo>
                    <a:cubicBezTo>
                      <a:pt x="3972295" y="3810"/>
                      <a:pt x="4148116" y="5080"/>
                      <a:pt x="4320272" y="7620"/>
                    </a:cubicBezTo>
                    <a:cubicBezTo>
                      <a:pt x="4411845" y="8890"/>
                      <a:pt x="4503418" y="12700"/>
                      <a:pt x="4594991" y="16510"/>
                    </a:cubicBezTo>
                    <a:cubicBezTo>
                      <a:pt x="4616969" y="16510"/>
                      <a:pt x="4638946" y="16510"/>
                      <a:pt x="4657261" y="16510"/>
                    </a:cubicBezTo>
                    <a:cubicBezTo>
                      <a:pt x="4678477" y="17780"/>
                      <a:pt x="4687368" y="20320"/>
                      <a:pt x="4697527" y="21590"/>
                    </a:cubicBezTo>
                    <a:close/>
                    <a:moveTo>
                      <a:pt x="4707688" y="1780018"/>
                    </a:moveTo>
                    <a:cubicBezTo>
                      <a:pt x="4708958" y="1763508"/>
                      <a:pt x="4710227" y="1750808"/>
                      <a:pt x="4710227" y="1738108"/>
                    </a:cubicBezTo>
                    <a:cubicBezTo>
                      <a:pt x="4708958" y="1661990"/>
                      <a:pt x="4707688" y="1591092"/>
                      <a:pt x="4707688" y="1514844"/>
                    </a:cubicBezTo>
                    <a:cubicBezTo>
                      <a:pt x="4707688" y="1480064"/>
                      <a:pt x="4710227" y="1445284"/>
                      <a:pt x="4708958" y="1410505"/>
                    </a:cubicBezTo>
                    <a:cubicBezTo>
                      <a:pt x="4708958" y="1378400"/>
                      <a:pt x="4707688" y="1344958"/>
                      <a:pt x="4706418" y="1312853"/>
                    </a:cubicBezTo>
                    <a:cubicBezTo>
                      <a:pt x="4701338" y="1263359"/>
                      <a:pt x="4689908" y="238692"/>
                      <a:pt x="4689908" y="189197"/>
                    </a:cubicBezTo>
                    <a:cubicBezTo>
                      <a:pt x="4687368" y="147729"/>
                      <a:pt x="4684827" y="104923"/>
                      <a:pt x="4682288" y="63500"/>
                    </a:cubicBezTo>
                    <a:cubicBezTo>
                      <a:pt x="4681018" y="44450"/>
                      <a:pt x="4679747" y="43180"/>
                      <a:pt x="4646272" y="41910"/>
                    </a:cubicBezTo>
                    <a:cubicBezTo>
                      <a:pt x="4635284" y="41910"/>
                      <a:pt x="4627958" y="41910"/>
                      <a:pt x="4616969" y="40640"/>
                    </a:cubicBezTo>
                    <a:cubicBezTo>
                      <a:pt x="4525396" y="36830"/>
                      <a:pt x="4430160" y="31750"/>
                      <a:pt x="4338587" y="30480"/>
                    </a:cubicBezTo>
                    <a:cubicBezTo>
                      <a:pt x="4115149" y="26670"/>
                      <a:pt x="3888048" y="25400"/>
                      <a:pt x="3664611" y="22860"/>
                    </a:cubicBezTo>
                    <a:cubicBezTo>
                      <a:pt x="3631644" y="22860"/>
                      <a:pt x="3595015" y="22860"/>
                      <a:pt x="3562049" y="22860"/>
                    </a:cubicBezTo>
                    <a:cubicBezTo>
                      <a:pt x="3507105" y="22860"/>
                      <a:pt x="3452162" y="22860"/>
                      <a:pt x="3400881" y="22860"/>
                    </a:cubicBezTo>
                    <a:cubicBezTo>
                      <a:pt x="3283668" y="22860"/>
                      <a:pt x="3166454" y="22860"/>
                      <a:pt x="3052904" y="24130"/>
                    </a:cubicBezTo>
                    <a:cubicBezTo>
                      <a:pt x="2954005" y="25400"/>
                      <a:pt x="1287378" y="29210"/>
                      <a:pt x="1188479" y="29210"/>
                    </a:cubicBezTo>
                    <a:cubicBezTo>
                      <a:pt x="1027311" y="29210"/>
                      <a:pt x="866143" y="26670"/>
                      <a:pt x="704974" y="33020"/>
                    </a:cubicBezTo>
                    <a:cubicBezTo>
                      <a:pt x="620727" y="36830"/>
                      <a:pt x="540143" y="36830"/>
                      <a:pt x="459559" y="38100"/>
                    </a:cubicBezTo>
                    <a:cubicBezTo>
                      <a:pt x="320368" y="41910"/>
                      <a:pt x="181177" y="45720"/>
                      <a:pt x="49530" y="50800"/>
                    </a:cubicBezTo>
                    <a:cubicBezTo>
                      <a:pt x="36830" y="50800"/>
                      <a:pt x="34290" y="53340"/>
                      <a:pt x="33020" y="68806"/>
                    </a:cubicBezTo>
                    <a:cubicBezTo>
                      <a:pt x="31750" y="92884"/>
                      <a:pt x="31750" y="116962"/>
                      <a:pt x="30480" y="141041"/>
                    </a:cubicBezTo>
                    <a:cubicBezTo>
                      <a:pt x="29210" y="181171"/>
                      <a:pt x="26670" y="219964"/>
                      <a:pt x="25400" y="260095"/>
                    </a:cubicBezTo>
                    <a:cubicBezTo>
                      <a:pt x="20320" y="302901"/>
                      <a:pt x="26670" y="1348971"/>
                      <a:pt x="29210" y="1391777"/>
                    </a:cubicBezTo>
                    <a:cubicBezTo>
                      <a:pt x="29210" y="1437258"/>
                      <a:pt x="29210" y="1484077"/>
                      <a:pt x="30480" y="1529559"/>
                    </a:cubicBezTo>
                    <a:cubicBezTo>
                      <a:pt x="30480" y="1563001"/>
                      <a:pt x="33020" y="1596443"/>
                      <a:pt x="33020" y="1629885"/>
                    </a:cubicBezTo>
                    <a:cubicBezTo>
                      <a:pt x="33020" y="1666003"/>
                      <a:pt x="33020" y="1702120"/>
                      <a:pt x="31750" y="1738108"/>
                    </a:cubicBezTo>
                    <a:cubicBezTo>
                      <a:pt x="31750" y="1741918"/>
                      <a:pt x="31750" y="1744458"/>
                      <a:pt x="31750" y="1748268"/>
                    </a:cubicBezTo>
                    <a:cubicBezTo>
                      <a:pt x="31750" y="1758428"/>
                      <a:pt x="35560" y="1762238"/>
                      <a:pt x="44450" y="1762238"/>
                    </a:cubicBezTo>
                    <a:cubicBezTo>
                      <a:pt x="74953" y="1762238"/>
                      <a:pt x="126234" y="1763508"/>
                      <a:pt x="173852" y="1763508"/>
                    </a:cubicBezTo>
                    <a:cubicBezTo>
                      <a:pt x="243447" y="1763508"/>
                      <a:pt x="316705" y="1760968"/>
                      <a:pt x="386301" y="1763508"/>
                    </a:cubicBezTo>
                    <a:cubicBezTo>
                      <a:pt x="499851" y="1767318"/>
                      <a:pt x="613401" y="1769858"/>
                      <a:pt x="726952" y="1768588"/>
                    </a:cubicBezTo>
                    <a:cubicBezTo>
                      <a:pt x="800210" y="1767318"/>
                      <a:pt x="869806" y="1769858"/>
                      <a:pt x="943064" y="1769858"/>
                    </a:cubicBezTo>
                    <a:cubicBezTo>
                      <a:pt x="1049289" y="1769858"/>
                      <a:pt x="1155513" y="1768588"/>
                      <a:pt x="1261738" y="1769858"/>
                    </a:cubicBezTo>
                    <a:cubicBezTo>
                      <a:pt x="1419243" y="1771128"/>
                      <a:pt x="3148139" y="1760968"/>
                      <a:pt x="3309308" y="1763508"/>
                    </a:cubicBezTo>
                    <a:cubicBezTo>
                      <a:pt x="3378903" y="1764778"/>
                      <a:pt x="3448499" y="1766048"/>
                      <a:pt x="3514431" y="1766048"/>
                    </a:cubicBezTo>
                    <a:cubicBezTo>
                      <a:pt x="3635307" y="1768588"/>
                      <a:pt x="3752521" y="1764778"/>
                      <a:pt x="3873397" y="1768588"/>
                    </a:cubicBezTo>
                    <a:cubicBezTo>
                      <a:pt x="3972296" y="1771128"/>
                      <a:pt x="4071194" y="1771128"/>
                      <a:pt x="4170093" y="1773668"/>
                    </a:cubicBezTo>
                    <a:cubicBezTo>
                      <a:pt x="4316610" y="1777478"/>
                      <a:pt x="4463126" y="1780018"/>
                      <a:pt x="4609643" y="1781288"/>
                    </a:cubicBezTo>
                    <a:cubicBezTo>
                      <a:pt x="4664587" y="1781288"/>
                      <a:pt x="4687368" y="1780018"/>
                      <a:pt x="4707688" y="1780018"/>
                    </a:cubicBezTo>
                    <a:close/>
                  </a:path>
                </a:pathLst>
              </a:custGeom>
              <a:solidFill>
                <a:srgbClr val="FCD7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5" name="Google Shape;475;p18"/>
            <p:cNvSpPr txBox="1"/>
            <p:nvPr/>
          </p:nvSpPr>
          <p:spPr>
            <a:xfrm>
              <a:off x="3961001" y="5902498"/>
              <a:ext cx="4000500" cy="461665"/>
            </a:xfrm>
            <a:prstGeom prst="rect">
              <a:avLst/>
            </a:prstGeom>
            <a:solidFill>
              <a:srgbClr val="FCD7D7"/>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chemeClr val="dk1"/>
                  </a:solidFill>
                  <a:latin typeface="Calibri"/>
                  <a:ea typeface="Calibri"/>
                  <a:cs typeface="Calibri"/>
                  <a:sym typeface="Calibri"/>
                </a:rPr>
                <a:t>LITTLE BOY (Chàng trai bé nhỏ) </a:t>
              </a:r>
              <a:endParaRPr/>
            </a:p>
          </p:txBody>
        </p:sp>
        <p:sp>
          <p:nvSpPr>
            <p:cNvPr id="476" name="Google Shape;476;p18"/>
            <p:cNvSpPr/>
            <p:nvPr/>
          </p:nvSpPr>
          <p:spPr>
            <a:xfrm>
              <a:off x="3961001" y="6940782"/>
              <a:ext cx="4210388" cy="1412370"/>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just" rtl="0">
                <a:spcBef>
                  <a:spcPts val="0"/>
                </a:spcBef>
                <a:spcAft>
                  <a:spcPts val="0"/>
                </a:spcAft>
                <a:buNone/>
              </a:pPr>
              <a:r>
                <a:rPr lang="en-US" sz="2000" b="1">
                  <a:solidFill>
                    <a:srgbClr val="333333"/>
                  </a:solidFill>
                  <a:latin typeface="Calibri"/>
                  <a:ea typeface="Calibri"/>
                  <a:cs typeface="Calibri"/>
                  <a:sym typeface="Calibri"/>
                </a:rPr>
                <a:t>80.000 - là số người chết ngay lập tức tại thành phố Hiroshima, Nhật Bản sau khi quả bom “Little Boy” phát nổ.</a:t>
              </a:r>
              <a:endParaRPr sz="2000" b="1">
                <a:solidFill>
                  <a:srgbClr val="FFFFFF"/>
                </a:solidFill>
                <a:latin typeface="Calibri"/>
                <a:ea typeface="Calibri"/>
                <a:cs typeface="Calibri"/>
                <a:sym typeface="Calibri"/>
              </a:endParaRPr>
            </a:p>
          </p:txBody>
        </p:sp>
        <p:pic>
          <p:nvPicPr>
            <p:cNvPr id="477" name="Google Shape;477;p18"/>
            <p:cNvPicPr preferRelativeResize="0"/>
            <p:nvPr/>
          </p:nvPicPr>
          <p:blipFill rotWithShape="1">
            <a:blip r:embed="rId9">
              <a:alphaModFix/>
            </a:blip>
            <a:srcRect/>
            <a:stretch/>
          </p:blipFill>
          <p:spPr>
            <a:xfrm>
              <a:off x="3856049" y="2810440"/>
              <a:ext cx="4105452" cy="2901532"/>
            </a:xfrm>
            <a:prstGeom prst="rect">
              <a:avLst/>
            </a:prstGeom>
            <a:noFill/>
            <a:ln>
              <a:noFill/>
            </a:ln>
          </p:spPr>
        </p:pic>
      </p:grpSp>
      <p:grpSp>
        <p:nvGrpSpPr>
          <p:cNvPr id="478" name="Google Shape;478;p18"/>
          <p:cNvGrpSpPr/>
          <p:nvPr/>
        </p:nvGrpSpPr>
        <p:grpSpPr>
          <a:xfrm>
            <a:off x="9062806" y="2445070"/>
            <a:ext cx="5385153" cy="6707846"/>
            <a:chOff x="9062806" y="2445070"/>
            <a:chExt cx="5385153" cy="6707846"/>
          </a:xfrm>
        </p:grpSpPr>
        <p:grpSp>
          <p:nvGrpSpPr>
            <p:cNvPr id="479" name="Google Shape;479;p18"/>
            <p:cNvGrpSpPr/>
            <p:nvPr/>
          </p:nvGrpSpPr>
          <p:grpSpPr>
            <a:xfrm>
              <a:off x="9062806" y="2445070"/>
              <a:ext cx="5385153" cy="6593849"/>
              <a:chOff x="-3810" y="0"/>
              <a:chExt cx="4731818" cy="1797798"/>
            </a:xfrm>
          </p:grpSpPr>
          <p:sp>
            <p:nvSpPr>
              <p:cNvPr id="480" name="Google Shape;480;p18"/>
              <p:cNvSpPr/>
              <p:nvPr/>
            </p:nvSpPr>
            <p:spPr>
              <a:xfrm>
                <a:off x="10160" y="16510"/>
                <a:ext cx="4702607" cy="1771128"/>
              </a:xfrm>
              <a:custGeom>
                <a:avLst/>
                <a:gdLst/>
                <a:ahLst/>
                <a:cxnLst/>
                <a:rect l="l" t="t" r="r" b="b"/>
                <a:pathLst>
                  <a:path w="4702607" h="1771128" extrusionOk="0">
                    <a:moveTo>
                      <a:pt x="4702607" y="1771128"/>
                    </a:moveTo>
                    <a:lnTo>
                      <a:pt x="0" y="1763508"/>
                    </a:lnTo>
                    <a:lnTo>
                      <a:pt x="0" y="627501"/>
                    </a:lnTo>
                    <a:lnTo>
                      <a:pt x="17780" y="19050"/>
                    </a:lnTo>
                    <a:lnTo>
                      <a:pt x="2342980" y="0"/>
                    </a:lnTo>
                    <a:lnTo>
                      <a:pt x="4683557" y="5080"/>
                    </a:lnTo>
                    <a:close/>
                  </a:path>
                </a:pathLst>
              </a:custGeom>
              <a:solidFill>
                <a:srgbClr val="FFF5FB"/>
              </a:solidFill>
              <a:ln>
                <a:noFill/>
              </a:ln>
            </p:spPr>
          </p:sp>
          <p:sp>
            <p:nvSpPr>
              <p:cNvPr id="481" name="Google Shape;481;p18"/>
              <p:cNvSpPr/>
              <p:nvPr/>
            </p:nvSpPr>
            <p:spPr>
              <a:xfrm>
                <a:off x="-3810" y="0"/>
                <a:ext cx="4731818" cy="1797798"/>
              </a:xfrm>
              <a:custGeom>
                <a:avLst/>
                <a:gdLst/>
                <a:ahLst/>
                <a:cxnLst/>
                <a:rect l="l" t="t" r="r" b="b"/>
                <a:pathLst>
                  <a:path w="4731818" h="1797798" extrusionOk="0">
                    <a:moveTo>
                      <a:pt x="4697527" y="21590"/>
                    </a:moveTo>
                    <a:cubicBezTo>
                      <a:pt x="4698797" y="34290"/>
                      <a:pt x="4698797" y="44450"/>
                      <a:pt x="4700068" y="54610"/>
                    </a:cubicBezTo>
                    <a:cubicBezTo>
                      <a:pt x="4702608" y="90209"/>
                      <a:pt x="4703877" y="127664"/>
                      <a:pt x="4706418" y="163781"/>
                    </a:cubicBezTo>
                    <a:cubicBezTo>
                      <a:pt x="4706418" y="215951"/>
                      <a:pt x="4719118" y="1244632"/>
                      <a:pt x="4725468" y="1296801"/>
                    </a:cubicBezTo>
                    <a:cubicBezTo>
                      <a:pt x="4731818" y="1375725"/>
                      <a:pt x="4728008" y="1455986"/>
                      <a:pt x="4728008" y="1534909"/>
                    </a:cubicBezTo>
                    <a:cubicBezTo>
                      <a:pt x="4728008" y="1604469"/>
                      <a:pt x="4729277" y="1668678"/>
                      <a:pt x="4730547" y="1736838"/>
                    </a:cubicBezTo>
                    <a:cubicBezTo>
                      <a:pt x="4730547" y="1758428"/>
                      <a:pt x="4730547" y="1772398"/>
                      <a:pt x="4730547" y="1796528"/>
                    </a:cubicBezTo>
                    <a:cubicBezTo>
                      <a:pt x="4707688" y="1796528"/>
                      <a:pt x="4687368" y="1797798"/>
                      <a:pt x="4657261" y="1796528"/>
                    </a:cubicBezTo>
                    <a:cubicBezTo>
                      <a:pt x="4419171" y="1791448"/>
                      <a:pt x="4177419" y="1797798"/>
                      <a:pt x="3939329" y="1792718"/>
                    </a:cubicBezTo>
                    <a:cubicBezTo>
                      <a:pt x="3796475" y="1788908"/>
                      <a:pt x="3657285" y="1791448"/>
                      <a:pt x="3514431" y="1788908"/>
                    </a:cubicBezTo>
                    <a:cubicBezTo>
                      <a:pt x="3448499" y="1787638"/>
                      <a:pt x="3382566" y="1786368"/>
                      <a:pt x="3316633" y="1785098"/>
                    </a:cubicBezTo>
                    <a:cubicBezTo>
                      <a:pt x="3276341" y="1785098"/>
                      <a:pt x="3239712" y="1786368"/>
                      <a:pt x="3199420" y="1786368"/>
                    </a:cubicBezTo>
                    <a:cubicBezTo>
                      <a:pt x="3096858" y="1785098"/>
                      <a:pt x="2814814" y="1786368"/>
                      <a:pt x="2712252" y="1785098"/>
                    </a:cubicBezTo>
                    <a:cubicBezTo>
                      <a:pt x="2638994" y="1783828"/>
                      <a:pt x="1173828" y="1792718"/>
                      <a:pt x="1100569" y="1791448"/>
                    </a:cubicBezTo>
                    <a:cubicBezTo>
                      <a:pt x="1082255" y="1791448"/>
                      <a:pt x="1060277" y="1792718"/>
                      <a:pt x="1041963" y="1792718"/>
                    </a:cubicBezTo>
                    <a:cubicBezTo>
                      <a:pt x="998008" y="1792718"/>
                      <a:pt x="957716" y="1793988"/>
                      <a:pt x="913761" y="1793988"/>
                    </a:cubicBezTo>
                    <a:cubicBezTo>
                      <a:pt x="803873" y="1793988"/>
                      <a:pt x="697649" y="1792718"/>
                      <a:pt x="587761" y="1791448"/>
                    </a:cubicBezTo>
                    <a:cubicBezTo>
                      <a:pt x="521829" y="1790178"/>
                      <a:pt x="455896" y="1788908"/>
                      <a:pt x="393626" y="1787638"/>
                    </a:cubicBezTo>
                    <a:cubicBezTo>
                      <a:pt x="276413" y="1786368"/>
                      <a:pt x="159200" y="1785098"/>
                      <a:pt x="48260" y="1785098"/>
                    </a:cubicBezTo>
                    <a:cubicBezTo>
                      <a:pt x="38100" y="1785098"/>
                      <a:pt x="29210" y="1785098"/>
                      <a:pt x="19050" y="1783828"/>
                    </a:cubicBezTo>
                    <a:cubicBezTo>
                      <a:pt x="10160" y="1782558"/>
                      <a:pt x="5080" y="1776208"/>
                      <a:pt x="7620" y="1767318"/>
                    </a:cubicBezTo>
                    <a:cubicBezTo>
                      <a:pt x="16510" y="1735562"/>
                      <a:pt x="12700" y="1702120"/>
                      <a:pt x="11430" y="1667340"/>
                    </a:cubicBezTo>
                    <a:cubicBezTo>
                      <a:pt x="10160" y="1596443"/>
                      <a:pt x="6350" y="1526883"/>
                      <a:pt x="7620" y="1455986"/>
                    </a:cubicBezTo>
                    <a:cubicBezTo>
                      <a:pt x="5080" y="1367699"/>
                      <a:pt x="0" y="274809"/>
                      <a:pt x="7620" y="185184"/>
                    </a:cubicBezTo>
                    <a:cubicBezTo>
                      <a:pt x="8890" y="167794"/>
                      <a:pt x="7620" y="149067"/>
                      <a:pt x="8890" y="131677"/>
                    </a:cubicBezTo>
                    <a:cubicBezTo>
                      <a:pt x="10160" y="103585"/>
                      <a:pt x="12700" y="72819"/>
                      <a:pt x="13970" y="44450"/>
                    </a:cubicBezTo>
                    <a:cubicBezTo>
                      <a:pt x="13970" y="41910"/>
                      <a:pt x="15240" y="39370"/>
                      <a:pt x="16510" y="38100"/>
                    </a:cubicBezTo>
                    <a:cubicBezTo>
                      <a:pt x="38100" y="35560"/>
                      <a:pt x="67627" y="30480"/>
                      <a:pt x="126234" y="29210"/>
                    </a:cubicBezTo>
                    <a:cubicBezTo>
                      <a:pt x="225132" y="25400"/>
                      <a:pt x="324031" y="22860"/>
                      <a:pt x="426593" y="20320"/>
                    </a:cubicBezTo>
                    <a:cubicBezTo>
                      <a:pt x="496188" y="17780"/>
                      <a:pt x="565784" y="16510"/>
                      <a:pt x="631716" y="13970"/>
                    </a:cubicBezTo>
                    <a:cubicBezTo>
                      <a:pt x="697649" y="11430"/>
                      <a:pt x="767244" y="8890"/>
                      <a:pt x="833176" y="8890"/>
                    </a:cubicBezTo>
                    <a:cubicBezTo>
                      <a:pt x="906435" y="7620"/>
                      <a:pt x="979693" y="10160"/>
                      <a:pt x="1052951" y="8890"/>
                    </a:cubicBezTo>
                    <a:cubicBezTo>
                      <a:pt x="1144524" y="8890"/>
                      <a:pt x="2803825" y="6350"/>
                      <a:pt x="2895398" y="5080"/>
                    </a:cubicBezTo>
                    <a:cubicBezTo>
                      <a:pt x="2983308" y="3810"/>
                      <a:pt x="3071218" y="2540"/>
                      <a:pt x="3162791" y="2540"/>
                    </a:cubicBezTo>
                    <a:cubicBezTo>
                      <a:pt x="3312971" y="1270"/>
                      <a:pt x="3459487" y="0"/>
                      <a:pt x="3609667" y="0"/>
                    </a:cubicBezTo>
                    <a:cubicBezTo>
                      <a:pt x="3671936" y="0"/>
                      <a:pt x="3737869" y="2540"/>
                      <a:pt x="3800138" y="2540"/>
                    </a:cubicBezTo>
                    <a:cubicBezTo>
                      <a:pt x="3972295" y="3810"/>
                      <a:pt x="4148116" y="5080"/>
                      <a:pt x="4320272" y="7620"/>
                    </a:cubicBezTo>
                    <a:cubicBezTo>
                      <a:pt x="4411845" y="8890"/>
                      <a:pt x="4503418" y="12700"/>
                      <a:pt x="4594991" y="16510"/>
                    </a:cubicBezTo>
                    <a:cubicBezTo>
                      <a:pt x="4616969" y="16510"/>
                      <a:pt x="4638946" y="16510"/>
                      <a:pt x="4657261" y="16510"/>
                    </a:cubicBezTo>
                    <a:cubicBezTo>
                      <a:pt x="4678477" y="17780"/>
                      <a:pt x="4687368" y="20320"/>
                      <a:pt x="4697527" y="21590"/>
                    </a:cubicBezTo>
                    <a:close/>
                    <a:moveTo>
                      <a:pt x="4707688" y="1780018"/>
                    </a:moveTo>
                    <a:cubicBezTo>
                      <a:pt x="4708958" y="1763508"/>
                      <a:pt x="4710227" y="1750808"/>
                      <a:pt x="4710227" y="1738108"/>
                    </a:cubicBezTo>
                    <a:cubicBezTo>
                      <a:pt x="4708958" y="1661990"/>
                      <a:pt x="4707688" y="1591092"/>
                      <a:pt x="4707688" y="1514844"/>
                    </a:cubicBezTo>
                    <a:cubicBezTo>
                      <a:pt x="4707688" y="1480064"/>
                      <a:pt x="4710227" y="1445284"/>
                      <a:pt x="4708958" y="1410505"/>
                    </a:cubicBezTo>
                    <a:cubicBezTo>
                      <a:pt x="4708958" y="1378400"/>
                      <a:pt x="4707688" y="1344958"/>
                      <a:pt x="4706418" y="1312853"/>
                    </a:cubicBezTo>
                    <a:cubicBezTo>
                      <a:pt x="4701338" y="1263359"/>
                      <a:pt x="4689908" y="238692"/>
                      <a:pt x="4689908" y="189197"/>
                    </a:cubicBezTo>
                    <a:cubicBezTo>
                      <a:pt x="4687368" y="147729"/>
                      <a:pt x="4684827" y="104923"/>
                      <a:pt x="4682288" y="63500"/>
                    </a:cubicBezTo>
                    <a:cubicBezTo>
                      <a:pt x="4681018" y="44450"/>
                      <a:pt x="4679747" y="43180"/>
                      <a:pt x="4646272" y="41910"/>
                    </a:cubicBezTo>
                    <a:cubicBezTo>
                      <a:pt x="4635284" y="41910"/>
                      <a:pt x="4627958" y="41910"/>
                      <a:pt x="4616969" y="40640"/>
                    </a:cubicBezTo>
                    <a:cubicBezTo>
                      <a:pt x="4525396" y="36830"/>
                      <a:pt x="4430160" y="31750"/>
                      <a:pt x="4338587" y="30480"/>
                    </a:cubicBezTo>
                    <a:cubicBezTo>
                      <a:pt x="4115149" y="26670"/>
                      <a:pt x="3888048" y="25400"/>
                      <a:pt x="3664611" y="22860"/>
                    </a:cubicBezTo>
                    <a:cubicBezTo>
                      <a:pt x="3631644" y="22860"/>
                      <a:pt x="3595015" y="22860"/>
                      <a:pt x="3562049" y="22860"/>
                    </a:cubicBezTo>
                    <a:cubicBezTo>
                      <a:pt x="3507105" y="22860"/>
                      <a:pt x="3452162" y="22860"/>
                      <a:pt x="3400881" y="22860"/>
                    </a:cubicBezTo>
                    <a:cubicBezTo>
                      <a:pt x="3283668" y="22860"/>
                      <a:pt x="3166454" y="22860"/>
                      <a:pt x="3052904" y="24130"/>
                    </a:cubicBezTo>
                    <a:cubicBezTo>
                      <a:pt x="2954005" y="25400"/>
                      <a:pt x="1287378" y="29210"/>
                      <a:pt x="1188479" y="29210"/>
                    </a:cubicBezTo>
                    <a:cubicBezTo>
                      <a:pt x="1027311" y="29210"/>
                      <a:pt x="866143" y="26670"/>
                      <a:pt x="704974" y="33020"/>
                    </a:cubicBezTo>
                    <a:cubicBezTo>
                      <a:pt x="620727" y="36830"/>
                      <a:pt x="540143" y="36830"/>
                      <a:pt x="459559" y="38100"/>
                    </a:cubicBezTo>
                    <a:cubicBezTo>
                      <a:pt x="320368" y="41910"/>
                      <a:pt x="181177" y="45720"/>
                      <a:pt x="49530" y="50800"/>
                    </a:cubicBezTo>
                    <a:cubicBezTo>
                      <a:pt x="36830" y="50800"/>
                      <a:pt x="34290" y="53340"/>
                      <a:pt x="33020" y="68806"/>
                    </a:cubicBezTo>
                    <a:cubicBezTo>
                      <a:pt x="31750" y="92884"/>
                      <a:pt x="31750" y="116962"/>
                      <a:pt x="30480" y="141041"/>
                    </a:cubicBezTo>
                    <a:cubicBezTo>
                      <a:pt x="29210" y="181171"/>
                      <a:pt x="26670" y="219964"/>
                      <a:pt x="25400" y="260095"/>
                    </a:cubicBezTo>
                    <a:cubicBezTo>
                      <a:pt x="20320" y="302901"/>
                      <a:pt x="26670" y="1348971"/>
                      <a:pt x="29210" y="1391777"/>
                    </a:cubicBezTo>
                    <a:cubicBezTo>
                      <a:pt x="29210" y="1437258"/>
                      <a:pt x="29210" y="1484077"/>
                      <a:pt x="30480" y="1529559"/>
                    </a:cubicBezTo>
                    <a:cubicBezTo>
                      <a:pt x="30480" y="1563001"/>
                      <a:pt x="33020" y="1596443"/>
                      <a:pt x="33020" y="1629885"/>
                    </a:cubicBezTo>
                    <a:cubicBezTo>
                      <a:pt x="33020" y="1666003"/>
                      <a:pt x="33020" y="1702120"/>
                      <a:pt x="31750" y="1738108"/>
                    </a:cubicBezTo>
                    <a:cubicBezTo>
                      <a:pt x="31750" y="1741918"/>
                      <a:pt x="31750" y="1744458"/>
                      <a:pt x="31750" y="1748268"/>
                    </a:cubicBezTo>
                    <a:cubicBezTo>
                      <a:pt x="31750" y="1758428"/>
                      <a:pt x="35560" y="1762238"/>
                      <a:pt x="44450" y="1762238"/>
                    </a:cubicBezTo>
                    <a:cubicBezTo>
                      <a:pt x="74953" y="1762238"/>
                      <a:pt x="126234" y="1763508"/>
                      <a:pt x="173852" y="1763508"/>
                    </a:cubicBezTo>
                    <a:cubicBezTo>
                      <a:pt x="243447" y="1763508"/>
                      <a:pt x="316705" y="1760968"/>
                      <a:pt x="386301" y="1763508"/>
                    </a:cubicBezTo>
                    <a:cubicBezTo>
                      <a:pt x="499851" y="1767318"/>
                      <a:pt x="613401" y="1769858"/>
                      <a:pt x="726952" y="1768588"/>
                    </a:cubicBezTo>
                    <a:cubicBezTo>
                      <a:pt x="800210" y="1767318"/>
                      <a:pt x="869806" y="1769858"/>
                      <a:pt x="943064" y="1769858"/>
                    </a:cubicBezTo>
                    <a:cubicBezTo>
                      <a:pt x="1049289" y="1769858"/>
                      <a:pt x="1155513" y="1768588"/>
                      <a:pt x="1261738" y="1769858"/>
                    </a:cubicBezTo>
                    <a:cubicBezTo>
                      <a:pt x="1419243" y="1771128"/>
                      <a:pt x="3148139" y="1760968"/>
                      <a:pt x="3309308" y="1763508"/>
                    </a:cubicBezTo>
                    <a:cubicBezTo>
                      <a:pt x="3378903" y="1764778"/>
                      <a:pt x="3448499" y="1766048"/>
                      <a:pt x="3514431" y="1766048"/>
                    </a:cubicBezTo>
                    <a:cubicBezTo>
                      <a:pt x="3635307" y="1768588"/>
                      <a:pt x="3752521" y="1764778"/>
                      <a:pt x="3873397" y="1768588"/>
                    </a:cubicBezTo>
                    <a:cubicBezTo>
                      <a:pt x="3972296" y="1771128"/>
                      <a:pt x="4071194" y="1771128"/>
                      <a:pt x="4170093" y="1773668"/>
                    </a:cubicBezTo>
                    <a:cubicBezTo>
                      <a:pt x="4316610" y="1777478"/>
                      <a:pt x="4463126" y="1780018"/>
                      <a:pt x="4609643" y="1781288"/>
                    </a:cubicBezTo>
                    <a:cubicBezTo>
                      <a:pt x="4664587" y="1781288"/>
                      <a:pt x="4687368" y="1780018"/>
                      <a:pt x="4707688" y="1780018"/>
                    </a:cubicBezTo>
                    <a:close/>
                  </a:path>
                </a:pathLst>
              </a:custGeom>
              <a:solidFill>
                <a:srgbClr val="FCD7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2" name="Google Shape;482;p18"/>
            <p:cNvSpPr txBox="1"/>
            <p:nvPr/>
          </p:nvSpPr>
          <p:spPr>
            <a:xfrm>
              <a:off x="9786031" y="5902497"/>
              <a:ext cx="4004088" cy="461665"/>
            </a:xfrm>
            <a:prstGeom prst="rect">
              <a:avLst/>
            </a:prstGeom>
            <a:solidFill>
              <a:srgbClr val="FCD7D7"/>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chemeClr val="dk1"/>
                  </a:solidFill>
                  <a:latin typeface="Calibri"/>
                  <a:ea typeface="Calibri"/>
                  <a:cs typeface="Calibri"/>
                  <a:sym typeface="Calibri"/>
                </a:rPr>
                <a:t>FAT MAN (người đàn ông béo)</a:t>
              </a:r>
              <a:endParaRPr/>
            </a:p>
          </p:txBody>
        </p:sp>
        <p:sp>
          <p:nvSpPr>
            <p:cNvPr id="483" name="Google Shape;483;p18"/>
            <p:cNvSpPr/>
            <p:nvPr/>
          </p:nvSpPr>
          <p:spPr>
            <a:xfrm>
              <a:off x="9218801" y="6732563"/>
              <a:ext cx="5199077" cy="2420353"/>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just" rtl="0">
                <a:spcBef>
                  <a:spcPts val="0"/>
                </a:spcBef>
                <a:spcAft>
                  <a:spcPts val="0"/>
                </a:spcAft>
                <a:buNone/>
              </a:pPr>
              <a:r>
                <a:rPr lang="en-US" sz="2000" b="1">
                  <a:solidFill>
                    <a:srgbClr val="333333"/>
                  </a:solidFill>
                  <a:latin typeface="Calibri"/>
                  <a:ea typeface="Calibri"/>
                  <a:cs typeface="Calibri"/>
                  <a:sym typeface="Calibri"/>
                </a:rPr>
                <a:t>70.000 -  là số người thiệt mạng vì quả bom nguyên tử Mỹ thả xuống Nagasaki. Qủa bom này chứa nhiên liệu plutonium khiến sức công phá của nó thấp hơn nhiều so với quả bom “Little Boy”.</a:t>
              </a:r>
              <a:endParaRPr sz="2000" b="1">
                <a:solidFill>
                  <a:schemeClr val="lt1"/>
                </a:solidFill>
                <a:latin typeface="Calibri"/>
                <a:ea typeface="Calibri"/>
                <a:cs typeface="Calibri"/>
                <a:sym typeface="Calibri"/>
              </a:endParaRPr>
            </a:p>
          </p:txBody>
        </p:sp>
        <p:pic>
          <p:nvPicPr>
            <p:cNvPr id="484" name="Google Shape;484;p18" descr="5 loại bom nguyên tử khủng khiếp nhất lịch sử thế giới | Quốc tế | Báo Nghệ  An điện tử"/>
            <p:cNvPicPr preferRelativeResize="0"/>
            <p:nvPr/>
          </p:nvPicPr>
          <p:blipFill rotWithShape="1">
            <a:blip r:embed="rId10">
              <a:alphaModFix/>
            </a:blip>
            <a:srcRect t="1890" r="1" b="6681"/>
            <a:stretch/>
          </p:blipFill>
          <p:spPr>
            <a:xfrm>
              <a:off x="9786031" y="2836108"/>
              <a:ext cx="3993657" cy="2939377"/>
            </a:xfrm>
            <a:prstGeom prst="rect">
              <a:avLst/>
            </a:prstGeom>
            <a:noFill/>
            <a:ln>
              <a:noFill/>
            </a:ln>
          </p:spPr>
        </p:pic>
      </p:grpSp>
      <p:grpSp>
        <p:nvGrpSpPr>
          <p:cNvPr id="485" name="Google Shape;485;p18"/>
          <p:cNvGrpSpPr/>
          <p:nvPr/>
        </p:nvGrpSpPr>
        <p:grpSpPr>
          <a:xfrm>
            <a:off x="301710" y="358431"/>
            <a:ext cx="7190688" cy="1408398"/>
            <a:chOff x="301710" y="358431"/>
            <a:chExt cx="7190688" cy="1408398"/>
          </a:xfrm>
        </p:grpSpPr>
        <p:sp>
          <p:nvSpPr>
            <p:cNvPr id="486" name="Google Shape;486;p18"/>
            <p:cNvSpPr/>
            <p:nvPr/>
          </p:nvSpPr>
          <p:spPr>
            <a:xfrm>
              <a:off x="457200" y="358431"/>
              <a:ext cx="7035198" cy="1371421"/>
            </a:xfrm>
            <a:prstGeom prst="roundRect">
              <a:avLst>
                <a:gd name="adj" fmla="val 50000"/>
              </a:avLst>
            </a:prstGeom>
            <a:solidFill>
              <a:srgbClr val="FCD7D7"/>
            </a:solidFill>
            <a:ln>
              <a:noFill/>
            </a:ln>
            <a:effectLst>
              <a:outerShdw blurRad="40000" dist="23000" dir="5400000" rotWithShape="0">
                <a:srgbClr val="000000">
                  <a:alpha val="34901"/>
                </a:srgbClr>
              </a:outerShdw>
            </a:effectLst>
          </p:spPr>
          <p:txBody>
            <a:bodyPr spcFirstLastPara="1" wrap="square" lIns="182875" tIns="91425" rIns="182875" bIns="91425" anchor="ctr" anchorCtr="0">
              <a:noAutofit/>
            </a:bodyPr>
            <a:lstStyle/>
            <a:p>
              <a:pPr marL="0" marR="0" lvl="0" indent="0" algn="ctr" rtl="0">
                <a:spcBef>
                  <a:spcPts val="0"/>
                </a:spcBef>
                <a:spcAft>
                  <a:spcPts val="0"/>
                </a:spcAft>
                <a:buNone/>
              </a:pPr>
              <a:r>
                <a:rPr lang="en-US" sz="6400" b="1">
                  <a:solidFill>
                    <a:schemeClr val="dk1"/>
                  </a:solidFill>
                  <a:latin typeface="Times New Roman"/>
                  <a:ea typeface="Times New Roman"/>
                  <a:cs typeface="Times New Roman"/>
                  <a:sym typeface="Times New Roman"/>
                </a:rPr>
                <a:t>Tìm hiểu bài</a:t>
              </a:r>
              <a:endParaRPr sz="6400" b="1">
                <a:solidFill>
                  <a:schemeClr val="dk1"/>
                </a:solidFill>
                <a:latin typeface="Times New Roman"/>
                <a:ea typeface="Times New Roman"/>
                <a:cs typeface="Times New Roman"/>
                <a:sym typeface="Times New Roman"/>
              </a:endParaRPr>
            </a:p>
          </p:txBody>
        </p:sp>
        <p:sp>
          <p:nvSpPr>
            <p:cNvPr id="487" name="Google Shape;487;p18"/>
            <p:cNvSpPr/>
            <p:nvPr/>
          </p:nvSpPr>
          <p:spPr>
            <a:xfrm>
              <a:off x="301710" y="395408"/>
              <a:ext cx="1371421" cy="1371421"/>
            </a:xfrm>
            <a:prstGeom prst="ellipse">
              <a:avLst/>
            </a:prstGeom>
            <a:solidFill>
              <a:srgbClr val="F1A29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88" name="Google Shape;488;p18"/>
            <p:cNvSpPr txBox="1"/>
            <p:nvPr/>
          </p:nvSpPr>
          <p:spPr>
            <a:xfrm>
              <a:off x="638606" y="419398"/>
              <a:ext cx="697627" cy="132343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8000" b="1">
                  <a:solidFill>
                    <a:schemeClr val="lt1"/>
                  </a:solidFill>
                  <a:latin typeface="Times New Roman"/>
                  <a:ea typeface="Times New Roman"/>
                  <a:cs typeface="Times New Roman"/>
                  <a:sym typeface="Times New Roman"/>
                </a:rPr>
                <a:t>2</a:t>
              </a:r>
              <a:endParaRPr sz="8000" b="1">
                <a:solidFill>
                  <a:schemeClr val="lt1"/>
                </a:solidFill>
                <a:latin typeface="Times New Roman"/>
                <a:ea typeface="Times New Roman"/>
                <a:cs typeface="Times New Roman"/>
                <a:sym typeface="Times New Roman"/>
              </a:endParaRPr>
            </a:p>
          </p:txBody>
        </p:sp>
      </p:gr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1"/>
                                        </p:tgtEl>
                                        <p:attrNameLst>
                                          <p:attrName>style.visibility</p:attrName>
                                        </p:attrNameLst>
                                      </p:cBhvr>
                                      <p:to>
                                        <p:strVal val="visible"/>
                                      </p:to>
                                    </p:set>
                                    <p:animEffect transition="in" filter="fade">
                                      <p:cBhvr>
                                        <p:cTn id="7" dur="2000"/>
                                        <p:tgtEl>
                                          <p:spTgt spid="47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78"/>
                                        </p:tgtEl>
                                        <p:attrNameLst>
                                          <p:attrName>style.visibility</p:attrName>
                                        </p:attrNameLst>
                                      </p:cBhvr>
                                      <p:to>
                                        <p:strVal val="visible"/>
                                      </p:to>
                                    </p:set>
                                    <p:animEffect transition="in" filter="fade">
                                      <p:cBhvr>
                                        <p:cTn id="12" dur="2000"/>
                                        <p:tgtEl>
                                          <p:spTgt spid="4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EF8F8"/>
        </a:solidFill>
        <a:effectLst/>
      </p:bgPr>
    </p:bg>
    <p:spTree>
      <p:nvGrpSpPr>
        <p:cNvPr id="1" name="Shape 493"/>
        <p:cNvGrpSpPr/>
        <p:nvPr/>
      </p:nvGrpSpPr>
      <p:grpSpPr>
        <a:xfrm>
          <a:off x="0" y="0"/>
          <a:ext cx="0" cy="0"/>
          <a:chOff x="0" y="0"/>
          <a:chExt cx="0" cy="0"/>
        </a:xfrm>
      </p:grpSpPr>
      <p:pic>
        <p:nvPicPr>
          <p:cNvPr id="494" name="Google Shape;494;p19"/>
          <p:cNvPicPr preferRelativeResize="0"/>
          <p:nvPr/>
        </p:nvPicPr>
        <p:blipFill rotWithShape="1">
          <a:blip r:embed="rId5">
            <a:alphaModFix/>
          </a:blip>
          <a:srcRect/>
          <a:stretch/>
        </p:blipFill>
        <p:spPr>
          <a:xfrm rot="594513">
            <a:off x="7058037" y="-1375775"/>
            <a:ext cx="4171925" cy="2927933"/>
          </a:xfrm>
          <a:prstGeom prst="rect">
            <a:avLst/>
          </a:prstGeom>
          <a:noFill/>
          <a:ln>
            <a:noFill/>
          </a:ln>
        </p:spPr>
      </p:pic>
      <p:pic>
        <p:nvPicPr>
          <p:cNvPr id="495" name="Google Shape;495;p19"/>
          <p:cNvPicPr preferRelativeResize="0"/>
          <p:nvPr/>
        </p:nvPicPr>
        <p:blipFill rotWithShape="1">
          <a:blip r:embed="rId6">
            <a:alphaModFix/>
          </a:blip>
          <a:srcRect/>
          <a:stretch/>
        </p:blipFill>
        <p:spPr>
          <a:xfrm>
            <a:off x="14654302" y="6422241"/>
            <a:ext cx="4967960" cy="5264065"/>
          </a:xfrm>
          <a:prstGeom prst="rect">
            <a:avLst/>
          </a:prstGeom>
          <a:noFill/>
          <a:ln>
            <a:noFill/>
          </a:ln>
        </p:spPr>
      </p:pic>
      <p:grpSp>
        <p:nvGrpSpPr>
          <p:cNvPr id="496" name="Google Shape;496;p19"/>
          <p:cNvGrpSpPr/>
          <p:nvPr/>
        </p:nvGrpSpPr>
        <p:grpSpPr>
          <a:xfrm>
            <a:off x="1032386" y="1332501"/>
            <a:ext cx="16223226" cy="8529793"/>
            <a:chOff x="-3810" y="0"/>
            <a:chExt cx="2030413" cy="2351564"/>
          </a:xfrm>
        </p:grpSpPr>
        <p:sp>
          <p:nvSpPr>
            <p:cNvPr id="497" name="Google Shape;497;p19"/>
            <p:cNvSpPr/>
            <p:nvPr/>
          </p:nvSpPr>
          <p:spPr>
            <a:xfrm>
              <a:off x="10160" y="16510"/>
              <a:ext cx="2001203" cy="2324894"/>
            </a:xfrm>
            <a:custGeom>
              <a:avLst/>
              <a:gdLst/>
              <a:ahLst/>
              <a:cxnLst/>
              <a:rect l="l" t="t" r="r" b="b"/>
              <a:pathLst>
                <a:path w="2001203" h="2324894" extrusionOk="0">
                  <a:moveTo>
                    <a:pt x="2001203" y="2324894"/>
                  </a:moveTo>
                  <a:lnTo>
                    <a:pt x="0" y="2317274"/>
                  </a:lnTo>
                  <a:lnTo>
                    <a:pt x="0" y="819561"/>
                  </a:lnTo>
                  <a:lnTo>
                    <a:pt x="17780" y="19050"/>
                  </a:lnTo>
                  <a:lnTo>
                    <a:pt x="995750" y="0"/>
                  </a:lnTo>
                  <a:lnTo>
                    <a:pt x="1982153" y="5080"/>
                  </a:lnTo>
                  <a:close/>
                </a:path>
              </a:pathLst>
            </a:custGeom>
            <a:solidFill>
              <a:srgbClr val="FFFFFF"/>
            </a:solidFill>
            <a:ln w="9525" cap="flat" cmpd="sng">
              <a:solidFill>
                <a:srgbClr val="000000"/>
              </a:solidFill>
              <a:prstDash val="solid"/>
              <a:round/>
              <a:headEnd type="none" w="sm" len="sm"/>
              <a:tailEnd type="none" w="sm" len="sm"/>
            </a:ln>
          </p:spPr>
        </p:sp>
        <p:sp>
          <p:nvSpPr>
            <p:cNvPr id="498" name="Google Shape;498;p19"/>
            <p:cNvSpPr/>
            <p:nvPr/>
          </p:nvSpPr>
          <p:spPr>
            <a:xfrm>
              <a:off x="-3810" y="0"/>
              <a:ext cx="2030413" cy="2351564"/>
            </a:xfrm>
            <a:custGeom>
              <a:avLst/>
              <a:gdLst/>
              <a:ahLst/>
              <a:cxnLst/>
              <a:rect l="l" t="t" r="r" b="b"/>
              <a:pathLst>
                <a:path w="2030413" h="2351564" extrusionOk="0">
                  <a:moveTo>
                    <a:pt x="1996123" y="21590"/>
                  </a:moveTo>
                  <a:cubicBezTo>
                    <a:pt x="1997393" y="34290"/>
                    <a:pt x="1997393" y="44450"/>
                    <a:pt x="1998663" y="54610"/>
                  </a:cubicBezTo>
                  <a:cubicBezTo>
                    <a:pt x="2001203" y="98777"/>
                    <a:pt x="2002473" y="148642"/>
                    <a:pt x="2005013" y="196727"/>
                  </a:cubicBezTo>
                  <a:cubicBezTo>
                    <a:pt x="2005013" y="266182"/>
                    <a:pt x="2017713" y="1635696"/>
                    <a:pt x="2024063" y="1705152"/>
                  </a:cubicBezTo>
                  <a:cubicBezTo>
                    <a:pt x="2030413" y="1810225"/>
                    <a:pt x="2026603" y="1917079"/>
                    <a:pt x="2026603" y="2022152"/>
                  </a:cubicBezTo>
                  <a:cubicBezTo>
                    <a:pt x="2026603" y="2114759"/>
                    <a:pt x="2027873" y="2200243"/>
                    <a:pt x="2029143" y="2290604"/>
                  </a:cubicBezTo>
                  <a:cubicBezTo>
                    <a:pt x="2029143" y="2312194"/>
                    <a:pt x="2029143" y="2326164"/>
                    <a:pt x="2029143" y="2350294"/>
                  </a:cubicBezTo>
                  <a:cubicBezTo>
                    <a:pt x="2006283" y="2350294"/>
                    <a:pt x="1985963" y="2351564"/>
                    <a:pt x="1964618" y="2350294"/>
                  </a:cubicBezTo>
                  <a:cubicBezTo>
                    <a:pt x="1865783" y="2345214"/>
                    <a:pt x="1765428" y="2351564"/>
                    <a:pt x="1666593" y="2346484"/>
                  </a:cubicBezTo>
                  <a:cubicBezTo>
                    <a:pt x="1607292" y="2342674"/>
                    <a:pt x="1549511" y="2345214"/>
                    <a:pt x="1490210" y="2342674"/>
                  </a:cubicBezTo>
                  <a:cubicBezTo>
                    <a:pt x="1462841" y="2341404"/>
                    <a:pt x="1435471" y="2340134"/>
                    <a:pt x="1408101" y="2338864"/>
                  </a:cubicBezTo>
                  <a:cubicBezTo>
                    <a:pt x="1391375" y="2338864"/>
                    <a:pt x="1376170" y="2340134"/>
                    <a:pt x="1359444" y="2340134"/>
                  </a:cubicBezTo>
                  <a:cubicBezTo>
                    <a:pt x="1316869" y="2338864"/>
                    <a:pt x="1199787" y="2340134"/>
                    <a:pt x="1157212" y="2338864"/>
                  </a:cubicBezTo>
                  <a:cubicBezTo>
                    <a:pt x="1126802" y="2337594"/>
                    <a:pt x="518586" y="2346484"/>
                    <a:pt x="488176" y="2345214"/>
                  </a:cubicBezTo>
                  <a:cubicBezTo>
                    <a:pt x="480573" y="2345214"/>
                    <a:pt x="471450" y="2346484"/>
                    <a:pt x="463847" y="2346484"/>
                  </a:cubicBezTo>
                  <a:cubicBezTo>
                    <a:pt x="445601" y="2346484"/>
                    <a:pt x="428875" y="2347754"/>
                    <a:pt x="410628" y="2347754"/>
                  </a:cubicBezTo>
                  <a:cubicBezTo>
                    <a:pt x="365012" y="2347754"/>
                    <a:pt x="320916" y="2346484"/>
                    <a:pt x="275300" y="2345214"/>
                  </a:cubicBezTo>
                  <a:cubicBezTo>
                    <a:pt x="247931" y="2343944"/>
                    <a:pt x="220561" y="2342674"/>
                    <a:pt x="194712" y="2341404"/>
                  </a:cubicBezTo>
                  <a:cubicBezTo>
                    <a:pt x="146055" y="2340134"/>
                    <a:pt x="97397" y="2338864"/>
                    <a:pt x="48260" y="2338864"/>
                  </a:cubicBezTo>
                  <a:cubicBezTo>
                    <a:pt x="38100" y="2338864"/>
                    <a:pt x="29210" y="2338864"/>
                    <a:pt x="19050" y="2337594"/>
                  </a:cubicBezTo>
                  <a:cubicBezTo>
                    <a:pt x="10160" y="2336324"/>
                    <a:pt x="5080" y="2329974"/>
                    <a:pt x="7620" y="2321084"/>
                  </a:cubicBezTo>
                  <a:cubicBezTo>
                    <a:pt x="16510" y="2289288"/>
                    <a:pt x="12700" y="2244765"/>
                    <a:pt x="11430" y="2198462"/>
                  </a:cubicBezTo>
                  <a:cubicBezTo>
                    <a:pt x="10160" y="2104074"/>
                    <a:pt x="6350" y="2011467"/>
                    <a:pt x="7620" y="1917079"/>
                  </a:cubicBezTo>
                  <a:cubicBezTo>
                    <a:pt x="5080" y="1799539"/>
                    <a:pt x="0" y="344541"/>
                    <a:pt x="7620" y="225221"/>
                  </a:cubicBezTo>
                  <a:cubicBezTo>
                    <a:pt x="8890" y="202069"/>
                    <a:pt x="7620" y="177137"/>
                    <a:pt x="8890" y="153985"/>
                  </a:cubicBezTo>
                  <a:cubicBezTo>
                    <a:pt x="10160" y="116586"/>
                    <a:pt x="12700" y="75625"/>
                    <a:pt x="13970" y="44450"/>
                  </a:cubicBezTo>
                  <a:cubicBezTo>
                    <a:pt x="13970" y="41910"/>
                    <a:pt x="15240" y="39370"/>
                    <a:pt x="16510" y="38100"/>
                  </a:cubicBezTo>
                  <a:cubicBezTo>
                    <a:pt x="38100" y="35560"/>
                    <a:pt x="59384" y="30480"/>
                    <a:pt x="83713" y="29210"/>
                  </a:cubicBezTo>
                  <a:cubicBezTo>
                    <a:pt x="124767" y="25400"/>
                    <a:pt x="165822" y="22860"/>
                    <a:pt x="208397" y="20320"/>
                  </a:cubicBezTo>
                  <a:cubicBezTo>
                    <a:pt x="237287" y="17780"/>
                    <a:pt x="266177" y="16510"/>
                    <a:pt x="293547" y="13970"/>
                  </a:cubicBezTo>
                  <a:cubicBezTo>
                    <a:pt x="320916" y="11430"/>
                    <a:pt x="349807" y="8890"/>
                    <a:pt x="377176" y="8890"/>
                  </a:cubicBezTo>
                  <a:cubicBezTo>
                    <a:pt x="407587" y="7620"/>
                    <a:pt x="437998" y="10160"/>
                    <a:pt x="468409" y="8890"/>
                  </a:cubicBezTo>
                  <a:cubicBezTo>
                    <a:pt x="506422" y="8890"/>
                    <a:pt x="1195226" y="6350"/>
                    <a:pt x="1233239" y="5080"/>
                  </a:cubicBezTo>
                  <a:cubicBezTo>
                    <a:pt x="1269732" y="3810"/>
                    <a:pt x="1306225" y="2540"/>
                    <a:pt x="1344239" y="2540"/>
                  </a:cubicBezTo>
                  <a:cubicBezTo>
                    <a:pt x="1406581" y="1270"/>
                    <a:pt x="1467402" y="0"/>
                    <a:pt x="1529744" y="0"/>
                  </a:cubicBezTo>
                  <a:cubicBezTo>
                    <a:pt x="1555593" y="0"/>
                    <a:pt x="1582963" y="2540"/>
                    <a:pt x="1608812" y="2540"/>
                  </a:cubicBezTo>
                  <a:cubicBezTo>
                    <a:pt x="1680277" y="3810"/>
                    <a:pt x="1753263" y="5080"/>
                    <a:pt x="1824729" y="7620"/>
                  </a:cubicBezTo>
                  <a:cubicBezTo>
                    <a:pt x="1862742" y="8890"/>
                    <a:pt x="1900755" y="12700"/>
                    <a:pt x="1938769" y="16510"/>
                  </a:cubicBezTo>
                  <a:cubicBezTo>
                    <a:pt x="1947892" y="16510"/>
                    <a:pt x="1957015" y="16510"/>
                    <a:pt x="1964618" y="16510"/>
                  </a:cubicBezTo>
                  <a:cubicBezTo>
                    <a:pt x="1977073" y="17780"/>
                    <a:pt x="1985963" y="20320"/>
                    <a:pt x="1996123" y="21590"/>
                  </a:cubicBezTo>
                  <a:close/>
                  <a:moveTo>
                    <a:pt x="2006283" y="2333784"/>
                  </a:moveTo>
                  <a:cubicBezTo>
                    <a:pt x="2007553" y="2317274"/>
                    <a:pt x="2008823" y="2304574"/>
                    <a:pt x="2008823" y="2291874"/>
                  </a:cubicBezTo>
                  <a:cubicBezTo>
                    <a:pt x="2007553" y="2191338"/>
                    <a:pt x="2006283" y="2096950"/>
                    <a:pt x="2006283" y="1995439"/>
                  </a:cubicBezTo>
                  <a:cubicBezTo>
                    <a:pt x="2006283" y="1949135"/>
                    <a:pt x="2008823" y="1902832"/>
                    <a:pt x="2007553" y="1856528"/>
                  </a:cubicBezTo>
                  <a:cubicBezTo>
                    <a:pt x="2007553" y="1813787"/>
                    <a:pt x="2006283" y="1769264"/>
                    <a:pt x="2005013" y="1726522"/>
                  </a:cubicBezTo>
                  <a:cubicBezTo>
                    <a:pt x="1999933" y="1660629"/>
                    <a:pt x="1988503" y="296457"/>
                    <a:pt x="1988503" y="230564"/>
                  </a:cubicBezTo>
                  <a:cubicBezTo>
                    <a:pt x="1985963" y="175356"/>
                    <a:pt x="1983423" y="118367"/>
                    <a:pt x="1980883" y="63500"/>
                  </a:cubicBezTo>
                  <a:cubicBezTo>
                    <a:pt x="1979613" y="44450"/>
                    <a:pt x="1978343" y="43180"/>
                    <a:pt x="1960056" y="41910"/>
                  </a:cubicBezTo>
                  <a:cubicBezTo>
                    <a:pt x="1955495" y="41910"/>
                    <a:pt x="1952454" y="41910"/>
                    <a:pt x="1947892" y="40640"/>
                  </a:cubicBezTo>
                  <a:cubicBezTo>
                    <a:pt x="1909879" y="36830"/>
                    <a:pt x="1870345" y="31750"/>
                    <a:pt x="1832331" y="30480"/>
                  </a:cubicBezTo>
                  <a:cubicBezTo>
                    <a:pt x="1739578" y="26670"/>
                    <a:pt x="1645305" y="25400"/>
                    <a:pt x="1552552" y="22860"/>
                  </a:cubicBezTo>
                  <a:cubicBezTo>
                    <a:pt x="1538867" y="22860"/>
                    <a:pt x="1523662" y="22860"/>
                    <a:pt x="1509977" y="22860"/>
                  </a:cubicBezTo>
                  <a:cubicBezTo>
                    <a:pt x="1487169" y="22860"/>
                    <a:pt x="1464361" y="22860"/>
                    <a:pt x="1443074" y="22860"/>
                  </a:cubicBezTo>
                  <a:cubicBezTo>
                    <a:pt x="1394416" y="22860"/>
                    <a:pt x="1345759" y="22860"/>
                    <a:pt x="1298622" y="24130"/>
                  </a:cubicBezTo>
                  <a:cubicBezTo>
                    <a:pt x="1257568" y="25400"/>
                    <a:pt x="565723" y="29210"/>
                    <a:pt x="524669" y="29210"/>
                  </a:cubicBezTo>
                  <a:cubicBezTo>
                    <a:pt x="457765" y="29210"/>
                    <a:pt x="390861" y="26670"/>
                    <a:pt x="323958" y="33020"/>
                  </a:cubicBezTo>
                  <a:cubicBezTo>
                    <a:pt x="288985" y="36830"/>
                    <a:pt x="255533" y="36830"/>
                    <a:pt x="222082" y="38100"/>
                  </a:cubicBezTo>
                  <a:cubicBezTo>
                    <a:pt x="164301" y="41910"/>
                    <a:pt x="106521" y="45720"/>
                    <a:pt x="49530" y="50800"/>
                  </a:cubicBezTo>
                  <a:cubicBezTo>
                    <a:pt x="36830" y="50800"/>
                    <a:pt x="34290" y="53340"/>
                    <a:pt x="33020" y="70282"/>
                  </a:cubicBezTo>
                  <a:cubicBezTo>
                    <a:pt x="31750" y="102339"/>
                    <a:pt x="31750" y="134395"/>
                    <a:pt x="30480" y="166451"/>
                  </a:cubicBezTo>
                  <a:cubicBezTo>
                    <a:pt x="29210" y="219878"/>
                    <a:pt x="26670" y="271524"/>
                    <a:pt x="25400" y="324952"/>
                  </a:cubicBezTo>
                  <a:cubicBezTo>
                    <a:pt x="20320" y="381940"/>
                    <a:pt x="26670" y="1774607"/>
                    <a:pt x="29210" y="1831596"/>
                  </a:cubicBezTo>
                  <a:cubicBezTo>
                    <a:pt x="29210" y="1892146"/>
                    <a:pt x="29210" y="1954478"/>
                    <a:pt x="30480" y="2015029"/>
                  </a:cubicBezTo>
                  <a:cubicBezTo>
                    <a:pt x="30480" y="2059551"/>
                    <a:pt x="33020" y="2104074"/>
                    <a:pt x="33020" y="2148596"/>
                  </a:cubicBezTo>
                  <a:cubicBezTo>
                    <a:pt x="33020" y="2196681"/>
                    <a:pt x="33020" y="2244765"/>
                    <a:pt x="31750" y="2291874"/>
                  </a:cubicBezTo>
                  <a:cubicBezTo>
                    <a:pt x="31750" y="2295684"/>
                    <a:pt x="31750" y="2298224"/>
                    <a:pt x="31750" y="2302034"/>
                  </a:cubicBezTo>
                  <a:cubicBezTo>
                    <a:pt x="31750" y="2312194"/>
                    <a:pt x="35560" y="2316004"/>
                    <a:pt x="44450" y="2316004"/>
                  </a:cubicBezTo>
                  <a:cubicBezTo>
                    <a:pt x="62425" y="2316004"/>
                    <a:pt x="83713" y="2317274"/>
                    <a:pt x="103480" y="2317274"/>
                  </a:cubicBezTo>
                  <a:cubicBezTo>
                    <a:pt x="132370" y="2317274"/>
                    <a:pt x="162781" y="2314734"/>
                    <a:pt x="191671" y="2317274"/>
                  </a:cubicBezTo>
                  <a:cubicBezTo>
                    <a:pt x="238807" y="2321084"/>
                    <a:pt x="285944" y="2323624"/>
                    <a:pt x="333081" y="2322354"/>
                  </a:cubicBezTo>
                  <a:cubicBezTo>
                    <a:pt x="363492" y="2321084"/>
                    <a:pt x="392382" y="2323624"/>
                    <a:pt x="422793" y="2323624"/>
                  </a:cubicBezTo>
                  <a:cubicBezTo>
                    <a:pt x="466888" y="2323624"/>
                    <a:pt x="510984" y="2322354"/>
                    <a:pt x="555079" y="2323624"/>
                  </a:cubicBezTo>
                  <a:cubicBezTo>
                    <a:pt x="620462" y="2324894"/>
                    <a:pt x="1338156" y="2314734"/>
                    <a:pt x="1405060" y="2317274"/>
                  </a:cubicBezTo>
                  <a:cubicBezTo>
                    <a:pt x="1433950" y="2318544"/>
                    <a:pt x="1462841" y="2319814"/>
                    <a:pt x="1490210" y="2319814"/>
                  </a:cubicBezTo>
                  <a:cubicBezTo>
                    <a:pt x="1540388" y="2322354"/>
                    <a:pt x="1589045" y="2318544"/>
                    <a:pt x="1639223" y="2322354"/>
                  </a:cubicBezTo>
                  <a:cubicBezTo>
                    <a:pt x="1680277" y="2324894"/>
                    <a:pt x="1721332" y="2324894"/>
                    <a:pt x="1762387" y="2327434"/>
                  </a:cubicBezTo>
                  <a:cubicBezTo>
                    <a:pt x="1823208" y="2331244"/>
                    <a:pt x="1884030" y="2333784"/>
                    <a:pt x="1944851" y="2335054"/>
                  </a:cubicBezTo>
                  <a:cubicBezTo>
                    <a:pt x="1967659" y="2335054"/>
                    <a:pt x="1985963" y="2333784"/>
                    <a:pt x="2006283" y="2333784"/>
                  </a:cubicBezTo>
                  <a:close/>
                </a:path>
              </a:pathLst>
            </a:custGeom>
            <a:solidFill>
              <a:srgbClr val="FCD7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9" name="Google Shape;499;p19"/>
          <p:cNvGrpSpPr/>
          <p:nvPr/>
        </p:nvGrpSpPr>
        <p:grpSpPr>
          <a:xfrm rot="10800000">
            <a:off x="3530636" y="1033336"/>
            <a:ext cx="11263962" cy="1159729"/>
            <a:chOff x="-3810" y="0"/>
            <a:chExt cx="1975451" cy="317554"/>
          </a:xfrm>
        </p:grpSpPr>
        <p:sp>
          <p:nvSpPr>
            <p:cNvPr id="500" name="Google Shape;500;p19"/>
            <p:cNvSpPr/>
            <p:nvPr/>
          </p:nvSpPr>
          <p:spPr>
            <a:xfrm>
              <a:off x="10160" y="16510"/>
              <a:ext cx="1946241" cy="290884"/>
            </a:xfrm>
            <a:custGeom>
              <a:avLst/>
              <a:gdLst/>
              <a:ahLst/>
              <a:cxnLst/>
              <a:rect l="l" t="t" r="r" b="b"/>
              <a:pathLst>
                <a:path w="1946241" h="290884" extrusionOk="0">
                  <a:moveTo>
                    <a:pt x="1946241" y="290884"/>
                  </a:moveTo>
                  <a:lnTo>
                    <a:pt x="0" y="283264"/>
                  </a:lnTo>
                  <a:lnTo>
                    <a:pt x="0" y="114113"/>
                  </a:lnTo>
                  <a:lnTo>
                    <a:pt x="17780" y="19050"/>
                  </a:lnTo>
                  <a:lnTo>
                    <a:pt x="968340" y="0"/>
                  </a:lnTo>
                  <a:lnTo>
                    <a:pt x="1927191" y="5080"/>
                  </a:lnTo>
                  <a:close/>
                </a:path>
              </a:pathLst>
            </a:custGeom>
            <a:solidFill>
              <a:srgbClr val="FCD7D7"/>
            </a:solidFill>
            <a:ln>
              <a:noFill/>
            </a:ln>
          </p:spPr>
        </p:sp>
        <p:sp>
          <p:nvSpPr>
            <p:cNvPr id="501" name="Google Shape;501;p19"/>
            <p:cNvSpPr/>
            <p:nvPr/>
          </p:nvSpPr>
          <p:spPr>
            <a:xfrm>
              <a:off x="-3810" y="0"/>
              <a:ext cx="1975451" cy="317554"/>
            </a:xfrm>
            <a:custGeom>
              <a:avLst/>
              <a:gdLst/>
              <a:ahLst/>
              <a:cxnLst/>
              <a:rect l="l" t="t" r="r" b="b"/>
              <a:pathLst>
                <a:path w="1975451" h="317554" extrusionOk="0">
                  <a:moveTo>
                    <a:pt x="1941161" y="21590"/>
                  </a:moveTo>
                  <a:cubicBezTo>
                    <a:pt x="1942431" y="34290"/>
                    <a:pt x="1942431" y="44450"/>
                    <a:pt x="1943701" y="54610"/>
                  </a:cubicBezTo>
                  <a:cubicBezTo>
                    <a:pt x="1946241" y="67305"/>
                    <a:pt x="1947511" y="71587"/>
                    <a:pt x="1950051" y="75717"/>
                  </a:cubicBezTo>
                  <a:cubicBezTo>
                    <a:pt x="1950051" y="81681"/>
                    <a:pt x="1962751" y="199294"/>
                    <a:pt x="1969101" y="205259"/>
                  </a:cubicBezTo>
                  <a:cubicBezTo>
                    <a:pt x="1975451" y="214283"/>
                    <a:pt x="1971641" y="223459"/>
                    <a:pt x="1971641" y="232483"/>
                  </a:cubicBezTo>
                  <a:cubicBezTo>
                    <a:pt x="1971641" y="240436"/>
                    <a:pt x="1972911" y="247777"/>
                    <a:pt x="1974181" y="256594"/>
                  </a:cubicBezTo>
                  <a:cubicBezTo>
                    <a:pt x="1974181" y="278184"/>
                    <a:pt x="1974181" y="292154"/>
                    <a:pt x="1974181" y="316284"/>
                  </a:cubicBezTo>
                  <a:cubicBezTo>
                    <a:pt x="1951321" y="316284"/>
                    <a:pt x="1931001" y="317554"/>
                    <a:pt x="1909835" y="316284"/>
                  </a:cubicBezTo>
                  <a:cubicBezTo>
                    <a:pt x="1813833" y="311204"/>
                    <a:pt x="1716354" y="317554"/>
                    <a:pt x="1620353" y="312474"/>
                  </a:cubicBezTo>
                  <a:cubicBezTo>
                    <a:pt x="1562752" y="308664"/>
                    <a:pt x="1506628" y="311204"/>
                    <a:pt x="1449027" y="308664"/>
                  </a:cubicBezTo>
                  <a:cubicBezTo>
                    <a:pt x="1422441" y="307394"/>
                    <a:pt x="1395856" y="306124"/>
                    <a:pt x="1369271" y="304854"/>
                  </a:cubicBezTo>
                  <a:cubicBezTo>
                    <a:pt x="1353025" y="304854"/>
                    <a:pt x="1338255" y="306124"/>
                    <a:pt x="1322009" y="306124"/>
                  </a:cubicBezTo>
                  <a:cubicBezTo>
                    <a:pt x="1280654" y="304854"/>
                    <a:pt x="1166929" y="306124"/>
                    <a:pt x="1125574" y="304854"/>
                  </a:cubicBezTo>
                  <a:cubicBezTo>
                    <a:pt x="1096035" y="303584"/>
                    <a:pt x="505255" y="312474"/>
                    <a:pt x="475716" y="311204"/>
                  </a:cubicBezTo>
                  <a:cubicBezTo>
                    <a:pt x="468332" y="311204"/>
                    <a:pt x="459470" y="312474"/>
                    <a:pt x="452085" y="312474"/>
                  </a:cubicBezTo>
                  <a:cubicBezTo>
                    <a:pt x="434362" y="312474"/>
                    <a:pt x="418115" y="313744"/>
                    <a:pt x="400392" y="313744"/>
                  </a:cubicBezTo>
                  <a:cubicBezTo>
                    <a:pt x="356083" y="313744"/>
                    <a:pt x="313252" y="312474"/>
                    <a:pt x="268943" y="311204"/>
                  </a:cubicBezTo>
                  <a:cubicBezTo>
                    <a:pt x="242358" y="309934"/>
                    <a:pt x="215773" y="308664"/>
                    <a:pt x="190665" y="307394"/>
                  </a:cubicBezTo>
                  <a:cubicBezTo>
                    <a:pt x="143402" y="306124"/>
                    <a:pt x="96140" y="304854"/>
                    <a:pt x="48260" y="304854"/>
                  </a:cubicBezTo>
                  <a:cubicBezTo>
                    <a:pt x="38100" y="304854"/>
                    <a:pt x="29210" y="304854"/>
                    <a:pt x="19050" y="303584"/>
                  </a:cubicBezTo>
                  <a:cubicBezTo>
                    <a:pt x="10160" y="302314"/>
                    <a:pt x="5080" y="295964"/>
                    <a:pt x="7620" y="287074"/>
                  </a:cubicBezTo>
                  <a:cubicBezTo>
                    <a:pt x="16510" y="255424"/>
                    <a:pt x="12700" y="251600"/>
                    <a:pt x="11430" y="247624"/>
                  </a:cubicBezTo>
                  <a:cubicBezTo>
                    <a:pt x="10160" y="239518"/>
                    <a:pt x="6350" y="231565"/>
                    <a:pt x="7620" y="223459"/>
                  </a:cubicBezTo>
                  <a:cubicBezTo>
                    <a:pt x="5080" y="213365"/>
                    <a:pt x="0" y="88411"/>
                    <a:pt x="7620" y="78164"/>
                  </a:cubicBezTo>
                  <a:cubicBezTo>
                    <a:pt x="8890" y="76175"/>
                    <a:pt x="7620" y="74034"/>
                    <a:pt x="8890" y="72046"/>
                  </a:cubicBezTo>
                  <a:cubicBezTo>
                    <a:pt x="10160" y="68834"/>
                    <a:pt x="12700" y="65317"/>
                    <a:pt x="13970" y="44450"/>
                  </a:cubicBezTo>
                  <a:cubicBezTo>
                    <a:pt x="13970" y="41910"/>
                    <a:pt x="15240" y="39370"/>
                    <a:pt x="16510" y="38100"/>
                  </a:cubicBezTo>
                  <a:cubicBezTo>
                    <a:pt x="38100" y="35560"/>
                    <a:pt x="59216" y="30480"/>
                    <a:pt x="82847" y="29210"/>
                  </a:cubicBezTo>
                  <a:cubicBezTo>
                    <a:pt x="122725" y="25400"/>
                    <a:pt x="162603" y="22860"/>
                    <a:pt x="203957" y="20320"/>
                  </a:cubicBezTo>
                  <a:cubicBezTo>
                    <a:pt x="232019" y="17780"/>
                    <a:pt x="260081" y="16510"/>
                    <a:pt x="286667" y="13970"/>
                  </a:cubicBezTo>
                  <a:cubicBezTo>
                    <a:pt x="313252" y="11430"/>
                    <a:pt x="341314" y="8890"/>
                    <a:pt x="367899" y="8890"/>
                  </a:cubicBezTo>
                  <a:cubicBezTo>
                    <a:pt x="397438" y="7620"/>
                    <a:pt x="426977" y="10160"/>
                    <a:pt x="456516" y="8890"/>
                  </a:cubicBezTo>
                  <a:cubicBezTo>
                    <a:pt x="493440" y="8890"/>
                    <a:pt x="1162498" y="6350"/>
                    <a:pt x="1199422" y="5080"/>
                  </a:cubicBezTo>
                  <a:cubicBezTo>
                    <a:pt x="1234869" y="3810"/>
                    <a:pt x="1270316" y="2540"/>
                    <a:pt x="1307239" y="2540"/>
                  </a:cubicBezTo>
                  <a:cubicBezTo>
                    <a:pt x="1367794" y="1270"/>
                    <a:pt x="1426872" y="0"/>
                    <a:pt x="1487427" y="0"/>
                  </a:cubicBezTo>
                  <a:cubicBezTo>
                    <a:pt x="1512535" y="0"/>
                    <a:pt x="1539120" y="2540"/>
                    <a:pt x="1564229" y="2540"/>
                  </a:cubicBezTo>
                  <a:cubicBezTo>
                    <a:pt x="1633645" y="3810"/>
                    <a:pt x="1704539" y="5080"/>
                    <a:pt x="1773956" y="7620"/>
                  </a:cubicBezTo>
                  <a:cubicBezTo>
                    <a:pt x="1810879" y="8890"/>
                    <a:pt x="1847803" y="12700"/>
                    <a:pt x="1884727" y="16510"/>
                  </a:cubicBezTo>
                  <a:cubicBezTo>
                    <a:pt x="1893588" y="16510"/>
                    <a:pt x="1902450" y="16510"/>
                    <a:pt x="1909835" y="16510"/>
                  </a:cubicBezTo>
                  <a:cubicBezTo>
                    <a:pt x="1922111" y="17780"/>
                    <a:pt x="1931001" y="20320"/>
                    <a:pt x="1941161" y="21590"/>
                  </a:cubicBezTo>
                  <a:close/>
                  <a:moveTo>
                    <a:pt x="1951321" y="299774"/>
                  </a:moveTo>
                  <a:cubicBezTo>
                    <a:pt x="1952591" y="283264"/>
                    <a:pt x="1953862" y="270564"/>
                    <a:pt x="1953862" y="257864"/>
                  </a:cubicBezTo>
                  <a:cubicBezTo>
                    <a:pt x="1952591" y="247012"/>
                    <a:pt x="1951321" y="238906"/>
                    <a:pt x="1951321" y="230189"/>
                  </a:cubicBezTo>
                  <a:cubicBezTo>
                    <a:pt x="1951321" y="226212"/>
                    <a:pt x="1953862" y="222236"/>
                    <a:pt x="1952591" y="218259"/>
                  </a:cubicBezTo>
                  <a:cubicBezTo>
                    <a:pt x="1952591" y="214588"/>
                    <a:pt x="1951321" y="210765"/>
                    <a:pt x="1950051" y="207094"/>
                  </a:cubicBezTo>
                  <a:cubicBezTo>
                    <a:pt x="1944971" y="201435"/>
                    <a:pt x="1933541" y="84281"/>
                    <a:pt x="1933541" y="78623"/>
                  </a:cubicBezTo>
                  <a:cubicBezTo>
                    <a:pt x="1931001" y="73881"/>
                    <a:pt x="1928462" y="68987"/>
                    <a:pt x="1925921" y="63500"/>
                  </a:cubicBezTo>
                  <a:cubicBezTo>
                    <a:pt x="1924651" y="44450"/>
                    <a:pt x="1923381" y="43180"/>
                    <a:pt x="1905404" y="41910"/>
                  </a:cubicBezTo>
                  <a:cubicBezTo>
                    <a:pt x="1900973" y="41910"/>
                    <a:pt x="1898019" y="41910"/>
                    <a:pt x="1893589" y="40640"/>
                  </a:cubicBezTo>
                  <a:cubicBezTo>
                    <a:pt x="1856665" y="36830"/>
                    <a:pt x="1818264" y="31750"/>
                    <a:pt x="1781340" y="30480"/>
                  </a:cubicBezTo>
                  <a:cubicBezTo>
                    <a:pt x="1691246" y="26670"/>
                    <a:pt x="1599675" y="25400"/>
                    <a:pt x="1509582" y="22860"/>
                  </a:cubicBezTo>
                  <a:cubicBezTo>
                    <a:pt x="1496289" y="22860"/>
                    <a:pt x="1481520" y="22860"/>
                    <a:pt x="1468227" y="22860"/>
                  </a:cubicBezTo>
                  <a:cubicBezTo>
                    <a:pt x="1446073" y="22860"/>
                    <a:pt x="1423918" y="22860"/>
                    <a:pt x="1403241" y="22860"/>
                  </a:cubicBezTo>
                  <a:cubicBezTo>
                    <a:pt x="1355979" y="22860"/>
                    <a:pt x="1308716" y="22860"/>
                    <a:pt x="1262931" y="24130"/>
                  </a:cubicBezTo>
                  <a:cubicBezTo>
                    <a:pt x="1223053" y="25400"/>
                    <a:pt x="551041" y="29210"/>
                    <a:pt x="511163" y="29210"/>
                  </a:cubicBezTo>
                  <a:cubicBezTo>
                    <a:pt x="446177" y="29210"/>
                    <a:pt x="381191" y="26670"/>
                    <a:pt x="316206" y="33020"/>
                  </a:cubicBezTo>
                  <a:cubicBezTo>
                    <a:pt x="282236" y="36830"/>
                    <a:pt x="249743" y="36830"/>
                    <a:pt x="217250" y="38100"/>
                  </a:cubicBezTo>
                  <a:cubicBezTo>
                    <a:pt x="161126" y="41910"/>
                    <a:pt x="105002" y="45720"/>
                    <a:pt x="49530" y="50800"/>
                  </a:cubicBezTo>
                  <a:cubicBezTo>
                    <a:pt x="36830" y="50800"/>
                    <a:pt x="34290" y="53340"/>
                    <a:pt x="33020" y="64858"/>
                  </a:cubicBezTo>
                  <a:cubicBezTo>
                    <a:pt x="31750" y="67611"/>
                    <a:pt x="31750" y="70364"/>
                    <a:pt x="30480" y="73117"/>
                  </a:cubicBezTo>
                  <a:cubicBezTo>
                    <a:pt x="29210" y="77705"/>
                    <a:pt x="26670" y="82140"/>
                    <a:pt x="25400" y="86729"/>
                  </a:cubicBezTo>
                  <a:cubicBezTo>
                    <a:pt x="20320" y="91623"/>
                    <a:pt x="26670" y="211224"/>
                    <a:pt x="29210" y="216118"/>
                  </a:cubicBezTo>
                  <a:cubicBezTo>
                    <a:pt x="29210" y="221318"/>
                    <a:pt x="29210" y="226671"/>
                    <a:pt x="30480" y="231871"/>
                  </a:cubicBezTo>
                  <a:cubicBezTo>
                    <a:pt x="30480" y="235694"/>
                    <a:pt x="33020" y="239518"/>
                    <a:pt x="33020" y="243342"/>
                  </a:cubicBezTo>
                  <a:cubicBezTo>
                    <a:pt x="33020" y="247471"/>
                    <a:pt x="33020" y="251600"/>
                    <a:pt x="31750" y="257864"/>
                  </a:cubicBezTo>
                  <a:cubicBezTo>
                    <a:pt x="31750" y="261674"/>
                    <a:pt x="31750" y="264214"/>
                    <a:pt x="31750" y="268024"/>
                  </a:cubicBezTo>
                  <a:cubicBezTo>
                    <a:pt x="31750" y="278184"/>
                    <a:pt x="35560" y="281994"/>
                    <a:pt x="44450" y="281994"/>
                  </a:cubicBezTo>
                  <a:cubicBezTo>
                    <a:pt x="62170" y="281994"/>
                    <a:pt x="82847" y="283264"/>
                    <a:pt x="102048" y="283264"/>
                  </a:cubicBezTo>
                  <a:cubicBezTo>
                    <a:pt x="130110" y="283264"/>
                    <a:pt x="159649" y="280724"/>
                    <a:pt x="187711" y="283264"/>
                  </a:cubicBezTo>
                  <a:cubicBezTo>
                    <a:pt x="233496" y="287074"/>
                    <a:pt x="279282" y="289614"/>
                    <a:pt x="325067" y="288344"/>
                  </a:cubicBezTo>
                  <a:cubicBezTo>
                    <a:pt x="354606" y="287074"/>
                    <a:pt x="382668" y="289614"/>
                    <a:pt x="412207" y="289614"/>
                  </a:cubicBezTo>
                  <a:cubicBezTo>
                    <a:pt x="455039" y="289614"/>
                    <a:pt x="497870" y="288344"/>
                    <a:pt x="540702" y="289614"/>
                  </a:cubicBezTo>
                  <a:cubicBezTo>
                    <a:pt x="604211" y="290884"/>
                    <a:pt x="1301331" y="280724"/>
                    <a:pt x="1366317" y="283264"/>
                  </a:cubicBezTo>
                  <a:cubicBezTo>
                    <a:pt x="1394379" y="284534"/>
                    <a:pt x="1422441" y="285804"/>
                    <a:pt x="1449027" y="285804"/>
                  </a:cubicBezTo>
                  <a:cubicBezTo>
                    <a:pt x="1497766" y="288344"/>
                    <a:pt x="1545028" y="284534"/>
                    <a:pt x="1593768" y="288344"/>
                  </a:cubicBezTo>
                  <a:cubicBezTo>
                    <a:pt x="1633645" y="290884"/>
                    <a:pt x="1673523" y="290884"/>
                    <a:pt x="1713401" y="293424"/>
                  </a:cubicBezTo>
                  <a:cubicBezTo>
                    <a:pt x="1772479" y="297234"/>
                    <a:pt x="1831557" y="299774"/>
                    <a:pt x="1890635" y="301044"/>
                  </a:cubicBezTo>
                  <a:cubicBezTo>
                    <a:pt x="1912789" y="301044"/>
                    <a:pt x="1931001" y="299774"/>
                    <a:pt x="1951321" y="299774"/>
                  </a:cubicBezTo>
                  <a:close/>
                </a:path>
              </a:pathLst>
            </a:custGeom>
            <a:solidFill>
              <a:srgbClr val="FCD7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02" name="Google Shape;502;p19"/>
          <p:cNvPicPr preferRelativeResize="0"/>
          <p:nvPr/>
        </p:nvPicPr>
        <p:blipFill rotWithShape="1">
          <a:blip r:embed="rId7">
            <a:alphaModFix/>
          </a:blip>
          <a:srcRect/>
          <a:stretch/>
        </p:blipFill>
        <p:spPr>
          <a:xfrm>
            <a:off x="4229458" y="1332501"/>
            <a:ext cx="843511" cy="556764"/>
          </a:xfrm>
          <a:prstGeom prst="rect">
            <a:avLst/>
          </a:prstGeom>
          <a:noFill/>
          <a:ln>
            <a:noFill/>
          </a:ln>
        </p:spPr>
      </p:pic>
      <p:pic>
        <p:nvPicPr>
          <p:cNvPr id="503" name="Google Shape;503;p19"/>
          <p:cNvPicPr preferRelativeResize="0"/>
          <p:nvPr/>
        </p:nvPicPr>
        <p:blipFill rotWithShape="1">
          <a:blip r:embed="rId8">
            <a:alphaModFix/>
          </a:blip>
          <a:srcRect r="25333"/>
          <a:stretch/>
        </p:blipFill>
        <p:spPr>
          <a:xfrm rot="1152987">
            <a:off x="-1763530" y="-4463653"/>
            <a:ext cx="7779355" cy="7518335"/>
          </a:xfrm>
          <a:prstGeom prst="rect">
            <a:avLst/>
          </a:prstGeom>
          <a:noFill/>
          <a:ln>
            <a:noFill/>
          </a:ln>
        </p:spPr>
      </p:pic>
      <p:sp>
        <p:nvSpPr>
          <p:cNvPr id="505" name="Google Shape;505;p19"/>
          <p:cNvSpPr txBox="1"/>
          <p:nvPr/>
        </p:nvSpPr>
        <p:spPr>
          <a:xfrm>
            <a:off x="5072969" y="1241577"/>
            <a:ext cx="9837964"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b="1">
                <a:solidFill>
                  <a:schemeClr val="dk1"/>
                </a:solidFill>
                <a:latin typeface="Times New Roman"/>
                <a:ea typeface="Times New Roman"/>
                <a:cs typeface="Times New Roman"/>
                <a:sym typeface="Times New Roman"/>
              </a:rPr>
              <a:t>Video tư liệu về hai quả bom nguyên tử </a:t>
            </a:r>
            <a:endParaRPr/>
          </a:p>
        </p:txBody>
      </p:sp>
      <p:pic>
        <p:nvPicPr>
          <p:cNvPr id="2" name="Tuan4.Tapdoc.Tiet1.Mỹ ném bom nguyên tử xuống Hiroshima Nhật Bả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3530636" y="2221638"/>
            <a:ext cx="11896177" cy="7443183"/>
          </a:xfrm>
          <a:prstGeom prst="roundRect">
            <a:avLst>
              <a:gd name="adj" fmla="val 5299"/>
            </a:avLst>
          </a:prstGeom>
          <a:ln>
            <a:noFill/>
          </a:ln>
          <a:effectLst/>
          <a:scene3d>
            <a:camera prst="orthographicFront"/>
            <a:lightRig rig="balanced" dir="t"/>
          </a:scene3d>
          <a:sp3d prstMaterial="plastic">
            <a:bevelT/>
            <a:contourClr>
              <a:srgbClr val="FFFFFF"/>
            </a:contourClr>
          </a:sp3d>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EF8F8"/>
        </a:solidFill>
        <a:effectLst/>
      </p:bgPr>
    </p:bg>
    <p:spTree>
      <p:nvGrpSpPr>
        <p:cNvPr id="1" name="Shape 510"/>
        <p:cNvGrpSpPr/>
        <p:nvPr/>
      </p:nvGrpSpPr>
      <p:grpSpPr>
        <a:xfrm>
          <a:off x="0" y="0"/>
          <a:ext cx="0" cy="0"/>
          <a:chOff x="0" y="0"/>
          <a:chExt cx="0" cy="0"/>
        </a:xfrm>
      </p:grpSpPr>
      <p:pic>
        <p:nvPicPr>
          <p:cNvPr id="511" name="Google Shape;511;p20"/>
          <p:cNvPicPr preferRelativeResize="0"/>
          <p:nvPr/>
        </p:nvPicPr>
        <p:blipFill rotWithShape="1">
          <a:blip r:embed="rId3">
            <a:alphaModFix/>
          </a:blip>
          <a:srcRect l="41854" r="30886" b="55189"/>
          <a:stretch/>
        </p:blipFill>
        <p:spPr>
          <a:xfrm>
            <a:off x="14767241" y="6110370"/>
            <a:ext cx="3520760" cy="4176630"/>
          </a:xfrm>
          <a:prstGeom prst="rect">
            <a:avLst/>
          </a:prstGeom>
          <a:noFill/>
          <a:ln>
            <a:noFill/>
          </a:ln>
        </p:spPr>
      </p:pic>
      <p:grpSp>
        <p:nvGrpSpPr>
          <p:cNvPr id="512" name="Google Shape;512;p20"/>
          <p:cNvGrpSpPr/>
          <p:nvPr/>
        </p:nvGrpSpPr>
        <p:grpSpPr>
          <a:xfrm>
            <a:off x="8856832" y="2814009"/>
            <a:ext cx="8700099" cy="4956178"/>
            <a:chOff x="-3810" y="0"/>
            <a:chExt cx="4794459" cy="1585644"/>
          </a:xfrm>
        </p:grpSpPr>
        <p:sp>
          <p:nvSpPr>
            <p:cNvPr id="513" name="Google Shape;513;p20"/>
            <p:cNvSpPr/>
            <p:nvPr/>
          </p:nvSpPr>
          <p:spPr>
            <a:xfrm>
              <a:off x="10160" y="16510"/>
              <a:ext cx="4765249" cy="1558974"/>
            </a:xfrm>
            <a:custGeom>
              <a:avLst/>
              <a:gdLst/>
              <a:ahLst/>
              <a:cxnLst/>
              <a:rect l="l" t="t" r="r" b="b"/>
              <a:pathLst>
                <a:path w="4765249" h="1558974" extrusionOk="0">
                  <a:moveTo>
                    <a:pt x="4765249" y="1558974"/>
                  </a:moveTo>
                  <a:lnTo>
                    <a:pt x="0" y="1551354"/>
                  </a:lnTo>
                  <a:lnTo>
                    <a:pt x="0" y="553920"/>
                  </a:lnTo>
                  <a:lnTo>
                    <a:pt x="17780" y="19050"/>
                  </a:lnTo>
                  <a:lnTo>
                    <a:pt x="2374220" y="0"/>
                  </a:lnTo>
                  <a:lnTo>
                    <a:pt x="4746199" y="5080"/>
                  </a:lnTo>
                  <a:close/>
                </a:path>
              </a:pathLst>
            </a:custGeom>
            <a:solidFill>
              <a:srgbClr val="FEF8F8"/>
            </a:solidFill>
            <a:ln>
              <a:noFill/>
            </a:ln>
          </p:spPr>
        </p:sp>
        <p:sp>
          <p:nvSpPr>
            <p:cNvPr id="514" name="Google Shape;514;p20"/>
            <p:cNvSpPr/>
            <p:nvPr/>
          </p:nvSpPr>
          <p:spPr>
            <a:xfrm>
              <a:off x="-3810" y="0"/>
              <a:ext cx="4794459" cy="1585644"/>
            </a:xfrm>
            <a:custGeom>
              <a:avLst/>
              <a:gdLst/>
              <a:ahLst/>
              <a:cxnLst/>
              <a:rect l="l" t="t" r="r" b="b"/>
              <a:pathLst>
                <a:path w="4794459" h="1585644" extrusionOk="0">
                  <a:moveTo>
                    <a:pt x="4760169" y="21590"/>
                  </a:moveTo>
                  <a:cubicBezTo>
                    <a:pt x="4761439" y="34290"/>
                    <a:pt x="4761439" y="44450"/>
                    <a:pt x="4762709" y="54610"/>
                  </a:cubicBezTo>
                  <a:cubicBezTo>
                    <a:pt x="4765248" y="86926"/>
                    <a:pt x="4766519" y="119627"/>
                    <a:pt x="4769059" y="151159"/>
                  </a:cubicBezTo>
                  <a:cubicBezTo>
                    <a:pt x="4769059" y="196707"/>
                    <a:pt x="4781759" y="1094810"/>
                    <a:pt x="4788109" y="1140357"/>
                  </a:cubicBezTo>
                  <a:cubicBezTo>
                    <a:pt x="4794459" y="1209262"/>
                    <a:pt x="4790648" y="1279335"/>
                    <a:pt x="4790648" y="1348240"/>
                  </a:cubicBezTo>
                  <a:cubicBezTo>
                    <a:pt x="4790648" y="1408970"/>
                    <a:pt x="4791919" y="1465029"/>
                    <a:pt x="4793189" y="1524684"/>
                  </a:cubicBezTo>
                  <a:cubicBezTo>
                    <a:pt x="4793189" y="1546274"/>
                    <a:pt x="4793189" y="1560244"/>
                    <a:pt x="4793189" y="1584374"/>
                  </a:cubicBezTo>
                  <a:cubicBezTo>
                    <a:pt x="4770328" y="1584374"/>
                    <a:pt x="4750009" y="1585644"/>
                    <a:pt x="4719699" y="1584374"/>
                  </a:cubicBezTo>
                  <a:cubicBezTo>
                    <a:pt x="4478380" y="1579294"/>
                    <a:pt x="4233349" y="1585644"/>
                    <a:pt x="3992030" y="1580564"/>
                  </a:cubicBezTo>
                  <a:cubicBezTo>
                    <a:pt x="3847239" y="1576754"/>
                    <a:pt x="3706160" y="1579294"/>
                    <a:pt x="3561369" y="1576754"/>
                  </a:cubicBezTo>
                  <a:cubicBezTo>
                    <a:pt x="3494543" y="1575484"/>
                    <a:pt x="3427716" y="1574214"/>
                    <a:pt x="3360889" y="1572944"/>
                  </a:cubicBezTo>
                  <a:cubicBezTo>
                    <a:pt x="3320051" y="1572944"/>
                    <a:pt x="3282925" y="1574214"/>
                    <a:pt x="3242086" y="1574214"/>
                  </a:cubicBezTo>
                  <a:cubicBezTo>
                    <a:pt x="3138133" y="1572944"/>
                    <a:pt x="2852264" y="1574214"/>
                    <a:pt x="2748311" y="1572944"/>
                  </a:cubicBezTo>
                  <a:cubicBezTo>
                    <a:pt x="2674059" y="1571674"/>
                    <a:pt x="1189021" y="1580564"/>
                    <a:pt x="1114770" y="1579294"/>
                  </a:cubicBezTo>
                  <a:cubicBezTo>
                    <a:pt x="1096207" y="1579294"/>
                    <a:pt x="1073931" y="1580564"/>
                    <a:pt x="1055368" y="1580564"/>
                  </a:cubicBezTo>
                  <a:cubicBezTo>
                    <a:pt x="1010817" y="1580564"/>
                    <a:pt x="969978" y="1581834"/>
                    <a:pt x="925427" y="1581834"/>
                  </a:cubicBezTo>
                  <a:cubicBezTo>
                    <a:pt x="814049" y="1581834"/>
                    <a:pt x="706384" y="1580564"/>
                    <a:pt x="595006" y="1579294"/>
                  </a:cubicBezTo>
                  <a:cubicBezTo>
                    <a:pt x="528180" y="1578024"/>
                    <a:pt x="461353" y="1576754"/>
                    <a:pt x="398239" y="1575484"/>
                  </a:cubicBezTo>
                  <a:cubicBezTo>
                    <a:pt x="279436" y="1574214"/>
                    <a:pt x="160633" y="1572944"/>
                    <a:pt x="48260" y="1572944"/>
                  </a:cubicBezTo>
                  <a:cubicBezTo>
                    <a:pt x="38100" y="1572944"/>
                    <a:pt x="29210" y="1572944"/>
                    <a:pt x="19050" y="1571674"/>
                  </a:cubicBezTo>
                  <a:cubicBezTo>
                    <a:pt x="10160" y="1570404"/>
                    <a:pt x="5080" y="1564054"/>
                    <a:pt x="7620" y="1555164"/>
                  </a:cubicBezTo>
                  <a:cubicBezTo>
                    <a:pt x="16510" y="1523423"/>
                    <a:pt x="12700" y="1494226"/>
                    <a:pt x="11430" y="1463861"/>
                  </a:cubicBezTo>
                  <a:cubicBezTo>
                    <a:pt x="10160" y="1401963"/>
                    <a:pt x="6350" y="1341233"/>
                    <a:pt x="7620" y="1279335"/>
                  </a:cubicBezTo>
                  <a:cubicBezTo>
                    <a:pt x="5080" y="1202255"/>
                    <a:pt x="0" y="248094"/>
                    <a:pt x="7620" y="169846"/>
                  </a:cubicBezTo>
                  <a:cubicBezTo>
                    <a:pt x="8890" y="154663"/>
                    <a:pt x="7620" y="138313"/>
                    <a:pt x="8890" y="123130"/>
                  </a:cubicBezTo>
                  <a:cubicBezTo>
                    <a:pt x="10160" y="98605"/>
                    <a:pt x="12700" y="71743"/>
                    <a:pt x="13970" y="44450"/>
                  </a:cubicBezTo>
                  <a:cubicBezTo>
                    <a:pt x="13970" y="41910"/>
                    <a:pt x="15240" y="39370"/>
                    <a:pt x="16510" y="38100"/>
                  </a:cubicBezTo>
                  <a:cubicBezTo>
                    <a:pt x="38100" y="35560"/>
                    <a:pt x="67818" y="30480"/>
                    <a:pt x="127220" y="29210"/>
                  </a:cubicBezTo>
                  <a:cubicBezTo>
                    <a:pt x="227460" y="25400"/>
                    <a:pt x="327700" y="22860"/>
                    <a:pt x="431652" y="20320"/>
                  </a:cubicBezTo>
                  <a:cubicBezTo>
                    <a:pt x="502192" y="17780"/>
                    <a:pt x="572731" y="16510"/>
                    <a:pt x="639558" y="13970"/>
                  </a:cubicBezTo>
                  <a:cubicBezTo>
                    <a:pt x="706384" y="11430"/>
                    <a:pt x="776924" y="8890"/>
                    <a:pt x="843750" y="8890"/>
                  </a:cubicBezTo>
                  <a:cubicBezTo>
                    <a:pt x="918002" y="7620"/>
                    <a:pt x="992254" y="10160"/>
                    <a:pt x="1066506" y="8890"/>
                  </a:cubicBezTo>
                  <a:cubicBezTo>
                    <a:pt x="1159321" y="8890"/>
                    <a:pt x="2841126" y="6350"/>
                    <a:pt x="2933941" y="5080"/>
                  </a:cubicBezTo>
                  <a:cubicBezTo>
                    <a:pt x="3023043" y="3810"/>
                    <a:pt x="3112145" y="2540"/>
                    <a:pt x="3204960" y="2540"/>
                  </a:cubicBezTo>
                  <a:cubicBezTo>
                    <a:pt x="3357177" y="1270"/>
                    <a:pt x="3505680" y="0"/>
                    <a:pt x="3657897" y="0"/>
                  </a:cubicBezTo>
                  <a:cubicBezTo>
                    <a:pt x="3721011" y="0"/>
                    <a:pt x="3787838" y="2540"/>
                    <a:pt x="3850952" y="2540"/>
                  </a:cubicBezTo>
                  <a:cubicBezTo>
                    <a:pt x="4025444" y="3810"/>
                    <a:pt x="4203648" y="5080"/>
                    <a:pt x="4378140" y="7620"/>
                  </a:cubicBezTo>
                  <a:cubicBezTo>
                    <a:pt x="4470955" y="8890"/>
                    <a:pt x="4563770" y="12700"/>
                    <a:pt x="4656585" y="16510"/>
                  </a:cubicBezTo>
                  <a:cubicBezTo>
                    <a:pt x="4678860" y="16510"/>
                    <a:pt x="4701136" y="16510"/>
                    <a:pt x="4719699" y="16510"/>
                  </a:cubicBezTo>
                  <a:cubicBezTo>
                    <a:pt x="4741119" y="17780"/>
                    <a:pt x="4750009" y="20320"/>
                    <a:pt x="4760169" y="21590"/>
                  </a:cubicBezTo>
                  <a:close/>
                  <a:moveTo>
                    <a:pt x="4770329" y="1567864"/>
                  </a:moveTo>
                  <a:cubicBezTo>
                    <a:pt x="4771598" y="1551354"/>
                    <a:pt x="4772869" y="1538654"/>
                    <a:pt x="4772869" y="1525954"/>
                  </a:cubicBezTo>
                  <a:cubicBezTo>
                    <a:pt x="4771598" y="1459189"/>
                    <a:pt x="4770329" y="1397291"/>
                    <a:pt x="4770329" y="1330722"/>
                  </a:cubicBezTo>
                  <a:cubicBezTo>
                    <a:pt x="4770329" y="1300357"/>
                    <a:pt x="4772869" y="1269992"/>
                    <a:pt x="4771598" y="1239627"/>
                  </a:cubicBezTo>
                  <a:cubicBezTo>
                    <a:pt x="4771598" y="1211598"/>
                    <a:pt x="4770329" y="1182401"/>
                    <a:pt x="4769059" y="1154372"/>
                  </a:cubicBezTo>
                  <a:cubicBezTo>
                    <a:pt x="4763979" y="1111160"/>
                    <a:pt x="4752548" y="216561"/>
                    <a:pt x="4752548" y="173349"/>
                  </a:cubicBezTo>
                  <a:cubicBezTo>
                    <a:pt x="4750009" y="137145"/>
                    <a:pt x="4747469" y="99773"/>
                    <a:pt x="4744929" y="63500"/>
                  </a:cubicBezTo>
                  <a:cubicBezTo>
                    <a:pt x="4743659" y="44450"/>
                    <a:pt x="4742389" y="43180"/>
                    <a:pt x="4708561" y="41910"/>
                  </a:cubicBezTo>
                  <a:cubicBezTo>
                    <a:pt x="4697423" y="41910"/>
                    <a:pt x="4689998" y="41910"/>
                    <a:pt x="4678860" y="40640"/>
                  </a:cubicBezTo>
                  <a:cubicBezTo>
                    <a:pt x="4586045" y="36830"/>
                    <a:pt x="4489518" y="31750"/>
                    <a:pt x="4396703" y="30480"/>
                  </a:cubicBezTo>
                  <a:cubicBezTo>
                    <a:pt x="4170235" y="26670"/>
                    <a:pt x="3940054" y="25400"/>
                    <a:pt x="3713585" y="22860"/>
                  </a:cubicBezTo>
                  <a:cubicBezTo>
                    <a:pt x="3680172" y="22860"/>
                    <a:pt x="3643046" y="22860"/>
                    <a:pt x="3609633" y="22860"/>
                  </a:cubicBezTo>
                  <a:cubicBezTo>
                    <a:pt x="3553944" y="22860"/>
                    <a:pt x="3498255" y="22860"/>
                    <a:pt x="3446279" y="22860"/>
                  </a:cubicBezTo>
                  <a:cubicBezTo>
                    <a:pt x="3327476" y="22860"/>
                    <a:pt x="3208673" y="22860"/>
                    <a:pt x="3093582" y="24130"/>
                  </a:cubicBezTo>
                  <a:cubicBezTo>
                    <a:pt x="2993342" y="25400"/>
                    <a:pt x="1304112" y="29210"/>
                    <a:pt x="1203872" y="29210"/>
                  </a:cubicBezTo>
                  <a:cubicBezTo>
                    <a:pt x="1040518" y="29210"/>
                    <a:pt x="877164" y="26670"/>
                    <a:pt x="713810" y="33020"/>
                  </a:cubicBezTo>
                  <a:cubicBezTo>
                    <a:pt x="628420" y="36830"/>
                    <a:pt x="546743" y="36830"/>
                    <a:pt x="465066" y="38100"/>
                  </a:cubicBezTo>
                  <a:cubicBezTo>
                    <a:pt x="323987" y="41910"/>
                    <a:pt x="182909" y="45720"/>
                    <a:pt x="49530" y="50800"/>
                  </a:cubicBezTo>
                  <a:cubicBezTo>
                    <a:pt x="36830" y="50800"/>
                    <a:pt x="34290" y="53340"/>
                    <a:pt x="33020" y="68240"/>
                  </a:cubicBezTo>
                  <a:cubicBezTo>
                    <a:pt x="31750" y="89262"/>
                    <a:pt x="31750" y="110284"/>
                    <a:pt x="30480" y="131305"/>
                  </a:cubicBezTo>
                  <a:cubicBezTo>
                    <a:pt x="29210" y="166342"/>
                    <a:pt x="26670" y="200211"/>
                    <a:pt x="25400" y="235247"/>
                  </a:cubicBezTo>
                  <a:cubicBezTo>
                    <a:pt x="20320" y="272619"/>
                    <a:pt x="26670" y="1185904"/>
                    <a:pt x="29210" y="1223277"/>
                  </a:cubicBezTo>
                  <a:cubicBezTo>
                    <a:pt x="29210" y="1262985"/>
                    <a:pt x="29210" y="1303861"/>
                    <a:pt x="30480" y="1343569"/>
                  </a:cubicBezTo>
                  <a:cubicBezTo>
                    <a:pt x="30480" y="1372766"/>
                    <a:pt x="33020" y="1401963"/>
                    <a:pt x="33020" y="1431160"/>
                  </a:cubicBezTo>
                  <a:cubicBezTo>
                    <a:pt x="33020" y="1462693"/>
                    <a:pt x="33020" y="1494226"/>
                    <a:pt x="31750" y="1525954"/>
                  </a:cubicBezTo>
                  <a:cubicBezTo>
                    <a:pt x="31750" y="1529764"/>
                    <a:pt x="31750" y="1532304"/>
                    <a:pt x="31750" y="1536114"/>
                  </a:cubicBezTo>
                  <a:cubicBezTo>
                    <a:pt x="31750" y="1546274"/>
                    <a:pt x="35560" y="1550084"/>
                    <a:pt x="44450" y="1550084"/>
                  </a:cubicBezTo>
                  <a:cubicBezTo>
                    <a:pt x="75243" y="1550084"/>
                    <a:pt x="127220" y="1551354"/>
                    <a:pt x="175483" y="1551354"/>
                  </a:cubicBezTo>
                  <a:cubicBezTo>
                    <a:pt x="246023" y="1551354"/>
                    <a:pt x="320275" y="1548814"/>
                    <a:pt x="390814" y="1551354"/>
                  </a:cubicBezTo>
                  <a:cubicBezTo>
                    <a:pt x="505904" y="1555164"/>
                    <a:pt x="620995" y="1557704"/>
                    <a:pt x="736085" y="1556434"/>
                  </a:cubicBezTo>
                  <a:cubicBezTo>
                    <a:pt x="810337" y="1555164"/>
                    <a:pt x="880876" y="1557704"/>
                    <a:pt x="955128" y="1557704"/>
                  </a:cubicBezTo>
                  <a:cubicBezTo>
                    <a:pt x="1062793" y="1557704"/>
                    <a:pt x="1170459" y="1556434"/>
                    <a:pt x="1278124" y="1557704"/>
                  </a:cubicBezTo>
                  <a:cubicBezTo>
                    <a:pt x="1437765" y="1558974"/>
                    <a:pt x="3190110" y="1548814"/>
                    <a:pt x="3353464" y="1551354"/>
                  </a:cubicBezTo>
                  <a:cubicBezTo>
                    <a:pt x="3424003" y="1552624"/>
                    <a:pt x="3494543" y="1553894"/>
                    <a:pt x="3561369" y="1553894"/>
                  </a:cubicBezTo>
                  <a:cubicBezTo>
                    <a:pt x="3683885" y="1556434"/>
                    <a:pt x="3802688" y="1552624"/>
                    <a:pt x="3925204" y="1556434"/>
                  </a:cubicBezTo>
                  <a:cubicBezTo>
                    <a:pt x="4025444" y="1558974"/>
                    <a:pt x="4125684" y="1558974"/>
                    <a:pt x="4225924" y="1561514"/>
                  </a:cubicBezTo>
                  <a:cubicBezTo>
                    <a:pt x="4374427" y="1565324"/>
                    <a:pt x="4522931" y="1567864"/>
                    <a:pt x="4671435" y="1569134"/>
                  </a:cubicBezTo>
                  <a:cubicBezTo>
                    <a:pt x="4727124" y="1569134"/>
                    <a:pt x="4750009" y="1567864"/>
                    <a:pt x="4770329" y="1567864"/>
                  </a:cubicBezTo>
                  <a:close/>
                </a:path>
              </a:pathLst>
            </a:custGeom>
            <a:solidFill>
              <a:srgbClr val="FCD7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15" name="Google Shape;515;p20"/>
          <p:cNvPicPr preferRelativeResize="0"/>
          <p:nvPr/>
        </p:nvPicPr>
        <p:blipFill rotWithShape="1">
          <a:blip r:embed="rId4">
            <a:alphaModFix/>
          </a:blip>
          <a:srcRect t="51477" r="43344"/>
          <a:stretch/>
        </p:blipFill>
        <p:spPr>
          <a:xfrm rot="-73710">
            <a:off x="-2687131" y="-1258388"/>
            <a:ext cx="7401471" cy="4574175"/>
          </a:xfrm>
          <a:prstGeom prst="rect">
            <a:avLst/>
          </a:prstGeom>
          <a:noFill/>
          <a:ln>
            <a:noFill/>
          </a:ln>
        </p:spPr>
      </p:pic>
      <p:pic>
        <p:nvPicPr>
          <p:cNvPr id="516" name="Google Shape;516;p20"/>
          <p:cNvPicPr preferRelativeResize="0"/>
          <p:nvPr/>
        </p:nvPicPr>
        <p:blipFill rotWithShape="1">
          <a:blip r:embed="rId5">
            <a:alphaModFix/>
          </a:blip>
          <a:srcRect/>
          <a:stretch/>
        </p:blipFill>
        <p:spPr>
          <a:xfrm rot="-823767">
            <a:off x="692799" y="7424022"/>
            <a:ext cx="1171461" cy="1094784"/>
          </a:xfrm>
          <a:prstGeom prst="rect">
            <a:avLst/>
          </a:prstGeom>
          <a:noFill/>
          <a:ln>
            <a:noFill/>
          </a:ln>
        </p:spPr>
      </p:pic>
      <p:pic>
        <p:nvPicPr>
          <p:cNvPr id="517" name="Google Shape;517;p20"/>
          <p:cNvPicPr preferRelativeResize="0"/>
          <p:nvPr/>
        </p:nvPicPr>
        <p:blipFill rotWithShape="1">
          <a:blip r:embed="rId6">
            <a:alphaModFix/>
          </a:blip>
          <a:srcRect/>
          <a:stretch/>
        </p:blipFill>
        <p:spPr>
          <a:xfrm>
            <a:off x="10962711" y="9134475"/>
            <a:ext cx="2100059" cy="320736"/>
          </a:xfrm>
          <a:prstGeom prst="rect">
            <a:avLst/>
          </a:prstGeom>
          <a:noFill/>
          <a:ln>
            <a:noFill/>
          </a:ln>
        </p:spPr>
      </p:pic>
      <p:pic>
        <p:nvPicPr>
          <p:cNvPr id="518" name="Google Shape;518;p20"/>
          <p:cNvPicPr preferRelativeResize="0"/>
          <p:nvPr/>
        </p:nvPicPr>
        <p:blipFill rotWithShape="1">
          <a:blip r:embed="rId7">
            <a:alphaModFix/>
          </a:blip>
          <a:srcRect/>
          <a:stretch/>
        </p:blipFill>
        <p:spPr>
          <a:xfrm>
            <a:off x="14433756" y="1064426"/>
            <a:ext cx="1526079" cy="324639"/>
          </a:xfrm>
          <a:prstGeom prst="rect">
            <a:avLst/>
          </a:prstGeom>
          <a:noFill/>
          <a:ln>
            <a:noFill/>
          </a:ln>
        </p:spPr>
      </p:pic>
      <p:pic>
        <p:nvPicPr>
          <p:cNvPr id="519" name="Google Shape;519;p20"/>
          <p:cNvPicPr preferRelativeResize="0"/>
          <p:nvPr/>
        </p:nvPicPr>
        <p:blipFill rotWithShape="1">
          <a:blip r:embed="rId8">
            <a:alphaModFix/>
          </a:blip>
          <a:srcRect/>
          <a:stretch/>
        </p:blipFill>
        <p:spPr>
          <a:xfrm>
            <a:off x="5210940" y="3072560"/>
            <a:ext cx="3324329" cy="644089"/>
          </a:xfrm>
          <a:prstGeom prst="rect">
            <a:avLst/>
          </a:prstGeom>
          <a:noFill/>
          <a:ln>
            <a:noFill/>
          </a:ln>
        </p:spPr>
      </p:pic>
      <p:sp>
        <p:nvSpPr>
          <p:cNvPr id="520" name="Google Shape;520;p20"/>
          <p:cNvSpPr txBox="1"/>
          <p:nvPr/>
        </p:nvSpPr>
        <p:spPr>
          <a:xfrm>
            <a:off x="9161825" y="3065325"/>
            <a:ext cx="8258100" cy="2793600"/>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Clr>
                <a:schemeClr val="dk1"/>
              </a:buClr>
              <a:buSzPts val="4800"/>
              <a:buFont typeface="Arial"/>
              <a:buNone/>
            </a:pPr>
            <a:r>
              <a:rPr lang="en-US" sz="4800" b="1" dirty="0">
                <a:solidFill>
                  <a:schemeClr val="dk1"/>
                </a:solidFill>
                <a:latin typeface="Times New Roman"/>
                <a:ea typeface="Times New Roman"/>
                <a:cs typeface="Times New Roman"/>
                <a:sym typeface="Times New Roman"/>
              </a:rPr>
              <a:t> </a:t>
            </a:r>
            <a:r>
              <a:rPr lang="en-US" sz="4800" b="1" dirty="0" err="1">
                <a:solidFill>
                  <a:schemeClr val="dk1"/>
                </a:solidFill>
                <a:latin typeface="Times New Roman"/>
                <a:ea typeface="Times New Roman"/>
                <a:cs typeface="Times New Roman"/>
                <a:sym typeface="Times New Roman"/>
              </a:rPr>
              <a:t>Hành</a:t>
            </a:r>
            <a:r>
              <a:rPr lang="en-US" sz="4800" b="1" dirty="0">
                <a:solidFill>
                  <a:schemeClr val="dk1"/>
                </a:solidFill>
                <a:latin typeface="Times New Roman"/>
                <a:ea typeface="Times New Roman"/>
                <a:cs typeface="Times New Roman"/>
                <a:sym typeface="Times New Roman"/>
              </a:rPr>
              <a:t> </a:t>
            </a:r>
            <a:r>
              <a:rPr lang="en-US" sz="4800" b="1" dirty="0" err="1">
                <a:solidFill>
                  <a:schemeClr val="dk1"/>
                </a:solidFill>
                <a:latin typeface="Times New Roman"/>
                <a:ea typeface="Times New Roman"/>
                <a:cs typeface="Times New Roman"/>
                <a:sym typeface="Times New Roman"/>
              </a:rPr>
              <a:t>động</a:t>
            </a:r>
            <a:r>
              <a:rPr lang="en-US" sz="4800" b="1" dirty="0">
                <a:solidFill>
                  <a:schemeClr val="dk1"/>
                </a:solidFill>
                <a:latin typeface="Times New Roman"/>
                <a:ea typeface="Times New Roman"/>
                <a:cs typeface="Times New Roman"/>
                <a:sym typeface="Times New Roman"/>
              </a:rPr>
              <a:t> </a:t>
            </a:r>
            <a:r>
              <a:rPr lang="en-US" sz="4800" b="1" dirty="0" err="1">
                <a:solidFill>
                  <a:schemeClr val="dk1"/>
                </a:solidFill>
                <a:latin typeface="Times New Roman"/>
                <a:ea typeface="Times New Roman"/>
                <a:cs typeface="Times New Roman"/>
                <a:sym typeface="Times New Roman"/>
              </a:rPr>
              <a:t>của</a:t>
            </a:r>
            <a:r>
              <a:rPr lang="en-US" sz="4800" b="1" dirty="0">
                <a:solidFill>
                  <a:schemeClr val="dk1"/>
                </a:solidFill>
                <a:latin typeface="Times New Roman"/>
                <a:ea typeface="Times New Roman"/>
                <a:cs typeface="Times New Roman"/>
                <a:sym typeface="Times New Roman"/>
              </a:rPr>
              <a:t> </a:t>
            </a:r>
            <a:r>
              <a:rPr lang="en-US" sz="4800" b="1" dirty="0" err="1">
                <a:solidFill>
                  <a:schemeClr val="dk1"/>
                </a:solidFill>
                <a:latin typeface="Times New Roman"/>
                <a:ea typeface="Times New Roman"/>
                <a:cs typeface="Times New Roman"/>
                <a:sym typeface="Times New Roman"/>
              </a:rPr>
              <a:t>chính</a:t>
            </a:r>
            <a:r>
              <a:rPr lang="en-US" sz="4800" b="1" dirty="0">
                <a:solidFill>
                  <a:schemeClr val="dk1"/>
                </a:solidFill>
                <a:latin typeface="Times New Roman"/>
                <a:ea typeface="Times New Roman"/>
                <a:cs typeface="Times New Roman"/>
                <a:sym typeface="Times New Roman"/>
              </a:rPr>
              <a:t> </a:t>
            </a:r>
            <a:r>
              <a:rPr lang="en-US" sz="4800" b="1" dirty="0" err="1">
                <a:solidFill>
                  <a:schemeClr val="dk1"/>
                </a:solidFill>
                <a:latin typeface="Times New Roman"/>
                <a:ea typeface="Times New Roman"/>
                <a:cs typeface="Times New Roman"/>
                <a:sym typeface="Times New Roman"/>
              </a:rPr>
              <a:t>phủ</a:t>
            </a:r>
            <a:r>
              <a:rPr lang="en-US" sz="4800" b="1" dirty="0">
                <a:solidFill>
                  <a:schemeClr val="dk1"/>
                </a:solidFill>
                <a:latin typeface="Times New Roman"/>
                <a:ea typeface="Times New Roman"/>
                <a:cs typeface="Times New Roman"/>
                <a:sym typeface="Times New Roman"/>
              </a:rPr>
              <a:t> </a:t>
            </a:r>
            <a:r>
              <a:rPr lang="en-US" sz="4800" b="1" dirty="0" err="1">
                <a:solidFill>
                  <a:schemeClr val="dk1"/>
                </a:solidFill>
                <a:latin typeface="Times New Roman"/>
                <a:ea typeface="Times New Roman"/>
                <a:cs typeface="Times New Roman"/>
                <a:sym typeface="Times New Roman"/>
              </a:rPr>
              <a:t>Mỹ</a:t>
            </a:r>
            <a:r>
              <a:rPr lang="en-US" sz="4800" b="1" dirty="0">
                <a:solidFill>
                  <a:schemeClr val="dk1"/>
                </a:solidFill>
                <a:latin typeface="Times New Roman"/>
                <a:ea typeface="Times New Roman"/>
                <a:cs typeface="Times New Roman"/>
                <a:sym typeface="Times New Roman"/>
              </a:rPr>
              <a:t> </a:t>
            </a:r>
            <a:r>
              <a:rPr lang="en-US" sz="4800" b="1" dirty="0" err="1">
                <a:solidFill>
                  <a:schemeClr val="dk1"/>
                </a:solidFill>
                <a:latin typeface="Times New Roman"/>
                <a:ea typeface="Times New Roman"/>
                <a:cs typeface="Times New Roman"/>
                <a:sym typeface="Times New Roman"/>
              </a:rPr>
              <a:t>thể</a:t>
            </a:r>
            <a:r>
              <a:rPr lang="en-US" sz="4800" b="1" dirty="0">
                <a:solidFill>
                  <a:schemeClr val="dk1"/>
                </a:solidFill>
                <a:latin typeface="Times New Roman"/>
                <a:ea typeface="Times New Roman"/>
                <a:cs typeface="Times New Roman"/>
                <a:sym typeface="Times New Roman"/>
              </a:rPr>
              <a:t> </a:t>
            </a:r>
            <a:r>
              <a:rPr lang="en-US" sz="4800" b="1" dirty="0" err="1">
                <a:solidFill>
                  <a:schemeClr val="dk1"/>
                </a:solidFill>
                <a:latin typeface="Times New Roman"/>
                <a:ea typeface="Times New Roman"/>
                <a:cs typeface="Times New Roman"/>
                <a:sym typeface="Times New Roman"/>
              </a:rPr>
              <a:t>hiện</a:t>
            </a:r>
            <a:r>
              <a:rPr lang="en-US" sz="4800" b="1" dirty="0">
                <a:solidFill>
                  <a:schemeClr val="dk1"/>
                </a:solidFill>
                <a:latin typeface="Times New Roman"/>
                <a:ea typeface="Times New Roman"/>
                <a:cs typeface="Times New Roman"/>
                <a:sym typeface="Times New Roman"/>
              </a:rPr>
              <a:t> </a:t>
            </a:r>
            <a:r>
              <a:rPr lang="en-US" sz="4800" b="1" dirty="0" err="1">
                <a:solidFill>
                  <a:schemeClr val="dk1"/>
                </a:solidFill>
                <a:latin typeface="Times New Roman"/>
                <a:ea typeface="Times New Roman"/>
                <a:cs typeface="Times New Roman"/>
                <a:sym typeface="Times New Roman"/>
              </a:rPr>
              <a:t>sự</a:t>
            </a:r>
            <a:r>
              <a:rPr lang="en-US" sz="4800" b="1" dirty="0">
                <a:solidFill>
                  <a:schemeClr val="dk1"/>
                </a:solidFill>
                <a:latin typeface="Times New Roman"/>
                <a:ea typeface="Times New Roman"/>
                <a:cs typeface="Times New Roman"/>
                <a:sym typeface="Times New Roman"/>
              </a:rPr>
              <a:t> </a:t>
            </a:r>
            <a:r>
              <a:rPr lang="en-US" sz="4800" b="1" dirty="0" err="1">
                <a:solidFill>
                  <a:schemeClr val="dk1"/>
                </a:solidFill>
                <a:latin typeface="Times New Roman"/>
                <a:ea typeface="Times New Roman"/>
                <a:cs typeface="Times New Roman"/>
                <a:sym typeface="Times New Roman"/>
              </a:rPr>
              <a:t>độc</a:t>
            </a:r>
            <a:r>
              <a:rPr lang="en-US" sz="4800" b="1" dirty="0">
                <a:solidFill>
                  <a:schemeClr val="dk1"/>
                </a:solidFill>
                <a:latin typeface="Times New Roman"/>
                <a:ea typeface="Times New Roman"/>
                <a:cs typeface="Times New Roman"/>
                <a:sym typeface="Times New Roman"/>
              </a:rPr>
              <a:t> </a:t>
            </a:r>
            <a:r>
              <a:rPr lang="en-US" sz="4800" b="1" dirty="0" err="1">
                <a:solidFill>
                  <a:schemeClr val="dk1"/>
                </a:solidFill>
                <a:latin typeface="Times New Roman"/>
                <a:ea typeface="Times New Roman"/>
                <a:cs typeface="Times New Roman"/>
                <a:sym typeface="Times New Roman"/>
              </a:rPr>
              <a:t>ác</a:t>
            </a:r>
            <a:r>
              <a:rPr lang="en-US" sz="4800" b="1" dirty="0">
                <a:solidFill>
                  <a:schemeClr val="dk1"/>
                </a:solidFill>
                <a:latin typeface="Times New Roman"/>
                <a:ea typeface="Times New Roman"/>
                <a:cs typeface="Times New Roman"/>
                <a:sym typeface="Times New Roman"/>
              </a:rPr>
              <a:t>, </a:t>
            </a:r>
            <a:r>
              <a:rPr lang="en-US" sz="4800" b="1" dirty="0" err="1">
                <a:solidFill>
                  <a:schemeClr val="dk1"/>
                </a:solidFill>
                <a:latin typeface="Times New Roman"/>
                <a:ea typeface="Times New Roman"/>
                <a:cs typeface="Times New Roman"/>
                <a:sym typeface="Times New Roman"/>
              </a:rPr>
              <a:t>vô</a:t>
            </a:r>
            <a:r>
              <a:rPr lang="en-US" sz="4800" b="1" dirty="0">
                <a:solidFill>
                  <a:schemeClr val="dk1"/>
                </a:solidFill>
                <a:latin typeface="Times New Roman"/>
                <a:ea typeface="Times New Roman"/>
                <a:cs typeface="Times New Roman"/>
                <a:sym typeface="Times New Roman"/>
              </a:rPr>
              <a:t> </a:t>
            </a:r>
            <a:r>
              <a:rPr lang="en-US" sz="4800" b="1" dirty="0" err="1">
                <a:solidFill>
                  <a:schemeClr val="dk1"/>
                </a:solidFill>
                <a:latin typeface="Times New Roman"/>
                <a:ea typeface="Times New Roman"/>
                <a:cs typeface="Times New Roman"/>
                <a:sym typeface="Times New Roman"/>
              </a:rPr>
              <a:t>nhân</a:t>
            </a:r>
            <a:r>
              <a:rPr lang="en-US" sz="4800" b="1" dirty="0">
                <a:solidFill>
                  <a:schemeClr val="dk1"/>
                </a:solidFill>
                <a:latin typeface="Times New Roman"/>
                <a:ea typeface="Times New Roman"/>
                <a:cs typeface="Times New Roman"/>
                <a:sym typeface="Times New Roman"/>
              </a:rPr>
              <a:t> </a:t>
            </a:r>
            <a:r>
              <a:rPr lang="en-US" sz="4800" b="1" dirty="0" err="1">
                <a:solidFill>
                  <a:schemeClr val="dk1"/>
                </a:solidFill>
                <a:latin typeface="Times New Roman"/>
                <a:ea typeface="Times New Roman"/>
                <a:cs typeface="Times New Roman"/>
                <a:sym typeface="Times New Roman"/>
              </a:rPr>
              <a:t>đạo</a:t>
            </a:r>
            <a:r>
              <a:rPr lang="en-US" sz="4800" b="1" dirty="0">
                <a:solidFill>
                  <a:schemeClr val="dk1"/>
                </a:solidFill>
                <a:latin typeface="Times New Roman"/>
                <a:ea typeface="Times New Roman"/>
                <a:cs typeface="Times New Roman"/>
                <a:sym typeface="Times New Roman"/>
              </a:rPr>
              <a:t> </a:t>
            </a:r>
            <a:r>
              <a:rPr lang="en-US" sz="4800" b="1" dirty="0" err="1">
                <a:solidFill>
                  <a:schemeClr val="dk1"/>
                </a:solidFill>
                <a:latin typeface="Times New Roman"/>
                <a:ea typeface="Times New Roman"/>
                <a:cs typeface="Times New Roman"/>
                <a:sym typeface="Times New Roman"/>
              </a:rPr>
              <a:t>và</a:t>
            </a:r>
            <a:r>
              <a:rPr lang="en-US" sz="4800" b="1" dirty="0">
                <a:solidFill>
                  <a:schemeClr val="dk1"/>
                </a:solidFill>
                <a:latin typeface="Times New Roman"/>
                <a:ea typeface="Times New Roman"/>
                <a:cs typeface="Times New Roman"/>
                <a:sym typeface="Times New Roman"/>
              </a:rPr>
              <a:t> </a:t>
            </a:r>
            <a:r>
              <a:rPr lang="en-US" sz="4800" b="1" dirty="0" err="1">
                <a:solidFill>
                  <a:schemeClr val="dk1"/>
                </a:solidFill>
                <a:latin typeface="Times New Roman"/>
                <a:ea typeface="Times New Roman"/>
                <a:cs typeface="Times New Roman"/>
                <a:sym typeface="Times New Roman"/>
              </a:rPr>
              <a:t>mang</a:t>
            </a:r>
            <a:r>
              <a:rPr lang="en-US" sz="4800" b="1" dirty="0">
                <a:solidFill>
                  <a:schemeClr val="dk1"/>
                </a:solidFill>
                <a:latin typeface="Times New Roman"/>
                <a:ea typeface="Times New Roman"/>
                <a:cs typeface="Times New Roman"/>
                <a:sym typeface="Times New Roman"/>
              </a:rPr>
              <a:t> </a:t>
            </a:r>
            <a:r>
              <a:rPr lang="en-US" sz="4800" b="1" dirty="0" err="1">
                <a:solidFill>
                  <a:schemeClr val="dk1"/>
                </a:solidFill>
                <a:latin typeface="Times New Roman"/>
                <a:ea typeface="Times New Roman"/>
                <a:cs typeface="Times New Roman"/>
                <a:sym typeface="Times New Roman"/>
              </a:rPr>
              <a:t>tính</a:t>
            </a:r>
            <a:r>
              <a:rPr lang="en-US" sz="4800" b="1" dirty="0">
                <a:solidFill>
                  <a:schemeClr val="dk1"/>
                </a:solidFill>
                <a:latin typeface="Times New Roman"/>
                <a:ea typeface="Times New Roman"/>
                <a:cs typeface="Times New Roman"/>
                <a:sym typeface="Times New Roman"/>
              </a:rPr>
              <a:t> </a:t>
            </a:r>
            <a:r>
              <a:rPr lang="en-US" sz="4800" b="1" dirty="0" err="1">
                <a:solidFill>
                  <a:schemeClr val="dk1"/>
                </a:solidFill>
                <a:latin typeface="Times New Roman"/>
                <a:ea typeface="Times New Roman"/>
                <a:cs typeface="Times New Roman"/>
                <a:sym typeface="Times New Roman"/>
              </a:rPr>
              <a:t>chất</a:t>
            </a:r>
            <a:r>
              <a:rPr lang="en-US" sz="4800" b="1" dirty="0">
                <a:solidFill>
                  <a:schemeClr val="dk1"/>
                </a:solidFill>
                <a:latin typeface="Times New Roman"/>
                <a:ea typeface="Times New Roman"/>
                <a:cs typeface="Times New Roman"/>
                <a:sym typeface="Times New Roman"/>
              </a:rPr>
              <a:t> phi </a:t>
            </a:r>
            <a:r>
              <a:rPr lang="en-US" sz="4800" b="1" dirty="0" err="1">
                <a:solidFill>
                  <a:schemeClr val="dk1"/>
                </a:solidFill>
                <a:latin typeface="Times New Roman"/>
                <a:ea typeface="Times New Roman"/>
                <a:cs typeface="Times New Roman"/>
                <a:sym typeface="Times New Roman"/>
              </a:rPr>
              <a:t>nghĩa</a:t>
            </a:r>
            <a:r>
              <a:rPr lang="en-US" sz="4800" b="1" dirty="0">
                <a:solidFill>
                  <a:schemeClr val="dk1"/>
                </a:solidFill>
                <a:latin typeface="Times New Roman"/>
                <a:ea typeface="Times New Roman"/>
                <a:cs typeface="Times New Roman"/>
                <a:sym typeface="Times New Roman"/>
              </a:rPr>
              <a:t> </a:t>
            </a:r>
            <a:r>
              <a:rPr lang="en-US" sz="4800" b="1" dirty="0" err="1">
                <a:solidFill>
                  <a:schemeClr val="dk1"/>
                </a:solidFill>
                <a:latin typeface="Times New Roman"/>
                <a:ea typeface="Times New Roman"/>
                <a:cs typeface="Times New Roman"/>
                <a:sym typeface="Times New Roman"/>
              </a:rPr>
              <a:t>khi</a:t>
            </a:r>
            <a:r>
              <a:rPr lang="en-US" sz="4800" b="1" dirty="0">
                <a:solidFill>
                  <a:schemeClr val="dk1"/>
                </a:solidFill>
                <a:latin typeface="Times New Roman"/>
                <a:ea typeface="Times New Roman"/>
                <a:cs typeface="Times New Roman"/>
                <a:sym typeface="Times New Roman"/>
              </a:rPr>
              <a:t> </a:t>
            </a:r>
            <a:r>
              <a:rPr lang="en-US" sz="4800" b="1" dirty="0" err="1">
                <a:solidFill>
                  <a:schemeClr val="dk1"/>
                </a:solidFill>
                <a:latin typeface="Times New Roman"/>
                <a:ea typeface="Times New Roman"/>
                <a:cs typeface="Times New Roman"/>
                <a:sym typeface="Times New Roman"/>
              </a:rPr>
              <a:t>đã</a:t>
            </a:r>
            <a:r>
              <a:rPr lang="en-US" sz="4800" b="1" dirty="0">
                <a:solidFill>
                  <a:schemeClr val="dk1"/>
                </a:solidFill>
                <a:latin typeface="Times New Roman"/>
                <a:ea typeface="Times New Roman"/>
                <a:cs typeface="Times New Roman"/>
                <a:sym typeface="Times New Roman"/>
              </a:rPr>
              <a:t> </a:t>
            </a:r>
            <a:r>
              <a:rPr lang="en-US" sz="4800" b="1" dirty="0" err="1">
                <a:solidFill>
                  <a:schemeClr val="dk1"/>
                </a:solidFill>
                <a:latin typeface="Times New Roman"/>
                <a:ea typeface="Times New Roman"/>
                <a:cs typeface="Times New Roman"/>
                <a:sym typeface="Times New Roman"/>
              </a:rPr>
              <a:t>nhẫn</a:t>
            </a:r>
            <a:r>
              <a:rPr lang="en-US" sz="4800" b="1" dirty="0">
                <a:solidFill>
                  <a:schemeClr val="dk1"/>
                </a:solidFill>
                <a:latin typeface="Times New Roman"/>
                <a:ea typeface="Times New Roman"/>
                <a:cs typeface="Times New Roman"/>
                <a:sym typeface="Times New Roman"/>
              </a:rPr>
              <a:t> </a:t>
            </a:r>
            <a:r>
              <a:rPr lang="en-US" sz="4800" b="1" dirty="0" err="1">
                <a:solidFill>
                  <a:schemeClr val="dk1"/>
                </a:solidFill>
                <a:latin typeface="Times New Roman"/>
                <a:ea typeface="Times New Roman"/>
                <a:cs typeface="Times New Roman"/>
                <a:sym typeface="Times New Roman"/>
              </a:rPr>
              <a:t>tâm</a:t>
            </a:r>
            <a:r>
              <a:rPr lang="en-US" sz="4800" b="1" dirty="0">
                <a:solidFill>
                  <a:schemeClr val="dk1"/>
                </a:solidFill>
                <a:latin typeface="Times New Roman"/>
                <a:ea typeface="Times New Roman"/>
                <a:cs typeface="Times New Roman"/>
                <a:sym typeface="Times New Roman"/>
              </a:rPr>
              <a:t> </a:t>
            </a:r>
            <a:r>
              <a:rPr lang="en-US" sz="4800" b="1" dirty="0" err="1">
                <a:solidFill>
                  <a:schemeClr val="dk1"/>
                </a:solidFill>
                <a:latin typeface="Times New Roman"/>
                <a:ea typeface="Times New Roman"/>
                <a:cs typeface="Times New Roman"/>
                <a:sym typeface="Times New Roman"/>
              </a:rPr>
              <a:t>cướp</a:t>
            </a:r>
            <a:r>
              <a:rPr lang="en-US" sz="4800" b="1" dirty="0">
                <a:solidFill>
                  <a:schemeClr val="dk1"/>
                </a:solidFill>
                <a:latin typeface="Times New Roman"/>
                <a:ea typeface="Times New Roman"/>
                <a:cs typeface="Times New Roman"/>
                <a:sym typeface="Times New Roman"/>
              </a:rPr>
              <a:t> </a:t>
            </a:r>
            <a:r>
              <a:rPr lang="en-US" sz="4800" b="1" dirty="0" err="1">
                <a:solidFill>
                  <a:schemeClr val="dk1"/>
                </a:solidFill>
                <a:latin typeface="Times New Roman"/>
                <a:ea typeface="Times New Roman"/>
                <a:cs typeface="Times New Roman"/>
                <a:sym typeface="Times New Roman"/>
              </a:rPr>
              <a:t>đi</a:t>
            </a:r>
            <a:r>
              <a:rPr lang="en-US" sz="4800" b="1" dirty="0">
                <a:solidFill>
                  <a:schemeClr val="dk1"/>
                </a:solidFill>
                <a:latin typeface="Times New Roman"/>
                <a:ea typeface="Times New Roman"/>
                <a:cs typeface="Times New Roman"/>
                <a:sym typeface="Times New Roman"/>
              </a:rPr>
              <a:t> </a:t>
            </a:r>
            <a:r>
              <a:rPr lang="en-US" sz="4800" b="1" dirty="0" err="1">
                <a:solidFill>
                  <a:schemeClr val="dk1"/>
                </a:solidFill>
                <a:latin typeface="Times New Roman"/>
                <a:ea typeface="Times New Roman"/>
                <a:cs typeface="Times New Roman"/>
                <a:sym typeface="Times New Roman"/>
              </a:rPr>
              <a:t>sinh</a:t>
            </a:r>
            <a:r>
              <a:rPr lang="en-US" sz="4800" b="1" dirty="0">
                <a:solidFill>
                  <a:schemeClr val="dk1"/>
                </a:solidFill>
                <a:latin typeface="Times New Roman"/>
                <a:ea typeface="Times New Roman"/>
                <a:cs typeface="Times New Roman"/>
                <a:sym typeface="Times New Roman"/>
              </a:rPr>
              <a:t> </a:t>
            </a:r>
            <a:r>
              <a:rPr lang="en-US" sz="4800" b="1" dirty="0" err="1">
                <a:solidFill>
                  <a:schemeClr val="dk1"/>
                </a:solidFill>
                <a:latin typeface="Times New Roman"/>
                <a:ea typeface="Times New Roman"/>
                <a:cs typeface="Times New Roman"/>
                <a:sym typeface="Times New Roman"/>
              </a:rPr>
              <a:t>mạng</a:t>
            </a:r>
            <a:r>
              <a:rPr lang="en-US" sz="4800" b="1" dirty="0">
                <a:solidFill>
                  <a:schemeClr val="dk1"/>
                </a:solidFill>
                <a:latin typeface="Times New Roman"/>
                <a:ea typeface="Times New Roman"/>
                <a:cs typeface="Times New Roman"/>
                <a:sym typeface="Times New Roman"/>
              </a:rPr>
              <a:t> </a:t>
            </a:r>
            <a:r>
              <a:rPr lang="en-US" sz="4800" b="1" dirty="0" err="1">
                <a:solidFill>
                  <a:schemeClr val="dk1"/>
                </a:solidFill>
                <a:latin typeface="Times New Roman"/>
                <a:ea typeface="Times New Roman"/>
                <a:cs typeface="Times New Roman"/>
                <a:sym typeface="Times New Roman"/>
              </a:rPr>
              <a:t>của</a:t>
            </a:r>
            <a:r>
              <a:rPr lang="en-US" sz="4800" b="1" dirty="0">
                <a:solidFill>
                  <a:schemeClr val="dk1"/>
                </a:solidFill>
                <a:latin typeface="Times New Roman"/>
                <a:ea typeface="Times New Roman"/>
                <a:cs typeface="Times New Roman"/>
                <a:sym typeface="Times New Roman"/>
              </a:rPr>
              <a:t> </a:t>
            </a:r>
            <a:r>
              <a:rPr lang="en-US" sz="4800" b="1" dirty="0" err="1">
                <a:solidFill>
                  <a:schemeClr val="dk1"/>
                </a:solidFill>
                <a:latin typeface="Times New Roman"/>
                <a:ea typeface="Times New Roman"/>
                <a:cs typeface="Times New Roman"/>
                <a:sym typeface="Times New Roman"/>
              </a:rPr>
              <a:t>rất</a:t>
            </a:r>
            <a:r>
              <a:rPr lang="en-US" sz="4800" b="1" dirty="0">
                <a:solidFill>
                  <a:schemeClr val="dk1"/>
                </a:solidFill>
                <a:latin typeface="Times New Roman"/>
                <a:ea typeface="Times New Roman"/>
                <a:cs typeface="Times New Roman"/>
                <a:sym typeface="Times New Roman"/>
              </a:rPr>
              <a:t> </a:t>
            </a:r>
            <a:r>
              <a:rPr lang="en-US" sz="4800" b="1" dirty="0" err="1">
                <a:solidFill>
                  <a:schemeClr val="dk1"/>
                </a:solidFill>
                <a:latin typeface="Times New Roman"/>
                <a:ea typeface="Times New Roman"/>
                <a:cs typeface="Times New Roman"/>
                <a:sym typeface="Times New Roman"/>
              </a:rPr>
              <a:t>nhiều</a:t>
            </a:r>
            <a:r>
              <a:rPr lang="en-US" sz="4800" b="1" dirty="0">
                <a:solidFill>
                  <a:schemeClr val="dk1"/>
                </a:solidFill>
                <a:latin typeface="Times New Roman"/>
                <a:ea typeface="Times New Roman"/>
                <a:cs typeface="Times New Roman"/>
                <a:sym typeface="Times New Roman"/>
              </a:rPr>
              <a:t> </a:t>
            </a:r>
            <a:r>
              <a:rPr lang="en-US" sz="4800" b="1" dirty="0" err="1">
                <a:solidFill>
                  <a:schemeClr val="dk1"/>
                </a:solidFill>
                <a:latin typeface="Times New Roman"/>
                <a:ea typeface="Times New Roman"/>
                <a:cs typeface="Times New Roman"/>
                <a:sym typeface="Times New Roman"/>
              </a:rPr>
              <a:t>người</a:t>
            </a:r>
            <a:r>
              <a:rPr lang="en-US" sz="4800" b="1" dirty="0">
                <a:solidFill>
                  <a:schemeClr val="dk1"/>
                </a:solidFill>
                <a:latin typeface="Times New Roman"/>
                <a:ea typeface="Times New Roman"/>
                <a:cs typeface="Times New Roman"/>
                <a:sym typeface="Times New Roman"/>
              </a:rPr>
              <a:t> </a:t>
            </a:r>
            <a:r>
              <a:rPr lang="en-US" sz="4800" b="1" dirty="0" err="1">
                <a:solidFill>
                  <a:schemeClr val="dk1"/>
                </a:solidFill>
                <a:latin typeface="Times New Roman"/>
                <a:ea typeface="Times New Roman"/>
                <a:cs typeface="Times New Roman"/>
                <a:sym typeface="Times New Roman"/>
              </a:rPr>
              <a:t>vô</a:t>
            </a:r>
            <a:r>
              <a:rPr lang="en-US" sz="4800" b="1" dirty="0">
                <a:solidFill>
                  <a:schemeClr val="dk1"/>
                </a:solidFill>
                <a:latin typeface="Times New Roman"/>
                <a:ea typeface="Times New Roman"/>
                <a:cs typeface="Times New Roman"/>
                <a:sym typeface="Times New Roman"/>
              </a:rPr>
              <a:t> </a:t>
            </a:r>
            <a:r>
              <a:rPr lang="en-US" sz="4800" b="1" dirty="0" err="1">
                <a:solidFill>
                  <a:schemeClr val="dk1"/>
                </a:solidFill>
                <a:latin typeface="Times New Roman"/>
                <a:ea typeface="Times New Roman"/>
                <a:cs typeface="Times New Roman"/>
                <a:sym typeface="Times New Roman"/>
              </a:rPr>
              <a:t>tội</a:t>
            </a:r>
            <a:r>
              <a:rPr lang="en-US" sz="4800" b="1" dirty="0">
                <a:solidFill>
                  <a:schemeClr val="dk1"/>
                </a:solidFill>
                <a:latin typeface="Times New Roman"/>
                <a:ea typeface="Times New Roman"/>
                <a:cs typeface="Times New Roman"/>
                <a:sym typeface="Times New Roman"/>
              </a:rPr>
              <a:t> ở </a:t>
            </a:r>
            <a:r>
              <a:rPr lang="en-US" sz="4800" b="1" dirty="0" err="1">
                <a:solidFill>
                  <a:schemeClr val="dk1"/>
                </a:solidFill>
                <a:latin typeface="Times New Roman"/>
                <a:ea typeface="Times New Roman"/>
                <a:cs typeface="Times New Roman"/>
                <a:sym typeface="Times New Roman"/>
              </a:rPr>
              <a:t>Nhật</a:t>
            </a:r>
            <a:r>
              <a:rPr lang="en-US" sz="4800" b="1" dirty="0">
                <a:solidFill>
                  <a:schemeClr val="dk1"/>
                </a:solidFill>
                <a:latin typeface="Times New Roman"/>
                <a:ea typeface="Times New Roman"/>
                <a:cs typeface="Times New Roman"/>
                <a:sym typeface="Times New Roman"/>
              </a:rPr>
              <a:t> </a:t>
            </a:r>
            <a:r>
              <a:rPr lang="en-US" sz="4800" b="1" dirty="0" err="1">
                <a:solidFill>
                  <a:schemeClr val="dk1"/>
                </a:solidFill>
                <a:latin typeface="Times New Roman"/>
                <a:ea typeface="Times New Roman"/>
                <a:cs typeface="Times New Roman"/>
                <a:sym typeface="Times New Roman"/>
              </a:rPr>
              <a:t>Bản</a:t>
            </a:r>
            <a:r>
              <a:rPr lang="en-US" sz="4800" b="1" dirty="0">
                <a:solidFill>
                  <a:schemeClr val="dk1"/>
                </a:solidFill>
                <a:latin typeface="Times New Roman"/>
                <a:ea typeface="Times New Roman"/>
                <a:cs typeface="Times New Roman"/>
                <a:sym typeface="Times New Roman"/>
              </a:rPr>
              <a:t>. </a:t>
            </a:r>
            <a:endParaRPr sz="4800" b="1" dirty="0">
              <a:solidFill>
                <a:schemeClr val="dk1"/>
              </a:solidFill>
              <a:latin typeface="Times New Roman"/>
              <a:ea typeface="Times New Roman"/>
              <a:cs typeface="Times New Roman"/>
              <a:sym typeface="Times New Roman"/>
            </a:endParaRPr>
          </a:p>
        </p:txBody>
      </p:sp>
      <p:pic>
        <p:nvPicPr>
          <p:cNvPr id="521" name="Google Shape;521;p20" descr="Động cơ thúc đẩy Mỹ ném bom nguyên tử Nhật Bản - VnExpress"/>
          <p:cNvPicPr preferRelativeResize="0"/>
          <p:nvPr/>
        </p:nvPicPr>
        <p:blipFill rotWithShape="1">
          <a:blip r:embed="rId9">
            <a:alphaModFix/>
          </a:blip>
          <a:srcRect/>
          <a:stretch/>
        </p:blipFill>
        <p:spPr>
          <a:xfrm>
            <a:off x="1447800" y="3689048"/>
            <a:ext cx="6219288" cy="3731573"/>
          </a:xfrm>
          <a:prstGeom prst="rect">
            <a:avLst/>
          </a:prstGeom>
          <a:noFill/>
          <a:ln>
            <a:noFill/>
          </a:ln>
        </p:spPr>
      </p:pic>
      <p:grpSp>
        <p:nvGrpSpPr>
          <p:cNvPr id="522" name="Google Shape;522;p20"/>
          <p:cNvGrpSpPr/>
          <p:nvPr/>
        </p:nvGrpSpPr>
        <p:grpSpPr>
          <a:xfrm>
            <a:off x="301710" y="358431"/>
            <a:ext cx="7190688" cy="1408398"/>
            <a:chOff x="301710" y="358431"/>
            <a:chExt cx="7190688" cy="1408398"/>
          </a:xfrm>
        </p:grpSpPr>
        <p:sp>
          <p:nvSpPr>
            <p:cNvPr id="523" name="Google Shape;523;p20"/>
            <p:cNvSpPr/>
            <p:nvPr/>
          </p:nvSpPr>
          <p:spPr>
            <a:xfrm>
              <a:off x="457200" y="358431"/>
              <a:ext cx="7035198" cy="1371421"/>
            </a:xfrm>
            <a:prstGeom prst="roundRect">
              <a:avLst>
                <a:gd name="adj" fmla="val 50000"/>
              </a:avLst>
            </a:prstGeom>
            <a:solidFill>
              <a:srgbClr val="FCD7D7"/>
            </a:solidFill>
            <a:ln>
              <a:noFill/>
            </a:ln>
            <a:effectLst>
              <a:outerShdw blurRad="40000" dist="23000" dir="5400000" rotWithShape="0">
                <a:srgbClr val="000000">
                  <a:alpha val="34901"/>
                </a:srgbClr>
              </a:outerShdw>
            </a:effectLst>
          </p:spPr>
          <p:txBody>
            <a:bodyPr spcFirstLastPara="1" wrap="square" lIns="182875" tIns="91425" rIns="182875" bIns="91425" anchor="ctr" anchorCtr="0">
              <a:noAutofit/>
            </a:bodyPr>
            <a:lstStyle/>
            <a:p>
              <a:pPr marL="0" marR="0" lvl="0" indent="0" algn="ctr" rtl="0">
                <a:spcBef>
                  <a:spcPts val="0"/>
                </a:spcBef>
                <a:spcAft>
                  <a:spcPts val="0"/>
                </a:spcAft>
                <a:buNone/>
              </a:pPr>
              <a:r>
                <a:rPr lang="en-US" sz="6400" b="1">
                  <a:solidFill>
                    <a:schemeClr val="dk1"/>
                  </a:solidFill>
                  <a:latin typeface="Times New Roman"/>
                  <a:ea typeface="Times New Roman"/>
                  <a:cs typeface="Times New Roman"/>
                  <a:sym typeface="Times New Roman"/>
                </a:rPr>
                <a:t>Tìm hiểu bài</a:t>
              </a:r>
              <a:endParaRPr sz="6400" b="1">
                <a:solidFill>
                  <a:schemeClr val="dk1"/>
                </a:solidFill>
                <a:latin typeface="Times New Roman"/>
                <a:ea typeface="Times New Roman"/>
                <a:cs typeface="Times New Roman"/>
                <a:sym typeface="Times New Roman"/>
              </a:endParaRPr>
            </a:p>
          </p:txBody>
        </p:sp>
        <p:sp>
          <p:nvSpPr>
            <p:cNvPr id="524" name="Google Shape;524;p20"/>
            <p:cNvSpPr/>
            <p:nvPr/>
          </p:nvSpPr>
          <p:spPr>
            <a:xfrm>
              <a:off x="301710" y="395408"/>
              <a:ext cx="1371421" cy="1371421"/>
            </a:xfrm>
            <a:prstGeom prst="ellipse">
              <a:avLst/>
            </a:prstGeom>
            <a:solidFill>
              <a:srgbClr val="F1A29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25" name="Google Shape;525;p20"/>
            <p:cNvSpPr txBox="1"/>
            <p:nvPr/>
          </p:nvSpPr>
          <p:spPr>
            <a:xfrm>
              <a:off x="638606" y="419398"/>
              <a:ext cx="697627" cy="132343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8000" b="1">
                  <a:solidFill>
                    <a:schemeClr val="lt1"/>
                  </a:solidFill>
                  <a:latin typeface="Times New Roman"/>
                  <a:ea typeface="Times New Roman"/>
                  <a:cs typeface="Times New Roman"/>
                  <a:sym typeface="Times New Roman"/>
                </a:rPr>
                <a:t>2</a:t>
              </a:r>
              <a:endParaRPr sz="8000" b="1">
                <a:solidFill>
                  <a:schemeClr val="lt1"/>
                </a:solidFill>
                <a:latin typeface="Times New Roman"/>
                <a:ea typeface="Times New Roman"/>
                <a:cs typeface="Times New Roman"/>
                <a:sym typeface="Times New Roman"/>
              </a:endParaRPr>
            </a:p>
          </p:txBody>
        </p:sp>
      </p:gr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521"/>
                                        </p:tgtEl>
                                        <p:attrNameLst>
                                          <p:attrName>style.visibility</p:attrName>
                                        </p:attrNameLst>
                                      </p:cBhvr>
                                      <p:to>
                                        <p:strVal val="visible"/>
                                      </p:to>
                                    </p:set>
                                    <p:anim calcmode="lin" valueType="num">
                                      <p:cBhvr additive="base">
                                        <p:cTn id="7" dur="500"/>
                                        <p:tgtEl>
                                          <p:spTgt spid="521"/>
                                        </p:tgtEl>
                                        <p:attrNameLst>
                                          <p:attrName>ppt_w</p:attrName>
                                        </p:attrNameLst>
                                      </p:cBhvr>
                                      <p:tavLst>
                                        <p:tav tm="0">
                                          <p:val>
                                            <p:strVal val="0"/>
                                          </p:val>
                                        </p:tav>
                                        <p:tav tm="100000">
                                          <p:val>
                                            <p:strVal val="#ppt_w"/>
                                          </p:val>
                                        </p:tav>
                                      </p:tavLst>
                                    </p:anim>
                                    <p:anim calcmode="lin" valueType="num">
                                      <p:cBhvr additive="base">
                                        <p:cTn id="8" dur="500"/>
                                        <p:tgtEl>
                                          <p:spTgt spid="521"/>
                                        </p:tgtEl>
                                        <p:attrNameLst>
                                          <p:attrName>ppt_h</p:attrName>
                                        </p:attrNameLst>
                                      </p:cBhvr>
                                      <p:tavLst>
                                        <p:tav tm="0">
                                          <p:val>
                                            <p:str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512"/>
                                        </p:tgtEl>
                                        <p:attrNameLst>
                                          <p:attrName>style.visibility</p:attrName>
                                        </p:attrNameLst>
                                      </p:cBhvr>
                                      <p:to>
                                        <p:strVal val="visible"/>
                                      </p:to>
                                    </p:set>
                                    <p:anim calcmode="lin" valueType="num">
                                      <p:cBhvr additive="base">
                                        <p:cTn id="11" dur="500"/>
                                        <p:tgtEl>
                                          <p:spTgt spid="512"/>
                                        </p:tgtEl>
                                        <p:attrNameLst>
                                          <p:attrName>ppt_w</p:attrName>
                                        </p:attrNameLst>
                                      </p:cBhvr>
                                      <p:tavLst>
                                        <p:tav tm="0">
                                          <p:val>
                                            <p:strVal val="0"/>
                                          </p:val>
                                        </p:tav>
                                        <p:tav tm="100000">
                                          <p:val>
                                            <p:strVal val="#ppt_w"/>
                                          </p:val>
                                        </p:tav>
                                      </p:tavLst>
                                    </p:anim>
                                    <p:anim calcmode="lin" valueType="num">
                                      <p:cBhvr additive="base">
                                        <p:cTn id="12" dur="500"/>
                                        <p:tgtEl>
                                          <p:spTgt spid="512"/>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520"/>
                                        </p:tgtEl>
                                        <p:attrNameLst>
                                          <p:attrName>style.visibility</p:attrName>
                                        </p:attrNameLst>
                                      </p:cBhvr>
                                      <p:to>
                                        <p:strVal val="visible"/>
                                      </p:to>
                                    </p:set>
                                    <p:anim calcmode="lin" valueType="num">
                                      <p:cBhvr additive="base">
                                        <p:cTn id="15" dur="500"/>
                                        <p:tgtEl>
                                          <p:spTgt spid="520"/>
                                        </p:tgtEl>
                                        <p:attrNameLst>
                                          <p:attrName>ppt_w</p:attrName>
                                        </p:attrNameLst>
                                      </p:cBhvr>
                                      <p:tavLst>
                                        <p:tav tm="0">
                                          <p:val>
                                            <p:strVal val="0"/>
                                          </p:val>
                                        </p:tav>
                                        <p:tav tm="100000">
                                          <p:val>
                                            <p:strVal val="#ppt_w"/>
                                          </p:val>
                                        </p:tav>
                                      </p:tavLst>
                                    </p:anim>
                                    <p:anim calcmode="lin" valueType="num">
                                      <p:cBhvr additive="base">
                                        <p:cTn id="16" dur="500"/>
                                        <p:tgtEl>
                                          <p:spTgt spid="520"/>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EF8F8"/>
        </a:solidFill>
        <a:effectLst/>
      </p:bgPr>
    </p:bg>
    <p:spTree>
      <p:nvGrpSpPr>
        <p:cNvPr id="1" name="Shape 530"/>
        <p:cNvGrpSpPr/>
        <p:nvPr/>
      </p:nvGrpSpPr>
      <p:grpSpPr>
        <a:xfrm>
          <a:off x="0" y="0"/>
          <a:ext cx="0" cy="0"/>
          <a:chOff x="0" y="0"/>
          <a:chExt cx="0" cy="0"/>
        </a:xfrm>
      </p:grpSpPr>
      <p:pic>
        <p:nvPicPr>
          <p:cNvPr id="531" name="Google Shape;531;p21"/>
          <p:cNvPicPr preferRelativeResize="0"/>
          <p:nvPr/>
        </p:nvPicPr>
        <p:blipFill rotWithShape="1">
          <a:blip r:embed="rId3">
            <a:alphaModFix/>
          </a:blip>
          <a:srcRect/>
          <a:stretch/>
        </p:blipFill>
        <p:spPr>
          <a:xfrm rot="4112195">
            <a:off x="13714636" y="-450141"/>
            <a:ext cx="10132539" cy="7311640"/>
          </a:xfrm>
          <a:prstGeom prst="rect">
            <a:avLst/>
          </a:prstGeom>
          <a:noFill/>
          <a:ln>
            <a:noFill/>
          </a:ln>
        </p:spPr>
      </p:pic>
      <p:pic>
        <p:nvPicPr>
          <p:cNvPr id="532" name="Google Shape;532;p21"/>
          <p:cNvPicPr preferRelativeResize="0"/>
          <p:nvPr/>
        </p:nvPicPr>
        <p:blipFill rotWithShape="1">
          <a:blip r:embed="rId4">
            <a:alphaModFix/>
          </a:blip>
          <a:srcRect/>
          <a:stretch/>
        </p:blipFill>
        <p:spPr>
          <a:xfrm>
            <a:off x="-2582449" y="957491"/>
            <a:ext cx="4243455" cy="4496377"/>
          </a:xfrm>
          <a:prstGeom prst="rect">
            <a:avLst/>
          </a:prstGeom>
          <a:noFill/>
          <a:ln>
            <a:noFill/>
          </a:ln>
        </p:spPr>
      </p:pic>
      <p:pic>
        <p:nvPicPr>
          <p:cNvPr id="533" name="Google Shape;533;p21"/>
          <p:cNvPicPr preferRelativeResize="0"/>
          <p:nvPr/>
        </p:nvPicPr>
        <p:blipFill rotWithShape="1">
          <a:blip r:embed="rId3">
            <a:alphaModFix/>
          </a:blip>
          <a:srcRect r="25333"/>
          <a:stretch/>
        </p:blipFill>
        <p:spPr>
          <a:xfrm rot="-7064246">
            <a:off x="-2707195" y="5118983"/>
            <a:ext cx="7471790" cy="7221090"/>
          </a:xfrm>
          <a:prstGeom prst="rect">
            <a:avLst/>
          </a:prstGeom>
          <a:noFill/>
          <a:ln>
            <a:noFill/>
          </a:ln>
        </p:spPr>
      </p:pic>
      <p:grpSp>
        <p:nvGrpSpPr>
          <p:cNvPr id="534" name="Google Shape;534;p21"/>
          <p:cNvGrpSpPr/>
          <p:nvPr/>
        </p:nvGrpSpPr>
        <p:grpSpPr>
          <a:xfrm>
            <a:off x="5417364" y="2247901"/>
            <a:ext cx="11215570" cy="7004310"/>
            <a:chOff x="-3810" y="0"/>
            <a:chExt cx="4794459" cy="1460617"/>
          </a:xfrm>
        </p:grpSpPr>
        <p:sp>
          <p:nvSpPr>
            <p:cNvPr id="535" name="Google Shape;535;p21"/>
            <p:cNvSpPr/>
            <p:nvPr/>
          </p:nvSpPr>
          <p:spPr>
            <a:xfrm>
              <a:off x="10160" y="16510"/>
              <a:ext cx="4765249" cy="1433947"/>
            </a:xfrm>
            <a:custGeom>
              <a:avLst/>
              <a:gdLst/>
              <a:ahLst/>
              <a:cxnLst/>
              <a:rect l="l" t="t" r="r" b="b"/>
              <a:pathLst>
                <a:path w="4765249" h="1433947" extrusionOk="0">
                  <a:moveTo>
                    <a:pt x="4765249" y="1433947"/>
                  </a:moveTo>
                  <a:lnTo>
                    <a:pt x="0" y="1426327"/>
                  </a:lnTo>
                  <a:lnTo>
                    <a:pt x="0" y="510557"/>
                  </a:lnTo>
                  <a:lnTo>
                    <a:pt x="17780" y="19050"/>
                  </a:lnTo>
                  <a:lnTo>
                    <a:pt x="2374220" y="0"/>
                  </a:lnTo>
                  <a:lnTo>
                    <a:pt x="4746199" y="5080"/>
                  </a:lnTo>
                  <a:close/>
                </a:path>
              </a:pathLst>
            </a:custGeom>
            <a:solidFill>
              <a:srgbClr val="FEF8F8"/>
            </a:solidFill>
            <a:ln>
              <a:noFill/>
            </a:ln>
          </p:spPr>
        </p:sp>
        <p:sp>
          <p:nvSpPr>
            <p:cNvPr id="536" name="Google Shape;536;p21"/>
            <p:cNvSpPr/>
            <p:nvPr/>
          </p:nvSpPr>
          <p:spPr>
            <a:xfrm>
              <a:off x="-3810" y="0"/>
              <a:ext cx="4794459" cy="1460617"/>
            </a:xfrm>
            <a:custGeom>
              <a:avLst/>
              <a:gdLst/>
              <a:ahLst/>
              <a:cxnLst/>
              <a:rect l="l" t="t" r="r" b="b"/>
              <a:pathLst>
                <a:path w="4794459" h="1460617" extrusionOk="0">
                  <a:moveTo>
                    <a:pt x="4760169" y="21590"/>
                  </a:moveTo>
                  <a:cubicBezTo>
                    <a:pt x="4761439" y="34290"/>
                    <a:pt x="4761439" y="44450"/>
                    <a:pt x="4762709" y="54610"/>
                  </a:cubicBezTo>
                  <a:cubicBezTo>
                    <a:pt x="4765248" y="84991"/>
                    <a:pt x="4766519" y="114890"/>
                    <a:pt x="4769059" y="143721"/>
                  </a:cubicBezTo>
                  <a:cubicBezTo>
                    <a:pt x="4769059" y="185366"/>
                    <a:pt x="4781759" y="1006517"/>
                    <a:pt x="4788109" y="1048162"/>
                  </a:cubicBezTo>
                  <a:cubicBezTo>
                    <a:pt x="4794459" y="1111163"/>
                    <a:pt x="4790648" y="1175232"/>
                    <a:pt x="4790648" y="1238233"/>
                  </a:cubicBezTo>
                  <a:cubicBezTo>
                    <a:pt x="4790648" y="1293760"/>
                    <a:pt x="4791919" y="1345015"/>
                    <a:pt x="4793189" y="1399657"/>
                  </a:cubicBezTo>
                  <a:cubicBezTo>
                    <a:pt x="4793189" y="1421247"/>
                    <a:pt x="4793189" y="1435217"/>
                    <a:pt x="4793189" y="1459347"/>
                  </a:cubicBezTo>
                  <a:cubicBezTo>
                    <a:pt x="4770328" y="1459347"/>
                    <a:pt x="4750009" y="1460617"/>
                    <a:pt x="4719699" y="1459347"/>
                  </a:cubicBezTo>
                  <a:cubicBezTo>
                    <a:pt x="4478380" y="1454267"/>
                    <a:pt x="4233349" y="1460617"/>
                    <a:pt x="3992030" y="1455537"/>
                  </a:cubicBezTo>
                  <a:cubicBezTo>
                    <a:pt x="3847239" y="1451727"/>
                    <a:pt x="3706160" y="1454267"/>
                    <a:pt x="3561369" y="1451727"/>
                  </a:cubicBezTo>
                  <a:cubicBezTo>
                    <a:pt x="3494543" y="1450457"/>
                    <a:pt x="3427716" y="1449187"/>
                    <a:pt x="3360889" y="1447917"/>
                  </a:cubicBezTo>
                  <a:cubicBezTo>
                    <a:pt x="3320051" y="1447917"/>
                    <a:pt x="3282925" y="1449187"/>
                    <a:pt x="3242086" y="1449187"/>
                  </a:cubicBezTo>
                  <a:cubicBezTo>
                    <a:pt x="3138133" y="1447917"/>
                    <a:pt x="2852264" y="1449187"/>
                    <a:pt x="2748311" y="1447917"/>
                  </a:cubicBezTo>
                  <a:cubicBezTo>
                    <a:pt x="2674059" y="1446647"/>
                    <a:pt x="1189021" y="1455537"/>
                    <a:pt x="1114770" y="1454267"/>
                  </a:cubicBezTo>
                  <a:cubicBezTo>
                    <a:pt x="1096207" y="1454267"/>
                    <a:pt x="1073931" y="1455537"/>
                    <a:pt x="1055368" y="1455537"/>
                  </a:cubicBezTo>
                  <a:cubicBezTo>
                    <a:pt x="1010817" y="1455537"/>
                    <a:pt x="969978" y="1456807"/>
                    <a:pt x="925427" y="1456807"/>
                  </a:cubicBezTo>
                  <a:cubicBezTo>
                    <a:pt x="814049" y="1456807"/>
                    <a:pt x="706384" y="1455537"/>
                    <a:pt x="595006" y="1454267"/>
                  </a:cubicBezTo>
                  <a:cubicBezTo>
                    <a:pt x="528180" y="1452997"/>
                    <a:pt x="461353" y="1451727"/>
                    <a:pt x="398239" y="1450457"/>
                  </a:cubicBezTo>
                  <a:cubicBezTo>
                    <a:pt x="279436" y="1449187"/>
                    <a:pt x="160633" y="1447917"/>
                    <a:pt x="48260" y="1447917"/>
                  </a:cubicBezTo>
                  <a:cubicBezTo>
                    <a:pt x="38100" y="1447917"/>
                    <a:pt x="29210" y="1447917"/>
                    <a:pt x="19050" y="1446647"/>
                  </a:cubicBezTo>
                  <a:cubicBezTo>
                    <a:pt x="10160" y="1445377"/>
                    <a:pt x="5080" y="1439027"/>
                    <a:pt x="7620" y="1430137"/>
                  </a:cubicBezTo>
                  <a:cubicBezTo>
                    <a:pt x="16510" y="1398406"/>
                    <a:pt x="12700" y="1371710"/>
                    <a:pt x="11430" y="1343947"/>
                  </a:cubicBezTo>
                  <a:cubicBezTo>
                    <a:pt x="10160" y="1287353"/>
                    <a:pt x="6350" y="1231826"/>
                    <a:pt x="7620" y="1175232"/>
                  </a:cubicBezTo>
                  <a:cubicBezTo>
                    <a:pt x="5080" y="1104756"/>
                    <a:pt x="0" y="232350"/>
                    <a:pt x="7620" y="160806"/>
                  </a:cubicBezTo>
                  <a:cubicBezTo>
                    <a:pt x="8890" y="146925"/>
                    <a:pt x="7620" y="131975"/>
                    <a:pt x="8890" y="118094"/>
                  </a:cubicBezTo>
                  <a:cubicBezTo>
                    <a:pt x="10160" y="95670"/>
                    <a:pt x="12700" y="71110"/>
                    <a:pt x="13970" y="44450"/>
                  </a:cubicBezTo>
                  <a:cubicBezTo>
                    <a:pt x="13970" y="41910"/>
                    <a:pt x="15240" y="39370"/>
                    <a:pt x="16510" y="38100"/>
                  </a:cubicBezTo>
                  <a:cubicBezTo>
                    <a:pt x="38100" y="35560"/>
                    <a:pt x="67818" y="30480"/>
                    <a:pt x="127220" y="29210"/>
                  </a:cubicBezTo>
                  <a:cubicBezTo>
                    <a:pt x="227460" y="25400"/>
                    <a:pt x="327700" y="22860"/>
                    <a:pt x="431652" y="20320"/>
                  </a:cubicBezTo>
                  <a:cubicBezTo>
                    <a:pt x="502192" y="17780"/>
                    <a:pt x="572731" y="16510"/>
                    <a:pt x="639558" y="13970"/>
                  </a:cubicBezTo>
                  <a:cubicBezTo>
                    <a:pt x="706384" y="11430"/>
                    <a:pt x="776924" y="8890"/>
                    <a:pt x="843750" y="8890"/>
                  </a:cubicBezTo>
                  <a:cubicBezTo>
                    <a:pt x="918002" y="7620"/>
                    <a:pt x="992254" y="10160"/>
                    <a:pt x="1066506" y="8890"/>
                  </a:cubicBezTo>
                  <a:cubicBezTo>
                    <a:pt x="1159321" y="8890"/>
                    <a:pt x="2841126" y="6350"/>
                    <a:pt x="2933941" y="5080"/>
                  </a:cubicBezTo>
                  <a:cubicBezTo>
                    <a:pt x="3023043" y="3810"/>
                    <a:pt x="3112145" y="2540"/>
                    <a:pt x="3204960" y="2540"/>
                  </a:cubicBezTo>
                  <a:cubicBezTo>
                    <a:pt x="3357177" y="1270"/>
                    <a:pt x="3505680" y="0"/>
                    <a:pt x="3657897" y="0"/>
                  </a:cubicBezTo>
                  <a:cubicBezTo>
                    <a:pt x="3721011" y="0"/>
                    <a:pt x="3787838" y="2540"/>
                    <a:pt x="3850952" y="2540"/>
                  </a:cubicBezTo>
                  <a:cubicBezTo>
                    <a:pt x="4025444" y="3810"/>
                    <a:pt x="4203648" y="5080"/>
                    <a:pt x="4378140" y="7620"/>
                  </a:cubicBezTo>
                  <a:cubicBezTo>
                    <a:pt x="4470955" y="8890"/>
                    <a:pt x="4563770" y="12700"/>
                    <a:pt x="4656585" y="16510"/>
                  </a:cubicBezTo>
                  <a:cubicBezTo>
                    <a:pt x="4678860" y="16510"/>
                    <a:pt x="4701136" y="16510"/>
                    <a:pt x="4719699" y="16510"/>
                  </a:cubicBezTo>
                  <a:cubicBezTo>
                    <a:pt x="4741119" y="17780"/>
                    <a:pt x="4750009" y="20320"/>
                    <a:pt x="4760169" y="21590"/>
                  </a:cubicBezTo>
                  <a:close/>
                  <a:moveTo>
                    <a:pt x="4770329" y="1442837"/>
                  </a:moveTo>
                  <a:cubicBezTo>
                    <a:pt x="4771598" y="1426327"/>
                    <a:pt x="4772869" y="1413627"/>
                    <a:pt x="4772869" y="1400927"/>
                  </a:cubicBezTo>
                  <a:cubicBezTo>
                    <a:pt x="4771598" y="1339676"/>
                    <a:pt x="4770329" y="1283081"/>
                    <a:pt x="4770329" y="1222216"/>
                  </a:cubicBezTo>
                  <a:cubicBezTo>
                    <a:pt x="4770329" y="1194453"/>
                    <a:pt x="4772869" y="1166689"/>
                    <a:pt x="4771598" y="1138926"/>
                  </a:cubicBezTo>
                  <a:cubicBezTo>
                    <a:pt x="4771598" y="1113299"/>
                    <a:pt x="4770329" y="1086603"/>
                    <a:pt x="4769059" y="1060976"/>
                  </a:cubicBezTo>
                  <a:cubicBezTo>
                    <a:pt x="4763979" y="1021466"/>
                    <a:pt x="4752548" y="203519"/>
                    <a:pt x="4752548" y="164010"/>
                  </a:cubicBezTo>
                  <a:cubicBezTo>
                    <a:pt x="4750009" y="130907"/>
                    <a:pt x="4747469" y="96737"/>
                    <a:pt x="4744929" y="63500"/>
                  </a:cubicBezTo>
                  <a:cubicBezTo>
                    <a:pt x="4743659" y="44450"/>
                    <a:pt x="4742389" y="43180"/>
                    <a:pt x="4708561" y="41910"/>
                  </a:cubicBezTo>
                  <a:cubicBezTo>
                    <a:pt x="4697423" y="41910"/>
                    <a:pt x="4689998" y="41910"/>
                    <a:pt x="4678860" y="40640"/>
                  </a:cubicBezTo>
                  <a:cubicBezTo>
                    <a:pt x="4586045" y="36830"/>
                    <a:pt x="4489518" y="31750"/>
                    <a:pt x="4396703" y="30480"/>
                  </a:cubicBezTo>
                  <a:cubicBezTo>
                    <a:pt x="4170235" y="26670"/>
                    <a:pt x="3940054" y="25400"/>
                    <a:pt x="3713585" y="22860"/>
                  </a:cubicBezTo>
                  <a:cubicBezTo>
                    <a:pt x="3680172" y="22860"/>
                    <a:pt x="3643046" y="22860"/>
                    <a:pt x="3609633" y="22860"/>
                  </a:cubicBezTo>
                  <a:cubicBezTo>
                    <a:pt x="3553944" y="22860"/>
                    <a:pt x="3498255" y="22860"/>
                    <a:pt x="3446279" y="22860"/>
                  </a:cubicBezTo>
                  <a:cubicBezTo>
                    <a:pt x="3327476" y="22860"/>
                    <a:pt x="3208673" y="22860"/>
                    <a:pt x="3093582" y="24130"/>
                  </a:cubicBezTo>
                  <a:cubicBezTo>
                    <a:pt x="2993342" y="25400"/>
                    <a:pt x="1304112" y="29210"/>
                    <a:pt x="1203872" y="29210"/>
                  </a:cubicBezTo>
                  <a:cubicBezTo>
                    <a:pt x="1040518" y="29210"/>
                    <a:pt x="877164" y="26670"/>
                    <a:pt x="713810" y="33020"/>
                  </a:cubicBezTo>
                  <a:cubicBezTo>
                    <a:pt x="628420" y="36830"/>
                    <a:pt x="546743" y="36830"/>
                    <a:pt x="465066" y="38100"/>
                  </a:cubicBezTo>
                  <a:cubicBezTo>
                    <a:pt x="323987" y="41910"/>
                    <a:pt x="182909" y="45720"/>
                    <a:pt x="49530" y="50800"/>
                  </a:cubicBezTo>
                  <a:cubicBezTo>
                    <a:pt x="36830" y="50800"/>
                    <a:pt x="34290" y="53340"/>
                    <a:pt x="33020" y="67906"/>
                  </a:cubicBezTo>
                  <a:cubicBezTo>
                    <a:pt x="31750" y="87127"/>
                    <a:pt x="31750" y="106348"/>
                    <a:pt x="30480" y="125568"/>
                  </a:cubicBezTo>
                  <a:cubicBezTo>
                    <a:pt x="29210" y="157603"/>
                    <a:pt x="26670" y="188570"/>
                    <a:pt x="25400" y="220604"/>
                  </a:cubicBezTo>
                  <a:cubicBezTo>
                    <a:pt x="20320" y="254774"/>
                    <a:pt x="26670" y="1089807"/>
                    <a:pt x="29210" y="1123977"/>
                  </a:cubicBezTo>
                  <a:cubicBezTo>
                    <a:pt x="29210" y="1160282"/>
                    <a:pt x="29210" y="1197656"/>
                    <a:pt x="30480" y="1233962"/>
                  </a:cubicBezTo>
                  <a:cubicBezTo>
                    <a:pt x="30480" y="1260657"/>
                    <a:pt x="33020" y="1287353"/>
                    <a:pt x="33020" y="1314048"/>
                  </a:cubicBezTo>
                  <a:cubicBezTo>
                    <a:pt x="33020" y="1342879"/>
                    <a:pt x="33020" y="1371710"/>
                    <a:pt x="31750" y="1400927"/>
                  </a:cubicBezTo>
                  <a:cubicBezTo>
                    <a:pt x="31750" y="1404737"/>
                    <a:pt x="31750" y="1407277"/>
                    <a:pt x="31750" y="1411087"/>
                  </a:cubicBezTo>
                  <a:cubicBezTo>
                    <a:pt x="31750" y="1421247"/>
                    <a:pt x="35560" y="1425057"/>
                    <a:pt x="44450" y="1425057"/>
                  </a:cubicBezTo>
                  <a:cubicBezTo>
                    <a:pt x="75243" y="1425057"/>
                    <a:pt x="127220" y="1426327"/>
                    <a:pt x="175483" y="1426327"/>
                  </a:cubicBezTo>
                  <a:cubicBezTo>
                    <a:pt x="246023" y="1426327"/>
                    <a:pt x="320275" y="1423787"/>
                    <a:pt x="390814" y="1426327"/>
                  </a:cubicBezTo>
                  <a:cubicBezTo>
                    <a:pt x="505904" y="1430137"/>
                    <a:pt x="620995" y="1432677"/>
                    <a:pt x="736085" y="1431407"/>
                  </a:cubicBezTo>
                  <a:cubicBezTo>
                    <a:pt x="810337" y="1430137"/>
                    <a:pt x="880876" y="1432677"/>
                    <a:pt x="955128" y="1432677"/>
                  </a:cubicBezTo>
                  <a:cubicBezTo>
                    <a:pt x="1062793" y="1432677"/>
                    <a:pt x="1170459" y="1431407"/>
                    <a:pt x="1278124" y="1432677"/>
                  </a:cubicBezTo>
                  <a:cubicBezTo>
                    <a:pt x="1437765" y="1433947"/>
                    <a:pt x="3190110" y="1423787"/>
                    <a:pt x="3353464" y="1426327"/>
                  </a:cubicBezTo>
                  <a:cubicBezTo>
                    <a:pt x="3424003" y="1427597"/>
                    <a:pt x="3494543" y="1428867"/>
                    <a:pt x="3561369" y="1428867"/>
                  </a:cubicBezTo>
                  <a:cubicBezTo>
                    <a:pt x="3683885" y="1431407"/>
                    <a:pt x="3802688" y="1427597"/>
                    <a:pt x="3925204" y="1431407"/>
                  </a:cubicBezTo>
                  <a:cubicBezTo>
                    <a:pt x="4025444" y="1433947"/>
                    <a:pt x="4125684" y="1433947"/>
                    <a:pt x="4225924" y="1436487"/>
                  </a:cubicBezTo>
                  <a:cubicBezTo>
                    <a:pt x="4374427" y="1440297"/>
                    <a:pt x="4522931" y="1442837"/>
                    <a:pt x="4671435" y="1444107"/>
                  </a:cubicBezTo>
                  <a:cubicBezTo>
                    <a:pt x="4727124" y="1444107"/>
                    <a:pt x="4750009" y="1442837"/>
                    <a:pt x="4770329" y="1442837"/>
                  </a:cubicBezTo>
                  <a:close/>
                </a:path>
              </a:pathLst>
            </a:custGeom>
            <a:solidFill>
              <a:srgbClr val="FCD7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37" name="Google Shape;537;p21"/>
          <p:cNvPicPr preferRelativeResize="0"/>
          <p:nvPr/>
        </p:nvPicPr>
        <p:blipFill rotWithShape="1">
          <a:blip r:embed="rId5">
            <a:alphaModFix/>
          </a:blip>
          <a:srcRect/>
          <a:stretch/>
        </p:blipFill>
        <p:spPr>
          <a:xfrm>
            <a:off x="1149155" y="2054797"/>
            <a:ext cx="1231489" cy="1150882"/>
          </a:xfrm>
          <a:prstGeom prst="rect">
            <a:avLst/>
          </a:prstGeom>
          <a:noFill/>
          <a:ln>
            <a:noFill/>
          </a:ln>
        </p:spPr>
      </p:pic>
      <p:pic>
        <p:nvPicPr>
          <p:cNvPr id="538" name="Google Shape;538;p21"/>
          <p:cNvPicPr preferRelativeResize="0"/>
          <p:nvPr/>
        </p:nvPicPr>
        <p:blipFill rotWithShape="1">
          <a:blip r:embed="rId6">
            <a:alphaModFix/>
          </a:blip>
          <a:srcRect/>
          <a:stretch/>
        </p:blipFill>
        <p:spPr>
          <a:xfrm rot="10800000">
            <a:off x="9583685" y="8677875"/>
            <a:ext cx="3152978" cy="613397"/>
          </a:xfrm>
          <a:prstGeom prst="rect">
            <a:avLst/>
          </a:prstGeom>
          <a:noFill/>
          <a:ln>
            <a:noFill/>
          </a:ln>
        </p:spPr>
      </p:pic>
      <p:grpSp>
        <p:nvGrpSpPr>
          <p:cNvPr id="539" name="Google Shape;539;p21"/>
          <p:cNvGrpSpPr/>
          <p:nvPr/>
        </p:nvGrpSpPr>
        <p:grpSpPr>
          <a:xfrm>
            <a:off x="301710" y="358431"/>
            <a:ext cx="7190688" cy="1408398"/>
            <a:chOff x="301710" y="358431"/>
            <a:chExt cx="7190688" cy="1408398"/>
          </a:xfrm>
        </p:grpSpPr>
        <p:sp>
          <p:nvSpPr>
            <p:cNvPr id="540" name="Google Shape;540;p21"/>
            <p:cNvSpPr/>
            <p:nvPr/>
          </p:nvSpPr>
          <p:spPr>
            <a:xfrm>
              <a:off x="457200" y="358431"/>
              <a:ext cx="7035198" cy="1371421"/>
            </a:xfrm>
            <a:prstGeom prst="roundRect">
              <a:avLst>
                <a:gd name="adj" fmla="val 50000"/>
              </a:avLst>
            </a:prstGeom>
            <a:solidFill>
              <a:srgbClr val="FCD7D7"/>
            </a:solidFill>
            <a:ln>
              <a:noFill/>
            </a:ln>
            <a:effectLst>
              <a:outerShdw blurRad="40000" dist="23000" dir="5400000" rotWithShape="0">
                <a:srgbClr val="000000">
                  <a:alpha val="34901"/>
                </a:srgbClr>
              </a:outerShdw>
            </a:effectLst>
          </p:spPr>
          <p:txBody>
            <a:bodyPr spcFirstLastPara="1" wrap="square" lIns="182875" tIns="91425" rIns="182875" bIns="91425" anchor="ctr" anchorCtr="0">
              <a:noAutofit/>
            </a:bodyPr>
            <a:lstStyle/>
            <a:p>
              <a:pPr marL="0" marR="0" lvl="0" indent="0" algn="ctr" rtl="0">
                <a:spcBef>
                  <a:spcPts val="0"/>
                </a:spcBef>
                <a:spcAft>
                  <a:spcPts val="0"/>
                </a:spcAft>
                <a:buNone/>
              </a:pPr>
              <a:r>
                <a:rPr lang="en-US" sz="6400" b="1">
                  <a:solidFill>
                    <a:schemeClr val="dk1"/>
                  </a:solidFill>
                  <a:latin typeface="Times New Roman"/>
                  <a:ea typeface="Times New Roman"/>
                  <a:cs typeface="Times New Roman"/>
                  <a:sym typeface="Times New Roman"/>
                </a:rPr>
                <a:t>Tìm hiểu bài</a:t>
              </a:r>
              <a:endParaRPr sz="6400" b="1">
                <a:solidFill>
                  <a:schemeClr val="dk1"/>
                </a:solidFill>
                <a:latin typeface="Times New Roman"/>
                <a:ea typeface="Times New Roman"/>
                <a:cs typeface="Times New Roman"/>
                <a:sym typeface="Times New Roman"/>
              </a:endParaRPr>
            </a:p>
          </p:txBody>
        </p:sp>
        <p:sp>
          <p:nvSpPr>
            <p:cNvPr id="541" name="Google Shape;541;p21"/>
            <p:cNvSpPr/>
            <p:nvPr/>
          </p:nvSpPr>
          <p:spPr>
            <a:xfrm>
              <a:off x="301710" y="395408"/>
              <a:ext cx="1371421" cy="1371421"/>
            </a:xfrm>
            <a:prstGeom prst="ellipse">
              <a:avLst/>
            </a:prstGeom>
            <a:solidFill>
              <a:srgbClr val="F1A29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42" name="Google Shape;542;p21"/>
            <p:cNvSpPr txBox="1"/>
            <p:nvPr/>
          </p:nvSpPr>
          <p:spPr>
            <a:xfrm>
              <a:off x="638606" y="419398"/>
              <a:ext cx="697627" cy="132343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8000" b="1">
                  <a:solidFill>
                    <a:schemeClr val="lt1"/>
                  </a:solidFill>
                  <a:latin typeface="Times New Roman"/>
                  <a:ea typeface="Times New Roman"/>
                  <a:cs typeface="Times New Roman"/>
                  <a:sym typeface="Times New Roman"/>
                </a:rPr>
                <a:t>2</a:t>
              </a:r>
              <a:endParaRPr sz="8000" b="1">
                <a:solidFill>
                  <a:schemeClr val="lt1"/>
                </a:solidFill>
                <a:latin typeface="Times New Roman"/>
                <a:ea typeface="Times New Roman"/>
                <a:cs typeface="Times New Roman"/>
                <a:sym typeface="Times New Roman"/>
              </a:endParaRPr>
            </a:p>
          </p:txBody>
        </p:sp>
      </p:grpSp>
      <p:sp>
        <p:nvSpPr>
          <p:cNvPr id="543" name="Google Shape;543;p21"/>
          <p:cNvSpPr/>
          <p:nvPr/>
        </p:nvSpPr>
        <p:spPr>
          <a:xfrm>
            <a:off x="301710" y="2930000"/>
            <a:ext cx="4953000" cy="6171902"/>
          </a:xfrm>
          <a:prstGeom prst="ellipse">
            <a:avLst/>
          </a:prstGeom>
          <a:solidFill>
            <a:schemeClr val="lt1"/>
          </a:solidFill>
          <a:ln w="76200" cap="flat" cmpd="sng">
            <a:solidFill>
              <a:srgbClr val="FCD7D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544" name="Google Shape;544;p21"/>
          <p:cNvPicPr preferRelativeResize="0"/>
          <p:nvPr/>
        </p:nvPicPr>
        <p:blipFill rotWithShape="1">
          <a:blip r:embed="rId7">
            <a:alphaModFix/>
          </a:blip>
          <a:srcRect/>
          <a:stretch/>
        </p:blipFill>
        <p:spPr>
          <a:xfrm flipH="1">
            <a:off x="1832573" y="3637381"/>
            <a:ext cx="1891273" cy="1302614"/>
          </a:xfrm>
          <a:prstGeom prst="rect">
            <a:avLst/>
          </a:prstGeom>
          <a:noFill/>
          <a:ln>
            <a:noFill/>
          </a:ln>
        </p:spPr>
      </p:pic>
      <p:sp>
        <p:nvSpPr>
          <p:cNvPr id="545" name="Google Shape;545;p21"/>
          <p:cNvSpPr txBox="1"/>
          <p:nvPr/>
        </p:nvSpPr>
        <p:spPr>
          <a:xfrm>
            <a:off x="710566" y="5401913"/>
            <a:ext cx="4214286" cy="193899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chemeClr val="dk1"/>
                </a:solidFill>
                <a:latin typeface="Times New Roman"/>
                <a:ea typeface="Times New Roman"/>
                <a:cs typeface="Times New Roman"/>
                <a:sym typeface="Times New Roman"/>
              </a:rPr>
              <a:t>Số phận đáng thương của </a:t>
            </a:r>
            <a:endParaRPr/>
          </a:p>
          <a:p>
            <a:pPr marL="0" marR="0" lvl="0" indent="0" algn="ctr" rtl="0">
              <a:spcBef>
                <a:spcPts val="0"/>
              </a:spcBef>
              <a:spcAft>
                <a:spcPts val="0"/>
              </a:spcAft>
              <a:buNone/>
            </a:pPr>
            <a:r>
              <a:rPr lang="en-US" sz="4000" b="1">
                <a:solidFill>
                  <a:schemeClr val="dk1"/>
                </a:solidFill>
                <a:latin typeface="Times New Roman"/>
                <a:ea typeface="Times New Roman"/>
                <a:cs typeface="Times New Roman"/>
                <a:sym typeface="Times New Roman"/>
              </a:rPr>
              <a:t>Xa-xa-cô Xa-xa-ki</a:t>
            </a:r>
            <a:endParaRPr sz="4000" b="1">
              <a:solidFill>
                <a:schemeClr val="dk1"/>
              </a:solidFill>
              <a:latin typeface="Times New Roman"/>
              <a:ea typeface="Times New Roman"/>
              <a:cs typeface="Times New Roman"/>
              <a:sym typeface="Times New Roman"/>
            </a:endParaRPr>
          </a:p>
        </p:txBody>
      </p:sp>
      <p:sp>
        <p:nvSpPr>
          <p:cNvPr id="546" name="Google Shape;546;p21"/>
          <p:cNvSpPr txBox="1"/>
          <p:nvPr/>
        </p:nvSpPr>
        <p:spPr>
          <a:xfrm>
            <a:off x="5587083" y="4009865"/>
            <a:ext cx="9988459" cy="2805600"/>
          </a:xfrm>
          <a:prstGeom prst="rect">
            <a:avLst/>
          </a:prstGeom>
          <a:noFill/>
          <a:ln>
            <a:noFill/>
          </a:ln>
        </p:spPr>
        <p:txBody>
          <a:bodyPr spcFirstLastPara="1" wrap="square" lIns="91425" tIns="45700" rIns="91425" bIns="45700" anchor="t" anchorCtr="0">
            <a:noAutofit/>
          </a:bodyPr>
          <a:lstStyle/>
          <a:p>
            <a:pPr marL="342900" marR="0" lvl="0" indent="-342900" algn="just" rtl="0">
              <a:spcBef>
                <a:spcPts val="0"/>
              </a:spcBef>
              <a:spcAft>
                <a:spcPts val="0"/>
              </a:spcAft>
              <a:buClr>
                <a:schemeClr val="dk1"/>
              </a:buClr>
              <a:buSzPts val="4400"/>
              <a:buFont typeface="Arial"/>
              <a:buChar char="•"/>
            </a:pPr>
            <a:r>
              <a:rPr lang="en-US" sz="4400" b="1">
                <a:solidFill>
                  <a:schemeClr val="dk1"/>
                </a:solidFill>
                <a:latin typeface="Times New Roman"/>
                <a:ea typeface="Times New Roman"/>
                <a:cs typeface="Times New Roman"/>
                <a:sym typeface="Times New Roman"/>
              </a:rPr>
              <a:t>Ung thư bạch cầu năm lên 10 tuổi</a:t>
            </a:r>
            <a:endParaRPr/>
          </a:p>
          <a:p>
            <a:pPr marL="342900" marR="0" lvl="0" indent="-342900" algn="just" rtl="0">
              <a:spcBef>
                <a:spcPts val="880"/>
              </a:spcBef>
              <a:spcAft>
                <a:spcPts val="0"/>
              </a:spcAft>
              <a:buClr>
                <a:schemeClr val="dk1"/>
              </a:buClr>
              <a:buSzPts val="4400"/>
              <a:buFont typeface="Arial"/>
              <a:buChar char="•"/>
            </a:pPr>
            <a:r>
              <a:rPr lang="en-US" sz="4400" b="1">
                <a:solidFill>
                  <a:schemeClr val="dk1"/>
                </a:solidFill>
                <a:latin typeface="Times New Roman"/>
                <a:ea typeface="Times New Roman"/>
                <a:cs typeface="Times New Roman"/>
                <a:sym typeface="Times New Roman"/>
              </a:rPr>
              <a:t>Những ngày cuối đời, hi vọng kéo dài mạng sống bằng cách gấp đủ 1000 con sếu bằng giấy. </a:t>
            </a:r>
            <a:endParaRPr sz="4400" b="1">
              <a:solidFill>
                <a:schemeClr val="dk1"/>
              </a:solidFill>
              <a:latin typeface="Times New Roman"/>
              <a:ea typeface="Times New Roman"/>
              <a:cs typeface="Times New Roman"/>
              <a:sym typeface="Times New Roman"/>
            </a:endParaRPr>
          </a:p>
        </p:txBody>
      </p:sp>
      <p:sp>
        <p:nvSpPr>
          <p:cNvPr id="547" name="Google Shape;547;p21"/>
          <p:cNvSpPr txBox="1"/>
          <p:nvPr/>
        </p:nvSpPr>
        <p:spPr>
          <a:xfrm>
            <a:off x="5617533" y="2702095"/>
            <a:ext cx="13978646"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b="1">
                <a:solidFill>
                  <a:schemeClr val="dk1"/>
                </a:solidFill>
                <a:latin typeface="Times New Roman"/>
                <a:ea typeface="Times New Roman"/>
                <a:cs typeface="Times New Roman"/>
                <a:sym typeface="Times New Roman"/>
              </a:rPr>
              <a:t>Cô bé bị nhiễm phóng xạ nguyên tử khi nào?</a:t>
            </a:r>
            <a:endParaRPr/>
          </a:p>
        </p:txBody>
      </p:sp>
      <p:pic>
        <p:nvPicPr>
          <p:cNvPr id="548" name="Google Shape;548;p21"/>
          <p:cNvPicPr preferRelativeResize="0"/>
          <p:nvPr/>
        </p:nvPicPr>
        <p:blipFill rotWithShape="1">
          <a:blip r:embed="rId8">
            <a:alphaModFix/>
          </a:blip>
          <a:srcRect/>
          <a:stretch/>
        </p:blipFill>
        <p:spPr>
          <a:xfrm>
            <a:off x="14247934" y="4357415"/>
            <a:ext cx="3738355" cy="5450821"/>
          </a:xfrm>
          <a:prstGeom prst="rect">
            <a:avLst/>
          </a:prstGeom>
          <a:noFill/>
          <a:ln>
            <a:noFill/>
          </a:ln>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47"/>
                                        </p:tgtEl>
                                        <p:attrNameLst>
                                          <p:attrName>style.visibility</p:attrName>
                                        </p:attrNameLst>
                                      </p:cBhvr>
                                      <p:to>
                                        <p:strVal val="visible"/>
                                      </p:to>
                                    </p:set>
                                    <p:animEffect transition="in" filter="fade">
                                      <p:cBhvr>
                                        <p:cTn id="7" dur="1000"/>
                                        <p:tgtEl>
                                          <p:spTgt spid="54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46"/>
                                        </p:tgtEl>
                                        <p:attrNameLst>
                                          <p:attrName>style.visibility</p:attrName>
                                        </p:attrNameLst>
                                      </p:cBhvr>
                                      <p:to>
                                        <p:strVal val="visible"/>
                                      </p:to>
                                    </p:set>
                                    <p:animEffect transition="in" filter="fade">
                                      <p:cBhvr>
                                        <p:cTn id="12" dur="500"/>
                                        <p:tgtEl>
                                          <p:spTgt spid="5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EF8F8"/>
        </a:solidFill>
        <a:effectLst/>
      </p:bgPr>
    </p:bg>
    <p:spTree>
      <p:nvGrpSpPr>
        <p:cNvPr id="1" name="Shape 553"/>
        <p:cNvGrpSpPr/>
        <p:nvPr/>
      </p:nvGrpSpPr>
      <p:grpSpPr>
        <a:xfrm>
          <a:off x="0" y="0"/>
          <a:ext cx="0" cy="0"/>
          <a:chOff x="0" y="0"/>
          <a:chExt cx="0" cy="0"/>
        </a:xfrm>
      </p:grpSpPr>
      <p:pic>
        <p:nvPicPr>
          <p:cNvPr id="554" name="Google Shape;554;p22"/>
          <p:cNvPicPr preferRelativeResize="0"/>
          <p:nvPr/>
        </p:nvPicPr>
        <p:blipFill rotWithShape="1">
          <a:blip r:embed="rId3">
            <a:alphaModFix/>
          </a:blip>
          <a:srcRect l="41854" r="30886" b="55189"/>
          <a:stretch/>
        </p:blipFill>
        <p:spPr>
          <a:xfrm>
            <a:off x="14025063" y="5229935"/>
            <a:ext cx="4262938" cy="5057065"/>
          </a:xfrm>
          <a:prstGeom prst="rect">
            <a:avLst/>
          </a:prstGeom>
          <a:noFill/>
          <a:ln>
            <a:noFill/>
          </a:ln>
        </p:spPr>
      </p:pic>
      <p:pic>
        <p:nvPicPr>
          <p:cNvPr id="555" name="Google Shape;555;p22"/>
          <p:cNvPicPr preferRelativeResize="0"/>
          <p:nvPr/>
        </p:nvPicPr>
        <p:blipFill rotWithShape="1">
          <a:blip r:embed="rId4">
            <a:alphaModFix/>
          </a:blip>
          <a:srcRect/>
          <a:stretch/>
        </p:blipFill>
        <p:spPr>
          <a:xfrm>
            <a:off x="-1658209" y="-2004578"/>
            <a:ext cx="4500567" cy="4768813"/>
          </a:xfrm>
          <a:prstGeom prst="rect">
            <a:avLst/>
          </a:prstGeom>
          <a:noFill/>
          <a:ln>
            <a:noFill/>
          </a:ln>
        </p:spPr>
      </p:pic>
      <p:pic>
        <p:nvPicPr>
          <p:cNvPr id="556" name="Google Shape;556;p22"/>
          <p:cNvPicPr preferRelativeResize="0"/>
          <p:nvPr/>
        </p:nvPicPr>
        <p:blipFill rotWithShape="1">
          <a:blip r:embed="rId5">
            <a:alphaModFix/>
          </a:blip>
          <a:srcRect/>
          <a:stretch/>
        </p:blipFill>
        <p:spPr>
          <a:xfrm>
            <a:off x="0" y="9182100"/>
            <a:ext cx="2154614" cy="329068"/>
          </a:xfrm>
          <a:prstGeom prst="rect">
            <a:avLst/>
          </a:prstGeom>
          <a:noFill/>
          <a:ln>
            <a:noFill/>
          </a:ln>
        </p:spPr>
      </p:pic>
      <p:pic>
        <p:nvPicPr>
          <p:cNvPr id="557" name="Google Shape;557;p22"/>
          <p:cNvPicPr preferRelativeResize="0"/>
          <p:nvPr/>
        </p:nvPicPr>
        <p:blipFill rotWithShape="1">
          <a:blip r:embed="rId6">
            <a:alphaModFix/>
          </a:blip>
          <a:srcRect/>
          <a:stretch/>
        </p:blipFill>
        <p:spPr>
          <a:xfrm rot="10800000">
            <a:off x="-310620" y="6139965"/>
            <a:ext cx="3152978" cy="613397"/>
          </a:xfrm>
          <a:prstGeom prst="rect">
            <a:avLst/>
          </a:prstGeom>
          <a:noFill/>
          <a:ln>
            <a:noFill/>
          </a:ln>
        </p:spPr>
      </p:pic>
      <p:pic>
        <p:nvPicPr>
          <p:cNvPr id="558" name="Google Shape;558;p22"/>
          <p:cNvPicPr preferRelativeResize="0"/>
          <p:nvPr/>
        </p:nvPicPr>
        <p:blipFill rotWithShape="1">
          <a:blip r:embed="rId7">
            <a:alphaModFix/>
          </a:blip>
          <a:srcRect/>
          <a:stretch/>
        </p:blipFill>
        <p:spPr>
          <a:xfrm>
            <a:off x="15697200" y="498645"/>
            <a:ext cx="1804390" cy="383843"/>
          </a:xfrm>
          <a:prstGeom prst="rect">
            <a:avLst/>
          </a:prstGeom>
          <a:noFill/>
          <a:ln>
            <a:noFill/>
          </a:ln>
        </p:spPr>
      </p:pic>
      <p:sp>
        <p:nvSpPr>
          <p:cNvPr id="559" name="Google Shape;559;p22"/>
          <p:cNvSpPr/>
          <p:nvPr/>
        </p:nvSpPr>
        <p:spPr>
          <a:xfrm>
            <a:off x="301710" y="2198510"/>
            <a:ext cx="9149820" cy="5410200"/>
          </a:xfrm>
          <a:prstGeom prst="cloudCallout">
            <a:avLst>
              <a:gd name="adj1" fmla="val -103546"/>
              <a:gd name="adj2" fmla="val 10357"/>
            </a:avLst>
          </a:prstGeom>
          <a:solidFill>
            <a:schemeClr val="lt1"/>
          </a:solidFill>
          <a:ln w="76200" cap="flat" cmpd="sng">
            <a:solidFill>
              <a:srgbClr val="FCD7D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560" name="Google Shape;560;p22"/>
          <p:cNvGrpSpPr/>
          <p:nvPr/>
        </p:nvGrpSpPr>
        <p:grpSpPr>
          <a:xfrm>
            <a:off x="301710" y="336497"/>
            <a:ext cx="7190688" cy="1430332"/>
            <a:chOff x="301710" y="336497"/>
            <a:chExt cx="7190688" cy="1430332"/>
          </a:xfrm>
        </p:grpSpPr>
        <p:sp>
          <p:nvSpPr>
            <p:cNvPr id="561" name="Google Shape;561;p22"/>
            <p:cNvSpPr/>
            <p:nvPr/>
          </p:nvSpPr>
          <p:spPr>
            <a:xfrm>
              <a:off x="457200" y="336497"/>
              <a:ext cx="7035198" cy="1371421"/>
            </a:xfrm>
            <a:prstGeom prst="roundRect">
              <a:avLst>
                <a:gd name="adj" fmla="val 50000"/>
              </a:avLst>
            </a:prstGeom>
            <a:solidFill>
              <a:srgbClr val="FCD7D7"/>
            </a:solidFill>
            <a:ln>
              <a:noFill/>
            </a:ln>
            <a:effectLst>
              <a:outerShdw blurRad="40000" dist="23000" dir="5400000" rotWithShape="0">
                <a:srgbClr val="000000">
                  <a:alpha val="34901"/>
                </a:srgbClr>
              </a:outerShdw>
            </a:effectLst>
          </p:spPr>
          <p:txBody>
            <a:bodyPr spcFirstLastPara="1" wrap="square" lIns="182875" tIns="91425" rIns="182875" bIns="91425" anchor="ctr" anchorCtr="0">
              <a:noAutofit/>
            </a:bodyPr>
            <a:lstStyle/>
            <a:p>
              <a:pPr marL="0" marR="0" lvl="0" indent="0" algn="ctr" rtl="0">
                <a:spcBef>
                  <a:spcPts val="0"/>
                </a:spcBef>
                <a:spcAft>
                  <a:spcPts val="0"/>
                </a:spcAft>
                <a:buNone/>
              </a:pPr>
              <a:r>
                <a:rPr lang="en-US" sz="6400" b="1">
                  <a:solidFill>
                    <a:schemeClr val="dk1"/>
                  </a:solidFill>
                  <a:latin typeface="Times New Roman"/>
                  <a:ea typeface="Times New Roman"/>
                  <a:cs typeface="Times New Roman"/>
                  <a:sym typeface="Times New Roman"/>
                </a:rPr>
                <a:t>Tìm hiểu bài</a:t>
              </a:r>
              <a:endParaRPr sz="6400" b="1">
                <a:solidFill>
                  <a:schemeClr val="dk1"/>
                </a:solidFill>
                <a:latin typeface="Times New Roman"/>
                <a:ea typeface="Times New Roman"/>
                <a:cs typeface="Times New Roman"/>
                <a:sym typeface="Times New Roman"/>
              </a:endParaRPr>
            </a:p>
          </p:txBody>
        </p:sp>
        <p:sp>
          <p:nvSpPr>
            <p:cNvPr id="562" name="Google Shape;562;p22"/>
            <p:cNvSpPr/>
            <p:nvPr/>
          </p:nvSpPr>
          <p:spPr>
            <a:xfrm>
              <a:off x="301710" y="395408"/>
              <a:ext cx="1371421" cy="1371421"/>
            </a:xfrm>
            <a:prstGeom prst="ellipse">
              <a:avLst/>
            </a:prstGeom>
            <a:solidFill>
              <a:srgbClr val="F1A29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63" name="Google Shape;563;p22"/>
            <p:cNvSpPr txBox="1"/>
            <p:nvPr/>
          </p:nvSpPr>
          <p:spPr>
            <a:xfrm>
              <a:off x="638606" y="419398"/>
              <a:ext cx="697627" cy="132343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8000" b="1">
                  <a:solidFill>
                    <a:schemeClr val="lt1"/>
                  </a:solidFill>
                  <a:latin typeface="Times New Roman"/>
                  <a:ea typeface="Times New Roman"/>
                  <a:cs typeface="Times New Roman"/>
                  <a:sym typeface="Times New Roman"/>
                </a:rPr>
                <a:t>2</a:t>
              </a:r>
              <a:endParaRPr sz="8000" b="1">
                <a:solidFill>
                  <a:schemeClr val="lt1"/>
                </a:solidFill>
                <a:latin typeface="Times New Roman"/>
                <a:ea typeface="Times New Roman"/>
                <a:cs typeface="Times New Roman"/>
                <a:sym typeface="Times New Roman"/>
              </a:endParaRPr>
            </a:p>
          </p:txBody>
        </p:sp>
      </p:grpSp>
      <p:sp>
        <p:nvSpPr>
          <p:cNvPr id="564" name="Google Shape;564;p22"/>
          <p:cNvSpPr txBox="1"/>
          <p:nvPr/>
        </p:nvSpPr>
        <p:spPr>
          <a:xfrm>
            <a:off x="1059125" y="3418136"/>
            <a:ext cx="6096000" cy="2582400"/>
          </a:xfrm>
          <a:prstGeom prst="rect">
            <a:avLst/>
          </a:prstGeom>
          <a:noFill/>
          <a:ln>
            <a:noFill/>
          </a:ln>
        </p:spPr>
        <p:txBody>
          <a:bodyPr spcFirstLastPara="1" wrap="square" lIns="0" tIns="0" rIns="0" bIns="0" anchor="ctr" anchorCtr="0">
            <a:noAutofit/>
          </a:bodyPr>
          <a:lstStyle/>
          <a:p>
            <a:pPr marL="0" marR="0" lvl="0" indent="0" algn="ctr" rtl="0">
              <a:spcBef>
                <a:spcPts val="600"/>
              </a:spcBef>
              <a:spcAft>
                <a:spcPts val="0"/>
              </a:spcAft>
              <a:buClr>
                <a:schemeClr val="dk1"/>
              </a:buClr>
              <a:buSzPts val="4800"/>
              <a:buFont typeface="Arial"/>
              <a:buNone/>
            </a:pPr>
            <a:r>
              <a:rPr lang="en-US" sz="4800" b="1">
                <a:solidFill>
                  <a:schemeClr val="dk1"/>
                </a:solidFill>
                <a:latin typeface="Times New Roman"/>
                <a:ea typeface="Times New Roman"/>
                <a:cs typeface="Times New Roman"/>
                <a:sym typeface="Times New Roman"/>
              </a:rPr>
              <a:t>Nhưng Xa-xa-cô đã chết khi gấp được 644 con sếu.</a:t>
            </a:r>
            <a:endParaRPr sz="4800" b="1">
              <a:solidFill>
                <a:schemeClr val="dk1"/>
              </a:solidFill>
              <a:latin typeface="Times New Roman"/>
              <a:ea typeface="Times New Roman"/>
              <a:cs typeface="Times New Roman"/>
              <a:sym typeface="Times New Roman"/>
            </a:endParaRPr>
          </a:p>
        </p:txBody>
      </p:sp>
      <p:pic>
        <p:nvPicPr>
          <p:cNvPr id="565" name="Google Shape;565;p22"/>
          <p:cNvPicPr preferRelativeResize="0"/>
          <p:nvPr/>
        </p:nvPicPr>
        <p:blipFill rotWithShape="1">
          <a:blip r:embed="rId8">
            <a:alphaModFix/>
          </a:blip>
          <a:srcRect/>
          <a:stretch/>
        </p:blipFill>
        <p:spPr>
          <a:xfrm>
            <a:off x="7262487" y="3817170"/>
            <a:ext cx="10551768" cy="5783688"/>
          </a:xfrm>
          <a:prstGeom prst="roundRect">
            <a:avLst>
              <a:gd name="adj" fmla="val 16667"/>
            </a:avLst>
          </a:prstGeom>
          <a:noFill/>
          <a:ln>
            <a:noFill/>
          </a:ln>
          <a:effectLst>
            <a:outerShdw blurRad="76200" dist="38100" dir="7800000" algn="tl" rotWithShape="0">
              <a:srgbClr val="000000">
                <a:alpha val="40000"/>
              </a:srgbClr>
            </a:outerShdw>
          </a:effectLst>
        </p:spPr>
      </p:pic>
      <p:sp>
        <p:nvSpPr>
          <p:cNvPr id="566" name="Google Shape;566;p22"/>
          <p:cNvSpPr txBox="1"/>
          <p:nvPr/>
        </p:nvSpPr>
        <p:spPr>
          <a:xfrm>
            <a:off x="1368479" y="3595681"/>
            <a:ext cx="6096000" cy="2582400"/>
          </a:xfrm>
          <a:prstGeom prst="rect">
            <a:avLst/>
          </a:prstGeom>
          <a:noFill/>
          <a:ln>
            <a:noFill/>
          </a:ln>
        </p:spPr>
        <p:txBody>
          <a:bodyPr spcFirstLastPara="1" wrap="square" lIns="0" tIns="0" rIns="0" bIns="0" anchor="ctr" anchorCtr="0">
            <a:noAutofit/>
          </a:bodyPr>
          <a:lstStyle/>
          <a:p>
            <a:pPr marL="0" marR="0" lvl="0" indent="0" algn="ctr" rtl="0">
              <a:spcBef>
                <a:spcPts val="600"/>
              </a:spcBef>
              <a:spcAft>
                <a:spcPts val="0"/>
              </a:spcAft>
              <a:buClr>
                <a:schemeClr val="dk1"/>
              </a:buClr>
              <a:buSzPts val="4800"/>
              <a:buFont typeface="Arial"/>
              <a:buNone/>
            </a:pPr>
            <a:r>
              <a:rPr lang="en-US" sz="4800" b="1">
                <a:solidFill>
                  <a:schemeClr val="dk1"/>
                </a:solidFill>
                <a:latin typeface="Times New Roman"/>
                <a:ea typeface="Times New Roman"/>
                <a:cs typeface="Times New Roman"/>
                <a:sym typeface="Times New Roman"/>
              </a:rPr>
              <a:t>Nếu gấp đủ một nghìn con sếu bằng giấy treo quanh phòng, em sẽ khỏi bệnh</a:t>
            </a:r>
            <a:endParaRPr sz="4800" b="1">
              <a:solidFill>
                <a:schemeClr val="dk1"/>
              </a:solidFill>
              <a:latin typeface="Times New Roman"/>
              <a:ea typeface="Times New Roman"/>
              <a:cs typeface="Times New Roman"/>
              <a:sym typeface="Times New Roman"/>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65"/>
                                        </p:tgtEl>
                                        <p:attrNameLst>
                                          <p:attrName>style.visibility</p:attrName>
                                        </p:attrNameLst>
                                      </p:cBhvr>
                                      <p:to>
                                        <p:strVal val="visible"/>
                                      </p:to>
                                    </p:set>
                                    <p:animEffect transition="in" filter="fade">
                                      <p:cBhvr>
                                        <p:cTn id="7" dur="500"/>
                                        <p:tgtEl>
                                          <p:spTgt spid="56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59"/>
                                        </p:tgtEl>
                                        <p:attrNameLst>
                                          <p:attrName>style.visibility</p:attrName>
                                        </p:attrNameLst>
                                      </p:cBhvr>
                                      <p:to>
                                        <p:strVal val="visible"/>
                                      </p:to>
                                    </p:set>
                                    <p:animEffect transition="in" filter="fade">
                                      <p:cBhvr>
                                        <p:cTn id="12" dur="500"/>
                                        <p:tgtEl>
                                          <p:spTgt spid="55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66"/>
                                        </p:tgtEl>
                                        <p:attrNameLst>
                                          <p:attrName>style.visibility</p:attrName>
                                        </p:attrNameLst>
                                      </p:cBhvr>
                                      <p:to>
                                        <p:strVal val="visible"/>
                                      </p:to>
                                    </p:set>
                                    <p:animEffect transition="in" filter="fade">
                                      <p:cBhvr>
                                        <p:cTn id="17" dur="1000"/>
                                        <p:tgtEl>
                                          <p:spTgt spid="56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566"/>
                                        </p:tgtEl>
                                      </p:cBhvr>
                                    </p:animEffect>
                                    <p:set>
                                      <p:cBhvr>
                                        <p:cTn id="22" dur="1" fill="hold">
                                          <p:stCondLst>
                                            <p:cond delay="500"/>
                                          </p:stCondLst>
                                        </p:cTn>
                                        <p:tgtEl>
                                          <p:spTgt spid="56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64"/>
                                        </p:tgtEl>
                                        <p:attrNameLst>
                                          <p:attrName>style.visibility</p:attrName>
                                        </p:attrNameLst>
                                      </p:cBhvr>
                                      <p:to>
                                        <p:strVal val="visible"/>
                                      </p:to>
                                    </p:set>
                                    <p:animEffect transition="in" filter="fade">
                                      <p:cBhvr>
                                        <p:cTn id="27" dur="1000"/>
                                        <p:tgtEl>
                                          <p:spTgt spid="5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EF8F8"/>
        </a:solidFill>
        <a:effectLst/>
      </p:bgPr>
    </p:bg>
    <p:spTree>
      <p:nvGrpSpPr>
        <p:cNvPr id="1" name="Shape 571"/>
        <p:cNvGrpSpPr/>
        <p:nvPr/>
      </p:nvGrpSpPr>
      <p:grpSpPr>
        <a:xfrm>
          <a:off x="0" y="0"/>
          <a:ext cx="0" cy="0"/>
          <a:chOff x="0" y="0"/>
          <a:chExt cx="0" cy="0"/>
        </a:xfrm>
      </p:grpSpPr>
      <p:pic>
        <p:nvPicPr>
          <p:cNvPr id="572" name="Google Shape;572;p23"/>
          <p:cNvPicPr preferRelativeResize="0"/>
          <p:nvPr/>
        </p:nvPicPr>
        <p:blipFill rotWithShape="1">
          <a:blip r:embed="rId3">
            <a:alphaModFix/>
          </a:blip>
          <a:srcRect/>
          <a:stretch/>
        </p:blipFill>
        <p:spPr>
          <a:xfrm rot="5400000">
            <a:off x="11330628" y="1221181"/>
            <a:ext cx="9683581" cy="6987672"/>
          </a:xfrm>
          <a:prstGeom prst="rect">
            <a:avLst/>
          </a:prstGeom>
          <a:noFill/>
          <a:ln>
            <a:noFill/>
          </a:ln>
        </p:spPr>
      </p:pic>
      <p:pic>
        <p:nvPicPr>
          <p:cNvPr id="573" name="Google Shape;573;p23"/>
          <p:cNvPicPr preferRelativeResize="0"/>
          <p:nvPr/>
        </p:nvPicPr>
        <p:blipFill rotWithShape="1">
          <a:blip r:embed="rId4">
            <a:alphaModFix/>
          </a:blip>
          <a:srcRect/>
          <a:stretch/>
        </p:blipFill>
        <p:spPr>
          <a:xfrm rot="-8516182">
            <a:off x="14540855" y="-992567"/>
            <a:ext cx="4315494" cy="4115903"/>
          </a:xfrm>
          <a:prstGeom prst="rect">
            <a:avLst/>
          </a:prstGeom>
          <a:noFill/>
          <a:ln>
            <a:noFill/>
          </a:ln>
        </p:spPr>
      </p:pic>
      <p:pic>
        <p:nvPicPr>
          <p:cNvPr id="574" name="Google Shape;574;p23"/>
          <p:cNvPicPr preferRelativeResize="0"/>
          <p:nvPr/>
        </p:nvPicPr>
        <p:blipFill rotWithShape="1">
          <a:blip r:embed="rId5">
            <a:alphaModFix/>
          </a:blip>
          <a:srcRect/>
          <a:stretch/>
        </p:blipFill>
        <p:spPr>
          <a:xfrm rot="-252168">
            <a:off x="12940391" y="9823948"/>
            <a:ext cx="4760345" cy="926103"/>
          </a:xfrm>
          <a:prstGeom prst="rect">
            <a:avLst/>
          </a:prstGeom>
          <a:noFill/>
          <a:ln>
            <a:noFill/>
          </a:ln>
        </p:spPr>
      </p:pic>
      <p:pic>
        <p:nvPicPr>
          <p:cNvPr id="575" name="Google Shape;575;p23"/>
          <p:cNvPicPr preferRelativeResize="0"/>
          <p:nvPr/>
        </p:nvPicPr>
        <p:blipFill rotWithShape="1">
          <a:blip r:embed="rId6">
            <a:alphaModFix/>
          </a:blip>
          <a:srcRect/>
          <a:stretch/>
        </p:blipFill>
        <p:spPr>
          <a:xfrm>
            <a:off x="15320563" y="4521689"/>
            <a:ext cx="2272469" cy="2123726"/>
          </a:xfrm>
          <a:prstGeom prst="rect">
            <a:avLst/>
          </a:prstGeom>
          <a:noFill/>
          <a:ln>
            <a:noFill/>
          </a:ln>
        </p:spPr>
      </p:pic>
      <p:pic>
        <p:nvPicPr>
          <p:cNvPr id="576" name="Google Shape;576;p23"/>
          <p:cNvPicPr preferRelativeResize="0"/>
          <p:nvPr/>
        </p:nvPicPr>
        <p:blipFill rotWithShape="1">
          <a:blip r:embed="rId7">
            <a:alphaModFix/>
          </a:blip>
          <a:srcRect/>
          <a:stretch/>
        </p:blipFill>
        <p:spPr>
          <a:xfrm rot="594513">
            <a:off x="6717580" y="-2191497"/>
            <a:ext cx="5661375" cy="3973256"/>
          </a:xfrm>
          <a:prstGeom prst="rect">
            <a:avLst/>
          </a:prstGeom>
          <a:noFill/>
          <a:ln>
            <a:noFill/>
          </a:ln>
        </p:spPr>
      </p:pic>
      <p:grpSp>
        <p:nvGrpSpPr>
          <p:cNvPr id="577" name="Google Shape;577;p23"/>
          <p:cNvGrpSpPr/>
          <p:nvPr/>
        </p:nvGrpSpPr>
        <p:grpSpPr>
          <a:xfrm>
            <a:off x="301710" y="358431"/>
            <a:ext cx="7190688" cy="1408398"/>
            <a:chOff x="301710" y="358431"/>
            <a:chExt cx="7190688" cy="1408398"/>
          </a:xfrm>
        </p:grpSpPr>
        <p:sp>
          <p:nvSpPr>
            <p:cNvPr id="578" name="Google Shape;578;p23"/>
            <p:cNvSpPr/>
            <p:nvPr/>
          </p:nvSpPr>
          <p:spPr>
            <a:xfrm>
              <a:off x="457200" y="358431"/>
              <a:ext cx="7035198" cy="1371421"/>
            </a:xfrm>
            <a:prstGeom prst="roundRect">
              <a:avLst>
                <a:gd name="adj" fmla="val 50000"/>
              </a:avLst>
            </a:prstGeom>
            <a:solidFill>
              <a:srgbClr val="FCD7D7"/>
            </a:solidFill>
            <a:ln>
              <a:noFill/>
            </a:ln>
            <a:effectLst>
              <a:outerShdw blurRad="40000" dist="23000" dir="5400000" rotWithShape="0">
                <a:srgbClr val="000000">
                  <a:alpha val="34901"/>
                </a:srgbClr>
              </a:outerShdw>
            </a:effectLst>
          </p:spPr>
          <p:txBody>
            <a:bodyPr spcFirstLastPara="1" wrap="square" lIns="182875" tIns="91425" rIns="182875" bIns="91425" anchor="ctr" anchorCtr="0">
              <a:noAutofit/>
            </a:bodyPr>
            <a:lstStyle/>
            <a:p>
              <a:pPr marL="0" marR="0" lvl="0" indent="0" algn="ctr" rtl="0">
                <a:spcBef>
                  <a:spcPts val="0"/>
                </a:spcBef>
                <a:spcAft>
                  <a:spcPts val="0"/>
                </a:spcAft>
                <a:buNone/>
              </a:pPr>
              <a:r>
                <a:rPr lang="en-US" sz="6400" b="1">
                  <a:solidFill>
                    <a:schemeClr val="dk1"/>
                  </a:solidFill>
                  <a:latin typeface="Times New Roman"/>
                  <a:ea typeface="Times New Roman"/>
                  <a:cs typeface="Times New Roman"/>
                  <a:sym typeface="Times New Roman"/>
                </a:rPr>
                <a:t>Tìm hiểu bài</a:t>
              </a:r>
              <a:endParaRPr sz="6400" b="1">
                <a:solidFill>
                  <a:schemeClr val="dk1"/>
                </a:solidFill>
                <a:latin typeface="Times New Roman"/>
                <a:ea typeface="Times New Roman"/>
                <a:cs typeface="Times New Roman"/>
                <a:sym typeface="Times New Roman"/>
              </a:endParaRPr>
            </a:p>
          </p:txBody>
        </p:sp>
        <p:sp>
          <p:nvSpPr>
            <p:cNvPr id="579" name="Google Shape;579;p23"/>
            <p:cNvSpPr/>
            <p:nvPr/>
          </p:nvSpPr>
          <p:spPr>
            <a:xfrm>
              <a:off x="301710" y="395408"/>
              <a:ext cx="1371421" cy="1371421"/>
            </a:xfrm>
            <a:prstGeom prst="ellipse">
              <a:avLst/>
            </a:prstGeom>
            <a:solidFill>
              <a:srgbClr val="F1A29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80" name="Google Shape;580;p23"/>
            <p:cNvSpPr txBox="1"/>
            <p:nvPr/>
          </p:nvSpPr>
          <p:spPr>
            <a:xfrm>
              <a:off x="638606" y="419398"/>
              <a:ext cx="697627" cy="132343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8000" b="1">
                  <a:solidFill>
                    <a:schemeClr val="lt1"/>
                  </a:solidFill>
                  <a:latin typeface="Times New Roman"/>
                  <a:ea typeface="Times New Roman"/>
                  <a:cs typeface="Times New Roman"/>
                  <a:sym typeface="Times New Roman"/>
                </a:rPr>
                <a:t>2</a:t>
              </a:r>
              <a:endParaRPr sz="8000" b="1">
                <a:solidFill>
                  <a:schemeClr val="lt1"/>
                </a:solidFill>
                <a:latin typeface="Times New Roman"/>
                <a:ea typeface="Times New Roman"/>
                <a:cs typeface="Times New Roman"/>
                <a:sym typeface="Times New Roman"/>
              </a:endParaRPr>
            </a:p>
          </p:txBody>
        </p:sp>
      </p:grpSp>
      <p:sp>
        <p:nvSpPr>
          <p:cNvPr id="581" name="Google Shape;581;p23"/>
          <p:cNvSpPr/>
          <p:nvPr/>
        </p:nvSpPr>
        <p:spPr>
          <a:xfrm>
            <a:off x="7315200" y="2847883"/>
            <a:ext cx="8534400" cy="6171902"/>
          </a:xfrm>
          <a:prstGeom prst="ellipse">
            <a:avLst/>
          </a:prstGeom>
          <a:solidFill>
            <a:schemeClr val="lt1"/>
          </a:solidFill>
          <a:ln w="76200" cap="flat" cmpd="sng">
            <a:solidFill>
              <a:srgbClr val="FCD7D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82" name="Google Shape;582;p23"/>
          <p:cNvSpPr txBox="1"/>
          <p:nvPr/>
        </p:nvSpPr>
        <p:spPr>
          <a:xfrm>
            <a:off x="8338940" y="3856342"/>
            <a:ext cx="6737578" cy="415498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dirty="0">
                <a:solidFill>
                  <a:schemeClr val="dk1"/>
                </a:solidFill>
                <a:latin typeface="Times New Roman"/>
                <a:ea typeface="Times New Roman"/>
                <a:cs typeface="Times New Roman"/>
                <a:sym typeface="Times New Roman"/>
              </a:rPr>
              <a:t> </a:t>
            </a:r>
            <a:r>
              <a:rPr lang="en-US" sz="4400" b="1" dirty="0" err="1">
                <a:solidFill>
                  <a:schemeClr val="dk1"/>
                </a:solidFill>
                <a:latin typeface="Times New Roman"/>
                <a:ea typeface="Times New Roman"/>
                <a:cs typeface="Times New Roman"/>
                <a:sym typeface="Times New Roman"/>
              </a:rPr>
              <a:t>Xa</a:t>
            </a:r>
            <a:r>
              <a:rPr lang="en-US" sz="4400" b="1" dirty="0">
                <a:solidFill>
                  <a:schemeClr val="dk1"/>
                </a:solidFill>
                <a:latin typeface="Times New Roman"/>
                <a:ea typeface="Times New Roman"/>
                <a:cs typeface="Times New Roman"/>
                <a:sym typeface="Times New Roman"/>
              </a:rPr>
              <a:t> – </a:t>
            </a:r>
            <a:r>
              <a:rPr lang="en-US" sz="4400" b="1" dirty="0" err="1">
                <a:solidFill>
                  <a:schemeClr val="dk1"/>
                </a:solidFill>
                <a:latin typeface="Times New Roman"/>
                <a:ea typeface="Times New Roman"/>
                <a:cs typeface="Times New Roman"/>
                <a:sym typeface="Times New Roman"/>
              </a:rPr>
              <a:t>xa</a:t>
            </a:r>
            <a:r>
              <a:rPr lang="en-US" sz="4400" b="1" dirty="0">
                <a:solidFill>
                  <a:schemeClr val="dk1"/>
                </a:solidFill>
                <a:latin typeface="Times New Roman"/>
                <a:ea typeface="Times New Roman"/>
                <a:cs typeface="Times New Roman"/>
                <a:sym typeface="Times New Roman"/>
              </a:rPr>
              <a:t> – </a:t>
            </a:r>
            <a:r>
              <a:rPr lang="en-US" sz="4400" b="1" dirty="0" err="1">
                <a:solidFill>
                  <a:schemeClr val="dk1"/>
                </a:solidFill>
                <a:latin typeface="Times New Roman"/>
                <a:ea typeface="Times New Roman"/>
                <a:cs typeface="Times New Roman"/>
                <a:sym typeface="Times New Roman"/>
              </a:rPr>
              <a:t>cô</a:t>
            </a:r>
            <a:r>
              <a:rPr lang="en-US" sz="4400" b="1" dirty="0">
                <a:solidFill>
                  <a:schemeClr val="dk1"/>
                </a:solidFill>
                <a:latin typeface="Times New Roman"/>
                <a:ea typeface="Times New Roman"/>
                <a:cs typeface="Times New Roman"/>
                <a:sym typeface="Times New Roman"/>
              </a:rPr>
              <a:t> </a:t>
            </a:r>
            <a:r>
              <a:rPr lang="en-US" sz="4400" b="1" dirty="0" err="1">
                <a:solidFill>
                  <a:schemeClr val="dk1"/>
                </a:solidFill>
                <a:latin typeface="Times New Roman"/>
                <a:ea typeface="Times New Roman"/>
                <a:cs typeface="Times New Roman"/>
                <a:sym typeface="Times New Roman"/>
              </a:rPr>
              <a:t>vô</a:t>
            </a:r>
            <a:r>
              <a:rPr lang="en-US" sz="4400" b="1" dirty="0">
                <a:solidFill>
                  <a:schemeClr val="dk1"/>
                </a:solidFill>
                <a:latin typeface="Times New Roman"/>
                <a:ea typeface="Times New Roman"/>
                <a:cs typeface="Times New Roman"/>
                <a:sym typeface="Times New Roman"/>
              </a:rPr>
              <a:t> </a:t>
            </a:r>
            <a:r>
              <a:rPr lang="en-US" sz="4400" b="1" dirty="0" err="1">
                <a:solidFill>
                  <a:schemeClr val="dk1"/>
                </a:solidFill>
                <a:latin typeface="Times New Roman"/>
                <a:ea typeface="Times New Roman"/>
                <a:cs typeface="Times New Roman"/>
                <a:sym typeface="Times New Roman"/>
              </a:rPr>
              <a:t>tội</a:t>
            </a:r>
            <a:r>
              <a:rPr lang="en-US" sz="4400" b="1" dirty="0">
                <a:solidFill>
                  <a:schemeClr val="dk1"/>
                </a:solidFill>
                <a:latin typeface="Times New Roman"/>
                <a:ea typeface="Times New Roman"/>
                <a:cs typeface="Times New Roman"/>
                <a:sym typeface="Times New Roman"/>
              </a:rPr>
              <a:t> , </a:t>
            </a:r>
            <a:r>
              <a:rPr lang="en-US" sz="4400" b="1" dirty="0" err="1">
                <a:solidFill>
                  <a:schemeClr val="dk1"/>
                </a:solidFill>
                <a:latin typeface="Times New Roman"/>
                <a:ea typeface="Times New Roman"/>
                <a:cs typeface="Times New Roman"/>
                <a:sym typeface="Times New Roman"/>
              </a:rPr>
              <a:t>đáng</a:t>
            </a:r>
            <a:r>
              <a:rPr lang="en-US" sz="4400" b="1" dirty="0">
                <a:solidFill>
                  <a:schemeClr val="dk1"/>
                </a:solidFill>
                <a:latin typeface="Times New Roman"/>
                <a:ea typeface="Times New Roman"/>
                <a:cs typeface="Times New Roman"/>
                <a:sym typeface="Times New Roman"/>
              </a:rPr>
              <a:t> </a:t>
            </a:r>
            <a:r>
              <a:rPr lang="en-US" sz="4400" b="1" dirty="0" err="1">
                <a:solidFill>
                  <a:schemeClr val="dk1"/>
                </a:solidFill>
                <a:latin typeface="Times New Roman"/>
                <a:ea typeface="Times New Roman"/>
                <a:cs typeface="Times New Roman"/>
                <a:sym typeface="Times New Roman"/>
              </a:rPr>
              <a:t>thương</a:t>
            </a:r>
            <a:r>
              <a:rPr lang="en-US" sz="4400" b="1" dirty="0">
                <a:solidFill>
                  <a:schemeClr val="dk1"/>
                </a:solidFill>
                <a:latin typeface="Times New Roman"/>
                <a:ea typeface="Times New Roman"/>
                <a:cs typeface="Times New Roman"/>
                <a:sym typeface="Times New Roman"/>
              </a:rPr>
              <a:t>. </a:t>
            </a:r>
            <a:r>
              <a:rPr lang="en-US" sz="4400" b="1" dirty="0" err="1">
                <a:solidFill>
                  <a:schemeClr val="dk1"/>
                </a:solidFill>
                <a:latin typeface="Times New Roman"/>
                <a:ea typeface="Times New Roman"/>
                <a:cs typeface="Times New Roman"/>
                <a:sym typeface="Times New Roman"/>
              </a:rPr>
              <a:t>Em</a:t>
            </a:r>
            <a:r>
              <a:rPr lang="en-US" sz="4400" b="1" dirty="0">
                <a:solidFill>
                  <a:schemeClr val="dk1"/>
                </a:solidFill>
                <a:latin typeface="Times New Roman"/>
                <a:ea typeface="Times New Roman"/>
                <a:cs typeface="Times New Roman"/>
                <a:sym typeface="Times New Roman"/>
              </a:rPr>
              <a:t> </a:t>
            </a:r>
            <a:r>
              <a:rPr lang="en-US" sz="4400" b="1" dirty="0" err="1">
                <a:solidFill>
                  <a:schemeClr val="dk1"/>
                </a:solidFill>
                <a:latin typeface="Times New Roman"/>
                <a:ea typeface="Times New Roman"/>
                <a:cs typeface="Times New Roman"/>
                <a:sym typeface="Times New Roman"/>
              </a:rPr>
              <a:t>chết</a:t>
            </a:r>
            <a:r>
              <a:rPr lang="en-US" sz="4400" b="1" dirty="0">
                <a:solidFill>
                  <a:schemeClr val="dk1"/>
                </a:solidFill>
                <a:latin typeface="Times New Roman"/>
                <a:ea typeface="Times New Roman"/>
                <a:cs typeface="Times New Roman"/>
                <a:sym typeface="Times New Roman"/>
              </a:rPr>
              <a:t> </a:t>
            </a:r>
            <a:r>
              <a:rPr lang="en-US" sz="4400" b="1" dirty="0" err="1">
                <a:solidFill>
                  <a:schemeClr val="dk1"/>
                </a:solidFill>
                <a:latin typeface="Times New Roman"/>
                <a:ea typeface="Times New Roman"/>
                <a:cs typeface="Times New Roman"/>
                <a:sym typeface="Times New Roman"/>
              </a:rPr>
              <a:t>khi</a:t>
            </a:r>
            <a:r>
              <a:rPr lang="en-US" sz="4400" b="1" dirty="0">
                <a:solidFill>
                  <a:schemeClr val="dk1"/>
                </a:solidFill>
                <a:latin typeface="Times New Roman"/>
                <a:ea typeface="Times New Roman"/>
                <a:cs typeface="Times New Roman"/>
                <a:sym typeface="Times New Roman"/>
              </a:rPr>
              <a:t> </a:t>
            </a:r>
            <a:r>
              <a:rPr lang="en-US" sz="4400" b="1" dirty="0" err="1">
                <a:solidFill>
                  <a:schemeClr val="dk1"/>
                </a:solidFill>
                <a:latin typeface="Times New Roman"/>
                <a:ea typeface="Times New Roman"/>
                <a:cs typeface="Times New Roman"/>
                <a:sym typeface="Times New Roman"/>
              </a:rPr>
              <a:t>còn</a:t>
            </a:r>
            <a:r>
              <a:rPr lang="en-US" sz="4400" b="1" dirty="0">
                <a:solidFill>
                  <a:schemeClr val="dk1"/>
                </a:solidFill>
                <a:latin typeface="Times New Roman"/>
                <a:ea typeface="Times New Roman"/>
                <a:cs typeface="Times New Roman"/>
                <a:sym typeface="Times New Roman"/>
              </a:rPr>
              <a:t> </a:t>
            </a:r>
            <a:r>
              <a:rPr lang="en-US" sz="4400" b="1" dirty="0" err="1">
                <a:solidFill>
                  <a:schemeClr val="dk1"/>
                </a:solidFill>
                <a:latin typeface="Times New Roman"/>
                <a:ea typeface="Times New Roman"/>
                <a:cs typeface="Times New Roman"/>
                <a:sym typeface="Times New Roman"/>
              </a:rPr>
              <a:t>quá</a:t>
            </a:r>
            <a:r>
              <a:rPr lang="en-US" sz="4400" b="1" dirty="0">
                <a:solidFill>
                  <a:schemeClr val="dk1"/>
                </a:solidFill>
                <a:latin typeface="Times New Roman"/>
                <a:ea typeface="Times New Roman"/>
                <a:cs typeface="Times New Roman"/>
                <a:sym typeface="Times New Roman"/>
              </a:rPr>
              <a:t> </a:t>
            </a:r>
            <a:r>
              <a:rPr lang="en-US" sz="4400" b="1" dirty="0" err="1">
                <a:solidFill>
                  <a:schemeClr val="dk1"/>
                </a:solidFill>
                <a:latin typeface="Times New Roman"/>
                <a:ea typeface="Times New Roman"/>
                <a:cs typeface="Times New Roman"/>
                <a:sym typeface="Times New Roman"/>
              </a:rPr>
              <a:t>nhỏ</a:t>
            </a:r>
            <a:r>
              <a:rPr lang="en-US" sz="4400" b="1" dirty="0">
                <a:solidFill>
                  <a:schemeClr val="dk1"/>
                </a:solidFill>
                <a:latin typeface="Times New Roman"/>
                <a:ea typeface="Times New Roman"/>
                <a:cs typeface="Times New Roman"/>
                <a:sym typeface="Times New Roman"/>
              </a:rPr>
              <a:t>. </a:t>
            </a:r>
            <a:r>
              <a:rPr lang="en-US" sz="4400" b="1" dirty="0" err="1">
                <a:solidFill>
                  <a:schemeClr val="dk1"/>
                </a:solidFill>
                <a:latin typeface="Times New Roman"/>
                <a:ea typeface="Times New Roman"/>
                <a:cs typeface="Times New Roman"/>
                <a:sym typeface="Times New Roman"/>
              </a:rPr>
              <a:t>Em</a:t>
            </a:r>
            <a:r>
              <a:rPr lang="en-US" sz="4400" b="1" dirty="0">
                <a:solidFill>
                  <a:schemeClr val="dk1"/>
                </a:solidFill>
                <a:latin typeface="Times New Roman"/>
                <a:ea typeface="Times New Roman"/>
                <a:cs typeface="Times New Roman"/>
                <a:sym typeface="Times New Roman"/>
              </a:rPr>
              <a:t> </a:t>
            </a:r>
            <a:r>
              <a:rPr lang="en-US" sz="4400" b="1" dirty="0" err="1">
                <a:solidFill>
                  <a:schemeClr val="dk1"/>
                </a:solidFill>
                <a:latin typeface="Times New Roman"/>
                <a:ea typeface="Times New Roman"/>
                <a:cs typeface="Times New Roman"/>
                <a:sym typeface="Times New Roman"/>
              </a:rPr>
              <a:t>là</a:t>
            </a:r>
            <a:r>
              <a:rPr lang="en-US" sz="4400" b="1" dirty="0">
                <a:solidFill>
                  <a:schemeClr val="dk1"/>
                </a:solidFill>
                <a:latin typeface="Times New Roman"/>
                <a:ea typeface="Times New Roman"/>
                <a:cs typeface="Times New Roman"/>
                <a:sym typeface="Times New Roman"/>
              </a:rPr>
              <a:t> </a:t>
            </a:r>
            <a:r>
              <a:rPr lang="en-US" sz="4400" b="1" dirty="0" err="1">
                <a:solidFill>
                  <a:schemeClr val="dk1"/>
                </a:solidFill>
                <a:latin typeface="Times New Roman"/>
                <a:ea typeface="Times New Roman"/>
                <a:cs typeface="Times New Roman"/>
                <a:sym typeface="Times New Roman"/>
              </a:rPr>
              <a:t>đại</a:t>
            </a:r>
            <a:r>
              <a:rPr lang="en-US" sz="4400" b="1" dirty="0">
                <a:solidFill>
                  <a:schemeClr val="dk1"/>
                </a:solidFill>
                <a:latin typeface="Times New Roman"/>
                <a:ea typeface="Times New Roman"/>
                <a:cs typeface="Times New Roman"/>
                <a:sym typeface="Times New Roman"/>
              </a:rPr>
              <a:t> </a:t>
            </a:r>
            <a:r>
              <a:rPr lang="en-US" sz="4400" b="1" dirty="0" err="1">
                <a:solidFill>
                  <a:schemeClr val="dk1"/>
                </a:solidFill>
                <a:latin typeface="Times New Roman"/>
                <a:ea typeface="Times New Roman"/>
                <a:cs typeface="Times New Roman"/>
                <a:sym typeface="Times New Roman"/>
              </a:rPr>
              <a:t>diện</a:t>
            </a:r>
            <a:r>
              <a:rPr lang="en-US" sz="4400" b="1" dirty="0">
                <a:solidFill>
                  <a:schemeClr val="dk1"/>
                </a:solidFill>
                <a:latin typeface="Times New Roman"/>
                <a:ea typeface="Times New Roman"/>
                <a:cs typeface="Times New Roman"/>
                <a:sym typeface="Times New Roman"/>
              </a:rPr>
              <a:t> </a:t>
            </a:r>
            <a:r>
              <a:rPr lang="en-US" sz="4400" b="1" dirty="0" err="1">
                <a:solidFill>
                  <a:schemeClr val="dk1"/>
                </a:solidFill>
                <a:latin typeface="Times New Roman"/>
                <a:ea typeface="Times New Roman"/>
                <a:cs typeface="Times New Roman"/>
                <a:sym typeface="Times New Roman"/>
              </a:rPr>
              <a:t>cho</a:t>
            </a:r>
            <a:r>
              <a:rPr lang="en-US" sz="4400" b="1" dirty="0">
                <a:solidFill>
                  <a:schemeClr val="dk1"/>
                </a:solidFill>
                <a:latin typeface="Times New Roman"/>
                <a:ea typeface="Times New Roman"/>
                <a:cs typeface="Times New Roman"/>
                <a:sym typeface="Times New Roman"/>
              </a:rPr>
              <a:t> </a:t>
            </a:r>
            <a:r>
              <a:rPr lang="en-US" sz="4400" b="1" dirty="0" err="1">
                <a:solidFill>
                  <a:schemeClr val="dk1"/>
                </a:solidFill>
                <a:latin typeface="Times New Roman"/>
                <a:ea typeface="Times New Roman"/>
                <a:cs typeface="Times New Roman"/>
                <a:sym typeface="Times New Roman"/>
              </a:rPr>
              <a:t>những</a:t>
            </a:r>
            <a:r>
              <a:rPr lang="en-US" sz="4400" b="1" dirty="0">
                <a:solidFill>
                  <a:schemeClr val="dk1"/>
                </a:solidFill>
                <a:latin typeface="Times New Roman"/>
                <a:ea typeface="Times New Roman"/>
                <a:cs typeface="Times New Roman"/>
                <a:sym typeface="Times New Roman"/>
              </a:rPr>
              <a:t> </a:t>
            </a:r>
            <a:r>
              <a:rPr lang="en-US" sz="4400" b="1" dirty="0" err="1">
                <a:solidFill>
                  <a:schemeClr val="dk1"/>
                </a:solidFill>
                <a:latin typeface="Times New Roman"/>
                <a:ea typeface="Times New Roman"/>
                <a:cs typeface="Times New Roman"/>
                <a:sym typeface="Times New Roman"/>
              </a:rPr>
              <a:t>hậu</a:t>
            </a:r>
            <a:r>
              <a:rPr lang="en-US" sz="4400" b="1" dirty="0">
                <a:solidFill>
                  <a:schemeClr val="dk1"/>
                </a:solidFill>
                <a:latin typeface="Times New Roman"/>
                <a:ea typeface="Times New Roman"/>
                <a:cs typeface="Times New Roman"/>
                <a:sym typeface="Times New Roman"/>
              </a:rPr>
              <a:t> </a:t>
            </a:r>
            <a:r>
              <a:rPr lang="en-US" sz="4400" b="1" dirty="0" err="1">
                <a:solidFill>
                  <a:schemeClr val="dk1"/>
                </a:solidFill>
                <a:latin typeface="Times New Roman"/>
                <a:ea typeface="Times New Roman"/>
                <a:cs typeface="Times New Roman"/>
                <a:sym typeface="Times New Roman"/>
              </a:rPr>
              <a:t>quả</a:t>
            </a:r>
            <a:r>
              <a:rPr lang="en-US" sz="4400" b="1" dirty="0">
                <a:solidFill>
                  <a:schemeClr val="dk1"/>
                </a:solidFill>
                <a:latin typeface="Times New Roman"/>
                <a:ea typeface="Times New Roman"/>
                <a:cs typeface="Times New Roman"/>
                <a:sym typeface="Times New Roman"/>
              </a:rPr>
              <a:t> </a:t>
            </a:r>
            <a:r>
              <a:rPr lang="en-US" sz="4400" b="1" dirty="0" err="1">
                <a:solidFill>
                  <a:schemeClr val="dk1"/>
                </a:solidFill>
                <a:latin typeface="Times New Roman"/>
                <a:ea typeface="Times New Roman"/>
                <a:cs typeface="Times New Roman"/>
                <a:sym typeface="Times New Roman"/>
              </a:rPr>
              <a:t>nặng</a:t>
            </a:r>
            <a:r>
              <a:rPr lang="en-US" sz="4400" b="1" dirty="0">
                <a:solidFill>
                  <a:schemeClr val="dk1"/>
                </a:solidFill>
                <a:latin typeface="Times New Roman"/>
                <a:ea typeface="Times New Roman"/>
                <a:cs typeface="Times New Roman"/>
                <a:sym typeface="Times New Roman"/>
              </a:rPr>
              <a:t> </a:t>
            </a:r>
            <a:r>
              <a:rPr lang="en-US" sz="4400" b="1" dirty="0" err="1">
                <a:solidFill>
                  <a:schemeClr val="dk1"/>
                </a:solidFill>
                <a:latin typeface="Times New Roman"/>
                <a:ea typeface="Times New Roman"/>
                <a:cs typeface="Times New Roman"/>
                <a:sym typeface="Times New Roman"/>
              </a:rPr>
              <a:t>nề</a:t>
            </a:r>
            <a:r>
              <a:rPr lang="en-US" sz="4400" b="1" dirty="0">
                <a:solidFill>
                  <a:schemeClr val="dk1"/>
                </a:solidFill>
                <a:latin typeface="Times New Roman"/>
                <a:ea typeface="Times New Roman"/>
                <a:cs typeface="Times New Roman"/>
                <a:sym typeface="Times New Roman"/>
              </a:rPr>
              <a:t> ở </a:t>
            </a:r>
            <a:r>
              <a:rPr lang="en-US" sz="4400" b="1" dirty="0" err="1">
                <a:solidFill>
                  <a:schemeClr val="dk1"/>
                </a:solidFill>
                <a:latin typeface="Times New Roman"/>
                <a:ea typeface="Times New Roman"/>
                <a:cs typeface="Times New Roman"/>
                <a:sym typeface="Times New Roman"/>
              </a:rPr>
              <a:t>Nhật</a:t>
            </a:r>
            <a:r>
              <a:rPr lang="en-US" sz="4400" b="1" dirty="0">
                <a:solidFill>
                  <a:schemeClr val="dk1"/>
                </a:solidFill>
                <a:latin typeface="Times New Roman"/>
                <a:ea typeface="Times New Roman"/>
                <a:cs typeface="Times New Roman"/>
                <a:sym typeface="Times New Roman"/>
              </a:rPr>
              <a:t> </a:t>
            </a:r>
            <a:r>
              <a:rPr lang="en-US" sz="4400" b="1" dirty="0" err="1">
                <a:solidFill>
                  <a:schemeClr val="dk1"/>
                </a:solidFill>
                <a:latin typeface="Times New Roman"/>
                <a:ea typeface="Times New Roman"/>
                <a:cs typeface="Times New Roman"/>
                <a:sym typeface="Times New Roman"/>
              </a:rPr>
              <a:t>Bản</a:t>
            </a:r>
            <a:r>
              <a:rPr lang="en-US" sz="4400" b="1" dirty="0">
                <a:solidFill>
                  <a:schemeClr val="dk1"/>
                </a:solidFill>
                <a:latin typeface="Times New Roman"/>
                <a:ea typeface="Times New Roman"/>
                <a:cs typeface="Times New Roman"/>
                <a:sym typeface="Times New Roman"/>
              </a:rPr>
              <a:t> </a:t>
            </a:r>
            <a:r>
              <a:rPr lang="en-US" sz="4400" b="1" dirty="0" err="1">
                <a:solidFill>
                  <a:schemeClr val="dk1"/>
                </a:solidFill>
                <a:latin typeface="Times New Roman"/>
                <a:ea typeface="Times New Roman"/>
                <a:cs typeface="Times New Roman"/>
                <a:sym typeface="Times New Roman"/>
              </a:rPr>
              <a:t>phải</a:t>
            </a:r>
            <a:r>
              <a:rPr lang="en-US" sz="4400" b="1" dirty="0">
                <a:solidFill>
                  <a:schemeClr val="dk1"/>
                </a:solidFill>
                <a:latin typeface="Times New Roman"/>
                <a:ea typeface="Times New Roman"/>
                <a:cs typeface="Times New Roman"/>
                <a:sym typeface="Times New Roman"/>
              </a:rPr>
              <a:t> </a:t>
            </a:r>
            <a:r>
              <a:rPr lang="en-US" sz="4400" b="1" dirty="0" err="1">
                <a:solidFill>
                  <a:schemeClr val="dk1"/>
                </a:solidFill>
                <a:latin typeface="Times New Roman"/>
                <a:ea typeface="Times New Roman"/>
                <a:cs typeface="Times New Roman"/>
                <a:sym typeface="Times New Roman"/>
              </a:rPr>
              <a:t>gánh</a:t>
            </a:r>
            <a:r>
              <a:rPr lang="en-US" sz="4400" b="1" dirty="0">
                <a:solidFill>
                  <a:schemeClr val="dk1"/>
                </a:solidFill>
                <a:latin typeface="Times New Roman"/>
                <a:ea typeface="Times New Roman"/>
                <a:cs typeface="Times New Roman"/>
                <a:sym typeface="Times New Roman"/>
              </a:rPr>
              <a:t> </a:t>
            </a:r>
            <a:r>
              <a:rPr lang="en-US" sz="4400" b="1" dirty="0" err="1">
                <a:solidFill>
                  <a:schemeClr val="dk1"/>
                </a:solidFill>
                <a:latin typeface="Times New Roman"/>
                <a:ea typeface="Times New Roman"/>
                <a:cs typeface="Times New Roman"/>
                <a:sym typeface="Times New Roman"/>
              </a:rPr>
              <a:t>chịu</a:t>
            </a:r>
            <a:r>
              <a:rPr lang="en-US" sz="4400" b="1" dirty="0">
                <a:solidFill>
                  <a:schemeClr val="dk1"/>
                </a:solidFill>
                <a:latin typeface="Times New Roman"/>
                <a:ea typeface="Times New Roman"/>
                <a:cs typeface="Times New Roman"/>
                <a:sym typeface="Times New Roman"/>
              </a:rPr>
              <a:t> </a:t>
            </a:r>
            <a:r>
              <a:rPr lang="en-US" sz="4400" b="1" dirty="0" err="1">
                <a:solidFill>
                  <a:schemeClr val="dk1"/>
                </a:solidFill>
                <a:latin typeface="Times New Roman"/>
                <a:ea typeface="Times New Roman"/>
                <a:cs typeface="Times New Roman"/>
                <a:sym typeface="Times New Roman"/>
              </a:rPr>
              <a:t>tội</a:t>
            </a:r>
            <a:r>
              <a:rPr lang="en-US" sz="4400" b="1" dirty="0">
                <a:solidFill>
                  <a:schemeClr val="dk1"/>
                </a:solidFill>
                <a:latin typeface="Times New Roman"/>
                <a:ea typeface="Times New Roman"/>
                <a:cs typeface="Times New Roman"/>
                <a:sym typeface="Times New Roman"/>
              </a:rPr>
              <a:t> </a:t>
            </a:r>
            <a:r>
              <a:rPr lang="en-US" sz="4400" b="1" dirty="0" err="1">
                <a:solidFill>
                  <a:schemeClr val="dk1"/>
                </a:solidFill>
                <a:latin typeface="Times New Roman"/>
                <a:ea typeface="Times New Roman"/>
                <a:cs typeface="Times New Roman"/>
                <a:sym typeface="Times New Roman"/>
              </a:rPr>
              <a:t>ác</a:t>
            </a:r>
            <a:r>
              <a:rPr lang="en-US" sz="4400" b="1" dirty="0">
                <a:solidFill>
                  <a:schemeClr val="dk1"/>
                </a:solidFill>
                <a:latin typeface="Times New Roman"/>
                <a:ea typeface="Times New Roman"/>
                <a:cs typeface="Times New Roman"/>
                <a:sym typeface="Times New Roman"/>
              </a:rPr>
              <a:t> </a:t>
            </a:r>
            <a:r>
              <a:rPr lang="en-US" sz="4400" b="1" dirty="0" err="1">
                <a:solidFill>
                  <a:schemeClr val="dk1"/>
                </a:solidFill>
                <a:latin typeface="Times New Roman"/>
                <a:ea typeface="Times New Roman"/>
                <a:cs typeface="Times New Roman"/>
                <a:sym typeface="Times New Roman"/>
              </a:rPr>
              <a:t>của</a:t>
            </a:r>
            <a:r>
              <a:rPr lang="en-US" sz="4400" b="1" dirty="0">
                <a:solidFill>
                  <a:schemeClr val="dk1"/>
                </a:solidFill>
                <a:latin typeface="Times New Roman"/>
                <a:ea typeface="Times New Roman"/>
                <a:cs typeface="Times New Roman"/>
                <a:sym typeface="Times New Roman"/>
              </a:rPr>
              <a:t> </a:t>
            </a:r>
            <a:r>
              <a:rPr lang="en-US" sz="4400" b="1" dirty="0" err="1">
                <a:solidFill>
                  <a:schemeClr val="dk1"/>
                </a:solidFill>
                <a:latin typeface="Times New Roman"/>
                <a:ea typeface="Times New Roman"/>
                <a:cs typeface="Times New Roman"/>
                <a:sym typeface="Times New Roman"/>
              </a:rPr>
              <a:t>Mỹ</a:t>
            </a:r>
            <a:endParaRPr sz="4400" dirty="0">
              <a:solidFill>
                <a:schemeClr val="dk1"/>
              </a:solidFill>
              <a:latin typeface="Times New Roman"/>
              <a:ea typeface="Times New Roman"/>
              <a:cs typeface="Times New Roman"/>
              <a:sym typeface="Times New Roman"/>
            </a:endParaRPr>
          </a:p>
        </p:txBody>
      </p:sp>
      <p:pic>
        <p:nvPicPr>
          <p:cNvPr id="583" name="Google Shape;583;p23"/>
          <p:cNvPicPr preferRelativeResize="0"/>
          <p:nvPr/>
        </p:nvPicPr>
        <p:blipFill rotWithShape="1">
          <a:blip r:embed="rId8">
            <a:alphaModFix/>
          </a:blip>
          <a:srcRect/>
          <a:stretch/>
        </p:blipFill>
        <p:spPr>
          <a:xfrm>
            <a:off x="938841" y="3489744"/>
            <a:ext cx="7123030" cy="4888179"/>
          </a:xfrm>
          <a:prstGeom prst="ellipse">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82"/>
                                        </p:tgtEl>
                                        <p:attrNameLst>
                                          <p:attrName>style.visibility</p:attrName>
                                        </p:attrNameLst>
                                      </p:cBhvr>
                                      <p:to>
                                        <p:strVal val="visible"/>
                                      </p:to>
                                    </p:set>
                                    <p:animEffect transition="in" filter="fade">
                                      <p:cBhvr>
                                        <p:cTn id="7" dur="1000"/>
                                        <p:tgtEl>
                                          <p:spTgt spid="582"/>
                                        </p:tgtEl>
                                      </p:cBhvr>
                                    </p:animEffect>
                                  </p:childTnLst>
                                </p:cTn>
                              </p:par>
                              <p:par>
                                <p:cTn id="8" presetID="10" presetClass="entr" presetSubtype="0" fill="hold" nodeType="withEffect">
                                  <p:stCondLst>
                                    <p:cond delay="0"/>
                                  </p:stCondLst>
                                  <p:childTnLst>
                                    <p:set>
                                      <p:cBhvr>
                                        <p:cTn id="9" dur="1" fill="hold">
                                          <p:stCondLst>
                                            <p:cond delay="0"/>
                                          </p:stCondLst>
                                        </p:cTn>
                                        <p:tgtEl>
                                          <p:spTgt spid="581"/>
                                        </p:tgtEl>
                                        <p:attrNameLst>
                                          <p:attrName>style.visibility</p:attrName>
                                        </p:attrNameLst>
                                      </p:cBhvr>
                                      <p:to>
                                        <p:strVal val="visible"/>
                                      </p:to>
                                    </p:set>
                                    <p:animEffect transition="in" filter="fade">
                                      <p:cBhvr>
                                        <p:cTn id="10" dur="1000"/>
                                        <p:tgtEl>
                                          <p:spTgt spid="581"/>
                                        </p:tgtEl>
                                      </p:cBhvr>
                                    </p:animEffect>
                                  </p:childTnLst>
                                </p:cTn>
                              </p:par>
                              <p:par>
                                <p:cTn id="11" presetID="10" presetClass="entr" presetSubtype="0" fill="hold" nodeType="withEffect">
                                  <p:stCondLst>
                                    <p:cond delay="0"/>
                                  </p:stCondLst>
                                  <p:childTnLst>
                                    <p:set>
                                      <p:cBhvr>
                                        <p:cTn id="12" dur="1" fill="hold">
                                          <p:stCondLst>
                                            <p:cond delay="0"/>
                                          </p:stCondLst>
                                        </p:cTn>
                                        <p:tgtEl>
                                          <p:spTgt spid="583"/>
                                        </p:tgtEl>
                                        <p:attrNameLst>
                                          <p:attrName>style.visibility</p:attrName>
                                        </p:attrNameLst>
                                      </p:cBhvr>
                                      <p:to>
                                        <p:strVal val="visible"/>
                                      </p:to>
                                    </p:set>
                                    <p:animEffect transition="in" filter="fade">
                                      <p:cBhvr>
                                        <p:cTn id="13" dur="1000"/>
                                        <p:tgtEl>
                                          <p:spTgt spid="5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EF8F8"/>
        </a:solidFill>
        <a:effectLst/>
      </p:bgPr>
    </p:bg>
    <p:spTree>
      <p:nvGrpSpPr>
        <p:cNvPr id="1" name="Shape 587"/>
        <p:cNvGrpSpPr/>
        <p:nvPr/>
      </p:nvGrpSpPr>
      <p:grpSpPr>
        <a:xfrm>
          <a:off x="0" y="0"/>
          <a:ext cx="0" cy="0"/>
          <a:chOff x="0" y="0"/>
          <a:chExt cx="0" cy="0"/>
        </a:xfrm>
      </p:grpSpPr>
      <p:pic>
        <p:nvPicPr>
          <p:cNvPr id="588" name="Google Shape;588;p24"/>
          <p:cNvPicPr preferRelativeResize="0"/>
          <p:nvPr/>
        </p:nvPicPr>
        <p:blipFill rotWithShape="1">
          <a:blip r:embed="rId3">
            <a:alphaModFix/>
          </a:blip>
          <a:srcRect/>
          <a:stretch/>
        </p:blipFill>
        <p:spPr>
          <a:xfrm>
            <a:off x="16814819" y="655907"/>
            <a:ext cx="1231489" cy="1150882"/>
          </a:xfrm>
          <a:prstGeom prst="rect">
            <a:avLst/>
          </a:prstGeom>
          <a:noFill/>
          <a:ln>
            <a:noFill/>
          </a:ln>
        </p:spPr>
      </p:pic>
      <p:pic>
        <p:nvPicPr>
          <p:cNvPr id="589" name="Google Shape;589;p24"/>
          <p:cNvPicPr preferRelativeResize="0"/>
          <p:nvPr/>
        </p:nvPicPr>
        <p:blipFill rotWithShape="1">
          <a:blip r:embed="rId4">
            <a:alphaModFix/>
          </a:blip>
          <a:srcRect/>
          <a:stretch/>
        </p:blipFill>
        <p:spPr>
          <a:xfrm>
            <a:off x="-190433" y="1758910"/>
            <a:ext cx="2817864" cy="545961"/>
          </a:xfrm>
          <a:prstGeom prst="rect">
            <a:avLst/>
          </a:prstGeom>
          <a:noFill/>
          <a:ln>
            <a:noFill/>
          </a:ln>
        </p:spPr>
      </p:pic>
      <p:pic>
        <p:nvPicPr>
          <p:cNvPr id="590" name="Google Shape;590;p24"/>
          <p:cNvPicPr preferRelativeResize="0"/>
          <p:nvPr/>
        </p:nvPicPr>
        <p:blipFill rotWithShape="1">
          <a:blip r:embed="rId5">
            <a:alphaModFix/>
          </a:blip>
          <a:srcRect/>
          <a:stretch/>
        </p:blipFill>
        <p:spPr>
          <a:xfrm>
            <a:off x="1218499" y="8933661"/>
            <a:ext cx="1526079" cy="324639"/>
          </a:xfrm>
          <a:prstGeom prst="rect">
            <a:avLst/>
          </a:prstGeom>
          <a:noFill/>
          <a:ln>
            <a:noFill/>
          </a:ln>
        </p:spPr>
      </p:pic>
      <p:grpSp>
        <p:nvGrpSpPr>
          <p:cNvPr id="591" name="Google Shape;591;p24"/>
          <p:cNvGrpSpPr/>
          <p:nvPr/>
        </p:nvGrpSpPr>
        <p:grpSpPr>
          <a:xfrm>
            <a:off x="5635355" y="1855170"/>
            <a:ext cx="5595720" cy="6772465"/>
            <a:chOff x="5635355" y="1855170"/>
            <a:chExt cx="5595720" cy="6772465"/>
          </a:xfrm>
        </p:grpSpPr>
        <p:grpSp>
          <p:nvGrpSpPr>
            <p:cNvPr id="592" name="Google Shape;592;p24"/>
            <p:cNvGrpSpPr/>
            <p:nvPr/>
          </p:nvGrpSpPr>
          <p:grpSpPr>
            <a:xfrm>
              <a:off x="5683359" y="1855170"/>
              <a:ext cx="5538543" cy="6772465"/>
              <a:chOff x="-3810" y="0"/>
              <a:chExt cx="1795623" cy="2351564"/>
            </a:xfrm>
          </p:grpSpPr>
          <p:sp>
            <p:nvSpPr>
              <p:cNvPr id="593" name="Google Shape;593;p24"/>
              <p:cNvSpPr/>
              <p:nvPr/>
            </p:nvSpPr>
            <p:spPr>
              <a:xfrm>
                <a:off x="10160" y="16510"/>
                <a:ext cx="1766413" cy="2324894"/>
              </a:xfrm>
              <a:custGeom>
                <a:avLst/>
                <a:gdLst/>
                <a:ahLst/>
                <a:cxnLst/>
                <a:rect l="l" t="t" r="r" b="b"/>
                <a:pathLst>
                  <a:path w="1766413" h="2324894" extrusionOk="0">
                    <a:moveTo>
                      <a:pt x="1766413" y="2324894"/>
                    </a:moveTo>
                    <a:lnTo>
                      <a:pt x="0" y="2317274"/>
                    </a:lnTo>
                    <a:lnTo>
                      <a:pt x="0" y="819561"/>
                    </a:lnTo>
                    <a:lnTo>
                      <a:pt x="17780" y="19050"/>
                    </a:lnTo>
                    <a:lnTo>
                      <a:pt x="878657" y="0"/>
                    </a:lnTo>
                    <a:lnTo>
                      <a:pt x="1747363" y="5080"/>
                    </a:lnTo>
                    <a:close/>
                  </a:path>
                </a:pathLst>
              </a:custGeom>
              <a:solidFill>
                <a:srgbClr val="FFFFFF"/>
              </a:solidFill>
              <a:ln w="9525" cap="flat" cmpd="sng">
                <a:solidFill>
                  <a:srgbClr val="000000"/>
                </a:solidFill>
                <a:prstDash val="solid"/>
                <a:round/>
                <a:headEnd type="none" w="sm" len="sm"/>
                <a:tailEnd type="none" w="sm" len="sm"/>
              </a:ln>
            </p:spPr>
          </p:sp>
          <p:sp>
            <p:nvSpPr>
              <p:cNvPr id="594" name="Google Shape;594;p24"/>
              <p:cNvSpPr/>
              <p:nvPr/>
            </p:nvSpPr>
            <p:spPr>
              <a:xfrm>
                <a:off x="-3810" y="0"/>
                <a:ext cx="1795623" cy="2351564"/>
              </a:xfrm>
              <a:custGeom>
                <a:avLst/>
                <a:gdLst/>
                <a:ahLst/>
                <a:cxnLst/>
                <a:rect l="l" t="t" r="r" b="b"/>
                <a:pathLst>
                  <a:path w="1795623" h="2351564" extrusionOk="0">
                    <a:moveTo>
                      <a:pt x="1761333" y="21590"/>
                    </a:moveTo>
                    <a:cubicBezTo>
                      <a:pt x="1762603" y="34290"/>
                      <a:pt x="1762603" y="44450"/>
                      <a:pt x="1763873" y="54610"/>
                    </a:cubicBezTo>
                    <a:cubicBezTo>
                      <a:pt x="1766413" y="98777"/>
                      <a:pt x="1767683" y="148642"/>
                      <a:pt x="1770223" y="196727"/>
                    </a:cubicBezTo>
                    <a:cubicBezTo>
                      <a:pt x="1770223" y="266182"/>
                      <a:pt x="1782923" y="1635696"/>
                      <a:pt x="1789273" y="1705152"/>
                    </a:cubicBezTo>
                    <a:cubicBezTo>
                      <a:pt x="1795623" y="1810225"/>
                      <a:pt x="1791813" y="1917079"/>
                      <a:pt x="1791813" y="2022152"/>
                    </a:cubicBezTo>
                    <a:cubicBezTo>
                      <a:pt x="1791813" y="2114759"/>
                      <a:pt x="1793083" y="2200243"/>
                      <a:pt x="1794353" y="2290604"/>
                    </a:cubicBezTo>
                    <a:cubicBezTo>
                      <a:pt x="1794353" y="2312194"/>
                      <a:pt x="1794353" y="2326164"/>
                      <a:pt x="1794353" y="2350294"/>
                    </a:cubicBezTo>
                    <a:cubicBezTo>
                      <a:pt x="1771493" y="2350294"/>
                      <a:pt x="1751173" y="2351564"/>
                      <a:pt x="1730590" y="2350294"/>
                    </a:cubicBezTo>
                    <a:cubicBezTo>
                      <a:pt x="1643858" y="2345214"/>
                      <a:pt x="1555792" y="2351564"/>
                      <a:pt x="1469060" y="2346484"/>
                    </a:cubicBezTo>
                    <a:cubicBezTo>
                      <a:pt x="1417021" y="2342674"/>
                      <a:pt x="1366316" y="2345214"/>
                      <a:pt x="1314277" y="2342674"/>
                    </a:cubicBezTo>
                    <a:cubicBezTo>
                      <a:pt x="1290259" y="2341404"/>
                      <a:pt x="1266241" y="2340134"/>
                      <a:pt x="1242223" y="2338864"/>
                    </a:cubicBezTo>
                    <a:cubicBezTo>
                      <a:pt x="1227545" y="2338864"/>
                      <a:pt x="1214202" y="2340134"/>
                      <a:pt x="1199524" y="2340134"/>
                    </a:cubicBezTo>
                    <a:cubicBezTo>
                      <a:pt x="1162163" y="2338864"/>
                      <a:pt x="1059419" y="2340134"/>
                      <a:pt x="1022058" y="2338864"/>
                    </a:cubicBezTo>
                    <a:cubicBezTo>
                      <a:pt x="995371" y="2337594"/>
                      <a:pt x="461637" y="2346484"/>
                      <a:pt x="434950" y="2345214"/>
                    </a:cubicBezTo>
                    <a:cubicBezTo>
                      <a:pt x="428278" y="2345214"/>
                      <a:pt x="420272" y="2346484"/>
                      <a:pt x="413601" y="2346484"/>
                    </a:cubicBezTo>
                    <a:cubicBezTo>
                      <a:pt x="397589" y="2346484"/>
                      <a:pt x="382911" y="2347754"/>
                      <a:pt x="366899" y="2347754"/>
                    </a:cubicBezTo>
                    <a:cubicBezTo>
                      <a:pt x="326869" y="2347754"/>
                      <a:pt x="288173" y="2346484"/>
                      <a:pt x="248143" y="2345214"/>
                    </a:cubicBezTo>
                    <a:cubicBezTo>
                      <a:pt x="224125" y="2343944"/>
                      <a:pt x="200107" y="2342674"/>
                      <a:pt x="177423" y="2341404"/>
                    </a:cubicBezTo>
                    <a:cubicBezTo>
                      <a:pt x="134725" y="2340134"/>
                      <a:pt x="92026" y="2338864"/>
                      <a:pt x="48260" y="2338864"/>
                    </a:cubicBezTo>
                    <a:cubicBezTo>
                      <a:pt x="38100" y="2338864"/>
                      <a:pt x="29210" y="2338864"/>
                      <a:pt x="19050" y="2337594"/>
                    </a:cubicBezTo>
                    <a:cubicBezTo>
                      <a:pt x="10160" y="2336324"/>
                      <a:pt x="5080" y="2329974"/>
                      <a:pt x="7620" y="2321084"/>
                    </a:cubicBezTo>
                    <a:cubicBezTo>
                      <a:pt x="16510" y="2289288"/>
                      <a:pt x="12700" y="2244765"/>
                      <a:pt x="11430" y="2198462"/>
                    </a:cubicBezTo>
                    <a:cubicBezTo>
                      <a:pt x="10160" y="2104074"/>
                      <a:pt x="6350" y="2011467"/>
                      <a:pt x="7620" y="1917079"/>
                    </a:cubicBezTo>
                    <a:cubicBezTo>
                      <a:pt x="5080" y="1799539"/>
                      <a:pt x="0" y="344541"/>
                      <a:pt x="7620" y="225221"/>
                    </a:cubicBezTo>
                    <a:cubicBezTo>
                      <a:pt x="8890" y="202069"/>
                      <a:pt x="7620" y="177137"/>
                      <a:pt x="8890" y="153985"/>
                    </a:cubicBezTo>
                    <a:cubicBezTo>
                      <a:pt x="10160" y="116586"/>
                      <a:pt x="12700" y="75625"/>
                      <a:pt x="13970" y="44450"/>
                    </a:cubicBezTo>
                    <a:cubicBezTo>
                      <a:pt x="13970" y="41910"/>
                      <a:pt x="15240" y="39370"/>
                      <a:pt x="16510" y="38100"/>
                    </a:cubicBezTo>
                    <a:cubicBezTo>
                      <a:pt x="38100" y="35560"/>
                      <a:pt x="58668" y="30480"/>
                      <a:pt x="80017" y="29210"/>
                    </a:cubicBezTo>
                    <a:cubicBezTo>
                      <a:pt x="116044" y="25400"/>
                      <a:pt x="152071" y="22860"/>
                      <a:pt x="189432" y="20320"/>
                    </a:cubicBezTo>
                    <a:cubicBezTo>
                      <a:pt x="214785" y="17780"/>
                      <a:pt x="240137" y="16510"/>
                      <a:pt x="264155" y="13970"/>
                    </a:cubicBezTo>
                    <a:cubicBezTo>
                      <a:pt x="288173" y="11430"/>
                      <a:pt x="313526" y="8890"/>
                      <a:pt x="337544" y="8890"/>
                    </a:cubicBezTo>
                    <a:cubicBezTo>
                      <a:pt x="364230" y="7620"/>
                      <a:pt x="390917" y="10160"/>
                      <a:pt x="417604" y="8890"/>
                    </a:cubicBezTo>
                    <a:cubicBezTo>
                      <a:pt x="450962" y="8890"/>
                      <a:pt x="1055416" y="6350"/>
                      <a:pt x="1088775" y="5080"/>
                    </a:cubicBezTo>
                    <a:cubicBezTo>
                      <a:pt x="1120799" y="3810"/>
                      <a:pt x="1152823" y="2540"/>
                      <a:pt x="1186181" y="2540"/>
                    </a:cubicBezTo>
                    <a:cubicBezTo>
                      <a:pt x="1240889" y="1270"/>
                      <a:pt x="1294262" y="0"/>
                      <a:pt x="1348970" y="0"/>
                    </a:cubicBezTo>
                    <a:cubicBezTo>
                      <a:pt x="1371654" y="0"/>
                      <a:pt x="1395672" y="2540"/>
                      <a:pt x="1418355" y="2540"/>
                    </a:cubicBezTo>
                    <a:cubicBezTo>
                      <a:pt x="1481069" y="3810"/>
                      <a:pt x="1545117" y="5080"/>
                      <a:pt x="1607831" y="7620"/>
                    </a:cubicBezTo>
                    <a:cubicBezTo>
                      <a:pt x="1641190" y="8890"/>
                      <a:pt x="1674548" y="12700"/>
                      <a:pt x="1707906" y="16510"/>
                    </a:cubicBezTo>
                    <a:cubicBezTo>
                      <a:pt x="1715912" y="16510"/>
                      <a:pt x="1723918" y="16510"/>
                      <a:pt x="1730590" y="16510"/>
                    </a:cubicBezTo>
                    <a:cubicBezTo>
                      <a:pt x="1742283" y="17780"/>
                      <a:pt x="1751173" y="20320"/>
                      <a:pt x="1761333" y="21590"/>
                    </a:cubicBezTo>
                    <a:close/>
                    <a:moveTo>
                      <a:pt x="1771493" y="2333784"/>
                    </a:moveTo>
                    <a:cubicBezTo>
                      <a:pt x="1772763" y="2317274"/>
                      <a:pt x="1774033" y="2304574"/>
                      <a:pt x="1774033" y="2291874"/>
                    </a:cubicBezTo>
                    <a:cubicBezTo>
                      <a:pt x="1772763" y="2191338"/>
                      <a:pt x="1771493" y="2096950"/>
                      <a:pt x="1771493" y="1995439"/>
                    </a:cubicBezTo>
                    <a:cubicBezTo>
                      <a:pt x="1771493" y="1949135"/>
                      <a:pt x="1774033" y="1902832"/>
                      <a:pt x="1772763" y="1856528"/>
                    </a:cubicBezTo>
                    <a:cubicBezTo>
                      <a:pt x="1772763" y="1813787"/>
                      <a:pt x="1771493" y="1769264"/>
                      <a:pt x="1770223" y="1726522"/>
                    </a:cubicBezTo>
                    <a:cubicBezTo>
                      <a:pt x="1765143" y="1660629"/>
                      <a:pt x="1753713" y="296457"/>
                      <a:pt x="1753713" y="230564"/>
                    </a:cubicBezTo>
                    <a:cubicBezTo>
                      <a:pt x="1751173" y="175356"/>
                      <a:pt x="1748633" y="118367"/>
                      <a:pt x="1746093" y="63500"/>
                    </a:cubicBezTo>
                    <a:cubicBezTo>
                      <a:pt x="1744823" y="44450"/>
                      <a:pt x="1743553" y="43180"/>
                      <a:pt x="1726587" y="41910"/>
                    </a:cubicBezTo>
                    <a:cubicBezTo>
                      <a:pt x="1722584" y="41910"/>
                      <a:pt x="1719915" y="41910"/>
                      <a:pt x="1715912" y="40640"/>
                    </a:cubicBezTo>
                    <a:cubicBezTo>
                      <a:pt x="1682554" y="36830"/>
                      <a:pt x="1647861" y="31750"/>
                      <a:pt x="1614503" y="30480"/>
                    </a:cubicBezTo>
                    <a:cubicBezTo>
                      <a:pt x="1533108" y="26670"/>
                      <a:pt x="1450380" y="25400"/>
                      <a:pt x="1368985" y="22860"/>
                    </a:cubicBezTo>
                    <a:cubicBezTo>
                      <a:pt x="1356976" y="22860"/>
                      <a:pt x="1343633" y="22860"/>
                      <a:pt x="1331624" y="22860"/>
                    </a:cubicBezTo>
                    <a:cubicBezTo>
                      <a:pt x="1311609" y="22860"/>
                      <a:pt x="1291594" y="22860"/>
                      <a:pt x="1272913" y="22860"/>
                    </a:cubicBezTo>
                    <a:cubicBezTo>
                      <a:pt x="1230214" y="22860"/>
                      <a:pt x="1187515" y="22860"/>
                      <a:pt x="1146151" y="24130"/>
                    </a:cubicBezTo>
                    <a:cubicBezTo>
                      <a:pt x="1110124" y="25400"/>
                      <a:pt x="503001" y="29210"/>
                      <a:pt x="466974" y="29210"/>
                    </a:cubicBezTo>
                    <a:cubicBezTo>
                      <a:pt x="408263" y="29210"/>
                      <a:pt x="349553" y="26670"/>
                      <a:pt x="290842" y="33020"/>
                    </a:cubicBezTo>
                    <a:cubicBezTo>
                      <a:pt x="260152" y="36830"/>
                      <a:pt x="230797" y="36830"/>
                      <a:pt x="201441" y="38100"/>
                    </a:cubicBezTo>
                    <a:cubicBezTo>
                      <a:pt x="150737" y="41910"/>
                      <a:pt x="100032" y="45720"/>
                      <a:pt x="49530" y="50800"/>
                    </a:cubicBezTo>
                    <a:cubicBezTo>
                      <a:pt x="36830" y="50800"/>
                      <a:pt x="34290" y="53340"/>
                      <a:pt x="33020" y="70282"/>
                    </a:cubicBezTo>
                    <a:cubicBezTo>
                      <a:pt x="31750" y="102339"/>
                      <a:pt x="31750" y="134395"/>
                      <a:pt x="30480" y="166451"/>
                    </a:cubicBezTo>
                    <a:cubicBezTo>
                      <a:pt x="29210" y="219878"/>
                      <a:pt x="26670" y="271524"/>
                      <a:pt x="25400" y="324952"/>
                    </a:cubicBezTo>
                    <a:cubicBezTo>
                      <a:pt x="20320" y="381940"/>
                      <a:pt x="26670" y="1774607"/>
                      <a:pt x="29210" y="1831596"/>
                    </a:cubicBezTo>
                    <a:cubicBezTo>
                      <a:pt x="29210" y="1892146"/>
                      <a:pt x="29210" y="1954478"/>
                      <a:pt x="30480" y="2015029"/>
                    </a:cubicBezTo>
                    <a:cubicBezTo>
                      <a:pt x="30480" y="2059551"/>
                      <a:pt x="33020" y="2104074"/>
                      <a:pt x="33020" y="2148596"/>
                    </a:cubicBezTo>
                    <a:cubicBezTo>
                      <a:pt x="33020" y="2196681"/>
                      <a:pt x="33020" y="2244765"/>
                      <a:pt x="31750" y="2291874"/>
                    </a:cubicBezTo>
                    <a:cubicBezTo>
                      <a:pt x="31750" y="2295684"/>
                      <a:pt x="31750" y="2298224"/>
                      <a:pt x="31750" y="2302034"/>
                    </a:cubicBezTo>
                    <a:cubicBezTo>
                      <a:pt x="31750" y="2312194"/>
                      <a:pt x="35560" y="2316004"/>
                      <a:pt x="44450" y="2316004"/>
                    </a:cubicBezTo>
                    <a:cubicBezTo>
                      <a:pt x="61336" y="2316004"/>
                      <a:pt x="80017" y="2317274"/>
                      <a:pt x="97363" y="2317274"/>
                    </a:cubicBezTo>
                    <a:cubicBezTo>
                      <a:pt x="122716" y="2317274"/>
                      <a:pt x="149402" y="2314734"/>
                      <a:pt x="174755" y="2317274"/>
                    </a:cubicBezTo>
                    <a:cubicBezTo>
                      <a:pt x="216119" y="2321084"/>
                      <a:pt x="257484" y="2323624"/>
                      <a:pt x="298848" y="2322354"/>
                    </a:cubicBezTo>
                    <a:cubicBezTo>
                      <a:pt x="325535" y="2321084"/>
                      <a:pt x="350887" y="2323624"/>
                      <a:pt x="377574" y="2323624"/>
                    </a:cubicBezTo>
                    <a:cubicBezTo>
                      <a:pt x="416269" y="2323624"/>
                      <a:pt x="454965" y="2322354"/>
                      <a:pt x="493661" y="2323624"/>
                    </a:cubicBezTo>
                    <a:cubicBezTo>
                      <a:pt x="551037" y="2324894"/>
                      <a:pt x="1180844" y="2314734"/>
                      <a:pt x="1239555" y="2317274"/>
                    </a:cubicBezTo>
                    <a:cubicBezTo>
                      <a:pt x="1264907" y="2318544"/>
                      <a:pt x="1290259" y="2319814"/>
                      <a:pt x="1314277" y="2319814"/>
                    </a:cubicBezTo>
                    <a:cubicBezTo>
                      <a:pt x="1358310" y="2322354"/>
                      <a:pt x="1401009" y="2318544"/>
                      <a:pt x="1445042" y="2322354"/>
                    </a:cubicBezTo>
                    <a:cubicBezTo>
                      <a:pt x="1481069" y="2324894"/>
                      <a:pt x="1517096" y="2324894"/>
                      <a:pt x="1553123" y="2327434"/>
                    </a:cubicBezTo>
                    <a:cubicBezTo>
                      <a:pt x="1606497" y="2331244"/>
                      <a:pt x="1659870" y="2333784"/>
                      <a:pt x="1713244" y="2335054"/>
                    </a:cubicBezTo>
                    <a:cubicBezTo>
                      <a:pt x="1733259" y="2335054"/>
                      <a:pt x="1751173" y="2333784"/>
                      <a:pt x="1771493" y="2333784"/>
                    </a:cubicBezTo>
                    <a:close/>
                  </a:path>
                </a:pathLst>
              </a:custGeom>
              <a:solidFill>
                <a:srgbClr val="FCD7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5" name="Google Shape;595;p24"/>
            <p:cNvGrpSpPr/>
            <p:nvPr/>
          </p:nvGrpSpPr>
          <p:grpSpPr>
            <a:xfrm rot="10800000">
              <a:off x="5635355" y="1858989"/>
              <a:ext cx="5595720" cy="1384465"/>
              <a:chOff x="-3810" y="0"/>
              <a:chExt cx="1737496" cy="460405"/>
            </a:xfrm>
          </p:grpSpPr>
          <p:sp>
            <p:nvSpPr>
              <p:cNvPr id="596" name="Google Shape;596;p24"/>
              <p:cNvSpPr/>
              <p:nvPr/>
            </p:nvSpPr>
            <p:spPr>
              <a:xfrm>
                <a:off x="10160" y="16510"/>
                <a:ext cx="1708286" cy="433735"/>
              </a:xfrm>
              <a:custGeom>
                <a:avLst/>
                <a:gdLst/>
                <a:ahLst/>
                <a:cxnLst/>
                <a:rect l="l" t="t" r="r" b="b"/>
                <a:pathLst>
                  <a:path w="1708286" h="433735" extrusionOk="0">
                    <a:moveTo>
                      <a:pt x="1708286" y="433735"/>
                    </a:moveTo>
                    <a:lnTo>
                      <a:pt x="0" y="426115"/>
                    </a:lnTo>
                    <a:lnTo>
                      <a:pt x="0" y="163658"/>
                    </a:lnTo>
                    <a:lnTo>
                      <a:pt x="17780" y="19050"/>
                    </a:lnTo>
                    <a:lnTo>
                      <a:pt x="849668" y="0"/>
                    </a:lnTo>
                    <a:lnTo>
                      <a:pt x="1689236" y="5080"/>
                    </a:lnTo>
                    <a:close/>
                  </a:path>
                </a:pathLst>
              </a:custGeom>
              <a:solidFill>
                <a:srgbClr val="FCD7D7"/>
              </a:solidFill>
              <a:ln>
                <a:noFill/>
              </a:ln>
            </p:spPr>
          </p:sp>
          <p:sp>
            <p:nvSpPr>
              <p:cNvPr id="597" name="Google Shape;597;p24"/>
              <p:cNvSpPr/>
              <p:nvPr/>
            </p:nvSpPr>
            <p:spPr>
              <a:xfrm>
                <a:off x="-3810" y="0"/>
                <a:ext cx="1737496" cy="460405"/>
              </a:xfrm>
              <a:custGeom>
                <a:avLst/>
                <a:gdLst/>
                <a:ahLst/>
                <a:cxnLst/>
                <a:rect l="l" t="t" r="r" b="b"/>
                <a:pathLst>
                  <a:path w="1737496" h="460405" extrusionOk="0">
                    <a:moveTo>
                      <a:pt x="1703206" y="21590"/>
                    </a:moveTo>
                    <a:cubicBezTo>
                      <a:pt x="1704476" y="34290"/>
                      <a:pt x="1704476" y="44450"/>
                      <a:pt x="1705746" y="54610"/>
                    </a:cubicBezTo>
                    <a:cubicBezTo>
                      <a:pt x="1708286" y="69515"/>
                      <a:pt x="1709556" y="76999"/>
                      <a:pt x="1712096" y="84215"/>
                    </a:cubicBezTo>
                    <a:cubicBezTo>
                      <a:pt x="1712096" y="94639"/>
                      <a:pt x="1724796" y="300175"/>
                      <a:pt x="1731146" y="310599"/>
                    </a:cubicBezTo>
                    <a:cubicBezTo>
                      <a:pt x="1737496" y="326368"/>
                      <a:pt x="1733686" y="342404"/>
                      <a:pt x="1733686" y="358174"/>
                    </a:cubicBezTo>
                    <a:cubicBezTo>
                      <a:pt x="1733686" y="372072"/>
                      <a:pt x="1734956" y="384901"/>
                      <a:pt x="1736226" y="399445"/>
                    </a:cubicBezTo>
                    <a:cubicBezTo>
                      <a:pt x="1736226" y="421035"/>
                      <a:pt x="1736226" y="435005"/>
                      <a:pt x="1736226" y="459135"/>
                    </a:cubicBezTo>
                    <a:cubicBezTo>
                      <a:pt x="1713366" y="459135"/>
                      <a:pt x="1693046" y="460405"/>
                      <a:pt x="1672651" y="459135"/>
                    </a:cubicBezTo>
                    <a:cubicBezTo>
                      <a:pt x="1588916" y="454055"/>
                      <a:pt x="1503892" y="460405"/>
                      <a:pt x="1420157" y="455325"/>
                    </a:cubicBezTo>
                    <a:cubicBezTo>
                      <a:pt x="1369916" y="451515"/>
                      <a:pt x="1320963" y="454055"/>
                      <a:pt x="1270721" y="451515"/>
                    </a:cubicBezTo>
                    <a:cubicBezTo>
                      <a:pt x="1247533" y="450245"/>
                      <a:pt x="1224345" y="448975"/>
                      <a:pt x="1201157" y="447705"/>
                    </a:cubicBezTo>
                    <a:cubicBezTo>
                      <a:pt x="1186986" y="447705"/>
                      <a:pt x="1174104" y="448975"/>
                      <a:pt x="1159933" y="448975"/>
                    </a:cubicBezTo>
                    <a:cubicBezTo>
                      <a:pt x="1123862" y="447705"/>
                      <a:pt x="1024668" y="448975"/>
                      <a:pt x="988597" y="447705"/>
                    </a:cubicBezTo>
                    <a:cubicBezTo>
                      <a:pt x="962833" y="446435"/>
                      <a:pt x="447538" y="455325"/>
                      <a:pt x="421773" y="454055"/>
                    </a:cubicBezTo>
                    <a:cubicBezTo>
                      <a:pt x="415332" y="454055"/>
                      <a:pt x="407602" y="455325"/>
                      <a:pt x="401161" y="455325"/>
                    </a:cubicBezTo>
                    <a:cubicBezTo>
                      <a:pt x="385702" y="455325"/>
                      <a:pt x="371532" y="456595"/>
                      <a:pt x="356073" y="456595"/>
                    </a:cubicBezTo>
                    <a:cubicBezTo>
                      <a:pt x="317426" y="456595"/>
                      <a:pt x="280067" y="455325"/>
                      <a:pt x="241420" y="454055"/>
                    </a:cubicBezTo>
                    <a:cubicBezTo>
                      <a:pt x="218232" y="452785"/>
                      <a:pt x="195043" y="451515"/>
                      <a:pt x="173143" y="450245"/>
                    </a:cubicBezTo>
                    <a:cubicBezTo>
                      <a:pt x="131920" y="448975"/>
                      <a:pt x="90696" y="447705"/>
                      <a:pt x="48260" y="447705"/>
                    </a:cubicBezTo>
                    <a:cubicBezTo>
                      <a:pt x="38100" y="447705"/>
                      <a:pt x="29210" y="447705"/>
                      <a:pt x="19050" y="446435"/>
                    </a:cubicBezTo>
                    <a:cubicBezTo>
                      <a:pt x="10160" y="445165"/>
                      <a:pt x="5080" y="438815"/>
                      <a:pt x="7620" y="429925"/>
                    </a:cubicBezTo>
                    <a:cubicBezTo>
                      <a:pt x="16510" y="398265"/>
                      <a:pt x="12700" y="391583"/>
                      <a:pt x="11430" y="384634"/>
                    </a:cubicBezTo>
                    <a:cubicBezTo>
                      <a:pt x="10160" y="370469"/>
                      <a:pt x="6350" y="356570"/>
                      <a:pt x="7620" y="342404"/>
                    </a:cubicBezTo>
                    <a:cubicBezTo>
                      <a:pt x="5080" y="324764"/>
                      <a:pt x="0" y="106399"/>
                      <a:pt x="7620" y="88492"/>
                    </a:cubicBezTo>
                    <a:cubicBezTo>
                      <a:pt x="8890" y="85017"/>
                      <a:pt x="7620" y="81275"/>
                      <a:pt x="8890" y="77801"/>
                    </a:cubicBezTo>
                    <a:cubicBezTo>
                      <a:pt x="10160" y="72188"/>
                      <a:pt x="12700" y="66041"/>
                      <a:pt x="13970" y="44450"/>
                    </a:cubicBezTo>
                    <a:cubicBezTo>
                      <a:pt x="13970" y="41910"/>
                      <a:pt x="15240" y="39370"/>
                      <a:pt x="16510" y="38100"/>
                    </a:cubicBezTo>
                    <a:cubicBezTo>
                      <a:pt x="38100" y="35560"/>
                      <a:pt x="58490" y="30480"/>
                      <a:pt x="79102" y="29210"/>
                    </a:cubicBezTo>
                    <a:cubicBezTo>
                      <a:pt x="113884" y="25400"/>
                      <a:pt x="148667" y="22860"/>
                      <a:pt x="184737" y="20320"/>
                    </a:cubicBezTo>
                    <a:cubicBezTo>
                      <a:pt x="209214" y="17780"/>
                      <a:pt x="233690" y="16510"/>
                      <a:pt x="256879" y="13970"/>
                    </a:cubicBezTo>
                    <a:cubicBezTo>
                      <a:pt x="280067" y="11430"/>
                      <a:pt x="304543" y="8890"/>
                      <a:pt x="327732" y="8890"/>
                    </a:cubicBezTo>
                    <a:cubicBezTo>
                      <a:pt x="353496" y="7620"/>
                      <a:pt x="379261" y="10160"/>
                      <a:pt x="405026" y="8890"/>
                    </a:cubicBezTo>
                    <a:cubicBezTo>
                      <a:pt x="437232" y="8890"/>
                      <a:pt x="1020803" y="6350"/>
                      <a:pt x="1053009" y="5080"/>
                    </a:cubicBezTo>
                    <a:cubicBezTo>
                      <a:pt x="1083927" y="3810"/>
                      <a:pt x="1114845" y="2540"/>
                      <a:pt x="1147051" y="2540"/>
                    </a:cubicBezTo>
                    <a:cubicBezTo>
                      <a:pt x="1199868" y="1270"/>
                      <a:pt x="1251398" y="0"/>
                      <a:pt x="1304216" y="0"/>
                    </a:cubicBezTo>
                    <a:cubicBezTo>
                      <a:pt x="1326116" y="0"/>
                      <a:pt x="1349304" y="2540"/>
                      <a:pt x="1371204" y="2540"/>
                    </a:cubicBezTo>
                    <a:cubicBezTo>
                      <a:pt x="1431751" y="3810"/>
                      <a:pt x="1493586" y="5080"/>
                      <a:pt x="1554134" y="7620"/>
                    </a:cubicBezTo>
                    <a:cubicBezTo>
                      <a:pt x="1586339" y="8890"/>
                      <a:pt x="1618545" y="12700"/>
                      <a:pt x="1650751" y="16510"/>
                    </a:cubicBezTo>
                    <a:cubicBezTo>
                      <a:pt x="1658481" y="16510"/>
                      <a:pt x="1666210" y="16510"/>
                      <a:pt x="1672651" y="16510"/>
                    </a:cubicBezTo>
                    <a:cubicBezTo>
                      <a:pt x="1684156" y="17780"/>
                      <a:pt x="1693046" y="20320"/>
                      <a:pt x="1703206" y="21590"/>
                    </a:cubicBezTo>
                    <a:close/>
                    <a:moveTo>
                      <a:pt x="1713366" y="442625"/>
                    </a:moveTo>
                    <a:cubicBezTo>
                      <a:pt x="1714636" y="426115"/>
                      <a:pt x="1715906" y="413415"/>
                      <a:pt x="1715906" y="400715"/>
                    </a:cubicBezTo>
                    <a:cubicBezTo>
                      <a:pt x="1714636" y="383565"/>
                      <a:pt x="1713366" y="369399"/>
                      <a:pt x="1713366" y="354165"/>
                    </a:cubicBezTo>
                    <a:cubicBezTo>
                      <a:pt x="1713366" y="347215"/>
                      <a:pt x="1715906" y="340266"/>
                      <a:pt x="1714636" y="333317"/>
                    </a:cubicBezTo>
                    <a:cubicBezTo>
                      <a:pt x="1714636" y="326902"/>
                      <a:pt x="1713366" y="320221"/>
                      <a:pt x="1712096" y="313806"/>
                    </a:cubicBezTo>
                    <a:cubicBezTo>
                      <a:pt x="1707016" y="303917"/>
                      <a:pt x="1695586" y="99183"/>
                      <a:pt x="1695586" y="89294"/>
                    </a:cubicBezTo>
                    <a:cubicBezTo>
                      <a:pt x="1693046" y="81008"/>
                      <a:pt x="1690506" y="72455"/>
                      <a:pt x="1687966" y="63500"/>
                    </a:cubicBezTo>
                    <a:cubicBezTo>
                      <a:pt x="1686696" y="44450"/>
                      <a:pt x="1685426" y="43180"/>
                      <a:pt x="1668787" y="41910"/>
                    </a:cubicBezTo>
                    <a:cubicBezTo>
                      <a:pt x="1664922" y="41910"/>
                      <a:pt x="1662346" y="41910"/>
                      <a:pt x="1658481" y="40640"/>
                    </a:cubicBezTo>
                    <a:cubicBezTo>
                      <a:pt x="1626275" y="36830"/>
                      <a:pt x="1592781" y="31750"/>
                      <a:pt x="1560575" y="30480"/>
                    </a:cubicBezTo>
                    <a:cubicBezTo>
                      <a:pt x="1481992" y="26670"/>
                      <a:pt x="1402122" y="25400"/>
                      <a:pt x="1323539" y="22860"/>
                    </a:cubicBezTo>
                    <a:cubicBezTo>
                      <a:pt x="1311945" y="22860"/>
                      <a:pt x="1299063" y="22860"/>
                      <a:pt x="1287468" y="22860"/>
                    </a:cubicBezTo>
                    <a:cubicBezTo>
                      <a:pt x="1268145" y="22860"/>
                      <a:pt x="1248821" y="22860"/>
                      <a:pt x="1230786" y="22860"/>
                    </a:cubicBezTo>
                    <a:cubicBezTo>
                      <a:pt x="1189562" y="22860"/>
                      <a:pt x="1148339" y="22860"/>
                      <a:pt x="1108404" y="24130"/>
                    </a:cubicBezTo>
                    <a:cubicBezTo>
                      <a:pt x="1073621" y="25400"/>
                      <a:pt x="487473" y="29210"/>
                      <a:pt x="452691" y="29210"/>
                    </a:cubicBezTo>
                    <a:cubicBezTo>
                      <a:pt x="396008" y="29210"/>
                      <a:pt x="339326" y="26670"/>
                      <a:pt x="282643" y="33020"/>
                    </a:cubicBezTo>
                    <a:cubicBezTo>
                      <a:pt x="253014" y="36830"/>
                      <a:pt x="224673" y="36830"/>
                      <a:pt x="196332" y="38100"/>
                    </a:cubicBezTo>
                    <a:cubicBezTo>
                      <a:pt x="147379" y="41910"/>
                      <a:pt x="98426" y="45720"/>
                      <a:pt x="49530" y="50800"/>
                    </a:cubicBezTo>
                    <a:cubicBezTo>
                      <a:pt x="36830" y="50800"/>
                      <a:pt x="34290" y="53340"/>
                      <a:pt x="33020" y="65239"/>
                    </a:cubicBezTo>
                    <a:cubicBezTo>
                      <a:pt x="31750" y="70050"/>
                      <a:pt x="31750" y="74861"/>
                      <a:pt x="30480" y="79672"/>
                    </a:cubicBezTo>
                    <a:cubicBezTo>
                      <a:pt x="29210" y="87690"/>
                      <a:pt x="26670" y="95441"/>
                      <a:pt x="25400" y="103459"/>
                    </a:cubicBezTo>
                    <a:cubicBezTo>
                      <a:pt x="20320" y="112012"/>
                      <a:pt x="26670" y="321022"/>
                      <a:pt x="29210" y="329575"/>
                    </a:cubicBezTo>
                    <a:cubicBezTo>
                      <a:pt x="29210" y="338663"/>
                      <a:pt x="29210" y="348017"/>
                      <a:pt x="30480" y="357105"/>
                    </a:cubicBezTo>
                    <a:cubicBezTo>
                      <a:pt x="30480" y="363787"/>
                      <a:pt x="33020" y="370469"/>
                      <a:pt x="33020" y="377150"/>
                    </a:cubicBezTo>
                    <a:cubicBezTo>
                      <a:pt x="33020" y="384367"/>
                      <a:pt x="33020" y="391583"/>
                      <a:pt x="31750" y="400715"/>
                    </a:cubicBezTo>
                    <a:cubicBezTo>
                      <a:pt x="31750" y="404525"/>
                      <a:pt x="31750" y="407065"/>
                      <a:pt x="31750" y="410875"/>
                    </a:cubicBezTo>
                    <a:cubicBezTo>
                      <a:pt x="31750" y="421035"/>
                      <a:pt x="35560" y="424845"/>
                      <a:pt x="44450" y="424845"/>
                    </a:cubicBezTo>
                    <a:cubicBezTo>
                      <a:pt x="61067" y="424845"/>
                      <a:pt x="79102" y="426115"/>
                      <a:pt x="95849" y="426115"/>
                    </a:cubicBezTo>
                    <a:cubicBezTo>
                      <a:pt x="120326" y="426115"/>
                      <a:pt x="146090" y="423575"/>
                      <a:pt x="170567" y="426115"/>
                    </a:cubicBezTo>
                    <a:cubicBezTo>
                      <a:pt x="210502" y="429925"/>
                      <a:pt x="250438" y="432465"/>
                      <a:pt x="290373" y="431195"/>
                    </a:cubicBezTo>
                    <a:cubicBezTo>
                      <a:pt x="316138" y="429925"/>
                      <a:pt x="340614" y="432465"/>
                      <a:pt x="366379" y="432465"/>
                    </a:cubicBezTo>
                    <a:cubicBezTo>
                      <a:pt x="403738" y="432465"/>
                      <a:pt x="441097" y="431195"/>
                      <a:pt x="478455" y="432465"/>
                    </a:cubicBezTo>
                    <a:cubicBezTo>
                      <a:pt x="533850" y="433735"/>
                      <a:pt x="1141898" y="423575"/>
                      <a:pt x="1198580" y="426115"/>
                    </a:cubicBezTo>
                    <a:cubicBezTo>
                      <a:pt x="1223057" y="427385"/>
                      <a:pt x="1247533" y="428655"/>
                      <a:pt x="1270721" y="428655"/>
                    </a:cubicBezTo>
                    <a:cubicBezTo>
                      <a:pt x="1313233" y="431195"/>
                      <a:pt x="1354457" y="427385"/>
                      <a:pt x="1396969" y="431195"/>
                    </a:cubicBezTo>
                    <a:cubicBezTo>
                      <a:pt x="1431751" y="433735"/>
                      <a:pt x="1466533" y="433735"/>
                      <a:pt x="1501316" y="436275"/>
                    </a:cubicBezTo>
                    <a:cubicBezTo>
                      <a:pt x="1552845" y="440085"/>
                      <a:pt x="1604375" y="442625"/>
                      <a:pt x="1655904" y="443895"/>
                    </a:cubicBezTo>
                    <a:cubicBezTo>
                      <a:pt x="1675228" y="443895"/>
                      <a:pt x="1693046" y="442625"/>
                      <a:pt x="1713366" y="442625"/>
                    </a:cubicBezTo>
                    <a:close/>
                  </a:path>
                </a:pathLst>
              </a:custGeom>
              <a:solidFill>
                <a:srgbClr val="FCD7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8" name="Google Shape;598;p24"/>
            <p:cNvSpPr txBox="1"/>
            <p:nvPr/>
          </p:nvSpPr>
          <p:spPr>
            <a:xfrm>
              <a:off x="5944256" y="1925207"/>
              <a:ext cx="5056406" cy="2697600"/>
            </a:xfrm>
            <a:prstGeom prst="rect">
              <a:avLst/>
            </a:prstGeom>
            <a:noFill/>
            <a:ln>
              <a:noFill/>
            </a:ln>
          </p:spPr>
          <p:txBody>
            <a:bodyPr spcFirstLastPara="1" wrap="square" lIns="0" tIns="0" rIns="0" bIns="0" anchor="t" anchorCtr="0">
              <a:noAutofit/>
            </a:bodyPr>
            <a:lstStyle/>
            <a:p>
              <a:pPr marL="0" marR="0" lvl="0" indent="0" algn="ctr" rtl="0">
                <a:spcBef>
                  <a:spcPts val="600"/>
                </a:spcBef>
                <a:spcAft>
                  <a:spcPts val="0"/>
                </a:spcAft>
                <a:buClr>
                  <a:srgbClr val="F36767"/>
                </a:buClr>
                <a:buSzPts val="4400"/>
                <a:buFont typeface="Arial"/>
                <a:buNone/>
              </a:pPr>
              <a:r>
                <a:rPr lang="en-US" sz="4400" b="1">
                  <a:solidFill>
                    <a:srgbClr val="F36767"/>
                  </a:solidFill>
                  <a:latin typeface="Times New Roman"/>
                  <a:ea typeface="Times New Roman"/>
                  <a:cs typeface="Times New Roman"/>
                  <a:sym typeface="Times New Roman"/>
                </a:rPr>
                <a:t>Bày tỏ tình đoàn kết với Xa – xa – cô</a:t>
              </a:r>
              <a:endParaRPr>
                <a:latin typeface="Times New Roman"/>
                <a:ea typeface="Times New Roman"/>
                <a:cs typeface="Times New Roman"/>
                <a:sym typeface="Times New Roman"/>
              </a:endParaRPr>
            </a:p>
            <a:p>
              <a:pPr marL="0" marR="0" lvl="0" indent="0" algn="ctr" rtl="0">
                <a:spcBef>
                  <a:spcPts val="600"/>
                </a:spcBef>
                <a:spcAft>
                  <a:spcPts val="0"/>
                </a:spcAft>
                <a:buClr>
                  <a:schemeClr val="dk1"/>
                </a:buClr>
                <a:buSzPts val="3600"/>
                <a:buFont typeface="Arial"/>
                <a:buNone/>
              </a:pPr>
              <a:r>
                <a:rPr lang="en-US" sz="3600" b="1" i="1">
                  <a:solidFill>
                    <a:schemeClr val="dk1"/>
                  </a:solidFill>
                  <a:latin typeface="Times New Roman"/>
                  <a:ea typeface="Times New Roman"/>
                  <a:cs typeface="Times New Roman"/>
                  <a:sym typeface="Times New Roman"/>
                </a:rPr>
                <a:t>Trẻ em trên toàn nước Nhật và nhiều nơi trên Thế giới gấp tặng em, hi vọng em có thể kéo dài thêm mạng sống của mình</a:t>
              </a:r>
              <a:endParaRPr sz="3600" b="1" i="1">
                <a:solidFill>
                  <a:schemeClr val="dk1"/>
                </a:solidFill>
                <a:latin typeface="Times New Roman"/>
                <a:ea typeface="Times New Roman"/>
                <a:cs typeface="Times New Roman"/>
                <a:sym typeface="Times New Roman"/>
              </a:endParaRPr>
            </a:p>
          </p:txBody>
        </p:sp>
      </p:grpSp>
      <p:grpSp>
        <p:nvGrpSpPr>
          <p:cNvPr id="599" name="Google Shape;599;p24"/>
          <p:cNvGrpSpPr/>
          <p:nvPr/>
        </p:nvGrpSpPr>
        <p:grpSpPr>
          <a:xfrm>
            <a:off x="301710" y="358431"/>
            <a:ext cx="7190688" cy="1408398"/>
            <a:chOff x="301710" y="358431"/>
            <a:chExt cx="7190688" cy="1408398"/>
          </a:xfrm>
        </p:grpSpPr>
        <p:sp>
          <p:nvSpPr>
            <p:cNvPr id="600" name="Google Shape;600;p24"/>
            <p:cNvSpPr/>
            <p:nvPr/>
          </p:nvSpPr>
          <p:spPr>
            <a:xfrm>
              <a:off x="457200" y="358431"/>
              <a:ext cx="7035198" cy="1371421"/>
            </a:xfrm>
            <a:prstGeom prst="roundRect">
              <a:avLst>
                <a:gd name="adj" fmla="val 50000"/>
              </a:avLst>
            </a:prstGeom>
            <a:solidFill>
              <a:srgbClr val="FCD7D7"/>
            </a:solidFill>
            <a:ln>
              <a:noFill/>
            </a:ln>
            <a:effectLst>
              <a:outerShdw blurRad="40000" dist="23000" dir="5400000" rotWithShape="0">
                <a:srgbClr val="000000">
                  <a:alpha val="34901"/>
                </a:srgbClr>
              </a:outerShdw>
            </a:effectLst>
          </p:spPr>
          <p:txBody>
            <a:bodyPr spcFirstLastPara="1" wrap="square" lIns="182875" tIns="91425" rIns="182875" bIns="91425" anchor="ctr" anchorCtr="0">
              <a:noAutofit/>
            </a:bodyPr>
            <a:lstStyle/>
            <a:p>
              <a:pPr marL="0" marR="0" lvl="0" indent="0" algn="ctr" rtl="0">
                <a:spcBef>
                  <a:spcPts val="0"/>
                </a:spcBef>
                <a:spcAft>
                  <a:spcPts val="0"/>
                </a:spcAft>
                <a:buNone/>
              </a:pPr>
              <a:r>
                <a:rPr lang="en-US" sz="6400" b="1">
                  <a:solidFill>
                    <a:schemeClr val="dk1"/>
                  </a:solidFill>
                  <a:latin typeface="Times New Roman"/>
                  <a:ea typeface="Times New Roman"/>
                  <a:cs typeface="Times New Roman"/>
                  <a:sym typeface="Times New Roman"/>
                </a:rPr>
                <a:t>Tìm hiểu bài</a:t>
              </a:r>
              <a:endParaRPr sz="6400" b="1">
                <a:solidFill>
                  <a:schemeClr val="dk1"/>
                </a:solidFill>
                <a:latin typeface="Times New Roman"/>
                <a:ea typeface="Times New Roman"/>
                <a:cs typeface="Times New Roman"/>
                <a:sym typeface="Times New Roman"/>
              </a:endParaRPr>
            </a:p>
          </p:txBody>
        </p:sp>
        <p:sp>
          <p:nvSpPr>
            <p:cNvPr id="601" name="Google Shape;601;p24"/>
            <p:cNvSpPr/>
            <p:nvPr/>
          </p:nvSpPr>
          <p:spPr>
            <a:xfrm>
              <a:off x="301710" y="395408"/>
              <a:ext cx="1371421" cy="1371421"/>
            </a:xfrm>
            <a:prstGeom prst="ellipse">
              <a:avLst/>
            </a:prstGeom>
            <a:solidFill>
              <a:srgbClr val="F1A29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02" name="Google Shape;602;p24"/>
            <p:cNvSpPr txBox="1"/>
            <p:nvPr/>
          </p:nvSpPr>
          <p:spPr>
            <a:xfrm>
              <a:off x="638606" y="419398"/>
              <a:ext cx="697627" cy="132343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8000" b="1">
                  <a:solidFill>
                    <a:schemeClr val="lt1"/>
                  </a:solidFill>
                  <a:latin typeface="Times New Roman"/>
                  <a:ea typeface="Times New Roman"/>
                  <a:cs typeface="Times New Roman"/>
                  <a:sym typeface="Times New Roman"/>
                </a:rPr>
                <a:t>2</a:t>
              </a:r>
              <a:endParaRPr sz="8000" b="1">
                <a:solidFill>
                  <a:schemeClr val="lt1"/>
                </a:solidFill>
                <a:latin typeface="Times New Roman"/>
                <a:ea typeface="Times New Roman"/>
                <a:cs typeface="Times New Roman"/>
                <a:sym typeface="Times New Roman"/>
              </a:endParaRPr>
            </a:p>
          </p:txBody>
        </p:sp>
      </p:grpSp>
      <p:sp>
        <p:nvSpPr>
          <p:cNvPr id="603" name="Google Shape;603;p24"/>
          <p:cNvSpPr/>
          <p:nvPr/>
        </p:nvSpPr>
        <p:spPr>
          <a:xfrm>
            <a:off x="457200" y="2761759"/>
            <a:ext cx="4953000" cy="6171902"/>
          </a:xfrm>
          <a:prstGeom prst="ellipse">
            <a:avLst/>
          </a:prstGeom>
          <a:solidFill>
            <a:schemeClr val="lt1"/>
          </a:solidFill>
          <a:ln w="76200" cap="flat" cmpd="sng">
            <a:solidFill>
              <a:srgbClr val="FCD7D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604" name="Google Shape;604;p24"/>
          <p:cNvPicPr preferRelativeResize="0"/>
          <p:nvPr/>
        </p:nvPicPr>
        <p:blipFill rotWithShape="1">
          <a:blip r:embed="rId6">
            <a:alphaModFix/>
          </a:blip>
          <a:srcRect/>
          <a:stretch/>
        </p:blipFill>
        <p:spPr>
          <a:xfrm flipH="1">
            <a:off x="2231425" y="3633603"/>
            <a:ext cx="1404549" cy="1333045"/>
          </a:xfrm>
          <a:prstGeom prst="rect">
            <a:avLst/>
          </a:prstGeom>
          <a:noFill/>
          <a:ln>
            <a:noFill/>
          </a:ln>
        </p:spPr>
      </p:pic>
      <p:sp>
        <p:nvSpPr>
          <p:cNvPr id="605" name="Google Shape;605;p24"/>
          <p:cNvSpPr txBox="1"/>
          <p:nvPr/>
        </p:nvSpPr>
        <p:spPr>
          <a:xfrm>
            <a:off x="1004019" y="5239461"/>
            <a:ext cx="3898907" cy="255454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chemeClr val="dk1"/>
                </a:solidFill>
                <a:latin typeface="Times New Roman"/>
                <a:ea typeface="Times New Roman"/>
                <a:cs typeface="Times New Roman"/>
                <a:sym typeface="Times New Roman"/>
              </a:rPr>
              <a:t>Hành động của các bạn nhỏ ở Thành phố</a:t>
            </a:r>
            <a:endParaRPr/>
          </a:p>
          <a:p>
            <a:pPr marL="0" marR="0" lvl="0" indent="0" algn="ctr" rtl="0">
              <a:spcBef>
                <a:spcPts val="0"/>
              </a:spcBef>
              <a:spcAft>
                <a:spcPts val="0"/>
              </a:spcAft>
              <a:buNone/>
            </a:pPr>
            <a:r>
              <a:rPr lang="en-US" sz="4000" b="1">
                <a:solidFill>
                  <a:schemeClr val="dk1"/>
                </a:solidFill>
                <a:latin typeface="Times New Roman"/>
                <a:ea typeface="Times New Roman"/>
                <a:cs typeface="Times New Roman"/>
                <a:sym typeface="Times New Roman"/>
              </a:rPr>
              <a:t>Hi-rô-si-ma</a:t>
            </a:r>
            <a:endParaRPr sz="4000" b="1">
              <a:solidFill>
                <a:schemeClr val="dk1"/>
              </a:solidFill>
              <a:latin typeface="Times New Roman"/>
              <a:ea typeface="Times New Roman"/>
              <a:cs typeface="Times New Roman"/>
              <a:sym typeface="Times New Roman"/>
            </a:endParaRPr>
          </a:p>
        </p:txBody>
      </p:sp>
      <p:grpSp>
        <p:nvGrpSpPr>
          <p:cNvPr id="606" name="Google Shape;606;p24"/>
          <p:cNvGrpSpPr/>
          <p:nvPr/>
        </p:nvGrpSpPr>
        <p:grpSpPr>
          <a:xfrm>
            <a:off x="11454679" y="1714500"/>
            <a:ext cx="5634549" cy="6897754"/>
            <a:chOff x="11454679" y="1714500"/>
            <a:chExt cx="5634549" cy="6897754"/>
          </a:xfrm>
        </p:grpSpPr>
        <p:grpSp>
          <p:nvGrpSpPr>
            <p:cNvPr id="607" name="Google Shape;607;p24"/>
            <p:cNvGrpSpPr/>
            <p:nvPr/>
          </p:nvGrpSpPr>
          <p:grpSpPr>
            <a:xfrm>
              <a:off x="11502683" y="1839789"/>
              <a:ext cx="5538543" cy="6772465"/>
              <a:chOff x="-3810" y="0"/>
              <a:chExt cx="1795623" cy="2351564"/>
            </a:xfrm>
          </p:grpSpPr>
          <p:sp>
            <p:nvSpPr>
              <p:cNvPr id="608" name="Google Shape;608;p24"/>
              <p:cNvSpPr/>
              <p:nvPr/>
            </p:nvSpPr>
            <p:spPr>
              <a:xfrm>
                <a:off x="10160" y="16510"/>
                <a:ext cx="1766413" cy="2324894"/>
              </a:xfrm>
              <a:custGeom>
                <a:avLst/>
                <a:gdLst/>
                <a:ahLst/>
                <a:cxnLst/>
                <a:rect l="l" t="t" r="r" b="b"/>
                <a:pathLst>
                  <a:path w="1766413" h="2324894" extrusionOk="0">
                    <a:moveTo>
                      <a:pt x="1766413" y="2324894"/>
                    </a:moveTo>
                    <a:lnTo>
                      <a:pt x="0" y="2317274"/>
                    </a:lnTo>
                    <a:lnTo>
                      <a:pt x="0" y="819561"/>
                    </a:lnTo>
                    <a:lnTo>
                      <a:pt x="17780" y="19050"/>
                    </a:lnTo>
                    <a:lnTo>
                      <a:pt x="878657" y="0"/>
                    </a:lnTo>
                    <a:lnTo>
                      <a:pt x="1747363" y="5080"/>
                    </a:lnTo>
                    <a:close/>
                  </a:path>
                </a:pathLst>
              </a:custGeom>
              <a:solidFill>
                <a:srgbClr val="FFFFFF"/>
              </a:solidFill>
              <a:ln w="9525" cap="flat" cmpd="sng">
                <a:solidFill>
                  <a:srgbClr val="000000"/>
                </a:solidFill>
                <a:prstDash val="solid"/>
                <a:round/>
                <a:headEnd type="none" w="sm" len="sm"/>
                <a:tailEnd type="none" w="sm" len="sm"/>
              </a:ln>
            </p:spPr>
          </p:sp>
          <p:sp>
            <p:nvSpPr>
              <p:cNvPr id="609" name="Google Shape;609;p24"/>
              <p:cNvSpPr/>
              <p:nvPr/>
            </p:nvSpPr>
            <p:spPr>
              <a:xfrm>
                <a:off x="-3810" y="0"/>
                <a:ext cx="1795623" cy="2351564"/>
              </a:xfrm>
              <a:custGeom>
                <a:avLst/>
                <a:gdLst/>
                <a:ahLst/>
                <a:cxnLst/>
                <a:rect l="l" t="t" r="r" b="b"/>
                <a:pathLst>
                  <a:path w="1795623" h="2351564" extrusionOk="0">
                    <a:moveTo>
                      <a:pt x="1761333" y="21590"/>
                    </a:moveTo>
                    <a:cubicBezTo>
                      <a:pt x="1762603" y="34290"/>
                      <a:pt x="1762603" y="44450"/>
                      <a:pt x="1763873" y="54610"/>
                    </a:cubicBezTo>
                    <a:cubicBezTo>
                      <a:pt x="1766413" y="98777"/>
                      <a:pt x="1767683" y="148642"/>
                      <a:pt x="1770223" y="196727"/>
                    </a:cubicBezTo>
                    <a:cubicBezTo>
                      <a:pt x="1770223" y="266182"/>
                      <a:pt x="1782923" y="1635696"/>
                      <a:pt x="1789273" y="1705152"/>
                    </a:cubicBezTo>
                    <a:cubicBezTo>
                      <a:pt x="1795623" y="1810225"/>
                      <a:pt x="1791813" y="1917079"/>
                      <a:pt x="1791813" y="2022152"/>
                    </a:cubicBezTo>
                    <a:cubicBezTo>
                      <a:pt x="1791813" y="2114759"/>
                      <a:pt x="1793083" y="2200243"/>
                      <a:pt x="1794353" y="2290604"/>
                    </a:cubicBezTo>
                    <a:cubicBezTo>
                      <a:pt x="1794353" y="2312194"/>
                      <a:pt x="1794353" y="2326164"/>
                      <a:pt x="1794353" y="2350294"/>
                    </a:cubicBezTo>
                    <a:cubicBezTo>
                      <a:pt x="1771493" y="2350294"/>
                      <a:pt x="1751173" y="2351564"/>
                      <a:pt x="1730590" y="2350294"/>
                    </a:cubicBezTo>
                    <a:cubicBezTo>
                      <a:pt x="1643858" y="2345214"/>
                      <a:pt x="1555792" y="2351564"/>
                      <a:pt x="1469060" y="2346484"/>
                    </a:cubicBezTo>
                    <a:cubicBezTo>
                      <a:pt x="1417021" y="2342674"/>
                      <a:pt x="1366316" y="2345214"/>
                      <a:pt x="1314277" y="2342674"/>
                    </a:cubicBezTo>
                    <a:cubicBezTo>
                      <a:pt x="1290259" y="2341404"/>
                      <a:pt x="1266241" y="2340134"/>
                      <a:pt x="1242223" y="2338864"/>
                    </a:cubicBezTo>
                    <a:cubicBezTo>
                      <a:pt x="1227545" y="2338864"/>
                      <a:pt x="1214202" y="2340134"/>
                      <a:pt x="1199524" y="2340134"/>
                    </a:cubicBezTo>
                    <a:cubicBezTo>
                      <a:pt x="1162163" y="2338864"/>
                      <a:pt x="1059419" y="2340134"/>
                      <a:pt x="1022058" y="2338864"/>
                    </a:cubicBezTo>
                    <a:cubicBezTo>
                      <a:pt x="995371" y="2337594"/>
                      <a:pt x="461637" y="2346484"/>
                      <a:pt x="434950" y="2345214"/>
                    </a:cubicBezTo>
                    <a:cubicBezTo>
                      <a:pt x="428278" y="2345214"/>
                      <a:pt x="420272" y="2346484"/>
                      <a:pt x="413601" y="2346484"/>
                    </a:cubicBezTo>
                    <a:cubicBezTo>
                      <a:pt x="397589" y="2346484"/>
                      <a:pt x="382911" y="2347754"/>
                      <a:pt x="366899" y="2347754"/>
                    </a:cubicBezTo>
                    <a:cubicBezTo>
                      <a:pt x="326869" y="2347754"/>
                      <a:pt x="288173" y="2346484"/>
                      <a:pt x="248143" y="2345214"/>
                    </a:cubicBezTo>
                    <a:cubicBezTo>
                      <a:pt x="224125" y="2343944"/>
                      <a:pt x="200107" y="2342674"/>
                      <a:pt x="177423" y="2341404"/>
                    </a:cubicBezTo>
                    <a:cubicBezTo>
                      <a:pt x="134725" y="2340134"/>
                      <a:pt x="92026" y="2338864"/>
                      <a:pt x="48260" y="2338864"/>
                    </a:cubicBezTo>
                    <a:cubicBezTo>
                      <a:pt x="38100" y="2338864"/>
                      <a:pt x="29210" y="2338864"/>
                      <a:pt x="19050" y="2337594"/>
                    </a:cubicBezTo>
                    <a:cubicBezTo>
                      <a:pt x="10160" y="2336324"/>
                      <a:pt x="5080" y="2329974"/>
                      <a:pt x="7620" y="2321084"/>
                    </a:cubicBezTo>
                    <a:cubicBezTo>
                      <a:pt x="16510" y="2289288"/>
                      <a:pt x="12700" y="2244765"/>
                      <a:pt x="11430" y="2198462"/>
                    </a:cubicBezTo>
                    <a:cubicBezTo>
                      <a:pt x="10160" y="2104074"/>
                      <a:pt x="6350" y="2011467"/>
                      <a:pt x="7620" y="1917079"/>
                    </a:cubicBezTo>
                    <a:cubicBezTo>
                      <a:pt x="5080" y="1799539"/>
                      <a:pt x="0" y="344541"/>
                      <a:pt x="7620" y="225221"/>
                    </a:cubicBezTo>
                    <a:cubicBezTo>
                      <a:pt x="8890" y="202069"/>
                      <a:pt x="7620" y="177137"/>
                      <a:pt x="8890" y="153985"/>
                    </a:cubicBezTo>
                    <a:cubicBezTo>
                      <a:pt x="10160" y="116586"/>
                      <a:pt x="12700" y="75625"/>
                      <a:pt x="13970" y="44450"/>
                    </a:cubicBezTo>
                    <a:cubicBezTo>
                      <a:pt x="13970" y="41910"/>
                      <a:pt x="15240" y="39370"/>
                      <a:pt x="16510" y="38100"/>
                    </a:cubicBezTo>
                    <a:cubicBezTo>
                      <a:pt x="38100" y="35560"/>
                      <a:pt x="58668" y="30480"/>
                      <a:pt x="80017" y="29210"/>
                    </a:cubicBezTo>
                    <a:cubicBezTo>
                      <a:pt x="116044" y="25400"/>
                      <a:pt x="152071" y="22860"/>
                      <a:pt x="189432" y="20320"/>
                    </a:cubicBezTo>
                    <a:cubicBezTo>
                      <a:pt x="214785" y="17780"/>
                      <a:pt x="240137" y="16510"/>
                      <a:pt x="264155" y="13970"/>
                    </a:cubicBezTo>
                    <a:cubicBezTo>
                      <a:pt x="288173" y="11430"/>
                      <a:pt x="313526" y="8890"/>
                      <a:pt x="337544" y="8890"/>
                    </a:cubicBezTo>
                    <a:cubicBezTo>
                      <a:pt x="364230" y="7620"/>
                      <a:pt x="390917" y="10160"/>
                      <a:pt x="417604" y="8890"/>
                    </a:cubicBezTo>
                    <a:cubicBezTo>
                      <a:pt x="450962" y="8890"/>
                      <a:pt x="1055416" y="6350"/>
                      <a:pt x="1088775" y="5080"/>
                    </a:cubicBezTo>
                    <a:cubicBezTo>
                      <a:pt x="1120799" y="3810"/>
                      <a:pt x="1152823" y="2540"/>
                      <a:pt x="1186181" y="2540"/>
                    </a:cubicBezTo>
                    <a:cubicBezTo>
                      <a:pt x="1240889" y="1270"/>
                      <a:pt x="1294262" y="0"/>
                      <a:pt x="1348970" y="0"/>
                    </a:cubicBezTo>
                    <a:cubicBezTo>
                      <a:pt x="1371654" y="0"/>
                      <a:pt x="1395672" y="2540"/>
                      <a:pt x="1418355" y="2540"/>
                    </a:cubicBezTo>
                    <a:cubicBezTo>
                      <a:pt x="1481069" y="3810"/>
                      <a:pt x="1545117" y="5080"/>
                      <a:pt x="1607831" y="7620"/>
                    </a:cubicBezTo>
                    <a:cubicBezTo>
                      <a:pt x="1641190" y="8890"/>
                      <a:pt x="1674548" y="12700"/>
                      <a:pt x="1707906" y="16510"/>
                    </a:cubicBezTo>
                    <a:cubicBezTo>
                      <a:pt x="1715912" y="16510"/>
                      <a:pt x="1723918" y="16510"/>
                      <a:pt x="1730590" y="16510"/>
                    </a:cubicBezTo>
                    <a:cubicBezTo>
                      <a:pt x="1742283" y="17780"/>
                      <a:pt x="1751173" y="20320"/>
                      <a:pt x="1761333" y="21590"/>
                    </a:cubicBezTo>
                    <a:close/>
                    <a:moveTo>
                      <a:pt x="1771493" y="2333784"/>
                    </a:moveTo>
                    <a:cubicBezTo>
                      <a:pt x="1772763" y="2317274"/>
                      <a:pt x="1774033" y="2304574"/>
                      <a:pt x="1774033" y="2291874"/>
                    </a:cubicBezTo>
                    <a:cubicBezTo>
                      <a:pt x="1772763" y="2191338"/>
                      <a:pt x="1771493" y="2096950"/>
                      <a:pt x="1771493" y="1995439"/>
                    </a:cubicBezTo>
                    <a:cubicBezTo>
                      <a:pt x="1771493" y="1949135"/>
                      <a:pt x="1774033" y="1902832"/>
                      <a:pt x="1772763" y="1856528"/>
                    </a:cubicBezTo>
                    <a:cubicBezTo>
                      <a:pt x="1772763" y="1813787"/>
                      <a:pt x="1771493" y="1769264"/>
                      <a:pt x="1770223" y="1726522"/>
                    </a:cubicBezTo>
                    <a:cubicBezTo>
                      <a:pt x="1765143" y="1660629"/>
                      <a:pt x="1753713" y="296457"/>
                      <a:pt x="1753713" y="230564"/>
                    </a:cubicBezTo>
                    <a:cubicBezTo>
                      <a:pt x="1751173" y="175356"/>
                      <a:pt x="1748633" y="118367"/>
                      <a:pt x="1746093" y="63500"/>
                    </a:cubicBezTo>
                    <a:cubicBezTo>
                      <a:pt x="1744823" y="44450"/>
                      <a:pt x="1743553" y="43180"/>
                      <a:pt x="1726587" y="41910"/>
                    </a:cubicBezTo>
                    <a:cubicBezTo>
                      <a:pt x="1722584" y="41910"/>
                      <a:pt x="1719915" y="41910"/>
                      <a:pt x="1715912" y="40640"/>
                    </a:cubicBezTo>
                    <a:cubicBezTo>
                      <a:pt x="1682554" y="36830"/>
                      <a:pt x="1647861" y="31750"/>
                      <a:pt x="1614503" y="30480"/>
                    </a:cubicBezTo>
                    <a:cubicBezTo>
                      <a:pt x="1533108" y="26670"/>
                      <a:pt x="1450380" y="25400"/>
                      <a:pt x="1368985" y="22860"/>
                    </a:cubicBezTo>
                    <a:cubicBezTo>
                      <a:pt x="1356976" y="22860"/>
                      <a:pt x="1343633" y="22860"/>
                      <a:pt x="1331624" y="22860"/>
                    </a:cubicBezTo>
                    <a:cubicBezTo>
                      <a:pt x="1311609" y="22860"/>
                      <a:pt x="1291594" y="22860"/>
                      <a:pt x="1272913" y="22860"/>
                    </a:cubicBezTo>
                    <a:cubicBezTo>
                      <a:pt x="1230214" y="22860"/>
                      <a:pt x="1187515" y="22860"/>
                      <a:pt x="1146151" y="24130"/>
                    </a:cubicBezTo>
                    <a:cubicBezTo>
                      <a:pt x="1110124" y="25400"/>
                      <a:pt x="503001" y="29210"/>
                      <a:pt x="466974" y="29210"/>
                    </a:cubicBezTo>
                    <a:cubicBezTo>
                      <a:pt x="408263" y="29210"/>
                      <a:pt x="349553" y="26670"/>
                      <a:pt x="290842" y="33020"/>
                    </a:cubicBezTo>
                    <a:cubicBezTo>
                      <a:pt x="260152" y="36830"/>
                      <a:pt x="230797" y="36830"/>
                      <a:pt x="201441" y="38100"/>
                    </a:cubicBezTo>
                    <a:cubicBezTo>
                      <a:pt x="150737" y="41910"/>
                      <a:pt x="100032" y="45720"/>
                      <a:pt x="49530" y="50800"/>
                    </a:cubicBezTo>
                    <a:cubicBezTo>
                      <a:pt x="36830" y="50800"/>
                      <a:pt x="34290" y="53340"/>
                      <a:pt x="33020" y="70282"/>
                    </a:cubicBezTo>
                    <a:cubicBezTo>
                      <a:pt x="31750" y="102339"/>
                      <a:pt x="31750" y="134395"/>
                      <a:pt x="30480" y="166451"/>
                    </a:cubicBezTo>
                    <a:cubicBezTo>
                      <a:pt x="29210" y="219878"/>
                      <a:pt x="26670" y="271524"/>
                      <a:pt x="25400" y="324952"/>
                    </a:cubicBezTo>
                    <a:cubicBezTo>
                      <a:pt x="20320" y="381940"/>
                      <a:pt x="26670" y="1774607"/>
                      <a:pt x="29210" y="1831596"/>
                    </a:cubicBezTo>
                    <a:cubicBezTo>
                      <a:pt x="29210" y="1892146"/>
                      <a:pt x="29210" y="1954478"/>
                      <a:pt x="30480" y="2015029"/>
                    </a:cubicBezTo>
                    <a:cubicBezTo>
                      <a:pt x="30480" y="2059551"/>
                      <a:pt x="33020" y="2104074"/>
                      <a:pt x="33020" y="2148596"/>
                    </a:cubicBezTo>
                    <a:cubicBezTo>
                      <a:pt x="33020" y="2196681"/>
                      <a:pt x="33020" y="2244765"/>
                      <a:pt x="31750" y="2291874"/>
                    </a:cubicBezTo>
                    <a:cubicBezTo>
                      <a:pt x="31750" y="2295684"/>
                      <a:pt x="31750" y="2298224"/>
                      <a:pt x="31750" y="2302034"/>
                    </a:cubicBezTo>
                    <a:cubicBezTo>
                      <a:pt x="31750" y="2312194"/>
                      <a:pt x="35560" y="2316004"/>
                      <a:pt x="44450" y="2316004"/>
                    </a:cubicBezTo>
                    <a:cubicBezTo>
                      <a:pt x="61336" y="2316004"/>
                      <a:pt x="80017" y="2317274"/>
                      <a:pt x="97363" y="2317274"/>
                    </a:cubicBezTo>
                    <a:cubicBezTo>
                      <a:pt x="122716" y="2317274"/>
                      <a:pt x="149402" y="2314734"/>
                      <a:pt x="174755" y="2317274"/>
                    </a:cubicBezTo>
                    <a:cubicBezTo>
                      <a:pt x="216119" y="2321084"/>
                      <a:pt x="257484" y="2323624"/>
                      <a:pt x="298848" y="2322354"/>
                    </a:cubicBezTo>
                    <a:cubicBezTo>
                      <a:pt x="325535" y="2321084"/>
                      <a:pt x="350887" y="2323624"/>
                      <a:pt x="377574" y="2323624"/>
                    </a:cubicBezTo>
                    <a:cubicBezTo>
                      <a:pt x="416269" y="2323624"/>
                      <a:pt x="454965" y="2322354"/>
                      <a:pt x="493661" y="2323624"/>
                    </a:cubicBezTo>
                    <a:cubicBezTo>
                      <a:pt x="551037" y="2324894"/>
                      <a:pt x="1180844" y="2314734"/>
                      <a:pt x="1239555" y="2317274"/>
                    </a:cubicBezTo>
                    <a:cubicBezTo>
                      <a:pt x="1264907" y="2318544"/>
                      <a:pt x="1290259" y="2319814"/>
                      <a:pt x="1314277" y="2319814"/>
                    </a:cubicBezTo>
                    <a:cubicBezTo>
                      <a:pt x="1358310" y="2322354"/>
                      <a:pt x="1401009" y="2318544"/>
                      <a:pt x="1445042" y="2322354"/>
                    </a:cubicBezTo>
                    <a:cubicBezTo>
                      <a:pt x="1481069" y="2324894"/>
                      <a:pt x="1517096" y="2324894"/>
                      <a:pt x="1553123" y="2327434"/>
                    </a:cubicBezTo>
                    <a:cubicBezTo>
                      <a:pt x="1606497" y="2331244"/>
                      <a:pt x="1659870" y="2333784"/>
                      <a:pt x="1713244" y="2335054"/>
                    </a:cubicBezTo>
                    <a:cubicBezTo>
                      <a:pt x="1733259" y="2335054"/>
                      <a:pt x="1751173" y="2333784"/>
                      <a:pt x="1771493" y="2333784"/>
                    </a:cubicBezTo>
                    <a:close/>
                  </a:path>
                </a:pathLst>
              </a:custGeom>
              <a:solidFill>
                <a:srgbClr val="FCD7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0" name="Google Shape;610;p24"/>
            <p:cNvGrpSpPr/>
            <p:nvPr/>
          </p:nvGrpSpPr>
          <p:grpSpPr>
            <a:xfrm rot="10800000">
              <a:off x="11454679" y="1843608"/>
              <a:ext cx="5595720" cy="1384465"/>
              <a:chOff x="-3810" y="0"/>
              <a:chExt cx="1737496" cy="460405"/>
            </a:xfrm>
          </p:grpSpPr>
          <p:sp>
            <p:nvSpPr>
              <p:cNvPr id="611" name="Google Shape;611;p24"/>
              <p:cNvSpPr/>
              <p:nvPr/>
            </p:nvSpPr>
            <p:spPr>
              <a:xfrm>
                <a:off x="10160" y="16510"/>
                <a:ext cx="1708286" cy="433735"/>
              </a:xfrm>
              <a:custGeom>
                <a:avLst/>
                <a:gdLst/>
                <a:ahLst/>
                <a:cxnLst/>
                <a:rect l="l" t="t" r="r" b="b"/>
                <a:pathLst>
                  <a:path w="1708286" h="433735" extrusionOk="0">
                    <a:moveTo>
                      <a:pt x="1708286" y="433735"/>
                    </a:moveTo>
                    <a:lnTo>
                      <a:pt x="0" y="426115"/>
                    </a:lnTo>
                    <a:lnTo>
                      <a:pt x="0" y="163658"/>
                    </a:lnTo>
                    <a:lnTo>
                      <a:pt x="17780" y="19050"/>
                    </a:lnTo>
                    <a:lnTo>
                      <a:pt x="849668" y="0"/>
                    </a:lnTo>
                    <a:lnTo>
                      <a:pt x="1689236" y="5080"/>
                    </a:lnTo>
                    <a:close/>
                  </a:path>
                </a:pathLst>
              </a:custGeom>
              <a:solidFill>
                <a:srgbClr val="FCD7D7"/>
              </a:solidFill>
              <a:ln>
                <a:noFill/>
              </a:ln>
            </p:spPr>
          </p:sp>
          <p:sp>
            <p:nvSpPr>
              <p:cNvPr id="612" name="Google Shape;612;p24"/>
              <p:cNvSpPr/>
              <p:nvPr/>
            </p:nvSpPr>
            <p:spPr>
              <a:xfrm>
                <a:off x="-3810" y="0"/>
                <a:ext cx="1737496" cy="460405"/>
              </a:xfrm>
              <a:custGeom>
                <a:avLst/>
                <a:gdLst/>
                <a:ahLst/>
                <a:cxnLst/>
                <a:rect l="l" t="t" r="r" b="b"/>
                <a:pathLst>
                  <a:path w="1737496" h="460405" extrusionOk="0">
                    <a:moveTo>
                      <a:pt x="1703206" y="21590"/>
                    </a:moveTo>
                    <a:cubicBezTo>
                      <a:pt x="1704476" y="34290"/>
                      <a:pt x="1704476" y="44450"/>
                      <a:pt x="1705746" y="54610"/>
                    </a:cubicBezTo>
                    <a:cubicBezTo>
                      <a:pt x="1708286" y="69515"/>
                      <a:pt x="1709556" y="76999"/>
                      <a:pt x="1712096" y="84215"/>
                    </a:cubicBezTo>
                    <a:cubicBezTo>
                      <a:pt x="1712096" y="94639"/>
                      <a:pt x="1724796" y="300175"/>
                      <a:pt x="1731146" y="310599"/>
                    </a:cubicBezTo>
                    <a:cubicBezTo>
                      <a:pt x="1737496" y="326368"/>
                      <a:pt x="1733686" y="342404"/>
                      <a:pt x="1733686" y="358174"/>
                    </a:cubicBezTo>
                    <a:cubicBezTo>
                      <a:pt x="1733686" y="372072"/>
                      <a:pt x="1734956" y="384901"/>
                      <a:pt x="1736226" y="399445"/>
                    </a:cubicBezTo>
                    <a:cubicBezTo>
                      <a:pt x="1736226" y="421035"/>
                      <a:pt x="1736226" y="435005"/>
                      <a:pt x="1736226" y="459135"/>
                    </a:cubicBezTo>
                    <a:cubicBezTo>
                      <a:pt x="1713366" y="459135"/>
                      <a:pt x="1693046" y="460405"/>
                      <a:pt x="1672651" y="459135"/>
                    </a:cubicBezTo>
                    <a:cubicBezTo>
                      <a:pt x="1588916" y="454055"/>
                      <a:pt x="1503892" y="460405"/>
                      <a:pt x="1420157" y="455325"/>
                    </a:cubicBezTo>
                    <a:cubicBezTo>
                      <a:pt x="1369916" y="451515"/>
                      <a:pt x="1320963" y="454055"/>
                      <a:pt x="1270721" y="451515"/>
                    </a:cubicBezTo>
                    <a:cubicBezTo>
                      <a:pt x="1247533" y="450245"/>
                      <a:pt x="1224345" y="448975"/>
                      <a:pt x="1201157" y="447705"/>
                    </a:cubicBezTo>
                    <a:cubicBezTo>
                      <a:pt x="1186986" y="447705"/>
                      <a:pt x="1174104" y="448975"/>
                      <a:pt x="1159933" y="448975"/>
                    </a:cubicBezTo>
                    <a:cubicBezTo>
                      <a:pt x="1123862" y="447705"/>
                      <a:pt x="1024668" y="448975"/>
                      <a:pt x="988597" y="447705"/>
                    </a:cubicBezTo>
                    <a:cubicBezTo>
                      <a:pt x="962833" y="446435"/>
                      <a:pt x="447538" y="455325"/>
                      <a:pt x="421773" y="454055"/>
                    </a:cubicBezTo>
                    <a:cubicBezTo>
                      <a:pt x="415332" y="454055"/>
                      <a:pt x="407602" y="455325"/>
                      <a:pt x="401161" y="455325"/>
                    </a:cubicBezTo>
                    <a:cubicBezTo>
                      <a:pt x="385702" y="455325"/>
                      <a:pt x="371532" y="456595"/>
                      <a:pt x="356073" y="456595"/>
                    </a:cubicBezTo>
                    <a:cubicBezTo>
                      <a:pt x="317426" y="456595"/>
                      <a:pt x="280067" y="455325"/>
                      <a:pt x="241420" y="454055"/>
                    </a:cubicBezTo>
                    <a:cubicBezTo>
                      <a:pt x="218232" y="452785"/>
                      <a:pt x="195043" y="451515"/>
                      <a:pt x="173143" y="450245"/>
                    </a:cubicBezTo>
                    <a:cubicBezTo>
                      <a:pt x="131920" y="448975"/>
                      <a:pt x="90696" y="447705"/>
                      <a:pt x="48260" y="447705"/>
                    </a:cubicBezTo>
                    <a:cubicBezTo>
                      <a:pt x="38100" y="447705"/>
                      <a:pt x="29210" y="447705"/>
                      <a:pt x="19050" y="446435"/>
                    </a:cubicBezTo>
                    <a:cubicBezTo>
                      <a:pt x="10160" y="445165"/>
                      <a:pt x="5080" y="438815"/>
                      <a:pt x="7620" y="429925"/>
                    </a:cubicBezTo>
                    <a:cubicBezTo>
                      <a:pt x="16510" y="398265"/>
                      <a:pt x="12700" y="391583"/>
                      <a:pt x="11430" y="384634"/>
                    </a:cubicBezTo>
                    <a:cubicBezTo>
                      <a:pt x="10160" y="370469"/>
                      <a:pt x="6350" y="356570"/>
                      <a:pt x="7620" y="342404"/>
                    </a:cubicBezTo>
                    <a:cubicBezTo>
                      <a:pt x="5080" y="324764"/>
                      <a:pt x="0" y="106399"/>
                      <a:pt x="7620" y="88492"/>
                    </a:cubicBezTo>
                    <a:cubicBezTo>
                      <a:pt x="8890" y="85017"/>
                      <a:pt x="7620" y="81275"/>
                      <a:pt x="8890" y="77801"/>
                    </a:cubicBezTo>
                    <a:cubicBezTo>
                      <a:pt x="10160" y="72188"/>
                      <a:pt x="12700" y="66041"/>
                      <a:pt x="13970" y="44450"/>
                    </a:cubicBezTo>
                    <a:cubicBezTo>
                      <a:pt x="13970" y="41910"/>
                      <a:pt x="15240" y="39370"/>
                      <a:pt x="16510" y="38100"/>
                    </a:cubicBezTo>
                    <a:cubicBezTo>
                      <a:pt x="38100" y="35560"/>
                      <a:pt x="58490" y="30480"/>
                      <a:pt x="79102" y="29210"/>
                    </a:cubicBezTo>
                    <a:cubicBezTo>
                      <a:pt x="113884" y="25400"/>
                      <a:pt x="148667" y="22860"/>
                      <a:pt x="184737" y="20320"/>
                    </a:cubicBezTo>
                    <a:cubicBezTo>
                      <a:pt x="209214" y="17780"/>
                      <a:pt x="233690" y="16510"/>
                      <a:pt x="256879" y="13970"/>
                    </a:cubicBezTo>
                    <a:cubicBezTo>
                      <a:pt x="280067" y="11430"/>
                      <a:pt x="304543" y="8890"/>
                      <a:pt x="327732" y="8890"/>
                    </a:cubicBezTo>
                    <a:cubicBezTo>
                      <a:pt x="353496" y="7620"/>
                      <a:pt x="379261" y="10160"/>
                      <a:pt x="405026" y="8890"/>
                    </a:cubicBezTo>
                    <a:cubicBezTo>
                      <a:pt x="437232" y="8890"/>
                      <a:pt x="1020803" y="6350"/>
                      <a:pt x="1053009" y="5080"/>
                    </a:cubicBezTo>
                    <a:cubicBezTo>
                      <a:pt x="1083927" y="3810"/>
                      <a:pt x="1114845" y="2540"/>
                      <a:pt x="1147051" y="2540"/>
                    </a:cubicBezTo>
                    <a:cubicBezTo>
                      <a:pt x="1199868" y="1270"/>
                      <a:pt x="1251398" y="0"/>
                      <a:pt x="1304216" y="0"/>
                    </a:cubicBezTo>
                    <a:cubicBezTo>
                      <a:pt x="1326116" y="0"/>
                      <a:pt x="1349304" y="2540"/>
                      <a:pt x="1371204" y="2540"/>
                    </a:cubicBezTo>
                    <a:cubicBezTo>
                      <a:pt x="1431751" y="3810"/>
                      <a:pt x="1493586" y="5080"/>
                      <a:pt x="1554134" y="7620"/>
                    </a:cubicBezTo>
                    <a:cubicBezTo>
                      <a:pt x="1586339" y="8890"/>
                      <a:pt x="1618545" y="12700"/>
                      <a:pt x="1650751" y="16510"/>
                    </a:cubicBezTo>
                    <a:cubicBezTo>
                      <a:pt x="1658481" y="16510"/>
                      <a:pt x="1666210" y="16510"/>
                      <a:pt x="1672651" y="16510"/>
                    </a:cubicBezTo>
                    <a:cubicBezTo>
                      <a:pt x="1684156" y="17780"/>
                      <a:pt x="1693046" y="20320"/>
                      <a:pt x="1703206" y="21590"/>
                    </a:cubicBezTo>
                    <a:close/>
                    <a:moveTo>
                      <a:pt x="1713366" y="442625"/>
                    </a:moveTo>
                    <a:cubicBezTo>
                      <a:pt x="1714636" y="426115"/>
                      <a:pt x="1715906" y="413415"/>
                      <a:pt x="1715906" y="400715"/>
                    </a:cubicBezTo>
                    <a:cubicBezTo>
                      <a:pt x="1714636" y="383565"/>
                      <a:pt x="1713366" y="369399"/>
                      <a:pt x="1713366" y="354165"/>
                    </a:cubicBezTo>
                    <a:cubicBezTo>
                      <a:pt x="1713366" y="347215"/>
                      <a:pt x="1715906" y="340266"/>
                      <a:pt x="1714636" y="333317"/>
                    </a:cubicBezTo>
                    <a:cubicBezTo>
                      <a:pt x="1714636" y="326902"/>
                      <a:pt x="1713366" y="320221"/>
                      <a:pt x="1712096" y="313806"/>
                    </a:cubicBezTo>
                    <a:cubicBezTo>
                      <a:pt x="1707016" y="303917"/>
                      <a:pt x="1695586" y="99183"/>
                      <a:pt x="1695586" y="89294"/>
                    </a:cubicBezTo>
                    <a:cubicBezTo>
                      <a:pt x="1693046" y="81008"/>
                      <a:pt x="1690506" y="72455"/>
                      <a:pt x="1687966" y="63500"/>
                    </a:cubicBezTo>
                    <a:cubicBezTo>
                      <a:pt x="1686696" y="44450"/>
                      <a:pt x="1685426" y="43180"/>
                      <a:pt x="1668787" y="41910"/>
                    </a:cubicBezTo>
                    <a:cubicBezTo>
                      <a:pt x="1664922" y="41910"/>
                      <a:pt x="1662346" y="41910"/>
                      <a:pt x="1658481" y="40640"/>
                    </a:cubicBezTo>
                    <a:cubicBezTo>
                      <a:pt x="1626275" y="36830"/>
                      <a:pt x="1592781" y="31750"/>
                      <a:pt x="1560575" y="30480"/>
                    </a:cubicBezTo>
                    <a:cubicBezTo>
                      <a:pt x="1481992" y="26670"/>
                      <a:pt x="1402122" y="25400"/>
                      <a:pt x="1323539" y="22860"/>
                    </a:cubicBezTo>
                    <a:cubicBezTo>
                      <a:pt x="1311945" y="22860"/>
                      <a:pt x="1299063" y="22860"/>
                      <a:pt x="1287468" y="22860"/>
                    </a:cubicBezTo>
                    <a:cubicBezTo>
                      <a:pt x="1268145" y="22860"/>
                      <a:pt x="1248821" y="22860"/>
                      <a:pt x="1230786" y="22860"/>
                    </a:cubicBezTo>
                    <a:cubicBezTo>
                      <a:pt x="1189562" y="22860"/>
                      <a:pt x="1148339" y="22860"/>
                      <a:pt x="1108404" y="24130"/>
                    </a:cubicBezTo>
                    <a:cubicBezTo>
                      <a:pt x="1073621" y="25400"/>
                      <a:pt x="487473" y="29210"/>
                      <a:pt x="452691" y="29210"/>
                    </a:cubicBezTo>
                    <a:cubicBezTo>
                      <a:pt x="396008" y="29210"/>
                      <a:pt x="339326" y="26670"/>
                      <a:pt x="282643" y="33020"/>
                    </a:cubicBezTo>
                    <a:cubicBezTo>
                      <a:pt x="253014" y="36830"/>
                      <a:pt x="224673" y="36830"/>
                      <a:pt x="196332" y="38100"/>
                    </a:cubicBezTo>
                    <a:cubicBezTo>
                      <a:pt x="147379" y="41910"/>
                      <a:pt x="98426" y="45720"/>
                      <a:pt x="49530" y="50800"/>
                    </a:cubicBezTo>
                    <a:cubicBezTo>
                      <a:pt x="36830" y="50800"/>
                      <a:pt x="34290" y="53340"/>
                      <a:pt x="33020" y="65239"/>
                    </a:cubicBezTo>
                    <a:cubicBezTo>
                      <a:pt x="31750" y="70050"/>
                      <a:pt x="31750" y="74861"/>
                      <a:pt x="30480" y="79672"/>
                    </a:cubicBezTo>
                    <a:cubicBezTo>
                      <a:pt x="29210" y="87690"/>
                      <a:pt x="26670" y="95441"/>
                      <a:pt x="25400" y="103459"/>
                    </a:cubicBezTo>
                    <a:cubicBezTo>
                      <a:pt x="20320" y="112012"/>
                      <a:pt x="26670" y="321022"/>
                      <a:pt x="29210" y="329575"/>
                    </a:cubicBezTo>
                    <a:cubicBezTo>
                      <a:pt x="29210" y="338663"/>
                      <a:pt x="29210" y="348017"/>
                      <a:pt x="30480" y="357105"/>
                    </a:cubicBezTo>
                    <a:cubicBezTo>
                      <a:pt x="30480" y="363787"/>
                      <a:pt x="33020" y="370469"/>
                      <a:pt x="33020" y="377150"/>
                    </a:cubicBezTo>
                    <a:cubicBezTo>
                      <a:pt x="33020" y="384367"/>
                      <a:pt x="33020" y="391583"/>
                      <a:pt x="31750" y="400715"/>
                    </a:cubicBezTo>
                    <a:cubicBezTo>
                      <a:pt x="31750" y="404525"/>
                      <a:pt x="31750" y="407065"/>
                      <a:pt x="31750" y="410875"/>
                    </a:cubicBezTo>
                    <a:cubicBezTo>
                      <a:pt x="31750" y="421035"/>
                      <a:pt x="35560" y="424845"/>
                      <a:pt x="44450" y="424845"/>
                    </a:cubicBezTo>
                    <a:cubicBezTo>
                      <a:pt x="61067" y="424845"/>
                      <a:pt x="79102" y="426115"/>
                      <a:pt x="95849" y="426115"/>
                    </a:cubicBezTo>
                    <a:cubicBezTo>
                      <a:pt x="120326" y="426115"/>
                      <a:pt x="146090" y="423575"/>
                      <a:pt x="170567" y="426115"/>
                    </a:cubicBezTo>
                    <a:cubicBezTo>
                      <a:pt x="210502" y="429925"/>
                      <a:pt x="250438" y="432465"/>
                      <a:pt x="290373" y="431195"/>
                    </a:cubicBezTo>
                    <a:cubicBezTo>
                      <a:pt x="316138" y="429925"/>
                      <a:pt x="340614" y="432465"/>
                      <a:pt x="366379" y="432465"/>
                    </a:cubicBezTo>
                    <a:cubicBezTo>
                      <a:pt x="403738" y="432465"/>
                      <a:pt x="441097" y="431195"/>
                      <a:pt x="478455" y="432465"/>
                    </a:cubicBezTo>
                    <a:cubicBezTo>
                      <a:pt x="533850" y="433735"/>
                      <a:pt x="1141898" y="423575"/>
                      <a:pt x="1198580" y="426115"/>
                    </a:cubicBezTo>
                    <a:cubicBezTo>
                      <a:pt x="1223057" y="427385"/>
                      <a:pt x="1247533" y="428655"/>
                      <a:pt x="1270721" y="428655"/>
                    </a:cubicBezTo>
                    <a:cubicBezTo>
                      <a:pt x="1313233" y="431195"/>
                      <a:pt x="1354457" y="427385"/>
                      <a:pt x="1396969" y="431195"/>
                    </a:cubicBezTo>
                    <a:cubicBezTo>
                      <a:pt x="1431751" y="433735"/>
                      <a:pt x="1466533" y="433735"/>
                      <a:pt x="1501316" y="436275"/>
                    </a:cubicBezTo>
                    <a:cubicBezTo>
                      <a:pt x="1552845" y="440085"/>
                      <a:pt x="1604375" y="442625"/>
                      <a:pt x="1655904" y="443895"/>
                    </a:cubicBezTo>
                    <a:cubicBezTo>
                      <a:pt x="1675228" y="443895"/>
                      <a:pt x="1693046" y="442625"/>
                      <a:pt x="1713366" y="442625"/>
                    </a:cubicBezTo>
                    <a:close/>
                  </a:path>
                </a:pathLst>
              </a:custGeom>
              <a:solidFill>
                <a:srgbClr val="FCD7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13" name="Google Shape;613;p24"/>
            <p:cNvSpPr txBox="1"/>
            <p:nvPr/>
          </p:nvSpPr>
          <p:spPr>
            <a:xfrm>
              <a:off x="11502788" y="1714500"/>
              <a:ext cx="5586439" cy="2697600"/>
            </a:xfrm>
            <a:prstGeom prst="rect">
              <a:avLst/>
            </a:prstGeom>
            <a:noFill/>
            <a:ln>
              <a:noFill/>
            </a:ln>
          </p:spPr>
          <p:txBody>
            <a:bodyPr spcFirstLastPara="1" wrap="square" lIns="0" tIns="0" rIns="0" bIns="0" anchor="t" anchorCtr="0">
              <a:noAutofit/>
            </a:bodyPr>
            <a:lstStyle/>
            <a:p>
              <a:pPr marL="0" marR="0" lvl="0" indent="0" algn="ctr" rtl="0">
                <a:spcBef>
                  <a:spcPts val="600"/>
                </a:spcBef>
                <a:spcAft>
                  <a:spcPts val="0"/>
                </a:spcAft>
                <a:buClr>
                  <a:srgbClr val="F36767"/>
                </a:buClr>
                <a:buSzPts val="4400"/>
                <a:buFont typeface="Arial"/>
                <a:buNone/>
              </a:pPr>
              <a:r>
                <a:rPr lang="en-US" sz="4400" b="1">
                  <a:solidFill>
                    <a:srgbClr val="F36767"/>
                  </a:solidFill>
                  <a:latin typeface="Times New Roman"/>
                  <a:ea typeface="Times New Roman"/>
                  <a:cs typeface="Times New Roman"/>
                  <a:sym typeface="Times New Roman"/>
                </a:rPr>
                <a:t>Bày tỏ nguyện vọng hòa bình</a:t>
              </a:r>
              <a:endParaRPr>
                <a:latin typeface="Times New Roman"/>
                <a:ea typeface="Times New Roman"/>
                <a:cs typeface="Times New Roman"/>
                <a:sym typeface="Times New Roman"/>
              </a:endParaRPr>
            </a:p>
            <a:p>
              <a:pPr marL="0" marR="0" lvl="0" indent="0" algn="ctr" rtl="0">
                <a:spcBef>
                  <a:spcPts val="600"/>
                </a:spcBef>
                <a:spcAft>
                  <a:spcPts val="0"/>
                </a:spcAft>
                <a:buClr>
                  <a:schemeClr val="dk1"/>
                </a:buClr>
                <a:buSzPts val="3600"/>
                <a:buFont typeface="Arial"/>
                <a:buNone/>
              </a:pPr>
              <a:r>
                <a:rPr lang="en-US" sz="3600" b="1" i="1">
                  <a:solidFill>
                    <a:schemeClr val="dk1"/>
                  </a:solidFill>
                  <a:latin typeface="Times New Roman"/>
                  <a:ea typeface="Times New Roman"/>
                  <a:cs typeface="Times New Roman"/>
                  <a:sym typeface="Times New Roman"/>
                </a:rPr>
                <a:t>Quyên góp tiền tưởng nhớ em, những người thiệt mạng do bom nguyên tử. Chân tượng đài khắc dòng chữ </a:t>
              </a:r>
              <a:endParaRPr sz="3600" b="1" i="1">
                <a:solidFill>
                  <a:schemeClr val="dk1"/>
                </a:solidFill>
                <a:latin typeface="Times New Roman"/>
                <a:ea typeface="Times New Roman"/>
                <a:cs typeface="Times New Roman"/>
                <a:sym typeface="Times New Roman"/>
              </a:endParaRPr>
            </a:p>
            <a:p>
              <a:pPr marL="0" marR="0" lvl="0" indent="0" algn="ctr" rtl="0">
                <a:spcBef>
                  <a:spcPts val="600"/>
                </a:spcBef>
                <a:spcAft>
                  <a:spcPts val="0"/>
                </a:spcAft>
                <a:buClr>
                  <a:schemeClr val="dk1"/>
                </a:buClr>
                <a:buSzPts val="3600"/>
                <a:buFont typeface="Arial"/>
                <a:buNone/>
              </a:pPr>
              <a:r>
                <a:rPr lang="en-US" sz="3600" b="1" i="1">
                  <a:solidFill>
                    <a:schemeClr val="dk1"/>
                  </a:solidFill>
                  <a:latin typeface="Times New Roman"/>
                  <a:ea typeface="Times New Roman"/>
                  <a:cs typeface="Times New Roman"/>
                  <a:sym typeface="Times New Roman"/>
                </a:rPr>
                <a:t>“ Chúng tôi muốn thế giới này mãi hòa bình</a:t>
              </a:r>
              <a:r>
                <a:rPr lang="en-US" sz="4400" b="1" i="1">
                  <a:solidFill>
                    <a:schemeClr val="dk1"/>
                  </a:solidFill>
                  <a:latin typeface="Times New Roman"/>
                  <a:ea typeface="Times New Roman"/>
                  <a:cs typeface="Times New Roman"/>
                  <a:sym typeface="Times New Roman"/>
                </a:rPr>
                <a:t>”</a:t>
              </a:r>
              <a:endParaRPr sz="4400" b="1" i="1">
                <a:solidFill>
                  <a:schemeClr val="dk1"/>
                </a:solidFill>
                <a:latin typeface="Times New Roman"/>
                <a:ea typeface="Times New Roman"/>
                <a:cs typeface="Times New Roman"/>
                <a:sym typeface="Times New Roman"/>
              </a:endParaRPr>
            </a:p>
          </p:txBody>
        </p:sp>
      </p:grpSp>
      <p:pic>
        <p:nvPicPr>
          <p:cNvPr id="614" name="Google Shape;614;p24"/>
          <p:cNvPicPr preferRelativeResize="0"/>
          <p:nvPr/>
        </p:nvPicPr>
        <p:blipFill rotWithShape="1">
          <a:blip r:embed="rId7">
            <a:alphaModFix/>
          </a:blip>
          <a:srcRect/>
          <a:stretch/>
        </p:blipFill>
        <p:spPr>
          <a:xfrm>
            <a:off x="9624830" y="5981700"/>
            <a:ext cx="3862570" cy="4170116"/>
          </a:xfrm>
          <a:prstGeom prst="rect">
            <a:avLst/>
          </a:prstGeom>
          <a:noFill/>
          <a:ln>
            <a:noFill/>
          </a:ln>
        </p:spPr>
      </p:pic>
      <p:pic>
        <p:nvPicPr>
          <p:cNvPr id="615" name="Google Shape;615;p24"/>
          <p:cNvPicPr preferRelativeResize="0"/>
          <p:nvPr/>
        </p:nvPicPr>
        <p:blipFill rotWithShape="1">
          <a:blip r:embed="rId8">
            <a:alphaModFix/>
          </a:blip>
          <a:srcRect/>
          <a:stretch/>
        </p:blipFill>
        <p:spPr>
          <a:xfrm>
            <a:off x="15440164" y="7426465"/>
            <a:ext cx="2749310" cy="2622155"/>
          </a:xfrm>
          <a:prstGeom prst="rect">
            <a:avLst/>
          </a:prstGeom>
          <a:noFill/>
          <a:ln>
            <a:noFill/>
          </a:ln>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91"/>
                                        </p:tgtEl>
                                        <p:attrNameLst>
                                          <p:attrName>style.visibility</p:attrName>
                                        </p:attrNameLst>
                                      </p:cBhvr>
                                      <p:to>
                                        <p:strVal val="visible"/>
                                      </p:to>
                                    </p:set>
                                    <p:animEffect transition="in" filter="fade">
                                      <p:cBhvr>
                                        <p:cTn id="7" dur="1000"/>
                                        <p:tgtEl>
                                          <p:spTgt spid="59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06"/>
                                        </p:tgtEl>
                                        <p:attrNameLst>
                                          <p:attrName>style.visibility</p:attrName>
                                        </p:attrNameLst>
                                      </p:cBhvr>
                                      <p:to>
                                        <p:strVal val="visible"/>
                                      </p:to>
                                    </p:set>
                                    <p:animEffect transition="in" filter="fade">
                                      <p:cBhvr>
                                        <p:cTn id="12" dur="1000"/>
                                        <p:tgtEl>
                                          <p:spTgt spid="6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EF8F8"/>
        </a:solidFill>
        <a:effectLst/>
      </p:bgPr>
    </p:bg>
    <p:spTree>
      <p:nvGrpSpPr>
        <p:cNvPr id="1" name="Shape 620"/>
        <p:cNvGrpSpPr/>
        <p:nvPr/>
      </p:nvGrpSpPr>
      <p:grpSpPr>
        <a:xfrm>
          <a:off x="0" y="0"/>
          <a:ext cx="0" cy="0"/>
          <a:chOff x="0" y="0"/>
          <a:chExt cx="0" cy="0"/>
        </a:xfrm>
      </p:grpSpPr>
      <p:pic>
        <p:nvPicPr>
          <p:cNvPr id="621" name="Google Shape;621;p25"/>
          <p:cNvPicPr preferRelativeResize="0"/>
          <p:nvPr/>
        </p:nvPicPr>
        <p:blipFill rotWithShape="1">
          <a:blip r:embed="rId3">
            <a:alphaModFix/>
          </a:blip>
          <a:srcRect/>
          <a:stretch/>
        </p:blipFill>
        <p:spPr>
          <a:xfrm>
            <a:off x="-2582449" y="957491"/>
            <a:ext cx="4243455" cy="4496377"/>
          </a:xfrm>
          <a:prstGeom prst="rect">
            <a:avLst/>
          </a:prstGeom>
          <a:noFill/>
          <a:ln>
            <a:noFill/>
          </a:ln>
        </p:spPr>
      </p:pic>
      <p:pic>
        <p:nvPicPr>
          <p:cNvPr id="622" name="Google Shape;622;p25"/>
          <p:cNvPicPr preferRelativeResize="0"/>
          <p:nvPr/>
        </p:nvPicPr>
        <p:blipFill rotWithShape="1">
          <a:blip r:embed="rId4">
            <a:alphaModFix/>
          </a:blip>
          <a:srcRect r="25333"/>
          <a:stretch/>
        </p:blipFill>
        <p:spPr>
          <a:xfrm rot="-7064246">
            <a:off x="-2707195" y="5118983"/>
            <a:ext cx="7471790" cy="7221090"/>
          </a:xfrm>
          <a:prstGeom prst="rect">
            <a:avLst/>
          </a:prstGeom>
          <a:noFill/>
          <a:ln>
            <a:noFill/>
          </a:ln>
        </p:spPr>
      </p:pic>
      <p:grpSp>
        <p:nvGrpSpPr>
          <p:cNvPr id="623" name="Google Shape;623;p25"/>
          <p:cNvGrpSpPr/>
          <p:nvPr/>
        </p:nvGrpSpPr>
        <p:grpSpPr>
          <a:xfrm>
            <a:off x="7485128" y="2247901"/>
            <a:ext cx="9146709" cy="2664682"/>
            <a:chOff x="-3810" y="0"/>
            <a:chExt cx="4794459" cy="1460617"/>
          </a:xfrm>
        </p:grpSpPr>
        <p:sp>
          <p:nvSpPr>
            <p:cNvPr id="624" name="Google Shape;624;p25"/>
            <p:cNvSpPr/>
            <p:nvPr/>
          </p:nvSpPr>
          <p:spPr>
            <a:xfrm>
              <a:off x="10160" y="16510"/>
              <a:ext cx="4765249" cy="1433947"/>
            </a:xfrm>
            <a:custGeom>
              <a:avLst/>
              <a:gdLst/>
              <a:ahLst/>
              <a:cxnLst/>
              <a:rect l="l" t="t" r="r" b="b"/>
              <a:pathLst>
                <a:path w="4765249" h="1433947" extrusionOk="0">
                  <a:moveTo>
                    <a:pt x="4765249" y="1433947"/>
                  </a:moveTo>
                  <a:lnTo>
                    <a:pt x="0" y="1426327"/>
                  </a:lnTo>
                  <a:lnTo>
                    <a:pt x="0" y="510557"/>
                  </a:lnTo>
                  <a:lnTo>
                    <a:pt x="17780" y="19050"/>
                  </a:lnTo>
                  <a:lnTo>
                    <a:pt x="2374220" y="0"/>
                  </a:lnTo>
                  <a:lnTo>
                    <a:pt x="4746199" y="5080"/>
                  </a:lnTo>
                  <a:close/>
                </a:path>
              </a:pathLst>
            </a:custGeom>
            <a:solidFill>
              <a:srgbClr val="FEF8F8"/>
            </a:solidFill>
            <a:ln>
              <a:noFill/>
            </a:ln>
          </p:spPr>
        </p:sp>
        <p:sp>
          <p:nvSpPr>
            <p:cNvPr id="625" name="Google Shape;625;p25"/>
            <p:cNvSpPr/>
            <p:nvPr/>
          </p:nvSpPr>
          <p:spPr>
            <a:xfrm>
              <a:off x="-3810" y="0"/>
              <a:ext cx="4794459" cy="1460617"/>
            </a:xfrm>
            <a:custGeom>
              <a:avLst/>
              <a:gdLst/>
              <a:ahLst/>
              <a:cxnLst/>
              <a:rect l="l" t="t" r="r" b="b"/>
              <a:pathLst>
                <a:path w="4794459" h="1460617" extrusionOk="0">
                  <a:moveTo>
                    <a:pt x="4760169" y="21590"/>
                  </a:moveTo>
                  <a:cubicBezTo>
                    <a:pt x="4761439" y="34290"/>
                    <a:pt x="4761439" y="44450"/>
                    <a:pt x="4762709" y="54610"/>
                  </a:cubicBezTo>
                  <a:cubicBezTo>
                    <a:pt x="4765248" y="84991"/>
                    <a:pt x="4766519" y="114890"/>
                    <a:pt x="4769059" y="143721"/>
                  </a:cubicBezTo>
                  <a:cubicBezTo>
                    <a:pt x="4769059" y="185366"/>
                    <a:pt x="4781759" y="1006517"/>
                    <a:pt x="4788109" y="1048162"/>
                  </a:cubicBezTo>
                  <a:cubicBezTo>
                    <a:pt x="4794459" y="1111163"/>
                    <a:pt x="4790648" y="1175232"/>
                    <a:pt x="4790648" y="1238233"/>
                  </a:cubicBezTo>
                  <a:cubicBezTo>
                    <a:pt x="4790648" y="1293760"/>
                    <a:pt x="4791919" y="1345015"/>
                    <a:pt x="4793189" y="1399657"/>
                  </a:cubicBezTo>
                  <a:cubicBezTo>
                    <a:pt x="4793189" y="1421247"/>
                    <a:pt x="4793189" y="1435217"/>
                    <a:pt x="4793189" y="1459347"/>
                  </a:cubicBezTo>
                  <a:cubicBezTo>
                    <a:pt x="4770328" y="1459347"/>
                    <a:pt x="4750009" y="1460617"/>
                    <a:pt x="4719699" y="1459347"/>
                  </a:cubicBezTo>
                  <a:cubicBezTo>
                    <a:pt x="4478380" y="1454267"/>
                    <a:pt x="4233349" y="1460617"/>
                    <a:pt x="3992030" y="1455537"/>
                  </a:cubicBezTo>
                  <a:cubicBezTo>
                    <a:pt x="3847239" y="1451727"/>
                    <a:pt x="3706160" y="1454267"/>
                    <a:pt x="3561369" y="1451727"/>
                  </a:cubicBezTo>
                  <a:cubicBezTo>
                    <a:pt x="3494543" y="1450457"/>
                    <a:pt x="3427716" y="1449187"/>
                    <a:pt x="3360889" y="1447917"/>
                  </a:cubicBezTo>
                  <a:cubicBezTo>
                    <a:pt x="3320051" y="1447917"/>
                    <a:pt x="3282925" y="1449187"/>
                    <a:pt x="3242086" y="1449187"/>
                  </a:cubicBezTo>
                  <a:cubicBezTo>
                    <a:pt x="3138133" y="1447917"/>
                    <a:pt x="2852264" y="1449187"/>
                    <a:pt x="2748311" y="1447917"/>
                  </a:cubicBezTo>
                  <a:cubicBezTo>
                    <a:pt x="2674059" y="1446647"/>
                    <a:pt x="1189021" y="1455537"/>
                    <a:pt x="1114770" y="1454267"/>
                  </a:cubicBezTo>
                  <a:cubicBezTo>
                    <a:pt x="1096207" y="1454267"/>
                    <a:pt x="1073931" y="1455537"/>
                    <a:pt x="1055368" y="1455537"/>
                  </a:cubicBezTo>
                  <a:cubicBezTo>
                    <a:pt x="1010817" y="1455537"/>
                    <a:pt x="969978" y="1456807"/>
                    <a:pt x="925427" y="1456807"/>
                  </a:cubicBezTo>
                  <a:cubicBezTo>
                    <a:pt x="814049" y="1456807"/>
                    <a:pt x="706384" y="1455537"/>
                    <a:pt x="595006" y="1454267"/>
                  </a:cubicBezTo>
                  <a:cubicBezTo>
                    <a:pt x="528180" y="1452997"/>
                    <a:pt x="461353" y="1451727"/>
                    <a:pt x="398239" y="1450457"/>
                  </a:cubicBezTo>
                  <a:cubicBezTo>
                    <a:pt x="279436" y="1449187"/>
                    <a:pt x="160633" y="1447917"/>
                    <a:pt x="48260" y="1447917"/>
                  </a:cubicBezTo>
                  <a:cubicBezTo>
                    <a:pt x="38100" y="1447917"/>
                    <a:pt x="29210" y="1447917"/>
                    <a:pt x="19050" y="1446647"/>
                  </a:cubicBezTo>
                  <a:cubicBezTo>
                    <a:pt x="10160" y="1445377"/>
                    <a:pt x="5080" y="1439027"/>
                    <a:pt x="7620" y="1430137"/>
                  </a:cubicBezTo>
                  <a:cubicBezTo>
                    <a:pt x="16510" y="1398406"/>
                    <a:pt x="12700" y="1371710"/>
                    <a:pt x="11430" y="1343947"/>
                  </a:cubicBezTo>
                  <a:cubicBezTo>
                    <a:pt x="10160" y="1287353"/>
                    <a:pt x="6350" y="1231826"/>
                    <a:pt x="7620" y="1175232"/>
                  </a:cubicBezTo>
                  <a:cubicBezTo>
                    <a:pt x="5080" y="1104756"/>
                    <a:pt x="0" y="232350"/>
                    <a:pt x="7620" y="160806"/>
                  </a:cubicBezTo>
                  <a:cubicBezTo>
                    <a:pt x="8890" y="146925"/>
                    <a:pt x="7620" y="131975"/>
                    <a:pt x="8890" y="118094"/>
                  </a:cubicBezTo>
                  <a:cubicBezTo>
                    <a:pt x="10160" y="95670"/>
                    <a:pt x="12700" y="71110"/>
                    <a:pt x="13970" y="44450"/>
                  </a:cubicBezTo>
                  <a:cubicBezTo>
                    <a:pt x="13970" y="41910"/>
                    <a:pt x="15240" y="39370"/>
                    <a:pt x="16510" y="38100"/>
                  </a:cubicBezTo>
                  <a:cubicBezTo>
                    <a:pt x="38100" y="35560"/>
                    <a:pt x="67818" y="30480"/>
                    <a:pt x="127220" y="29210"/>
                  </a:cubicBezTo>
                  <a:cubicBezTo>
                    <a:pt x="227460" y="25400"/>
                    <a:pt x="327700" y="22860"/>
                    <a:pt x="431652" y="20320"/>
                  </a:cubicBezTo>
                  <a:cubicBezTo>
                    <a:pt x="502192" y="17780"/>
                    <a:pt x="572731" y="16510"/>
                    <a:pt x="639558" y="13970"/>
                  </a:cubicBezTo>
                  <a:cubicBezTo>
                    <a:pt x="706384" y="11430"/>
                    <a:pt x="776924" y="8890"/>
                    <a:pt x="843750" y="8890"/>
                  </a:cubicBezTo>
                  <a:cubicBezTo>
                    <a:pt x="918002" y="7620"/>
                    <a:pt x="992254" y="10160"/>
                    <a:pt x="1066506" y="8890"/>
                  </a:cubicBezTo>
                  <a:cubicBezTo>
                    <a:pt x="1159321" y="8890"/>
                    <a:pt x="2841126" y="6350"/>
                    <a:pt x="2933941" y="5080"/>
                  </a:cubicBezTo>
                  <a:cubicBezTo>
                    <a:pt x="3023043" y="3810"/>
                    <a:pt x="3112145" y="2540"/>
                    <a:pt x="3204960" y="2540"/>
                  </a:cubicBezTo>
                  <a:cubicBezTo>
                    <a:pt x="3357177" y="1270"/>
                    <a:pt x="3505680" y="0"/>
                    <a:pt x="3657897" y="0"/>
                  </a:cubicBezTo>
                  <a:cubicBezTo>
                    <a:pt x="3721011" y="0"/>
                    <a:pt x="3787838" y="2540"/>
                    <a:pt x="3850952" y="2540"/>
                  </a:cubicBezTo>
                  <a:cubicBezTo>
                    <a:pt x="4025444" y="3810"/>
                    <a:pt x="4203648" y="5080"/>
                    <a:pt x="4378140" y="7620"/>
                  </a:cubicBezTo>
                  <a:cubicBezTo>
                    <a:pt x="4470955" y="8890"/>
                    <a:pt x="4563770" y="12700"/>
                    <a:pt x="4656585" y="16510"/>
                  </a:cubicBezTo>
                  <a:cubicBezTo>
                    <a:pt x="4678860" y="16510"/>
                    <a:pt x="4701136" y="16510"/>
                    <a:pt x="4719699" y="16510"/>
                  </a:cubicBezTo>
                  <a:cubicBezTo>
                    <a:pt x="4741119" y="17780"/>
                    <a:pt x="4750009" y="20320"/>
                    <a:pt x="4760169" y="21590"/>
                  </a:cubicBezTo>
                  <a:close/>
                  <a:moveTo>
                    <a:pt x="4770329" y="1442837"/>
                  </a:moveTo>
                  <a:cubicBezTo>
                    <a:pt x="4771598" y="1426327"/>
                    <a:pt x="4772869" y="1413627"/>
                    <a:pt x="4772869" y="1400927"/>
                  </a:cubicBezTo>
                  <a:cubicBezTo>
                    <a:pt x="4771598" y="1339676"/>
                    <a:pt x="4770329" y="1283081"/>
                    <a:pt x="4770329" y="1222216"/>
                  </a:cubicBezTo>
                  <a:cubicBezTo>
                    <a:pt x="4770329" y="1194453"/>
                    <a:pt x="4772869" y="1166689"/>
                    <a:pt x="4771598" y="1138926"/>
                  </a:cubicBezTo>
                  <a:cubicBezTo>
                    <a:pt x="4771598" y="1113299"/>
                    <a:pt x="4770329" y="1086603"/>
                    <a:pt x="4769059" y="1060976"/>
                  </a:cubicBezTo>
                  <a:cubicBezTo>
                    <a:pt x="4763979" y="1021466"/>
                    <a:pt x="4752548" y="203519"/>
                    <a:pt x="4752548" y="164010"/>
                  </a:cubicBezTo>
                  <a:cubicBezTo>
                    <a:pt x="4750009" y="130907"/>
                    <a:pt x="4747469" y="96737"/>
                    <a:pt x="4744929" y="63500"/>
                  </a:cubicBezTo>
                  <a:cubicBezTo>
                    <a:pt x="4743659" y="44450"/>
                    <a:pt x="4742389" y="43180"/>
                    <a:pt x="4708561" y="41910"/>
                  </a:cubicBezTo>
                  <a:cubicBezTo>
                    <a:pt x="4697423" y="41910"/>
                    <a:pt x="4689998" y="41910"/>
                    <a:pt x="4678860" y="40640"/>
                  </a:cubicBezTo>
                  <a:cubicBezTo>
                    <a:pt x="4586045" y="36830"/>
                    <a:pt x="4489518" y="31750"/>
                    <a:pt x="4396703" y="30480"/>
                  </a:cubicBezTo>
                  <a:cubicBezTo>
                    <a:pt x="4170235" y="26670"/>
                    <a:pt x="3940054" y="25400"/>
                    <a:pt x="3713585" y="22860"/>
                  </a:cubicBezTo>
                  <a:cubicBezTo>
                    <a:pt x="3680172" y="22860"/>
                    <a:pt x="3643046" y="22860"/>
                    <a:pt x="3609633" y="22860"/>
                  </a:cubicBezTo>
                  <a:cubicBezTo>
                    <a:pt x="3553944" y="22860"/>
                    <a:pt x="3498255" y="22860"/>
                    <a:pt x="3446279" y="22860"/>
                  </a:cubicBezTo>
                  <a:cubicBezTo>
                    <a:pt x="3327476" y="22860"/>
                    <a:pt x="3208673" y="22860"/>
                    <a:pt x="3093582" y="24130"/>
                  </a:cubicBezTo>
                  <a:cubicBezTo>
                    <a:pt x="2993342" y="25400"/>
                    <a:pt x="1304112" y="29210"/>
                    <a:pt x="1203872" y="29210"/>
                  </a:cubicBezTo>
                  <a:cubicBezTo>
                    <a:pt x="1040518" y="29210"/>
                    <a:pt x="877164" y="26670"/>
                    <a:pt x="713810" y="33020"/>
                  </a:cubicBezTo>
                  <a:cubicBezTo>
                    <a:pt x="628420" y="36830"/>
                    <a:pt x="546743" y="36830"/>
                    <a:pt x="465066" y="38100"/>
                  </a:cubicBezTo>
                  <a:cubicBezTo>
                    <a:pt x="323987" y="41910"/>
                    <a:pt x="182909" y="45720"/>
                    <a:pt x="49530" y="50800"/>
                  </a:cubicBezTo>
                  <a:cubicBezTo>
                    <a:pt x="36830" y="50800"/>
                    <a:pt x="34290" y="53340"/>
                    <a:pt x="33020" y="67906"/>
                  </a:cubicBezTo>
                  <a:cubicBezTo>
                    <a:pt x="31750" y="87127"/>
                    <a:pt x="31750" y="106348"/>
                    <a:pt x="30480" y="125568"/>
                  </a:cubicBezTo>
                  <a:cubicBezTo>
                    <a:pt x="29210" y="157603"/>
                    <a:pt x="26670" y="188570"/>
                    <a:pt x="25400" y="220604"/>
                  </a:cubicBezTo>
                  <a:cubicBezTo>
                    <a:pt x="20320" y="254774"/>
                    <a:pt x="26670" y="1089807"/>
                    <a:pt x="29210" y="1123977"/>
                  </a:cubicBezTo>
                  <a:cubicBezTo>
                    <a:pt x="29210" y="1160282"/>
                    <a:pt x="29210" y="1197656"/>
                    <a:pt x="30480" y="1233962"/>
                  </a:cubicBezTo>
                  <a:cubicBezTo>
                    <a:pt x="30480" y="1260657"/>
                    <a:pt x="33020" y="1287353"/>
                    <a:pt x="33020" y="1314048"/>
                  </a:cubicBezTo>
                  <a:cubicBezTo>
                    <a:pt x="33020" y="1342879"/>
                    <a:pt x="33020" y="1371710"/>
                    <a:pt x="31750" y="1400927"/>
                  </a:cubicBezTo>
                  <a:cubicBezTo>
                    <a:pt x="31750" y="1404737"/>
                    <a:pt x="31750" y="1407277"/>
                    <a:pt x="31750" y="1411087"/>
                  </a:cubicBezTo>
                  <a:cubicBezTo>
                    <a:pt x="31750" y="1421247"/>
                    <a:pt x="35560" y="1425057"/>
                    <a:pt x="44450" y="1425057"/>
                  </a:cubicBezTo>
                  <a:cubicBezTo>
                    <a:pt x="75243" y="1425057"/>
                    <a:pt x="127220" y="1426327"/>
                    <a:pt x="175483" y="1426327"/>
                  </a:cubicBezTo>
                  <a:cubicBezTo>
                    <a:pt x="246023" y="1426327"/>
                    <a:pt x="320275" y="1423787"/>
                    <a:pt x="390814" y="1426327"/>
                  </a:cubicBezTo>
                  <a:cubicBezTo>
                    <a:pt x="505904" y="1430137"/>
                    <a:pt x="620995" y="1432677"/>
                    <a:pt x="736085" y="1431407"/>
                  </a:cubicBezTo>
                  <a:cubicBezTo>
                    <a:pt x="810337" y="1430137"/>
                    <a:pt x="880876" y="1432677"/>
                    <a:pt x="955128" y="1432677"/>
                  </a:cubicBezTo>
                  <a:cubicBezTo>
                    <a:pt x="1062793" y="1432677"/>
                    <a:pt x="1170459" y="1431407"/>
                    <a:pt x="1278124" y="1432677"/>
                  </a:cubicBezTo>
                  <a:cubicBezTo>
                    <a:pt x="1437765" y="1433947"/>
                    <a:pt x="3190110" y="1423787"/>
                    <a:pt x="3353464" y="1426327"/>
                  </a:cubicBezTo>
                  <a:cubicBezTo>
                    <a:pt x="3424003" y="1427597"/>
                    <a:pt x="3494543" y="1428867"/>
                    <a:pt x="3561369" y="1428867"/>
                  </a:cubicBezTo>
                  <a:cubicBezTo>
                    <a:pt x="3683885" y="1431407"/>
                    <a:pt x="3802688" y="1427597"/>
                    <a:pt x="3925204" y="1431407"/>
                  </a:cubicBezTo>
                  <a:cubicBezTo>
                    <a:pt x="4025444" y="1433947"/>
                    <a:pt x="4125684" y="1433947"/>
                    <a:pt x="4225924" y="1436487"/>
                  </a:cubicBezTo>
                  <a:cubicBezTo>
                    <a:pt x="4374427" y="1440297"/>
                    <a:pt x="4522931" y="1442837"/>
                    <a:pt x="4671435" y="1444107"/>
                  </a:cubicBezTo>
                  <a:cubicBezTo>
                    <a:pt x="4727124" y="1444107"/>
                    <a:pt x="4750009" y="1442837"/>
                    <a:pt x="4770329" y="1442837"/>
                  </a:cubicBezTo>
                  <a:close/>
                </a:path>
              </a:pathLst>
            </a:custGeom>
            <a:solidFill>
              <a:srgbClr val="FCD7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26" name="Google Shape;626;p25"/>
          <p:cNvPicPr preferRelativeResize="0"/>
          <p:nvPr/>
        </p:nvPicPr>
        <p:blipFill rotWithShape="1">
          <a:blip r:embed="rId5">
            <a:alphaModFix/>
          </a:blip>
          <a:srcRect/>
          <a:stretch/>
        </p:blipFill>
        <p:spPr>
          <a:xfrm>
            <a:off x="590239" y="1903666"/>
            <a:ext cx="1231489" cy="1150882"/>
          </a:xfrm>
          <a:prstGeom prst="rect">
            <a:avLst/>
          </a:prstGeom>
          <a:noFill/>
          <a:ln>
            <a:noFill/>
          </a:ln>
        </p:spPr>
      </p:pic>
      <p:pic>
        <p:nvPicPr>
          <p:cNvPr id="627" name="Google Shape;627;p25"/>
          <p:cNvPicPr preferRelativeResize="0"/>
          <p:nvPr/>
        </p:nvPicPr>
        <p:blipFill rotWithShape="1">
          <a:blip r:embed="rId6">
            <a:alphaModFix/>
          </a:blip>
          <a:srcRect/>
          <a:stretch/>
        </p:blipFill>
        <p:spPr>
          <a:xfrm rot="10800000">
            <a:off x="14699595" y="9130553"/>
            <a:ext cx="3152978" cy="613397"/>
          </a:xfrm>
          <a:prstGeom prst="rect">
            <a:avLst/>
          </a:prstGeom>
          <a:noFill/>
          <a:ln>
            <a:noFill/>
          </a:ln>
        </p:spPr>
      </p:pic>
      <p:grpSp>
        <p:nvGrpSpPr>
          <p:cNvPr id="628" name="Google Shape;628;p25"/>
          <p:cNvGrpSpPr/>
          <p:nvPr/>
        </p:nvGrpSpPr>
        <p:grpSpPr>
          <a:xfrm>
            <a:off x="301710" y="358431"/>
            <a:ext cx="7190688" cy="1408398"/>
            <a:chOff x="301710" y="358431"/>
            <a:chExt cx="7190688" cy="1408398"/>
          </a:xfrm>
        </p:grpSpPr>
        <p:sp>
          <p:nvSpPr>
            <p:cNvPr id="629" name="Google Shape;629;p25"/>
            <p:cNvSpPr/>
            <p:nvPr/>
          </p:nvSpPr>
          <p:spPr>
            <a:xfrm>
              <a:off x="457200" y="358431"/>
              <a:ext cx="7035198" cy="1371421"/>
            </a:xfrm>
            <a:prstGeom prst="roundRect">
              <a:avLst>
                <a:gd name="adj" fmla="val 50000"/>
              </a:avLst>
            </a:prstGeom>
            <a:solidFill>
              <a:srgbClr val="FCD7D7"/>
            </a:solidFill>
            <a:ln>
              <a:noFill/>
            </a:ln>
            <a:effectLst>
              <a:outerShdw blurRad="40000" dist="23000" dir="5400000" rotWithShape="0">
                <a:srgbClr val="000000">
                  <a:alpha val="34901"/>
                </a:srgbClr>
              </a:outerShdw>
            </a:effectLst>
          </p:spPr>
          <p:txBody>
            <a:bodyPr spcFirstLastPara="1" wrap="square" lIns="182875" tIns="91425" rIns="182875" bIns="91425" anchor="ctr" anchorCtr="0">
              <a:noAutofit/>
            </a:bodyPr>
            <a:lstStyle/>
            <a:p>
              <a:pPr marL="0" marR="0" lvl="0" indent="0" algn="ctr" rtl="0">
                <a:spcBef>
                  <a:spcPts val="0"/>
                </a:spcBef>
                <a:spcAft>
                  <a:spcPts val="0"/>
                </a:spcAft>
                <a:buNone/>
              </a:pPr>
              <a:r>
                <a:rPr lang="en-US" sz="6400" b="1">
                  <a:solidFill>
                    <a:schemeClr val="dk1"/>
                  </a:solidFill>
                  <a:latin typeface="Times New Roman"/>
                  <a:ea typeface="Times New Roman"/>
                  <a:cs typeface="Times New Roman"/>
                  <a:sym typeface="Times New Roman"/>
                </a:rPr>
                <a:t>Tìm hiểu bài</a:t>
              </a:r>
              <a:endParaRPr sz="6400" b="1">
                <a:solidFill>
                  <a:schemeClr val="dk1"/>
                </a:solidFill>
                <a:latin typeface="Times New Roman"/>
                <a:ea typeface="Times New Roman"/>
                <a:cs typeface="Times New Roman"/>
                <a:sym typeface="Times New Roman"/>
              </a:endParaRPr>
            </a:p>
          </p:txBody>
        </p:sp>
        <p:sp>
          <p:nvSpPr>
            <p:cNvPr id="630" name="Google Shape;630;p25"/>
            <p:cNvSpPr/>
            <p:nvPr/>
          </p:nvSpPr>
          <p:spPr>
            <a:xfrm>
              <a:off x="301710" y="395408"/>
              <a:ext cx="1371421" cy="1371421"/>
            </a:xfrm>
            <a:prstGeom prst="ellipse">
              <a:avLst/>
            </a:prstGeom>
            <a:solidFill>
              <a:srgbClr val="F1A29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31" name="Google Shape;631;p25"/>
            <p:cNvSpPr txBox="1"/>
            <p:nvPr/>
          </p:nvSpPr>
          <p:spPr>
            <a:xfrm>
              <a:off x="638606" y="419398"/>
              <a:ext cx="697627" cy="132343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8000" b="1">
                  <a:solidFill>
                    <a:schemeClr val="lt1"/>
                  </a:solidFill>
                  <a:latin typeface="Times New Roman"/>
                  <a:ea typeface="Times New Roman"/>
                  <a:cs typeface="Times New Roman"/>
                  <a:sym typeface="Times New Roman"/>
                </a:rPr>
                <a:t>2</a:t>
              </a:r>
              <a:endParaRPr sz="8000" b="1">
                <a:solidFill>
                  <a:schemeClr val="lt1"/>
                </a:solidFill>
                <a:latin typeface="Times New Roman"/>
                <a:ea typeface="Times New Roman"/>
                <a:cs typeface="Times New Roman"/>
                <a:sym typeface="Times New Roman"/>
              </a:endParaRPr>
            </a:p>
          </p:txBody>
        </p:sp>
      </p:grpSp>
      <p:sp>
        <p:nvSpPr>
          <p:cNvPr id="632" name="Google Shape;632;p25"/>
          <p:cNvSpPr txBox="1"/>
          <p:nvPr/>
        </p:nvSpPr>
        <p:spPr>
          <a:xfrm>
            <a:off x="8652472" y="2781300"/>
            <a:ext cx="7623612" cy="144655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b="1">
                <a:solidFill>
                  <a:schemeClr val="dk1"/>
                </a:solidFill>
                <a:latin typeface="Times New Roman"/>
                <a:ea typeface="Times New Roman"/>
                <a:cs typeface="Times New Roman"/>
                <a:sym typeface="Times New Roman"/>
              </a:rPr>
              <a:t>Nếu được đứng trước tượng đài, em sẽ nói gì với Xa-xa-cô?</a:t>
            </a:r>
            <a:endParaRPr/>
          </a:p>
        </p:txBody>
      </p:sp>
      <p:pic>
        <p:nvPicPr>
          <p:cNvPr id="633" name="Google Shape;633;p25"/>
          <p:cNvPicPr preferRelativeResize="0"/>
          <p:nvPr/>
        </p:nvPicPr>
        <p:blipFill rotWithShape="1">
          <a:blip r:embed="rId7">
            <a:alphaModFix/>
          </a:blip>
          <a:srcRect/>
          <a:stretch/>
        </p:blipFill>
        <p:spPr>
          <a:xfrm>
            <a:off x="1199546" y="2368846"/>
            <a:ext cx="5225033" cy="6858000"/>
          </a:xfrm>
          <a:prstGeom prst="rect">
            <a:avLst/>
          </a:prstGeom>
          <a:noFill/>
          <a:ln>
            <a:noFill/>
          </a:ln>
        </p:spPr>
      </p:pic>
      <p:grpSp>
        <p:nvGrpSpPr>
          <p:cNvPr id="634" name="Google Shape;634;p25"/>
          <p:cNvGrpSpPr/>
          <p:nvPr/>
        </p:nvGrpSpPr>
        <p:grpSpPr>
          <a:xfrm>
            <a:off x="7286389" y="4227850"/>
            <a:ext cx="9376500" cy="5616729"/>
            <a:chOff x="7286389" y="4227850"/>
            <a:chExt cx="9376500" cy="5616729"/>
          </a:xfrm>
        </p:grpSpPr>
        <p:sp>
          <p:nvSpPr>
            <p:cNvPr id="635" name="Google Shape;635;p25"/>
            <p:cNvSpPr/>
            <p:nvPr/>
          </p:nvSpPr>
          <p:spPr>
            <a:xfrm>
              <a:off x="7286389" y="4227850"/>
              <a:ext cx="9376500" cy="5616729"/>
            </a:xfrm>
            <a:prstGeom prst="cloudCallout">
              <a:avLst>
                <a:gd name="adj1" fmla="val 154345"/>
                <a:gd name="adj2" fmla="val 46038"/>
              </a:avLst>
            </a:prstGeom>
            <a:solidFill>
              <a:schemeClr val="lt1"/>
            </a:solidFill>
            <a:ln w="76200" cap="flat" cmpd="sng">
              <a:solidFill>
                <a:srgbClr val="FCD7D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36" name="Google Shape;636;p25"/>
            <p:cNvSpPr txBox="1"/>
            <p:nvPr/>
          </p:nvSpPr>
          <p:spPr>
            <a:xfrm>
              <a:off x="8530002" y="4924168"/>
              <a:ext cx="6892328" cy="424731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a:solidFill>
                    <a:schemeClr val="dk1"/>
                  </a:solidFill>
                  <a:latin typeface="Times New Roman"/>
                  <a:ea typeface="Times New Roman"/>
                  <a:cs typeface="Times New Roman"/>
                  <a:sym typeface="Times New Roman"/>
                </a:rPr>
                <a:t>Cô hi vọng các con biết căm ghét chiến tranh và ưa chuộng hòa bình để thế giới này mãi tươi đẹp.</a:t>
              </a:r>
              <a:endParaRPr sz="5400" b="1">
                <a:solidFill>
                  <a:schemeClr val="dk1"/>
                </a:solidFill>
                <a:latin typeface="Times New Roman"/>
                <a:ea typeface="Times New Roman"/>
                <a:cs typeface="Times New Roman"/>
                <a:sym typeface="Times New Roman"/>
              </a:endParaRPr>
            </a:p>
          </p:txBody>
        </p:sp>
      </p:grpSp>
      <p:pic>
        <p:nvPicPr>
          <p:cNvPr id="637" name="Google Shape;637;p25"/>
          <p:cNvPicPr preferRelativeResize="0"/>
          <p:nvPr/>
        </p:nvPicPr>
        <p:blipFill rotWithShape="1">
          <a:blip r:embed="rId8">
            <a:alphaModFix/>
          </a:blip>
          <a:srcRect/>
          <a:stretch/>
        </p:blipFill>
        <p:spPr>
          <a:xfrm>
            <a:off x="13809156" y="-60603"/>
            <a:ext cx="4243455" cy="3994152"/>
          </a:xfrm>
          <a:prstGeom prst="rect">
            <a:avLst/>
          </a:prstGeom>
          <a:noFill/>
          <a:ln>
            <a:noFill/>
          </a:ln>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33"/>
                                        </p:tgtEl>
                                        <p:attrNameLst>
                                          <p:attrName>style.visibility</p:attrName>
                                        </p:attrNameLst>
                                      </p:cBhvr>
                                      <p:to>
                                        <p:strVal val="visible"/>
                                      </p:to>
                                    </p:set>
                                    <p:animEffect transition="in" filter="fade">
                                      <p:cBhvr>
                                        <p:cTn id="7" dur="2000"/>
                                        <p:tgtEl>
                                          <p:spTgt spid="63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23"/>
                                        </p:tgtEl>
                                        <p:attrNameLst>
                                          <p:attrName>style.visibility</p:attrName>
                                        </p:attrNameLst>
                                      </p:cBhvr>
                                      <p:to>
                                        <p:strVal val="visible"/>
                                      </p:to>
                                    </p:set>
                                    <p:animEffect transition="in" filter="fade">
                                      <p:cBhvr>
                                        <p:cTn id="12" dur="500"/>
                                        <p:tgtEl>
                                          <p:spTgt spid="623"/>
                                        </p:tgtEl>
                                      </p:cBhvr>
                                    </p:animEffect>
                                  </p:childTnLst>
                                </p:cTn>
                              </p:par>
                              <p:par>
                                <p:cTn id="13" presetID="10" presetClass="entr" presetSubtype="0" fill="hold" nodeType="withEffect">
                                  <p:stCondLst>
                                    <p:cond delay="0"/>
                                  </p:stCondLst>
                                  <p:childTnLst>
                                    <p:set>
                                      <p:cBhvr>
                                        <p:cTn id="14" dur="1" fill="hold">
                                          <p:stCondLst>
                                            <p:cond delay="0"/>
                                          </p:stCondLst>
                                        </p:cTn>
                                        <p:tgtEl>
                                          <p:spTgt spid="632"/>
                                        </p:tgtEl>
                                        <p:attrNameLst>
                                          <p:attrName>style.visibility</p:attrName>
                                        </p:attrNameLst>
                                      </p:cBhvr>
                                      <p:to>
                                        <p:strVal val="visible"/>
                                      </p:to>
                                    </p:set>
                                    <p:animEffect transition="in" filter="fade">
                                      <p:cBhvr>
                                        <p:cTn id="15" dur="500"/>
                                        <p:tgtEl>
                                          <p:spTgt spid="632"/>
                                        </p:tgtEl>
                                      </p:cBhvr>
                                    </p:animEffect>
                                  </p:childTnLst>
                                </p:cTn>
                              </p:par>
                            </p:childTnLst>
                          </p:cTn>
                        </p:par>
                      </p:childTnLst>
                    </p:cTn>
                  </p:par>
                  <p:par>
                    <p:cTn id="16" fill="hold">
                      <p:stCondLst>
                        <p:cond delay="indefinite"/>
                      </p:stCondLst>
                      <p:childTnLst>
                        <p:par>
                          <p:cTn id="17" fill="hold">
                            <p:stCondLst>
                              <p:cond delay="0"/>
                            </p:stCondLst>
                            <p:childTnLst>
                              <p:par>
                                <p:cTn id="18" presetID="23" presetClass="entr" presetSubtype="16" fill="hold" nodeType="clickEffect">
                                  <p:stCondLst>
                                    <p:cond delay="0"/>
                                  </p:stCondLst>
                                  <p:childTnLst>
                                    <p:set>
                                      <p:cBhvr>
                                        <p:cTn id="19" dur="1" fill="hold">
                                          <p:stCondLst>
                                            <p:cond delay="0"/>
                                          </p:stCondLst>
                                        </p:cTn>
                                        <p:tgtEl>
                                          <p:spTgt spid="634"/>
                                        </p:tgtEl>
                                        <p:attrNameLst>
                                          <p:attrName>style.visibility</p:attrName>
                                        </p:attrNameLst>
                                      </p:cBhvr>
                                      <p:to>
                                        <p:strVal val="visible"/>
                                      </p:to>
                                    </p:set>
                                    <p:anim calcmode="lin" valueType="num">
                                      <p:cBhvr additive="base">
                                        <p:cTn id="20" dur="500"/>
                                        <p:tgtEl>
                                          <p:spTgt spid="634"/>
                                        </p:tgtEl>
                                        <p:attrNameLst>
                                          <p:attrName>ppt_w</p:attrName>
                                        </p:attrNameLst>
                                      </p:cBhvr>
                                      <p:tavLst>
                                        <p:tav tm="0">
                                          <p:val>
                                            <p:strVal val="0"/>
                                          </p:val>
                                        </p:tav>
                                        <p:tav tm="100000">
                                          <p:val>
                                            <p:strVal val="#ppt_w"/>
                                          </p:val>
                                        </p:tav>
                                      </p:tavLst>
                                    </p:anim>
                                    <p:anim calcmode="lin" valueType="num">
                                      <p:cBhvr additive="base">
                                        <p:cTn id="21" dur="500"/>
                                        <p:tgtEl>
                                          <p:spTgt spid="634"/>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pic>
        <p:nvPicPr>
          <p:cNvPr id="124" name="Google Shape;124;p3"/>
          <p:cNvPicPr preferRelativeResize="0"/>
          <p:nvPr/>
        </p:nvPicPr>
        <p:blipFill rotWithShape="1">
          <a:blip r:embed="rId3">
            <a:alphaModFix/>
          </a:blip>
          <a:srcRect/>
          <a:stretch/>
        </p:blipFill>
        <p:spPr>
          <a:xfrm>
            <a:off x="0" y="0"/>
            <a:ext cx="18288000" cy="10287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4"/>
                                        </p:tgtEl>
                                        <p:attrNameLst>
                                          <p:attrName>style.visibility</p:attrName>
                                        </p:attrNameLst>
                                      </p:cBhvr>
                                      <p:to>
                                        <p:strVal val="visible"/>
                                      </p:to>
                                    </p:set>
                                    <p:animEffect transition="in" filter="fade">
                                      <p:cBhvr>
                                        <p:cTn id="7" dur="5000"/>
                                        <p:tgtEl>
                                          <p:spTgt spid="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EF8F8"/>
        </a:solidFill>
        <a:effectLst/>
      </p:bgPr>
    </p:bg>
    <p:spTree>
      <p:nvGrpSpPr>
        <p:cNvPr id="1" name="Shape 642"/>
        <p:cNvGrpSpPr/>
        <p:nvPr/>
      </p:nvGrpSpPr>
      <p:grpSpPr>
        <a:xfrm>
          <a:off x="0" y="0"/>
          <a:ext cx="0" cy="0"/>
          <a:chOff x="0" y="0"/>
          <a:chExt cx="0" cy="0"/>
        </a:xfrm>
      </p:grpSpPr>
      <p:pic>
        <p:nvPicPr>
          <p:cNvPr id="643" name="Google Shape;643;p26"/>
          <p:cNvPicPr preferRelativeResize="0"/>
          <p:nvPr/>
        </p:nvPicPr>
        <p:blipFill rotWithShape="1">
          <a:blip r:embed="rId3">
            <a:alphaModFix/>
          </a:blip>
          <a:srcRect/>
          <a:stretch/>
        </p:blipFill>
        <p:spPr>
          <a:xfrm rot="-1202572">
            <a:off x="15175817" y="-1189911"/>
            <a:ext cx="3390938" cy="2379822"/>
          </a:xfrm>
          <a:prstGeom prst="rect">
            <a:avLst/>
          </a:prstGeom>
          <a:noFill/>
          <a:ln>
            <a:noFill/>
          </a:ln>
        </p:spPr>
      </p:pic>
      <p:pic>
        <p:nvPicPr>
          <p:cNvPr id="644" name="Google Shape;644;p26"/>
          <p:cNvPicPr preferRelativeResize="0"/>
          <p:nvPr/>
        </p:nvPicPr>
        <p:blipFill rotWithShape="1">
          <a:blip r:embed="rId4">
            <a:alphaModFix/>
          </a:blip>
          <a:srcRect l="41854" r="30886" b="55189"/>
          <a:stretch/>
        </p:blipFill>
        <p:spPr>
          <a:xfrm rot="10800000">
            <a:off x="0" y="0"/>
            <a:ext cx="3327490" cy="3947356"/>
          </a:xfrm>
          <a:prstGeom prst="rect">
            <a:avLst/>
          </a:prstGeom>
          <a:noFill/>
          <a:ln>
            <a:noFill/>
          </a:ln>
        </p:spPr>
      </p:pic>
      <p:pic>
        <p:nvPicPr>
          <p:cNvPr id="645" name="Google Shape;645;p26"/>
          <p:cNvPicPr preferRelativeResize="0"/>
          <p:nvPr/>
        </p:nvPicPr>
        <p:blipFill rotWithShape="1">
          <a:blip r:embed="rId5">
            <a:alphaModFix/>
          </a:blip>
          <a:srcRect/>
          <a:stretch/>
        </p:blipFill>
        <p:spPr>
          <a:xfrm>
            <a:off x="12185972" y="7797142"/>
            <a:ext cx="1098688" cy="1853615"/>
          </a:xfrm>
          <a:prstGeom prst="rect">
            <a:avLst/>
          </a:prstGeom>
          <a:noFill/>
          <a:ln>
            <a:noFill/>
          </a:ln>
        </p:spPr>
      </p:pic>
      <p:pic>
        <p:nvPicPr>
          <p:cNvPr id="646" name="Google Shape;646;p26"/>
          <p:cNvPicPr preferRelativeResize="0"/>
          <p:nvPr/>
        </p:nvPicPr>
        <p:blipFill rotWithShape="1">
          <a:blip r:embed="rId6">
            <a:alphaModFix/>
          </a:blip>
          <a:srcRect/>
          <a:stretch/>
        </p:blipFill>
        <p:spPr>
          <a:xfrm rot="-252168">
            <a:off x="1567983" y="9823948"/>
            <a:ext cx="4760345" cy="926103"/>
          </a:xfrm>
          <a:prstGeom prst="rect">
            <a:avLst/>
          </a:prstGeom>
          <a:noFill/>
          <a:ln>
            <a:noFill/>
          </a:ln>
        </p:spPr>
      </p:pic>
      <p:pic>
        <p:nvPicPr>
          <p:cNvPr id="647" name="Google Shape;647;p26" descr="Sasaki Sadako – cô bé ngàn cánh hạc | iSenpai"/>
          <p:cNvPicPr preferRelativeResize="0"/>
          <p:nvPr/>
        </p:nvPicPr>
        <p:blipFill rotWithShape="1">
          <a:blip r:embed="rId7">
            <a:alphaModFix/>
          </a:blip>
          <a:srcRect/>
          <a:stretch/>
        </p:blipFill>
        <p:spPr>
          <a:xfrm>
            <a:off x="7973840" y="1323956"/>
            <a:ext cx="4657490" cy="7114292"/>
          </a:xfrm>
          <a:prstGeom prst="roundRect">
            <a:avLst>
              <a:gd name="adj" fmla="val 29210"/>
            </a:avLst>
          </a:prstGeom>
          <a:noFill/>
          <a:ln>
            <a:noFill/>
          </a:ln>
          <a:effectLst>
            <a:outerShdw blurRad="76200" dist="38100" dir="7800000" algn="tl" rotWithShape="0">
              <a:srgbClr val="000000">
                <a:alpha val="40000"/>
              </a:srgbClr>
            </a:outerShdw>
          </a:effectLst>
        </p:spPr>
      </p:pic>
      <p:pic>
        <p:nvPicPr>
          <p:cNvPr id="648" name="Google Shape;648;p26" descr="Samsung Techwin"/>
          <p:cNvPicPr preferRelativeResize="0"/>
          <p:nvPr/>
        </p:nvPicPr>
        <p:blipFill rotWithShape="1">
          <a:blip r:embed="rId8">
            <a:alphaModFix/>
          </a:blip>
          <a:srcRect/>
          <a:stretch/>
        </p:blipFill>
        <p:spPr>
          <a:xfrm>
            <a:off x="13265538" y="1364358"/>
            <a:ext cx="4657490" cy="7033488"/>
          </a:xfrm>
          <a:prstGeom prst="roundRect">
            <a:avLst>
              <a:gd name="adj" fmla="val 26483"/>
            </a:avLst>
          </a:prstGeom>
          <a:noFill/>
          <a:ln>
            <a:noFill/>
          </a:ln>
          <a:effectLst>
            <a:outerShdw blurRad="76200" dist="38100" dir="7800000" algn="tl" rotWithShape="0">
              <a:srgbClr val="000000">
                <a:alpha val="40000"/>
              </a:srgbClr>
            </a:outerShdw>
          </a:effectLst>
        </p:spPr>
      </p:pic>
      <p:pic>
        <p:nvPicPr>
          <p:cNvPr id="649" name="Google Shape;649;p26" descr="Chơi Gì Ở Hiroshima: Săn Lùng Top 10 Điểm Đến Thú Vị"/>
          <p:cNvPicPr preferRelativeResize="0"/>
          <p:nvPr/>
        </p:nvPicPr>
        <p:blipFill rotWithShape="1">
          <a:blip r:embed="rId9">
            <a:alphaModFix/>
          </a:blip>
          <a:srcRect/>
          <a:stretch/>
        </p:blipFill>
        <p:spPr>
          <a:xfrm>
            <a:off x="245603" y="1286189"/>
            <a:ext cx="7189826" cy="7189826"/>
          </a:xfrm>
          <a:prstGeom prst="roundRect">
            <a:avLst>
              <a:gd name="adj" fmla="val 18450"/>
            </a:avLst>
          </a:prstGeom>
          <a:noFill/>
          <a:ln>
            <a:noFill/>
          </a:ln>
          <a:effectLst>
            <a:outerShdw blurRad="76200" dist="38100" dir="7800000" algn="tl" rotWithShape="0">
              <a:srgbClr val="000000">
                <a:alpha val="40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49"/>
                                        </p:tgtEl>
                                        <p:attrNameLst>
                                          <p:attrName>style.visibility</p:attrName>
                                        </p:attrNameLst>
                                      </p:cBhvr>
                                      <p:to>
                                        <p:strVal val="visible"/>
                                      </p:to>
                                    </p:set>
                                    <p:animEffect transition="in" filter="fade">
                                      <p:cBhvr>
                                        <p:cTn id="7" dur="1000"/>
                                        <p:tgtEl>
                                          <p:spTgt spid="64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47"/>
                                        </p:tgtEl>
                                        <p:attrNameLst>
                                          <p:attrName>style.visibility</p:attrName>
                                        </p:attrNameLst>
                                      </p:cBhvr>
                                      <p:to>
                                        <p:strVal val="visible"/>
                                      </p:to>
                                    </p:set>
                                    <p:animEffect transition="in" filter="fade">
                                      <p:cBhvr>
                                        <p:cTn id="12" dur="1000"/>
                                        <p:tgtEl>
                                          <p:spTgt spid="64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48"/>
                                        </p:tgtEl>
                                        <p:attrNameLst>
                                          <p:attrName>style.visibility</p:attrName>
                                        </p:attrNameLst>
                                      </p:cBhvr>
                                      <p:to>
                                        <p:strVal val="visible"/>
                                      </p:to>
                                    </p:set>
                                    <p:animEffect transition="in" filter="fade">
                                      <p:cBhvr>
                                        <p:cTn id="17" dur="1000"/>
                                        <p:tgtEl>
                                          <p:spTgt spid="6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96;p14" descr="https://tikicdn.com/media/catalog/product/r/u/ruot-tap-4-o_3_2.jpg">
            <a:extLst>
              <a:ext uri="{FF2B5EF4-FFF2-40B4-BE49-F238E27FC236}">
                <a16:creationId xmlns:a16="http://schemas.microsoft.com/office/drawing/2014/main" id="{1E97537A-77A6-4230-A0BE-7DE1B3A4A8F9}"/>
              </a:ext>
            </a:extLst>
          </p:cNvPr>
          <p:cNvPicPr preferRelativeResize="0"/>
          <p:nvPr/>
        </p:nvPicPr>
        <p:blipFill rotWithShape="1">
          <a:blip r:embed="rId2">
            <a:alphaModFix/>
            <a:extLst>
              <a:ext uri="{BEBA8EAE-BF5A-486C-A8C5-ECC9F3942E4B}">
                <a14:imgProps xmlns:a14="http://schemas.microsoft.com/office/drawing/2010/main">
                  <a14:imgLayer r:embed="rId3">
                    <a14:imgEffect>
                      <a14:brightnessContrast contrast="40000"/>
                    </a14:imgEffect>
                  </a14:imgLayer>
                </a14:imgProps>
              </a:ext>
            </a:extLst>
          </a:blip>
          <a:srcRect l="10503" t="5231" r="20126" b="51216"/>
          <a:stretch/>
        </p:blipFill>
        <p:spPr>
          <a:xfrm>
            <a:off x="2171701" y="555200"/>
            <a:ext cx="14261054" cy="9176600"/>
          </a:xfrm>
          <a:prstGeom prst="rect">
            <a:avLst/>
          </a:prstGeom>
          <a:noFill/>
          <a:ln>
            <a:noFill/>
          </a:ln>
        </p:spPr>
      </p:pic>
      <p:sp>
        <p:nvSpPr>
          <p:cNvPr id="5" name="TextBox 4">
            <a:extLst>
              <a:ext uri="{FF2B5EF4-FFF2-40B4-BE49-F238E27FC236}">
                <a16:creationId xmlns:a16="http://schemas.microsoft.com/office/drawing/2014/main" id="{18E28E4C-5BFB-42B8-9077-AF657AFEFBCE}"/>
              </a:ext>
            </a:extLst>
          </p:cNvPr>
          <p:cNvSpPr txBox="1"/>
          <p:nvPr/>
        </p:nvSpPr>
        <p:spPr>
          <a:xfrm rot="10800000" flipH="1" flipV="1">
            <a:off x="5113357" y="1087176"/>
            <a:ext cx="10179981" cy="769441"/>
          </a:xfrm>
          <a:prstGeom prst="rect">
            <a:avLst/>
          </a:prstGeom>
          <a:noFill/>
        </p:spPr>
        <p:txBody>
          <a:bodyPr wrap="square" rtlCol="0">
            <a:spAutoFit/>
          </a:bodyPr>
          <a:lstStyle/>
          <a:p>
            <a:r>
              <a:rPr lang="en-US" sz="4400" b="1" dirty="0" err="1">
                <a:latin typeface="HP001 4 hàng" panose="020B0603050302020204" pitchFamily="34" charset="0"/>
              </a:rPr>
              <a:t>Thứ</a:t>
            </a:r>
            <a:r>
              <a:rPr lang="en-US" sz="4400" b="1" dirty="0">
                <a:latin typeface="HP001 4 hàng" panose="020B0603050302020204" pitchFamily="34" charset="0"/>
              </a:rPr>
              <a:t> </a:t>
            </a:r>
            <a:r>
              <a:rPr lang="en-US" sz="4400" b="1" dirty="0" err="1">
                <a:latin typeface="HP001 4 hàng" panose="020B0603050302020204" pitchFamily="34" charset="0"/>
              </a:rPr>
              <a:t>hai</a:t>
            </a:r>
            <a:r>
              <a:rPr lang="en-US" sz="4400" b="1" dirty="0">
                <a:latin typeface="HP001 4 hàng" panose="020B0603050302020204" pitchFamily="34" charset="0"/>
              </a:rPr>
              <a:t> </a:t>
            </a:r>
            <a:r>
              <a:rPr lang="en-US" sz="4400" b="1" dirty="0" err="1">
                <a:latin typeface="HP001 4 hàng" panose="020B0603050302020204" pitchFamily="34" charset="0"/>
              </a:rPr>
              <a:t>ngày</a:t>
            </a:r>
            <a:r>
              <a:rPr lang="en-US" sz="4400" b="1" dirty="0">
                <a:latin typeface="HP001 4 hàng" panose="020B0603050302020204" pitchFamily="34" charset="0"/>
              </a:rPr>
              <a:t> 26 </a:t>
            </a:r>
            <a:r>
              <a:rPr lang="en-US" sz="4400" b="1" dirty="0" err="1">
                <a:latin typeface="HP001 4 hàng" panose="020B0603050302020204" pitchFamily="34" charset="0"/>
              </a:rPr>
              <a:t>tháng</a:t>
            </a:r>
            <a:r>
              <a:rPr lang="en-US" sz="4400" b="1" dirty="0">
                <a:latin typeface="HP001 4 hàng" panose="020B0603050302020204" pitchFamily="34" charset="0"/>
              </a:rPr>
              <a:t> 9 </a:t>
            </a:r>
            <a:r>
              <a:rPr lang="en-US" sz="4400" b="1" dirty="0" err="1">
                <a:latin typeface="HP001 4 hàng" panose="020B0603050302020204" pitchFamily="34" charset="0"/>
              </a:rPr>
              <a:t>năm</a:t>
            </a:r>
            <a:r>
              <a:rPr lang="en-US" sz="4400" b="1" dirty="0">
                <a:latin typeface="HP001 4 hàng" panose="020B0603050302020204" pitchFamily="34" charset="0"/>
              </a:rPr>
              <a:t> 2021</a:t>
            </a:r>
          </a:p>
        </p:txBody>
      </p:sp>
      <p:sp>
        <p:nvSpPr>
          <p:cNvPr id="6" name="TextBox 5">
            <a:extLst>
              <a:ext uri="{FF2B5EF4-FFF2-40B4-BE49-F238E27FC236}">
                <a16:creationId xmlns:a16="http://schemas.microsoft.com/office/drawing/2014/main" id="{EF68BF5A-3876-4FEB-B6B9-9D8E35D87141}"/>
              </a:ext>
            </a:extLst>
          </p:cNvPr>
          <p:cNvSpPr txBox="1"/>
          <p:nvPr/>
        </p:nvSpPr>
        <p:spPr>
          <a:xfrm rot="10800000" flipH="1" flipV="1">
            <a:off x="7707371" y="1963710"/>
            <a:ext cx="3015542" cy="769441"/>
          </a:xfrm>
          <a:prstGeom prst="rect">
            <a:avLst/>
          </a:prstGeom>
          <a:noFill/>
        </p:spPr>
        <p:txBody>
          <a:bodyPr wrap="square" rtlCol="0">
            <a:spAutoFit/>
          </a:bodyPr>
          <a:lstStyle/>
          <a:p>
            <a:r>
              <a:rPr lang="en-US" sz="4400" b="1" dirty="0" err="1">
                <a:latin typeface="HP001 4 hàng" panose="020B0603050302020204" pitchFamily="34" charset="0"/>
              </a:rPr>
              <a:t>Tập</a:t>
            </a:r>
            <a:r>
              <a:rPr lang="en-US" sz="4400" b="1" dirty="0">
                <a:latin typeface="HP001 4 hàng" panose="020B0603050302020204" pitchFamily="34" charset="0"/>
              </a:rPr>
              <a:t> </a:t>
            </a:r>
            <a:r>
              <a:rPr lang="en-US" sz="4400" b="1" dirty="0" err="1">
                <a:latin typeface="HP001 4 hàng" panose="020B0603050302020204" pitchFamily="34" charset="0"/>
              </a:rPr>
              <a:t>đọc</a:t>
            </a:r>
            <a:r>
              <a:rPr lang="en-US" sz="4400" b="1" dirty="0">
                <a:latin typeface="HP001 4 hàng" panose="020B0603050302020204" pitchFamily="34" charset="0"/>
              </a:rPr>
              <a:t> </a:t>
            </a:r>
          </a:p>
        </p:txBody>
      </p:sp>
      <p:sp>
        <p:nvSpPr>
          <p:cNvPr id="7" name="TextBox 6">
            <a:extLst>
              <a:ext uri="{FF2B5EF4-FFF2-40B4-BE49-F238E27FC236}">
                <a16:creationId xmlns:a16="http://schemas.microsoft.com/office/drawing/2014/main" id="{AB5E3019-708D-4392-93EC-AC85D4C5E5EE}"/>
              </a:ext>
            </a:extLst>
          </p:cNvPr>
          <p:cNvSpPr txBox="1"/>
          <p:nvPr/>
        </p:nvSpPr>
        <p:spPr>
          <a:xfrm rot="10800000" flipH="1" flipV="1">
            <a:off x="6078464" y="2891313"/>
            <a:ext cx="9214875" cy="769441"/>
          </a:xfrm>
          <a:prstGeom prst="rect">
            <a:avLst/>
          </a:prstGeom>
          <a:noFill/>
        </p:spPr>
        <p:txBody>
          <a:bodyPr wrap="square" rtlCol="0">
            <a:spAutoFit/>
          </a:bodyPr>
          <a:lstStyle/>
          <a:p>
            <a:r>
              <a:rPr lang="en-US" sz="4400" b="1" dirty="0" err="1">
                <a:latin typeface="HP001 4 hàng" panose="020B0603050302020204" pitchFamily="34" charset="0"/>
              </a:rPr>
              <a:t>Những</a:t>
            </a:r>
            <a:r>
              <a:rPr lang="en-US" sz="4400" b="1" dirty="0">
                <a:latin typeface="HP001 4 hàng" panose="020B0603050302020204" pitchFamily="34" charset="0"/>
              </a:rPr>
              <a:t> con </a:t>
            </a:r>
            <a:r>
              <a:rPr lang="en-US" sz="4400" b="1" dirty="0" err="1">
                <a:latin typeface="HP001 4 hàng" panose="020B0603050302020204" pitchFamily="34" charset="0"/>
              </a:rPr>
              <a:t>sếu</a:t>
            </a:r>
            <a:r>
              <a:rPr lang="en-US" sz="4400" b="1" dirty="0">
                <a:latin typeface="HP001 4 hàng" panose="020B0603050302020204" pitchFamily="34" charset="0"/>
              </a:rPr>
              <a:t> </a:t>
            </a:r>
            <a:r>
              <a:rPr lang="en-US" sz="4400" b="1" dirty="0" err="1">
                <a:latin typeface="HP001 4 hàng" panose="020B0603050302020204" pitchFamily="34" charset="0"/>
              </a:rPr>
              <a:t>bằng</a:t>
            </a:r>
            <a:r>
              <a:rPr lang="en-US" sz="4400" b="1" dirty="0">
                <a:latin typeface="HP001 4 hàng" panose="020B0603050302020204" pitchFamily="34" charset="0"/>
              </a:rPr>
              <a:t> </a:t>
            </a:r>
            <a:r>
              <a:rPr lang="en-US" sz="4400" b="1" dirty="0" err="1">
                <a:latin typeface="HP001 4 hàng" panose="020B0603050302020204" pitchFamily="34" charset="0"/>
              </a:rPr>
              <a:t>giấy</a:t>
            </a:r>
            <a:endParaRPr lang="en-US" sz="4400" b="1" dirty="0">
              <a:latin typeface="HP001 4 hàng" panose="020B0603050302020204" pitchFamily="34" charset="0"/>
            </a:endParaRPr>
          </a:p>
        </p:txBody>
      </p:sp>
      <p:sp>
        <p:nvSpPr>
          <p:cNvPr id="8" name="TextBox 7">
            <a:extLst>
              <a:ext uri="{FF2B5EF4-FFF2-40B4-BE49-F238E27FC236}">
                <a16:creationId xmlns:a16="http://schemas.microsoft.com/office/drawing/2014/main" id="{E36A6C7F-21CF-46C5-B942-D0F2491BFB92}"/>
              </a:ext>
            </a:extLst>
          </p:cNvPr>
          <p:cNvSpPr txBox="1"/>
          <p:nvPr/>
        </p:nvSpPr>
        <p:spPr>
          <a:xfrm rot="10800000" flipH="1" flipV="1">
            <a:off x="5204798" y="4667440"/>
            <a:ext cx="3800072" cy="769441"/>
          </a:xfrm>
          <a:prstGeom prst="rect">
            <a:avLst/>
          </a:prstGeom>
          <a:noFill/>
        </p:spPr>
        <p:txBody>
          <a:bodyPr wrap="square" rtlCol="0">
            <a:spAutoFit/>
          </a:bodyPr>
          <a:lstStyle/>
          <a:p>
            <a:r>
              <a:rPr lang="en-US" sz="4400" b="1" dirty="0" err="1">
                <a:latin typeface="HP001 4 hàng" panose="020B0603050302020204" pitchFamily="34" charset="0"/>
              </a:rPr>
              <a:t>Nội</a:t>
            </a:r>
            <a:r>
              <a:rPr lang="en-US" sz="4400" b="1" dirty="0">
                <a:latin typeface="HP001 4 hàng" panose="020B0603050302020204" pitchFamily="34" charset="0"/>
              </a:rPr>
              <a:t> dung </a:t>
            </a:r>
            <a:r>
              <a:rPr lang="en-US" sz="4400" b="1" dirty="0" err="1">
                <a:latin typeface="HP001 4 hàng" panose="020B0603050302020204" pitchFamily="34" charset="0"/>
              </a:rPr>
              <a:t>bài</a:t>
            </a:r>
            <a:r>
              <a:rPr lang="en-US" sz="4400" b="1" dirty="0">
                <a:latin typeface="HP001 4 hàng" panose="020B0603050302020204" pitchFamily="34" charset="0"/>
              </a:rPr>
              <a:t>: </a:t>
            </a:r>
          </a:p>
        </p:txBody>
      </p:sp>
    </p:spTree>
    <p:extLst>
      <p:ext uri="{BB962C8B-B14F-4D97-AF65-F5344CB8AC3E}">
        <p14:creationId xmlns:p14="http://schemas.microsoft.com/office/powerpoint/2010/main" val="1615494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EF8F8"/>
        </a:solidFill>
        <a:effectLst/>
      </p:bgPr>
    </p:bg>
    <p:spTree>
      <p:nvGrpSpPr>
        <p:cNvPr id="1" name="Shape 714"/>
        <p:cNvGrpSpPr/>
        <p:nvPr/>
      </p:nvGrpSpPr>
      <p:grpSpPr>
        <a:xfrm>
          <a:off x="0" y="0"/>
          <a:ext cx="0" cy="0"/>
          <a:chOff x="0" y="0"/>
          <a:chExt cx="0" cy="0"/>
        </a:xfrm>
      </p:grpSpPr>
      <p:pic>
        <p:nvPicPr>
          <p:cNvPr id="715" name="Google Shape;715;p30"/>
          <p:cNvPicPr preferRelativeResize="0"/>
          <p:nvPr/>
        </p:nvPicPr>
        <p:blipFill rotWithShape="1">
          <a:blip r:embed="rId3">
            <a:alphaModFix/>
          </a:blip>
          <a:srcRect/>
          <a:stretch/>
        </p:blipFill>
        <p:spPr>
          <a:xfrm rot="-4112195" flipH="1">
            <a:off x="-906141" y="-3759235"/>
            <a:ext cx="10129858" cy="7309705"/>
          </a:xfrm>
          <a:prstGeom prst="rect">
            <a:avLst/>
          </a:prstGeom>
          <a:noFill/>
          <a:ln>
            <a:noFill/>
          </a:ln>
        </p:spPr>
      </p:pic>
      <p:pic>
        <p:nvPicPr>
          <p:cNvPr id="716" name="Google Shape;716;p30"/>
          <p:cNvPicPr preferRelativeResize="0"/>
          <p:nvPr/>
        </p:nvPicPr>
        <p:blipFill rotWithShape="1">
          <a:blip r:embed="rId3">
            <a:alphaModFix/>
          </a:blip>
          <a:srcRect r="25333"/>
          <a:stretch/>
        </p:blipFill>
        <p:spPr>
          <a:xfrm rot="5925104" flipH="1">
            <a:off x="13232738" y="5045102"/>
            <a:ext cx="7291568" cy="7046915"/>
          </a:xfrm>
          <a:prstGeom prst="rect">
            <a:avLst/>
          </a:prstGeom>
          <a:noFill/>
          <a:ln>
            <a:noFill/>
          </a:ln>
        </p:spPr>
      </p:pic>
      <p:pic>
        <p:nvPicPr>
          <p:cNvPr id="717" name="Google Shape;717;p30"/>
          <p:cNvPicPr preferRelativeResize="0"/>
          <p:nvPr/>
        </p:nvPicPr>
        <p:blipFill rotWithShape="1">
          <a:blip r:embed="rId4">
            <a:alphaModFix/>
          </a:blip>
          <a:srcRect/>
          <a:stretch/>
        </p:blipFill>
        <p:spPr>
          <a:xfrm rot="10800000">
            <a:off x="-345955" y="-127451"/>
            <a:ext cx="2749310" cy="2622155"/>
          </a:xfrm>
          <a:prstGeom prst="rect">
            <a:avLst/>
          </a:prstGeom>
          <a:noFill/>
          <a:ln>
            <a:noFill/>
          </a:ln>
        </p:spPr>
      </p:pic>
      <p:pic>
        <p:nvPicPr>
          <p:cNvPr id="718" name="Google Shape;718;p30"/>
          <p:cNvPicPr preferRelativeResize="0"/>
          <p:nvPr/>
        </p:nvPicPr>
        <p:blipFill rotWithShape="1">
          <a:blip r:embed="rId5">
            <a:alphaModFix/>
          </a:blip>
          <a:srcRect/>
          <a:stretch/>
        </p:blipFill>
        <p:spPr>
          <a:xfrm>
            <a:off x="1787611" y="1028700"/>
            <a:ext cx="1231489" cy="1150882"/>
          </a:xfrm>
          <a:prstGeom prst="rect">
            <a:avLst/>
          </a:prstGeom>
          <a:noFill/>
          <a:ln>
            <a:noFill/>
          </a:ln>
        </p:spPr>
      </p:pic>
      <p:pic>
        <p:nvPicPr>
          <p:cNvPr id="719" name="Google Shape;719;p30"/>
          <p:cNvPicPr preferRelativeResize="0"/>
          <p:nvPr/>
        </p:nvPicPr>
        <p:blipFill rotWithShape="1">
          <a:blip r:embed="rId6">
            <a:alphaModFix/>
          </a:blip>
          <a:srcRect/>
          <a:stretch/>
        </p:blipFill>
        <p:spPr>
          <a:xfrm>
            <a:off x="14928923" y="5989467"/>
            <a:ext cx="4660753" cy="4938546"/>
          </a:xfrm>
          <a:prstGeom prst="rect">
            <a:avLst/>
          </a:prstGeom>
          <a:noFill/>
          <a:ln>
            <a:noFill/>
          </a:ln>
        </p:spPr>
      </p:pic>
      <p:pic>
        <p:nvPicPr>
          <p:cNvPr id="720" name="Google Shape;720;p30"/>
          <p:cNvPicPr preferRelativeResize="0"/>
          <p:nvPr/>
        </p:nvPicPr>
        <p:blipFill rotWithShape="1">
          <a:blip r:embed="rId7">
            <a:alphaModFix/>
          </a:blip>
          <a:srcRect/>
          <a:stretch/>
        </p:blipFill>
        <p:spPr>
          <a:xfrm>
            <a:off x="64210" y="108037"/>
            <a:ext cx="10509375" cy="7015008"/>
          </a:xfrm>
          <a:prstGeom prst="ellipse">
            <a:avLst/>
          </a:prstGeom>
          <a:noFill/>
          <a:ln>
            <a:noFill/>
          </a:ln>
        </p:spPr>
      </p:pic>
      <p:grpSp>
        <p:nvGrpSpPr>
          <p:cNvPr id="721" name="Google Shape;721;p30"/>
          <p:cNvGrpSpPr/>
          <p:nvPr/>
        </p:nvGrpSpPr>
        <p:grpSpPr>
          <a:xfrm>
            <a:off x="7288516" y="2952305"/>
            <a:ext cx="10547923" cy="6505900"/>
            <a:chOff x="7288516" y="2952305"/>
            <a:chExt cx="10547923" cy="6505900"/>
          </a:xfrm>
        </p:grpSpPr>
        <p:pic>
          <p:nvPicPr>
            <p:cNvPr id="722" name="Google Shape;722;p30"/>
            <p:cNvPicPr preferRelativeResize="0"/>
            <p:nvPr/>
          </p:nvPicPr>
          <p:blipFill rotWithShape="1">
            <a:blip r:embed="rId8">
              <a:alphaModFix/>
            </a:blip>
            <a:srcRect/>
            <a:stretch/>
          </p:blipFill>
          <p:spPr>
            <a:xfrm>
              <a:off x="14571961" y="9095981"/>
              <a:ext cx="1526079" cy="324639"/>
            </a:xfrm>
            <a:prstGeom prst="rect">
              <a:avLst/>
            </a:prstGeom>
            <a:noFill/>
            <a:ln>
              <a:noFill/>
            </a:ln>
          </p:spPr>
        </p:pic>
        <p:grpSp>
          <p:nvGrpSpPr>
            <p:cNvPr id="723" name="Google Shape;723;p30"/>
            <p:cNvGrpSpPr/>
            <p:nvPr/>
          </p:nvGrpSpPr>
          <p:grpSpPr>
            <a:xfrm>
              <a:off x="7288516" y="3314700"/>
              <a:ext cx="10547923" cy="6143505"/>
              <a:chOff x="7288516" y="3314700"/>
              <a:chExt cx="10547923" cy="6143505"/>
            </a:xfrm>
          </p:grpSpPr>
          <p:grpSp>
            <p:nvGrpSpPr>
              <p:cNvPr id="724" name="Google Shape;724;p30"/>
              <p:cNvGrpSpPr/>
              <p:nvPr/>
            </p:nvGrpSpPr>
            <p:grpSpPr>
              <a:xfrm>
                <a:off x="7373163" y="3314700"/>
                <a:ext cx="10440145" cy="6143505"/>
                <a:chOff x="-3810" y="0"/>
                <a:chExt cx="1795623" cy="2351564"/>
              </a:xfrm>
            </p:grpSpPr>
            <p:sp>
              <p:nvSpPr>
                <p:cNvPr id="725" name="Google Shape;725;p30"/>
                <p:cNvSpPr/>
                <p:nvPr/>
              </p:nvSpPr>
              <p:spPr>
                <a:xfrm>
                  <a:off x="10160" y="16510"/>
                  <a:ext cx="1766413" cy="2324894"/>
                </a:xfrm>
                <a:custGeom>
                  <a:avLst/>
                  <a:gdLst/>
                  <a:ahLst/>
                  <a:cxnLst/>
                  <a:rect l="l" t="t" r="r" b="b"/>
                  <a:pathLst>
                    <a:path w="1766413" h="2324894" extrusionOk="0">
                      <a:moveTo>
                        <a:pt x="1766413" y="2324894"/>
                      </a:moveTo>
                      <a:lnTo>
                        <a:pt x="0" y="2317274"/>
                      </a:lnTo>
                      <a:lnTo>
                        <a:pt x="0" y="819561"/>
                      </a:lnTo>
                      <a:lnTo>
                        <a:pt x="17780" y="19050"/>
                      </a:lnTo>
                      <a:lnTo>
                        <a:pt x="878657" y="0"/>
                      </a:lnTo>
                      <a:lnTo>
                        <a:pt x="1747363" y="5080"/>
                      </a:lnTo>
                      <a:close/>
                    </a:path>
                  </a:pathLst>
                </a:custGeom>
                <a:solidFill>
                  <a:srgbClr val="FFFFFF"/>
                </a:solidFill>
                <a:ln w="9525" cap="flat" cmpd="sng">
                  <a:solidFill>
                    <a:srgbClr val="000000"/>
                  </a:solidFill>
                  <a:prstDash val="solid"/>
                  <a:round/>
                  <a:headEnd type="none" w="sm" len="sm"/>
                  <a:tailEnd type="none" w="sm" len="sm"/>
                </a:ln>
              </p:spPr>
            </p:sp>
            <p:sp>
              <p:nvSpPr>
                <p:cNvPr id="726" name="Google Shape;726;p30"/>
                <p:cNvSpPr/>
                <p:nvPr/>
              </p:nvSpPr>
              <p:spPr>
                <a:xfrm>
                  <a:off x="-3810" y="0"/>
                  <a:ext cx="1795623" cy="2351564"/>
                </a:xfrm>
                <a:custGeom>
                  <a:avLst/>
                  <a:gdLst/>
                  <a:ahLst/>
                  <a:cxnLst/>
                  <a:rect l="l" t="t" r="r" b="b"/>
                  <a:pathLst>
                    <a:path w="1795623" h="2351564" extrusionOk="0">
                      <a:moveTo>
                        <a:pt x="1761333" y="21590"/>
                      </a:moveTo>
                      <a:cubicBezTo>
                        <a:pt x="1762603" y="34290"/>
                        <a:pt x="1762603" y="44450"/>
                        <a:pt x="1763873" y="54610"/>
                      </a:cubicBezTo>
                      <a:cubicBezTo>
                        <a:pt x="1766413" y="98777"/>
                        <a:pt x="1767683" y="148642"/>
                        <a:pt x="1770223" y="196727"/>
                      </a:cubicBezTo>
                      <a:cubicBezTo>
                        <a:pt x="1770223" y="266182"/>
                        <a:pt x="1782923" y="1635696"/>
                        <a:pt x="1789273" y="1705152"/>
                      </a:cubicBezTo>
                      <a:cubicBezTo>
                        <a:pt x="1795623" y="1810225"/>
                        <a:pt x="1791813" y="1917079"/>
                        <a:pt x="1791813" y="2022152"/>
                      </a:cubicBezTo>
                      <a:cubicBezTo>
                        <a:pt x="1791813" y="2114759"/>
                        <a:pt x="1793083" y="2200243"/>
                        <a:pt x="1794353" y="2290604"/>
                      </a:cubicBezTo>
                      <a:cubicBezTo>
                        <a:pt x="1794353" y="2312194"/>
                        <a:pt x="1794353" y="2326164"/>
                        <a:pt x="1794353" y="2350294"/>
                      </a:cubicBezTo>
                      <a:cubicBezTo>
                        <a:pt x="1771493" y="2350294"/>
                        <a:pt x="1751173" y="2351564"/>
                        <a:pt x="1730590" y="2350294"/>
                      </a:cubicBezTo>
                      <a:cubicBezTo>
                        <a:pt x="1643858" y="2345214"/>
                        <a:pt x="1555792" y="2351564"/>
                        <a:pt x="1469060" y="2346484"/>
                      </a:cubicBezTo>
                      <a:cubicBezTo>
                        <a:pt x="1417021" y="2342674"/>
                        <a:pt x="1366316" y="2345214"/>
                        <a:pt x="1314277" y="2342674"/>
                      </a:cubicBezTo>
                      <a:cubicBezTo>
                        <a:pt x="1290259" y="2341404"/>
                        <a:pt x="1266241" y="2340134"/>
                        <a:pt x="1242223" y="2338864"/>
                      </a:cubicBezTo>
                      <a:cubicBezTo>
                        <a:pt x="1227545" y="2338864"/>
                        <a:pt x="1214202" y="2340134"/>
                        <a:pt x="1199524" y="2340134"/>
                      </a:cubicBezTo>
                      <a:cubicBezTo>
                        <a:pt x="1162163" y="2338864"/>
                        <a:pt x="1059419" y="2340134"/>
                        <a:pt x="1022058" y="2338864"/>
                      </a:cubicBezTo>
                      <a:cubicBezTo>
                        <a:pt x="995371" y="2337594"/>
                        <a:pt x="461637" y="2346484"/>
                        <a:pt x="434950" y="2345214"/>
                      </a:cubicBezTo>
                      <a:cubicBezTo>
                        <a:pt x="428278" y="2345214"/>
                        <a:pt x="420272" y="2346484"/>
                        <a:pt x="413601" y="2346484"/>
                      </a:cubicBezTo>
                      <a:cubicBezTo>
                        <a:pt x="397589" y="2346484"/>
                        <a:pt x="382911" y="2347754"/>
                        <a:pt x="366899" y="2347754"/>
                      </a:cubicBezTo>
                      <a:cubicBezTo>
                        <a:pt x="326869" y="2347754"/>
                        <a:pt x="288173" y="2346484"/>
                        <a:pt x="248143" y="2345214"/>
                      </a:cubicBezTo>
                      <a:cubicBezTo>
                        <a:pt x="224125" y="2343944"/>
                        <a:pt x="200107" y="2342674"/>
                        <a:pt x="177423" y="2341404"/>
                      </a:cubicBezTo>
                      <a:cubicBezTo>
                        <a:pt x="134725" y="2340134"/>
                        <a:pt x="92026" y="2338864"/>
                        <a:pt x="48260" y="2338864"/>
                      </a:cubicBezTo>
                      <a:cubicBezTo>
                        <a:pt x="38100" y="2338864"/>
                        <a:pt x="29210" y="2338864"/>
                        <a:pt x="19050" y="2337594"/>
                      </a:cubicBezTo>
                      <a:cubicBezTo>
                        <a:pt x="10160" y="2336324"/>
                        <a:pt x="5080" y="2329974"/>
                        <a:pt x="7620" y="2321084"/>
                      </a:cubicBezTo>
                      <a:cubicBezTo>
                        <a:pt x="16510" y="2289288"/>
                        <a:pt x="12700" y="2244765"/>
                        <a:pt x="11430" y="2198462"/>
                      </a:cubicBezTo>
                      <a:cubicBezTo>
                        <a:pt x="10160" y="2104074"/>
                        <a:pt x="6350" y="2011467"/>
                        <a:pt x="7620" y="1917079"/>
                      </a:cubicBezTo>
                      <a:cubicBezTo>
                        <a:pt x="5080" y="1799539"/>
                        <a:pt x="0" y="344541"/>
                        <a:pt x="7620" y="225221"/>
                      </a:cubicBezTo>
                      <a:cubicBezTo>
                        <a:pt x="8890" y="202069"/>
                        <a:pt x="7620" y="177137"/>
                        <a:pt x="8890" y="153985"/>
                      </a:cubicBezTo>
                      <a:cubicBezTo>
                        <a:pt x="10160" y="116586"/>
                        <a:pt x="12700" y="75625"/>
                        <a:pt x="13970" y="44450"/>
                      </a:cubicBezTo>
                      <a:cubicBezTo>
                        <a:pt x="13970" y="41910"/>
                        <a:pt x="15240" y="39370"/>
                        <a:pt x="16510" y="38100"/>
                      </a:cubicBezTo>
                      <a:cubicBezTo>
                        <a:pt x="38100" y="35560"/>
                        <a:pt x="58668" y="30480"/>
                        <a:pt x="80017" y="29210"/>
                      </a:cubicBezTo>
                      <a:cubicBezTo>
                        <a:pt x="116044" y="25400"/>
                        <a:pt x="152071" y="22860"/>
                        <a:pt x="189432" y="20320"/>
                      </a:cubicBezTo>
                      <a:cubicBezTo>
                        <a:pt x="214785" y="17780"/>
                        <a:pt x="240137" y="16510"/>
                        <a:pt x="264155" y="13970"/>
                      </a:cubicBezTo>
                      <a:cubicBezTo>
                        <a:pt x="288173" y="11430"/>
                        <a:pt x="313526" y="8890"/>
                        <a:pt x="337544" y="8890"/>
                      </a:cubicBezTo>
                      <a:cubicBezTo>
                        <a:pt x="364230" y="7620"/>
                        <a:pt x="390917" y="10160"/>
                        <a:pt x="417604" y="8890"/>
                      </a:cubicBezTo>
                      <a:cubicBezTo>
                        <a:pt x="450962" y="8890"/>
                        <a:pt x="1055416" y="6350"/>
                        <a:pt x="1088775" y="5080"/>
                      </a:cubicBezTo>
                      <a:cubicBezTo>
                        <a:pt x="1120799" y="3810"/>
                        <a:pt x="1152823" y="2540"/>
                        <a:pt x="1186181" y="2540"/>
                      </a:cubicBezTo>
                      <a:cubicBezTo>
                        <a:pt x="1240889" y="1270"/>
                        <a:pt x="1294262" y="0"/>
                        <a:pt x="1348970" y="0"/>
                      </a:cubicBezTo>
                      <a:cubicBezTo>
                        <a:pt x="1371654" y="0"/>
                        <a:pt x="1395672" y="2540"/>
                        <a:pt x="1418355" y="2540"/>
                      </a:cubicBezTo>
                      <a:cubicBezTo>
                        <a:pt x="1481069" y="3810"/>
                        <a:pt x="1545117" y="5080"/>
                        <a:pt x="1607831" y="7620"/>
                      </a:cubicBezTo>
                      <a:cubicBezTo>
                        <a:pt x="1641190" y="8890"/>
                        <a:pt x="1674548" y="12700"/>
                        <a:pt x="1707906" y="16510"/>
                      </a:cubicBezTo>
                      <a:cubicBezTo>
                        <a:pt x="1715912" y="16510"/>
                        <a:pt x="1723918" y="16510"/>
                        <a:pt x="1730590" y="16510"/>
                      </a:cubicBezTo>
                      <a:cubicBezTo>
                        <a:pt x="1742283" y="17780"/>
                        <a:pt x="1751173" y="20320"/>
                        <a:pt x="1761333" y="21590"/>
                      </a:cubicBezTo>
                      <a:close/>
                      <a:moveTo>
                        <a:pt x="1771493" y="2333784"/>
                      </a:moveTo>
                      <a:cubicBezTo>
                        <a:pt x="1772763" y="2317274"/>
                        <a:pt x="1774033" y="2304574"/>
                        <a:pt x="1774033" y="2291874"/>
                      </a:cubicBezTo>
                      <a:cubicBezTo>
                        <a:pt x="1772763" y="2191338"/>
                        <a:pt x="1771493" y="2096950"/>
                        <a:pt x="1771493" y="1995439"/>
                      </a:cubicBezTo>
                      <a:cubicBezTo>
                        <a:pt x="1771493" y="1949135"/>
                        <a:pt x="1774033" y="1902832"/>
                        <a:pt x="1772763" y="1856528"/>
                      </a:cubicBezTo>
                      <a:cubicBezTo>
                        <a:pt x="1772763" y="1813787"/>
                        <a:pt x="1771493" y="1769264"/>
                        <a:pt x="1770223" y="1726522"/>
                      </a:cubicBezTo>
                      <a:cubicBezTo>
                        <a:pt x="1765143" y="1660629"/>
                        <a:pt x="1753713" y="296457"/>
                        <a:pt x="1753713" y="230564"/>
                      </a:cubicBezTo>
                      <a:cubicBezTo>
                        <a:pt x="1751173" y="175356"/>
                        <a:pt x="1748633" y="118367"/>
                        <a:pt x="1746093" y="63500"/>
                      </a:cubicBezTo>
                      <a:cubicBezTo>
                        <a:pt x="1744823" y="44450"/>
                        <a:pt x="1743553" y="43180"/>
                        <a:pt x="1726587" y="41910"/>
                      </a:cubicBezTo>
                      <a:cubicBezTo>
                        <a:pt x="1722584" y="41910"/>
                        <a:pt x="1719915" y="41910"/>
                        <a:pt x="1715912" y="40640"/>
                      </a:cubicBezTo>
                      <a:cubicBezTo>
                        <a:pt x="1682554" y="36830"/>
                        <a:pt x="1647861" y="31750"/>
                        <a:pt x="1614503" y="30480"/>
                      </a:cubicBezTo>
                      <a:cubicBezTo>
                        <a:pt x="1533108" y="26670"/>
                        <a:pt x="1450380" y="25400"/>
                        <a:pt x="1368985" y="22860"/>
                      </a:cubicBezTo>
                      <a:cubicBezTo>
                        <a:pt x="1356976" y="22860"/>
                        <a:pt x="1343633" y="22860"/>
                        <a:pt x="1331624" y="22860"/>
                      </a:cubicBezTo>
                      <a:cubicBezTo>
                        <a:pt x="1311609" y="22860"/>
                        <a:pt x="1291594" y="22860"/>
                        <a:pt x="1272913" y="22860"/>
                      </a:cubicBezTo>
                      <a:cubicBezTo>
                        <a:pt x="1230214" y="22860"/>
                        <a:pt x="1187515" y="22860"/>
                        <a:pt x="1146151" y="24130"/>
                      </a:cubicBezTo>
                      <a:cubicBezTo>
                        <a:pt x="1110124" y="25400"/>
                        <a:pt x="503001" y="29210"/>
                        <a:pt x="466974" y="29210"/>
                      </a:cubicBezTo>
                      <a:cubicBezTo>
                        <a:pt x="408263" y="29210"/>
                        <a:pt x="349553" y="26670"/>
                        <a:pt x="290842" y="33020"/>
                      </a:cubicBezTo>
                      <a:cubicBezTo>
                        <a:pt x="260152" y="36830"/>
                        <a:pt x="230797" y="36830"/>
                        <a:pt x="201441" y="38100"/>
                      </a:cubicBezTo>
                      <a:cubicBezTo>
                        <a:pt x="150737" y="41910"/>
                        <a:pt x="100032" y="45720"/>
                        <a:pt x="49530" y="50800"/>
                      </a:cubicBezTo>
                      <a:cubicBezTo>
                        <a:pt x="36830" y="50800"/>
                        <a:pt x="34290" y="53340"/>
                        <a:pt x="33020" y="70282"/>
                      </a:cubicBezTo>
                      <a:cubicBezTo>
                        <a:pt x="31750" y="102339"/>
                        <a:pt x="31750" y="134395"/>
                        <a:pt x="30480" y="166451"/>
                      </a:cubicBezTo>
                      <a:cubicBezTo>
                        <a:pt x="29210" y="219878"/>
                        <a:pt x="26670" y="271524"/>
                        <a:pt x="25400" y="324952"/>
                      </a:cubicBezTo>
                      <a:cubicBezTo>
                        <a:pt x="20320" y="381940"/>
                        <a:pt x="26670" y="1774607"/>
                        <a:pt x="29210" y="1831596"/>
                      </a:cubicBezTo>
                      <a:cubicBezTo>
                        <a:pt x="29210" y="1892146"/>
                        <a:pt x="29210" y="1954478"/>
                        <a:pt x="30480" y="2015029"/>
                      </a:cubicBezTo>
                      <a:cubicBezTo>
                        <a:pt x="30480" y="2059551"/>
                        <a:pt x="33020" y="2104074"/>
                        <a:pt x="33020" y="2148596"/>
                      </a:cubicBezTo>
                      <a:cubicBezTo>
                        <a:pt x="33020" y="2196681"/>
                        <a:pt x="33020" y="2244765"/>
                        <a:pt x="31750" y="2291874"/>
                      </a:cubicBezTo>
                      <a:cubicBezTo>
                        <a:pt x="31750" y="2295684"/>
                        <a:pt x="31750" y="2298224"/>
                        <a:pt x="31750" y="2302034"/>
                      </a:cubicBezTo>
                      <a:cubicBezTo>
                        <a:pt x="31750" y="2312194"/>
                        <a:pt x="35560" y="2316004"/>
                        <a:pt x="44450" y="2316004"/>
                      </a:cubicBezTo>
                      <a:cubicBezTo>
                        <a:pt x="61336" y="2316004"/>
                        <a:pt x="80017" y="2317274"/>
                        <a:pt x="97363" y="2317274"/>
                      </a:cubicBezTo>
                      <a:cubicBezTo>
                        <a:pt x="122716" y="2317274"/>
                        <a:pt x="149402" y="2314734"/>
                        <a:pt x="174755" y="2317274"/>
                      </a:cubicBezTo>
                      <a:cubicBezTo>
                        <a:pt x="216119" y="2321084"/>
                        <a:pt x="257484" y="2323624"/>
                        <a:pt x="298848" y="2322354"/>
                      </a:cubicBezTo>
                      <a:cubicBezTo>
                        <a:pt x="325535" y="2321084"/>
                        <a:pt x="350887" y="2323624"/>
                        <a:pt x="377574" y="2323624"/>
                      </a:cubicBezTo>
                      <a:cubicBezTo>
                        <a:pt x="416269" y="2323624"/>
                        <a:pt x="454965" y="2322354"/>
                        <a:pt x="493661" y="2323624"/>
                      </a:cubicBezTo>
                      <a:cubicBezTo>
                        <a:pt x="551037" y="2324894"/>
                        <a:pt x="1180844" y="2314734"/>
                        <a:pt x="1239555" y="2317274"/>
                      </a:cubicBezTo>
                      <a:cubicBezTo>
                        <a:pt x="1264907" y="2318544"/>
                        <a:pt x="1290259" y="2319814"/>
                        <a:pt x="1314277" y="2319814"/>
                      </a:cubicBezTo>
                      <a:cubicBezTo>
                        <a:pt x="1358310" y="2322354"/>
                        <a:pt x="1401009" y="2318544"/>
                        <a:pt x="1445042" y="2322354"/>
                      </a:cubicBezTo>
                      <a:cubicBezTo>
                        <a:pt x="1481069" y="2324894"/>
                        <a:pt x="1517096" y="2324894"/>
                        <a:pt x="1553123" y="2327434"/>
                      </a:cubicBezTo>
                      <a:cubicBezTo>
                        <a:pt x="1606497" y="2331244"/>
                        <a:pt x="1659870" y="2333784"/>
                        <a:pt x="1713244" y="2335054"/>
                      </a:cubicBezTo>
                      <a:cubicBezTo>
                        <a:pt x="1733259" y="2335054"/>
                        <a:pt x="1751173" y="2333784"/>
                        <a:pt x="1771493" y="2333784"/>
                      </a:cubicBezTo>
                      <a:close/>
                    </a:path>
                  </a:pathLst>
                </a:custGeom>
                <a:solidFill>
                  <a:srgbClr val="FCD7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7" name="Google Shape;727;p30"/>
              <p:cNvGrpSpPr/>
              <p:nvPr/>
            </p:nvGrpSpPr>
            <p:grpSpPr>
              <a:xfrm rot="10800000">
                <a:off x="7288516" y="3360236"/>
                <a:ext cx="10547923" cy="1159423"/>
                <a:chOff x="-3810" y="0"/>
                <a:chExt cx="1737496" cy="460405"/>
              </a:xfrm>
            </p:grpSpPr>
            <p:sp>
              <p:nvSpPr>
                <p:cNvPr id="728" name="Google Shape;728;p30"/>
                <p:cNvSpPr/>
                <p:nvPr/>
              </p:nvSpPr>
              <p:spPr>
                <a:xfrm>
                  <a:off x="10160" y="16510"/>
                  <a:ext cx="1708286" cy="433735"/>
                </a:xfrm>
                <a:custGeom>
                  <a:avLst/>
                  <a:gdLst/>
                  <a:ahLst/>
                  <a:cxnLst/>
                  <a:rect l="l" t="t" r="r" b="b"/>
                  <a:pathLst>
                    <a:path w="1708286" h="433735" extrusionOk="0">
                      <a:moveTo>
                        <a:pt x="1708286" y="433735"/>
                      </a:moveTo>
                      <a:lnTo>
                        <a:pt x="0" y="426115"/>
                      </a:lnTo>
                      <a:lnTo>
                        <a:pt x="0" y="163658"/>
                      </a:lnTo>
                      <a:lnTo>
                        <a:pt x="17780" y="19050"/>
                      </a:lnTo>
                      <a:lnTo>
                        <a:pt x="849668" y="0"/>
                      </a:lnTo>
                      <a:lnTo>
                        <a:pt x="1689236" y="5080"/>
                      </a:lnTo>
                      <a:close/>
                    </a:path>
                  </a:pathLst>
                </a:custGeom>
                <a:solidFill>
                  <a:srgbClr val="FCD7D7"/>
                </a:solidFill>
                <a:ln>
                  <a:noFill/>
                </a:ln>
              </p:spPr>
            </p:sp>
            <p:sp>
              <p:nvSpPr>
                <p:cNvPr id="729" name="Google Shape;729;p30"/>
                <p:cNvSpPr/>
                <p:nvPr/>
              </p:nvSpPr>
              <p:spPr>
                <a:xfrm>
                  <a:off x="-3810" y="0"/>
                  <a:ext cx="1737496" cy="460405"/>
                </a:xfrm>
                <a:custGeom>
                  <a:avLst/>
                  <a:gdLst/>
                  <a:ahLst/>
                  <a:cxnLst/>
                  <a:rect l="l" t="t" r="r" b="b"/>
                  <a:pathLst>
                    <a:path w="1737496" h="460405" extrusionOk="0">
                      <a:moveTo>
                        <a:pt x="1703206" y="21590"/>
                      </a:moveTo>
                      <a:cubicBezTo>
                        <a:pt x="1704476" y="34290"/>
                        <a:pt x="1704476" y="44450"/>
                        <a:pt x="1705746" y="54610"/>
                      </a:cubicBezTo>
                      <a:cubicBezTo>
                        <a:pt x="1708286" y="69515"/>
                        <a:pt x="1709556" y="76999"/>
                        <a:pt x="1712096" y="84215"/>
                      </a:cubicBezTo>
                      <a:cubicBezTo>
                        <a:pt x="1712096" y="94639"/>
                        <a:pt x="1724796" y="300175"/>
                        <a:pt x="1731146" y="310599"/>
                      </a:cubicBezTo>
                      <a:cubicBezTo>
                        <a:pt x="1737496" y="326368"/>
                        <a:pt x="1733686" y="342404"/>
                        <a:pt x="1733686" y="358174"/>
                      </a:cubicBezTo>
                      <a:cubicBezTo>
                        <a:pt x="1733686" y="372072"/>
                        <a:pt x="1734956" y="384901"/>
                        <a:pt x="1736226" y="399445"/>
                      </a:cubicBezTo>
                      <a:cubicBezTo>
                        <a:pt x="1736226" y="421035"/>
                        <a:pt x="1736226" y="435005"/>
                        <a:pt x="1736226" y="459135"/>
                      </a:cubicBezTo>
                      <a:cubicBezTo>
                        <a:pt x="1713366" y="459135"/>
                        <a:pt x="1693046" y="460405"/>
                        <a:pt x="1672651" y="459135"/>
                      </a:cubicBezTo>
                      <a:cubicBezTo>
                        <a:pt x="1588916" y="454055"/>
                        <a:pt x="1503892" y="460405"/>
                        <a:pt x="1420157" y="455325"/>
                      </a:cubicBezTo>
                      <a:cubicBezTo>
                        <a:pt x="1369916" y="451515"/>
                        <a:pt x="1320963" y="454055"/>
                        <a:pt x="1270721" y="451515"/>
                      </a:cubicBezTo>
                      <a:cubicBezTo>
                        <a:pt x="1247533" y="450245"/>
                        <a:pt x="1224345" y="448975"/>
                        <a:pt x="1201157" y="447705"/>
                      </a:cubicBezTo>
                      <a:cubicBezTo>
                        <a:pt x="1186986" y="447705"/>
                        <a:pt x="1174104" y="448975"/>
                        <a:pt x="1159933" y="448975"/>
                      </a:cubicBezTo>
                      <a:cubicBezTo>
                        <a:pt x="1123862" y="447705"/>
                        <a:pt x="1024668" y="448975"/>
                        <a:pt x="988597" y="447705"/>
                      </a:cubicBezTo>
                      <a:cubicBezTo>
                        <a:pt x="962833" y="446435"/>
                        <a:pt x="447538" y="455325"/>
                        <a:pt x="421773" y="454055"/>
                      </a:cubicBezTo>
                      <a:cubicBezTo>
                        <a:pt x="415332" y="454055"/>
                        <a:pt x="407602" y="455325"/>
                        <a:pt x="401161" y="455325"/>
                      </a:cubicBezTo>
                      <a:cubicBezTo>
                        <a:pt x="385702" y="455325"/>
                        <a:pt x="371532" y="456595"/>
                        <a:pt x="356073" y="456595"/>
                      </a:cubicBezTo>
                      <a:cubicBezTo>
                        <a:pt x="317426" y="456595"/>
                        <a:pt x="280067" y="455325"/>
                        <a:pt x="241420" y="454055"/>
                      </a:cubicBezTo>
                      <a:cubicBezTo>
                        <a:pt x="218232" y="452785"/>
                        <a:pt x="195043" y="451515"/>
                        <a:pt x="173143" y="450245"/>
                      </a:cubicBezTo>
                      <a:cubicBezTo>
                        <a:pt x="131920" y="448975"/>
                        <a:pt x="90696" y="447705"/>
                        <a:pt x="48260" y="447705"/>
                      </a:cubicBezTo>
                      <a:cubicBezTo>
                        <a:pt x="38100" y="447705"/>
                        <a:pt x="29210" y="447705"/>
                        <a:pt x="19050" y="446435"/>
                      </a:cubicBezTo>
                      <a:cubicBezTo>
                        <a:pt x="10160" y="445165"/>
                        <a:pt x="5080" y="438815"/>
                        <a:pt x="7620" y="429925"/>
                      </a:cubicBezTo>
                      <a:cubicBezTo>
                        <a:pt x="16510" y="398265"/>
                        <a:pt x="12700" y="391583"/>
                        <a:pt x="11430" y="384634"/>
                      </a:cubicBezTo>
                      <a:cubicBezTo>
                        <a:pt x="10160" y="370469"/>
                        <a:pt x="6350" y="356570"/>
                        <a:pt x="7620" y="342404"/>
                      </a:cubicBezTo>
                      <a:cubicBezTo>
                        <a:pt x="5080" y="324764"/>
                        <a:pt x="0" y="106399"/>
                        <a:pt x="7620" y="88492"/>
                      </a:cubicBezTo>
                      <a:cubicBezTo>
                        <a:pt x="8890" y="85017"/>
                        <a:pt x="7620" y="81275"/>
                        <a:pt x="8890" y="77801"/>
                      </a:cubicBezTo>
                      <a:cubicBezTo>
                        <a:pt x="10160" y="72188"/>
                        <a:pt x="12700" y="66041"/>
                        <a:pt x="13970" y="44450"/>
                      </a:cubicBezTo>
                      <a:cubicBezTo>
                        <a:pt x="13970" y="41910"/>
                        <a:pt x="15240" y="39370"/>
                        <a:pt x="16510" y="38100"/>
                      </a:cubicBezTo>
                      <a:cubicBezTo>
                        <a:pt x="38100" y="35560"/>
                        <a:pt x="58490" y="30480"/>
                        <a:pt x="79102" y="29210"/>
                      </a:cubicBezTo>
                      <a:cubicBezTo>
                        <a:pt x="113884" y="25400"/>
                        <a:pt x="148667" y="22860"/>
                        <a:pt x="184737" y="20320"/>
                      </a:cubicBezTo>
                      <a:cubicBezTo>
                        <a:pt x="209214" y="17780"/>
                        <a:pt x="233690" y="16510"/>
                        <a:pt x="256879" y="13970"/>
                      </a:cubicBezTo>
                      <a:cubicBezTo>
                        <a:pt x="280067" y="11430"/>
                        <a:pt x="304543" y="8890"/>
                        <a:pt x="327732" y="8890"/>
                      </a:cubicBezTo>
                      <a:cubicBezTo>
                        <a:pt x="353496" y="7620"/>
                        <a:pt x="379261" y="10160"/>
                        <a:pt x="405026" y="8890"/>
                      </a:cubicBezTo>
                      <a:cubicBezTo>
                        <a:pt x="437232" y="8890"/>
                        <a:pt x="1020803" y="6350"/>
                        <a:pt x="1053009" y="5080"/>
                      </a:cubicBezTo>
                      <a:cubicBezTo>
                        <a:pt x="1083927" y="3810"/>
                        <a:pt x="1114845" y="2540"/>
                        <a:pt x="1147051" y="2540"/>
                      </a:cubicBezTo>
                      <a:cubicBezTo>
                        <a:pt x="1199868" y="1270"/>
                        <a:pt x="1251398" y="0"/>
                        <a:pt x="1304216" y="0"/>
                      </a:cubicBezTo>
                      <a:cubicBezTo>
                        <a:pt x="1326116" y="0"/>
                        <a:pt x="1349304" y="2540"/>
                        <a:pt x="1371204" y="2540"/>
                      </a:cubicBezTo>
                      <a:cubicBezTo>
                        <a:pt x="1431751" y="3810"/>
                        <a:pt x="1493586" y="5080"/>
                        <a:pt x="1554134" y="7620"/>
                      </a:cubicBezTo>
                      <a:cubicBezTo>
                        <a:pt x="1586339" y="8890"/>
                        <a:pt x="1618545" y="12700"/>
                        <a:pt x="1650751" y="16510"/>
                      </a:cubicBezTo>
                      <a:cubicBezTo>
                        <a:pt x="1658481" y="16510"/>
                        <a:pt x="1666210" y="16510"/>
                        <a:pt x="1672651" y="16510"/>
                      </a:cubicBezTo>
                      <a:cubicBezTo>
                        <a:pt x="1684156" y="17780"/>
                        <a:pt x="1693046" y="20320"/>
                        <a:pt x="1703206" y="21590"/>
                      </a:cubicBezTo>
                      <a:close/>
                      <a:moveTo>
                        <a:pt x="1713366" y="442625"/>
                      </a:moveTo>
                      <a:cubicBezTo>
                        <a:pt x="1714636" y="426115"/>
                        <a:pt x="1715906" y="413415"/>
                        <a:pt x="1715906" y="400715"/>
                      </a:cubicBezTo>
                      <a:cubicBezTo>
                        <a:pt x="1714636" y="383565"/>
                        <a:pt x="1713366" y="369399"/>
                        <a:pt x="1713366" y="354165"/>
                      </a:cubicBezTo>
                      <a:cubicBezTo>
                        <a:pt x="1713366" y="347215"/>
                        <a:pt x="1715906" y="340266"/>
                        <a:pt x="1714636" y="333317"/>
                      </a:cubicBezTo>
                      <a:cubicBezTo>
                        <a:pt x="1714636" y="326902"/>
                        <a:pt x="1713366" y="320221"/>
                        <a:pt x="1712096" y="313806"/>
                      </a:cubicBezTo>
                      <a:cubicBezTo>
                        <a:pt x="1707016" y="303917"/>
                        <a:pt x="1695586" y="99183"/>
                        <a:pt x="1695586" y="89294"/>
                      </a:cubicBezTo>
                      <a:cubicBezTo>
                        <a:pt x="1693046" y="81008"/>
                        <a:pt x="1690506" y="72455"/>
                        <a:pt x="1687966" y="63500"/>
                      </a:cubicBezTo>
                      <a:cubicBezTo>
                        <a:pt x="1686696" y="44450"/>
                        <a:pt x="1685426" y="43180"/>
                        <a:pt x="1668787" y="41910"/>
                      </a:cubicBezTo>
                      <a:cubicBezTo>
                        <a:pt x="1664922" y="41910"/>
                        <a:pt x="1662346" y="41910"/>
                        <a:pt x="1658481" y="40640"/>
                      </a:cubicBezTo>
                      <a:cubicBezTo>
                        <a:pt x="1626275" y="36830"/>
                        <a:pt x="1592781" y="31750"/>
                        <a:pt x="1560575" y="30480"/>
                      </a:cubicBezTo>
                      <a:cubicBezTo>
                        <a:pt x="1481992" y="26670"/>
                        <a:pt x="1402122" y="25400"/>
                        <a:pt x="1323539" y="22860"/>
                      </a:cubicBezTo>
                      <a:cubicBezTo>
                        <a:pt x="1311945" y="22860"/>
                        <a:pt x="1299063" y="22860"/>
                        <a:pt x="1287468" y="22860"/>
                      </a:cubicBezTo>
                      <a:cubicBezTo>
                        <a:pt x="1268145" y="22860"/>
                        <a:pt x="1248821" y="22860"/>
                        <a:pt x="1230786" y="22860"/>
                      </a:cubicBezTo>
                      <a:cubicBezTo>
                        <a:pt x="1189562" y="22860"/>
                        <a:pt x="1148339" y="22860"/>
                        <a:pt x="1108404" y="24130"/>
                      </a:cubicBezTo>
                      <a:cubicBezTo>
                        <a:pt x="1073621" y="25400"/>
                        <a:pt x="487473" y="29210"/>
                        <a:pt x="452691" y="29210"/>
                      </a:cubicBezTo>
                      <a:cubicBezTo>
                        <a:pt x="396008" y="29210"/>
                        <a:pt x="339326" y="26670"/>
                        <a:pt x="282643" y="33020"/>
                      </a:cubicBezTo>
                      <a:cubicBezTo>
                        <a:pt x="253014" y="36830"/>
                        <a:pt x="224673" y="36830"/>
                        <a:pt x="196332" y="38100"/>
                      </a:cubicBezTo>
                      <a:cubicBezTo>
                        <a:pt x="147379" y="41910"/>
                        <a:pt x="98426" y="45720"/>
                        <a:pt x="49530" y="50800"/>
                      </a:cubicBezTo>
                      <a:cubicBezTo>
                        <a:pt x="36830" y="50800"/>
                        <a:pt x="34290" y="53340"/>
                        <a:pt x="33020" y="65239"/>
                      </a:cubicBezTo>
                      <a:cubicBezTo>
                        <a:pt x="31750" y="70050"/>
                        <a:pt x="31750" y="74861"/>
                        <a:pt x="30480" y="79672"/>
                      </a:cubicBezTo>
                      <a:cubicBezTo>
                        <a:pt x="29210" y="87690"/>
                        <a:pt x="26670" y="95441"/>
                        <a:pt x="25400" y="103459"/>
                      </a:cubicBezTo>
                      <a:cubicBezTo>
                        <a:pt x="20320" y="112012"/>
                        <a:pt x="26670" y="321022"/>
                        <a:pt x="29210" y="329575"/>
                      </a:cubicBezTo>
                      <a:cubicBezTo>
                        <a:pt x="29210" y="338663"/>
                        <a:pt x="29210" y="348017"/>
                        <a:pt x="30480" y="357105"/>
                      </a:cubicBezTo>
                      <a:cubicBezTo>
                        <a:pt x="30480" y="363787"/>
                        <a:pt x="33020" y="370469"/>
                        <a:pt x="33020" y="377150"/>
                      </a:cubicBezTo>
                      <a:cubicBezTo>
                        <a:pt x="33020" y="384367"/>
                        <a:pt x="33020" y="391583"/>
                        <a:pt x="31750" y="400715"/>
                      </a:cubicBezTo>
                      <a:cubicBezTo>
                        <a:pt x="31750" y="404525"/>
                        <a:pt x="31750" y="407065"/>
                        <a:pt x="31750" y="410875"/>
                      </a:cubicBezTo>
                      <a:cubicBezTo>
                        <a:pt x="31750" y="421035"/>
                        <a:pt x="35560" y="424845"/>
                        <a:pt x="44450" y="424845"/>
                      </a:cubicBezTo>
                      <a:cubicBezTo>
                        <a:pt x="61067" y="424845"/>
                        <a:pt x="79102" y="426115"/>
                        <a:pt x="95849" y="426115"/>
                      </a:cubicBezTo>
                      <a:cubicBezTo>
                        <a:pt x="120326" y="426115"/>
                        <a:pt x="146090" y="423575"/>
                        <a:pt x="170567" y="426115"/>
                      </a:cubicBezTo>
                      <a:cubicBezTo>
                        <a:pt x="210502" y="429925"/>
                        <a:pt x="250438" y="432465"/>
                        <a:pt x="290373" y="431195"/>
                      </a:cubicBezTo>
                      <a:cubicBezTo>
                        <a:pt x="316138" y="429925"/>
                        <a:pt x="340614" y="432465"/>
                        <a:pt x="366379" y="432465"/>
                      </a:cubicBezTo>
                      <a:cubicBezTo>
                        <a:pt x="403738" y="432465"/>
                        <a:pt x="441097" y="431195"/>
                        <a:pt x="478455" y="432465"/>
                      </a:cubicBezTo>
                      <a:cubicBezTo>
                        <a:pt x="533850" y="433735"/>
                        <a:pt x="1141898" y="423575"/>
                        <a:pt x="1198580" y="426115"/>
                      </a:cubicBezTo>
                      <a:cubicBezTo>
                        <a:pt x="1223057" y="427385"/>
                        <a:pt x="1247533" y="428655"/>
                        <a:pt x="1270721" y="428655"/>
                      </a:cubicBezTo>
                      <a:cubicBezTo>
                        <a:pt x="1313233" y="431195"/>
                        <a:pt x="1354457" y="427385"/>
                        <a:pt x="1396969" y="431195"/>
                      </a:cubicBezTo>
                      <a:cubicBezTo>
                        <a:pt x="1431751" y="433735"/>
                        <a:pt x="1466533" y="433735"/>
                        <a:pt x="1501316" y="436275"/>
                      </a:cubicBezTo>
                      <a:cubicBezTo>
                        <a:pt x="1552845" y="440085"/>
                        <a:pt x="1604375" y="442625"/>
                        <a:pt x="1655904" y="443895"/>
                      </a:cubicBezTo>
                      <a:cubicBezTo>
                        <a:pt x="1675228" y="443895"/>
                        <a:pt x="1693046" y="442625"/>
                        <a:pt x="1713366" y="442625"/>
                      </a:cubicBezTo>
                      <a:close/>
                    </a:path>
                  </a:pathLst>
                </a:custGeom>
                <a:solidFill>
                  <a:srgbClr val="FCD7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30" name="Google Shape;730;p30"/>
              <p:cNvSpPr txBox="1"/>
              <p:nvPr/>
            </p:nvSpPr>
            <p:spPr>
              <a:xfrm>
                <a:off x="8305800" y="4610100"/>
                <a:ext cx="8765846" cy="470898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b="1">
                    <a:solidFill>
                      <a:schemeClr val="dk1"/>
                    </a:solidFill>
                    <a:latin typeface="Times New Roman"/>
                    <a:ea typeface="Times New Roman"/>
                    <a:cs typeface="Times New Roman"/>
                    <a:sym typeface="Times New Roman"/>
                  </a:rPr>
                  <a:t>Bài học đã tố cáo tội ác chiến tranh hạt nhân, nói lên khát vọng sống, khát vọng hòa bình của trẻ em trên toàn Thế giới. </a:t>
                </a:r>
                <a:endParaRPr sz="6000">
                  <a:solidFill>
                    <a:schemeClr val="dk1"/>
                  </a:solidFill>
                  <a:latin typeface="Times New Roman"/>
                  <a:ea typeface="Times New Roman"/>
                  <a:cs typeface="Times New Roman"/>
                  <a:sym typeface="Times New Roman"/>
                </a:endParaRPr>
              </a:p>
            </p:txBody>
          </p:sp>
        </p:grpSp>
        <p:sp>
          <p:nvSpPr>
            <p:cNvPr id="731" name="Google Shape;731;p30"/>
            <p:cNvSpPr/>
            <p:nvPr/>
          </p:nvSpPr>
          <p:spPr>
            <a:xfrm>
              <a:off x="9144000" y="2952305"/>
              <a:ext cx="7041959" cy="1246462"/>
            </a:xfrm>
            <a:prstGeom prst="rect">
              <a:avLst/>
            </a:prstGeom>
          </p:spPr>
          <p:txBody>
            <a:bodyPr>
              <a:prstTxWarp prst="textPlain">
                <a:avLst/>
              </a:prstTxWarp>
            </a:bodyPr>
            <a:lstStyle/>
            <a:p>
              <a:pPr lvl="0" algn="ctr"/>
              <a:r>
                <a:rPr b="1" i="0">
                  <a:ln>
                    <a:noFill/>
                  </a:ln>
                  <a:solidFill>
                    <a:srgbClr val="F47421"/>
                  </a:solidFill>
                  <a:latin typeface="Anton;700"/>
                </a:rPr>
                <a:t>Nội dung:</a:t>
              </a:r>
            </a:p>
          </p:txBody>
        </p:sp>
      </p:gr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21"/>
                                        </p:tgtEl>
                                        <p:attrNameLst>
                                          <p:attrName>style.visibility</p:attrName>
                                        </p:attrNameLst>
                                      </p:cBhvr>
                                      <p:to>
                                        <p:strVal val="visible"/>
                                      </p:to>
                                    </p:set>
                                    <p:animEffect transition="in" filter="fade">
                                      <p:cBhvr>
                                        <p:cTn id="7" dur="1000"/>
                                        <p:tgtEl>
                                          <p:spTgt spid="7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100">
            <a:extLst>
              <a:ext uri="{FF2B5EF4-FFF2-40B4-BE49-F238E27FC236}">
                <a16:creationId xmlns:a16="http://schemas.microsoft.com/office/drawing/2014/main" id="{6DA115BF-CDD9-4C0D-891E-7FB495D72B3E}"/>
              </a:ext>
            </a:extLst>
          </p:cNvPr>
          <p:cNvSpPr/>
          <p:nvPr/>
        </p:nvSpPr>
        <p:spPr>
          <a:xfrm>
            <a:off x="691236" y="1422024"/>
            <a:ext cx="16481154" cy="8088858"/>
          </a:xfrm>
          <a:prstGeom prst="roundRect">
            <a:avLst>
              <a:gd name="adj" fmla="val 16667"/>
            </a:avLst>
          </a:prstGeom>
          <a:solidFill>
            <a:srgbClr val="FFFFFF">
              <a:alpha val="82000"/>
            </a:srgbClr>
          </a:solidFill>
          <a:ln w="38100" cap="flat" cmpd="sng">
            <a:solidFill>
              <a:srgbClr val="B8F2FF"/>
            </a:solidFill>
            <a:prstDash val="solid"/>
            <a:round/>
            <a:headEnd type="none" w="med" len="med"/>
            <a:tailEnd type="none" w="med" len="med"/>
          </a:ln>
        </p:spPr>
        <p:txBody>
          <a:bodyPr lIns="137138" tIns="68550" rIns="137138" bIns="68550" anchor="t" anchorCtr="0">
            <a:noAutofit/>
          </a:bodyPr>
          <a:lstStyle/>
          <a:p>
            <a:pPr>
              <a:spcBef>
                <a:spcPct val="0"/>
              </a:spcBef>
            </a:pPr>
            <a:r>
              <a:rPr lang="en-US" altLang="en-US" sz="2700" dirty="0">
                <a:latin typeface="Times New Roman" panose="02020603050405020304" pitchFamily="18" charset="0"/>
                <a:cs typeface="Times New Roman" panose="02020603050405020304" pitchFamily="18" charset="0"/>
              </a:rPr>
              <a:t> </a:t>
            </a:r>
            <a:endParaRPr sz="2700" dirty="0">
              <a:solidFill>
                <a:schemeClr val="dk1"/>
              </a:solidFill>
              <a:latin typeface="Times New Roman"/>
              <a:ea typeface="Times New Roman"/>
              <a:cs typeface="Times New Roman"/>
              <a:sym typeface="Times New Roman"/>
            </a:endParaRPr>
          </a:p>
        </p:txBody>
      </p:sp>
      <p:grpSp>
        <p:nvGrpSpPr>
          <p:cNvPr id="5" name="Google Shape;492;p37">
            <a:extLst>
              <a:ext uri="{FF2B5EF4-FFF2-40B4-BE49-F238E27FC236}">
                <a16:creationId xmlns:a16="http://schemas.microsoft.com/office/drawing/2014/main" id="{4DE6DB2F-E5D4-4881-B1C8-EF28E352BFA7}"/>
              </a:ext>
            </a:extLst>
          </p:cNvPr>
          <p:cNvGrpSpPr/>
          <p:nvPr/>
        </p:nvGrpSpPr>
        <p:grpSpPr>
          <a:xfrm rot="10651189" flipH="1">
            <a:off x="16143272" y="1112870"/>
            <a:ext cx="1165460" cy="1174296"/>
            <a:chOff x="2079900" y="3077638"/>
            <a:chExt cx="367775" cy="382800"/>
          </a:xfrm>
        </p:grpSpPr>
        <p:sp>
          <p:nvSpPr>
            <p:cNvPr id="6" name="Google Shape;493;p37">
              <a:extLst>
                <a:ext uri="{FF2B5EF4-FFF2-40B4-BE49-F238E27FC236}">
                  <a16:creationId xmlns:a16="http://schemas.microsoft.com/office/drawing/2014/main" id="{A90F6974-E8FD-4311-A847-E97C40E57B5D}"/>
                </a:ext>
              </a:extLst>
            </p:cNvPr>
            <p:cNvSpPr/>
            <p:nvPr/>
          </p:nvSpPr>
          <p:spPr>
            <a:xfrm>
              <a:off x="2079900" y="3077638"/>
              <a:ext cx="367775" cy="382800"/>
            </a:xfrm>
            <a:custGeom>
              <a:avLst/>
              <a:gdLst/>
              <a:ahLst/>
              <a:cxnLst/>
              <a:rect l="l" t="t" r="r" b="b"/>
              <a:pathLst>
                <a:path w="14711" h="15312" extrusionOk="0">
                  <a:moveTo>
                    <a:pt x="7739" y="1"/>
                  </a:moveTo>
                  <a:cubicBezTo>
                    <a:pt x="7305" y="34"/>
                    <a:pt x="6838" y="267"/>
                    <a:pt x="6505" y="534"/>
                  </a:cubicBezTo>
                  <a:cubicBezTo>
                    <a:pt x="5704" y="1101"/>
                    <a:pt x="5137" y="2035"/>
                    <a:pt x="4670" y="2869"/>
                  </a:cubicBezTo>
                  <a:cubicBezTo>
                    <a:pt x="4537" y="3069"/>
                    <a:pt x="4403" y="3336"/>
                    <a:pt x="4270" y="3570"/>
                  </a:cubicBezTo>
                  <a:cubicBezTo>
                    <a:pt x="4003" y="3536"/>
                    <a:pt x="3669" y="3536"/>
                    <a:pt x="3369" y="3536"/>
                  </a:cubicBezTo>
                  <a:cubicBezTo>
                    <a:pt x="3036" y="3536"/>
                    <a:pt x="2702" y="3536"/>
                    <a:pt x="2402" y="3570"/>
                  </a:cubicBezTo>
                  <a:cubicBezTo>
                    <a:pt x="1901" y="3603"/>
                    <a:pt x="1501" y="3737"/>
                    <a:pt x="1168" y="3903"/>
                  </a:cubicBezTo>
                  <a:cubicBezTo>
                    <a:pt x="934" y="4003"/>
                    <a:pt x="767" y="4104"/>
                    <a:pt x="601" y="4270"/>
                  </a:cubicBezTo>
                  <a:cubicBezTo>
                    <a:pt x="434" y="4437"/>
                    <a:pt x="300" y="4671"/>
                    <a:pt x="167" y="4904"/>
                  </a:cubicBezTo>
                  <a:cubicBezTo>
                    <a:pt x="67" y="5071"/>
                    <a:pt x="0" y="5338"/>
                    <a:pt x="0" y="5571"/>
                  </a:cubicBezTo>
                  <a:cubicBezTo>
                    <a:pt x="0" y="5771"/>
                    <a:pt x="0" y="6038"/>
                    <a:pt x="33" y="6238"/>
                  </a:cubicBezTo>
                  <a:cubicBezTo>
                    <a:pt x="167" y="6705"/>
                    <a:pt x="367" y="7139"/>
                    <a:pt x="734" y="7573"/>
                  </a:cubicBezTo>
                  <a:cubicBezTo>
                    <a:pt x="1001" y="7906"/>
                    <a:pt x="1334" y="8240"/>
                    <a:pt x="1768" y="8607"/>
                  </a:cubicBezTo>
                  <a:cubicBezTo>
                    <a:pt x="1868" y="8673"/>
                    <a:pt x="1901" y="8707"/>
                    <a:pt x="2002" y="8774"/>
                  </a:cubicBezTo>
                  <a:lnTo>
                    <a:pt x="1735" y="9674"/>
                  </a:lnTo>
                  <a:cubicBezTo>
                    <a:pt x="1635" y="10175"/>
                    <a:pt x="1501" y="10675"/>
                    <a:pt x="1401" y="11175"/>
                  </a:cubicBezTo>
                  <a:cubicBezTo>
                    <a:pt x="1301" y="12143"/>
                    <a:pt x="1301" y="13243"/>
                    <a:pt x="2068" y="13911"/>
                  </a:cubicBezTo>
                  <a:cubicBezTo>
                    <a:pt x="2235" y="14044"/>
                    <a:pt x="2402" y="14177"/>
                    <a:pt x="2602" y="14211"/>
                  </a:cubicBezTo>
                  <a:cubicBezTo>
                    <a:pt x="2791" y="14258"/>
                    <a:pt x="2946" y="14305"/>
                    <a:pt x="3127" y="14305"/>
                  </a:cubicBezTo>
                  <a:cubicBezTo>
                    <a:pt x="3202" y="14305"/>
                    <a:pt x="3281" y="14297"/>
                    <a:pt x="3369" y="14277"/>
                  </a:cubicBezTo>
                  <a:cubicBezTo>
                    <a:pt x="3569" y="14277"/>
                    <a:pt x="3769" y="14244"/>
                    <a:pt x="4003" y="14177"/>
                  </a:cubicBezTo>
                  <a:cubicBezTo>
                    <a:pt x="4203" y="14111"/>
                    <a:pt x="4403" y="14011"/>
                    <a:pt x="4603" y="13911"/>
                  </a:cubicBezTo>
                  <a:cubicBezTo>
                    <a:pt x="5437" y="13510"/>
                    <a:pt x="6205" y="12843"/>
                    <a:pt x="6872" y="12176"/>
                  </a:cubicBezTo>
                  <a:cubicBezTo>
                    <a:pt x="6905" y="12243"/>
                    <a:pt x="6972" y="12276"/>
                    <a:pt x="6972" y="12376"/>
                  </a:cubicBezTo>
                  <a:cubicBezTo>
                    <a:pt x="7205" y="12843"/>
                    <a:pt x="7472" y="13277"/>
                    <a:pt x="7806" y="13710"/>
                  </a:cubicBezTo>
                  <a:cubicBezTo>
                    <a:pt x="8073" y="14111"/>
                    <a:pt x="8439" y="14511"/>
                    <a:pt x="8873" y="14778"/>
                  </a:cubicBezTo>
                  <a:cubicBezTo>
                    <a:pt x="9073" y="14911"/>
                    <a:pt x="9240" y="15045"/>
                    <a:pt x="9507" y="15111"/>
                  </a:cubicBezTo>
                  <a:lnTo>
                    <a:pt x="9874" y="15245"/>
                  </a:lnTo>
                  <a:cubicBezTo>
                    <a:pt x="10007" y="15312"/>
                    <a:pt x="10174" y="15312"/>
                    <a:pt x="10307" y="15312"/>
                  </a:cubicBezTo>
                  <a:cubicBezTo>
                    <a:pt x="10508" y="15312"/>
                    <a:pt x="10708" y="15245"/>
                    <a:pt x="10908" y="15178"/>
                  </a:cubicBezTo>
                  <a:cubicBezTo>
                    <a:pt x="11141" y="15078"/>
                    <a:pt x="11342" y="14911"/>
                    <a:pt x="11508" y="14744"/>
                  </a:cubicBezTo>
                  <a:cubicBezTo>
                    <a:pt x="11809" y="14478"/>
                    <a:pt x="12009" y="14077"/>
                    <a:pt x="12142" y="13710"/>
                  </a:cubicBezTo>
                  <a:cubicBezTo>
                    <a:pt x="12476" y="12810"/>
                    <a:pt x="12509" y="11776"/>
                    <a:pt x="12509" y="10842"/>
                  </a:cubicBezTo>
                  <a:cubicBezTo>
                    <a:pt x="12509" y="10508"/>
                    <a:pt x="12509" y="10175"/>
                    <a:pt x="12476" y="9841"/>
                  </a:cubicBezTo>
                  <a:cubicBezTo>
                    <a:pt x="12909" y="9574"/>
                    <a:pt x="13343" y="9307"/>
                    <a:pt x="13710" y="8974"/>
                  </a:cubicBezTo>
                  <a:cubicBezTo>
                    <a:pt x="13877" y="8840"/>
                    <a:pt x="14010" y="8673"/>
                    <a:pt x="14177" y="8507"/>
                  </a:cubicBezTo>
                  <a:cubicBezTo>
                    <a:pt x="14310" y="8340"/>
                    <a:pt x="14410" y="8140"/>
                    <a:pt x="14510" y="7973"/>
                  </a:cubicBezTo>
                  <a:cubicBezTo>
                    <a:pt x="14644" y="7706"/>
                    <a:pt x="14711" y="7239"/>
                    <a:pt x="14644" y="6839"/>
                  </a:cubicBezTo>
                  <a:cubicBezTo>
                    <a:pt x="14510" y="6138"/>
                    <a:pt x="13977" y="5571"/>
                    <a:pt x="12976" y="5171"/>
                  </a:cubicBezTo>
                  <a:cubicBezTo>
                    <a:pt x="12376" y="4904"/>
                    <a:pt x="11708" y="4737"/>
                    <a:pt x="11041" y="4637"/>
                  </a:cubicBezTo>
                  <a:cubicBezTo>
                    <a:pt x="11041" y="4537"/>
                    <a:pt x="11041" y="4404"/>
                    <a:pt x="11008" y="4337"/>
                  </a:cubicBezTo>
                  <a:cubicBezTo>
                    <a:pt x="10908" y="3803"/>
                    <a:pt x="10841" y="3303"/>
                    <a:pt x="10708" y="2736"/>
                  </a:cubicBezTo>
                  <a:cubicBezTo>
                    <a:pt x="10574" y="2236"/>
                    <a:pt x="10408" y="1735"/>
                    <a:pt x="10174" y="1335"/>
                  </a:cubicBezTo>
                  <a:cubicBezTo>
                    <a:pt x="10041" y="1135"/>
                    <a:pt x="9907" y="968"/>
                    <a:pt x="9807" y="801"/>
                  </a:cubicBezTo>
                  <a:cubicBezTo>
                    <a:pt x="9707" y="701"/>
                    <a:pt x="9640" y="634"/>
                    <a:pt x="9507" y="534"/>
                  </a:cubicBezTo>
                  <a:lnTo>
                    <a:pt x="9140" y="267"/>
                  </a:lnTo>
                  <a:cubicBezTo>
                    <a:pt x="8906" y="167"/>
                    <a:pt x="8673" y="67"/>
                    <a:pt x="8473" y="34"/>
                  </a:cubicBezTo>
                  <a:cubicBezTo>
                    <a:pt x="8339" y="1"/>
                    <a:pt x="8173" y="1"/>
                    <a:pt x="8039" y="1"/>
                  </a:cubicBezTo>
                  <a:close/>
                </a:path>
              </a:pathLst>
            </a:custGeom>
            <a:solidFill>
              <a:schemeClr val="accent2"/>
            </a:solid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endParaRPr sz="3734"/>
            </a:p>
          </p:txBody>
        </p:sp>
        <p:sp>
          <p:nvSpPr>
            <p:cNvPr id="7" name="Google Shape;494;p37">
              <a:extLst>
                <a:ext uri="{FF2B5EF4-FFF2-40B4-BE49-F238E27FC236}">
                  <a16:creationId xmlns:a16="http://schemas.microsoft.com/office/drawing/2014/main" id="{6FCE088D-F176-4FE1-AAEE-148BB44D0C12}"/>
                </a:ext>
              </a:extLst>
            </p:cNvPr>
            <p:cNvSpPr/>
            <p:nvPr/>
          </p:nvSpPr>
          <p:spPr>
            <a:xfrm>
              <a:off x="2219150" y="3095988"/>
              <a:ext cx="65900" cy="75075"/>
            </a:xfrm>
            <a:custGeom>
              <a:avLst/>
              <a:gdLst/>
              <a:ahLst/>
              <a:cxnLst/>
              <a:rect l="l" t="t" r="r" b="b"/>
              <a:pathLst>
                <a:path w="2636" h="3003" extrusionOk="0">
                  <a:moveTo>
                    <a:pt x="2402" y="0"/>
                  </a:moveTo>
                  <a:cubicBezTo>
                    <a:pt x="2336" y="0"/>
                    <a:pt x="2302" y="0"/>
                    <a:pt x="2269" y="67"/>
                  </a:cubicBezTo>
                  <a:cubicBezTo>
                    <a:pt x="1802" y="334"/>
                    <a:pt x="1335" y="668"/>
                    <a:pt x="1001" y="1068"/>
                  </a:cubicBezTo>
                  <a:cubicBezTo>
                    <a:pt x="635" y="1468"/>
                    <a:pt x="334" y="1935"/>
                    <a:pt x="101" y="2436"/>
                  </a:cubicBezTo>
                  <a:cubicBezTo>
                    <a:pt x="1" y="2636"/>
                    <a:pt x="67" y="2903"/>
                    <a:pt x="268" y="2969"/>
                  </a:cubicBezTo>
                  <a:cubicBezTo>
                    <a:pt x="334" y="3003"/>
                    <a:pt x="468" y="3003"/>
                    <a:pt x="568" y="3003"/>
                  </a:cubicBezTo>
                  <a:cubicBezTo>
                    <a:pt x="635" y="2969"/>
                    <a:pt x="768" y="2903"/>
                    <a:pt x="801" y="2802"/>
                  </a:cubicBezTo>
                  <a:cubicBezTo>
                    <a:pt x="1001" y="2269"/>
                    <a:pt x="1268" y="1768"/>
                    <a:pt x="1602" y="1301"/>
                  </a:cubicBezTo>
                  <a:cubicBezTo>
                    <a:pt x="1769" y="1068"/>
                    <a:pt x="1969" y="801"/>
                    <a:pt x="2236" y="601"/>
                  </a:cubicBezTo>
                  <a:cubicBezTo>
                    <a:pt x="2302" y="501"/>
                    <a:pt x="2436" y="467"/>
                    <a:pt x="2503" y="401"/>
                  </a:cubicBezTo>
                  <a:cubicBezTo>
                    <a:pt x="2603" y="334"/>
                    <a:pt x="2636" y="167"/>
                    <a:pt x="2569" y="101"/>
                  </a:cubicBezTo>
                  <a:cubicBezTo>
                    <a:pt x="2503" y="0"/>
                    <a:pt x="2436" y="0"/>
                    <a:pt x="2402" y="0"/>
                  </a:cubicBezTo>
                  <a:close/>
                </a:path>
              </a:pathLst>
            </a:custGeom>
            <a:solidFill>
              <a:srgbClr val="FFFFFF"/>
            </a:solid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endParaRPr sz="3734"/>
            </a:p>
          </p:txBody>
        </p:sp>
        <p:sp>
          <p:nvSpPr>
            <p:cNvPr id="8" name="Google Shape;495;p37">
              <a:extLst>
                <a:ext uri="{FF2B5EF4-FFF2-40B4-BE49-F238E27FC236}">
                  <a16:creationId xmlns:a16="http://schemas.microsoft.com/office/drawing/2014/main" id="{3707E830-83B4-4378-BA45-5C8EF31249A8}"/>
                </a:ext>
              </a:extLst>
            </p:cNvPr>
            <p:cNvSpPr/>
            <p:nvPr/>
          </p:nvSpPr>
          <p:spPr>
            <a:xfrm>
              <a:off x="2105750" y="3184388"/>
              <a:ext cx="65900" cy="39225"/>
            </a:xfrm>
            <a:custGeom>
              <a:avLst/>
              <a:gdLst/>
              <a:ahLst/>
              <a:cxnLst/>
              <a:rect l="l" t="t" r="r" b="b"/>
              <a:pathLst>
                <a:path w="2636" h="1569" extrusionOk="0">
                  <a:moveTo>
                    <a:pt x="2002" y="0"/>
                  </a:moveTo>
                  <a:cubicBezTo>
                    <a:pt x="1701" y="0"/>
                    <a:pt x="1435" y="67"/>
                    <a:pt x="1134" y="167"/>
                  </a:cubicBezTo>
                  <a:cubicBezTo>
                    <a:pt x="701" y="334"/>
                    <a:pt x="334" y="634"/>
                    <a:pt x="100" y="968"/>
                  </a:cubicBezTo>
                  <a:cubicBezTo>
                    <a:pt x="34" y="1068"/>
                    <a:pt x="0" y="1134"/>
                    <a:pt x="0" y="1235"/>
                  </a:cubicBezTo>
                  <a:cubicBezTo>
                    <a:pt x="0" y="1301"/>
                    <a:pt x="34" y="1401"/>
                    <a:pt x="134" y="1468"/>
                  </a:cubicBezTo>
                  <a:cubicBezTo>
                    <a:pt x="200" y="1568"/>
                    <a:pt x="300" y="1568"/>
                    <a:pt x="367" y="1568"/>
                  </a:cubicBezTo>
                  <a:cubicBezTo>
                    <a:pt x="501" y="1568"/>
                    <a:pt x="634" y="1468"/>
                    <a:pt x="667" y="1335"/>
                  </a:cubicBezTo>
                  <a:cubicBezTo>
                    <a:pt x="701" y="1301"/>
                    <a:pt x="701" y="1268"/>
                    <a:pt x="767" y="1235"/>
                  </a:cubicBezTo>
                  <a:cubicBezTo>
                    <a:pt x="834" y="1101"/>
                    <a:pt x="968" y="1001"/>
                    <a:pt x="1034" y="901"/>
                  </a:cubicBezTo>
                  <a:cubicBezTo>
                    <a:pt x="1168" y="801"/>
                    <a:pt x="1301" y="667"/>
                    <a:pt x="1468" y="634"/>
                  </a:cubicBezTo>
                  <a:cubicBezTo>
                    <a:pt x="1601" y="601"/>
                    <a:pt x="1668" y="567"/>
                    <a:pt x="1801" y="501"/>
                  </a:cubicBezTo>
                  <a:cubicBezTo>
                    <a:pt x="1890" y="501"/>
                    <a:pt x="1965" y="486"/>
                    <a:pt x="2044" y="486"/>
                  </a:cubicBezTo>
                  <a:cubicBezTo>
                    <a:pt x="2083" y="486"/>
                    <a:pt x="2124" y="490"/>
                    <a:pt x="2168" y="501"/>
                  </a:cubicBezTo>
                  <a:lnTo>
                    <a:pt x="2268" y="501"/>
                  </a:lnTo>
                  <a:cubicBezTo>
                    <a:pt x="2369" y="501"/>
                    <a:pt x="2535" y="467"/>
                    <a:pt x="2535" y="301"/>
                  </a:cubicBezTo>
                  <a:cubicBezTo>
                    <a:pt x="2635" y="234"/>
                    <a:pt x="2535" y="67"/>
                    <a:pt x="2369" y="67"/>
                  </a:cubicBezTo>
                  <a:cubicBezTo>
                    <a:pt x="2268" y="67"/>
                    <a:pt x="2135" y="0"/>
                    <a:pt x="2002" y="0"/>
                  </a:cubicBezTo>
                  <a:close/>
                </a:path>
              </a:pathLst>
            </a:custGeom>
            <a:solidFill>
              <a:srgbClr val="FFFFFF"/>
            </a:solid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endParaRPr sz="3734"/>
            </a:p>
          </p:txBody>
        </p:sp>
        <p:sp>
          <p:nvSpPr>
            <p:cNvPr id="9" name="Google Shape;496;p37">
              <a:extLst>
                <a:ext uri="{FF2B5EF4-FFF2-40B4-BE49-F238E27FC236}">
                  <a16:creationId xmlns:a16="http://schemas.microsoft.com/office/drawing/2014/main" id="{DC72387F-B0D9-4344-B7E7-6DC0060C89EF}"/>
                </a:ext>
              </a:extLst>
            </p:cNvPr>
            <p:cNvSpPr/>
            <p:nvPr/>
          </p:nvSpPr>
          <p:spPr>
            <a:xfrm>
              <a:off x="2130750" y="3327813"/>
              <a:ext cx="28400" cy="75925"/>
            </a:xfrm>
            <a:custGeom>
              <a:avLst/>
              <a:gdLst/>
              <a:ahLst/>
              <a:cxnLst/>
              <a:rect l="l" t="t" r="r" b="b"/>
              <a:pathLst>
                <a:path w="1136" h="3037" extrusionOk="0">
                  <a:moveTo>
                    <a:pt x="935" y="1"/>
                  </a:moveTo>
                  <a:cubicBezTo>
                    <a:pt x="835" y="1"/>
                    <a:pt x="768" y="34"/>
                    <a:pt x="701" y="101"/>
                  </a:cubicBezTo>
                  <a:cubicBezTo>
                    <a:pt x="468" y="501"/>
                    <a:pt x="301" y="901"/>
                    <a:pt x="134" y="1368"/>
                  </a:cubicBezTo>
                  <a:cubicBezTo>
                    <a:pt x="1" y="1835"/>
                    <a:pt x="1" y="2269"/>
                    <a:pt x="168" y="2736"/>
                  </a:cubicBezTo>
                  <a:cubicBezTo>
                    <a:pt x="201" y="2869"/>
                    <a:pt x="234" y="2970"/>
                    <a:pt x="368" y="3003"/>
                  </a:cubicBezTo>
                  <a:cubicBezTo>
                    <a:pt x="468" y="3036"/>
                    <a:pt x="568" y="3036"/>
                    <a:pt x="701" y="3036"/>
                  </a:cubicBezTo>
                  <a:cubicBezTo>
                    <a:pt x="968" y="2970"/>
                    <a:pt x="1068" y="2669"/>
                    <a:pt x="902" y="2402"/>
                  </a:cubicBezTo>
                  <a:cubicBezTo>
                    <a:pt x="868" y="2369"/>
                    <a:pt x="835" y="2302"/>
                    <a:pt x="835" y="2236"/>
                  </a:cubicBezTo>
                  <a:cubicBezTo>
                    <a:pt x="801" y="2136"/>
                    <a:pt x="735" y="2036"/>
                    <a:pt x="735" y="1902"/>
                  </a:cubicBezTo>
                  <a:cubicBezTo>
                    <a:pt x="701" y="1735"/>
                    <a:pt x="701" y="1569"/>
                    <a:pt x="701" y="1402"/>
                  </a:cubicBezTo>
                  <a:cubicBezTo>
                    <a:pt x="735" y="1202"/>
                    <a:pt x="801" y="1035"/>
                    <a:pt x="835" y="868"/>
                  </a:cubicBezTo>
                  <a:lnTo>
                    <a:pt x="1068" y="368"/>
                  </a:lnTo>
                  <a:cubicBezTo>
                    <a:pt x="1135" y="234"/>
                    <a:pt x="1102" y="101"/>
                    <a:pt x="1002" y="34"/>
                  </a:cubicBezTo>
                  <a:cubicBezTo>
                    <a:pt x="968" y="34"/>
                    <a:pt x="968" y="1"/>
                    <a:pt x="935" y="1"/>
                  </a:cubicBezTo>
                  <a:close/>
                </a:path>
              </a:pathLst>
            </a:custGeom>
            <a:solidFill>
              <a:srgbClr val="FFFFFF"/>
            </a:solid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endParaRPr sz="3734"/>
            </a:p>
          </p:txBody>
        </p:sp>
      </p:grpSp>
      <p:grpSp>
        <p:nvGrpSpPr>
          <p:cNvPr id="10" name="Google Shape;492;p37">
            <a:extLst>
              <a:ext uri="{FF2B5EF4-FFF2-40B4-BE49-F238E27FC236}">
                <a16:creationId xmlns:a16="http://schemas.microsoft.com/office/drawing/2014/main" id="{972AFD7D-417D-45B0-AE2E-4749B6F3DA60}"/>
              </a:ext>
            </a:extLst>
          </p:cNvPr>
          <p:cNvGrpSpPr/>
          <p:nvPr/>
        </p:nvGrpSpPr>
        <p:grpSpPr>
          <a:xfrm rot="10651189" flipH="1">
            <a:off x="963448" y="1018395"/>
            <a:ext cx="1165460" cy="1174296"/>
            <a:chOff x="2079900" y="3077638"/>
            <a:chExt cx="367775" cy="382800"/>
          </a:xfrm>
        </p:grpSpPr>
        <p:sp>
          <p:nvSpPr>
            <p:cNvPr id="11" name="Google Shape;493;p37">
              <a:extLst>
                <a:ext uri="{FF2B5EF4-FFF2-40B4-BE49-F238E27FC236}">
                  <a16:creationId xmlns:a16="http://schemas.microsoft.com/office/drawing/2014/main" id="{B493241E-6A7B-4275-AC0C-BCE5D3D0522E}"/>
                </a:ext>
              </a:extLst>
            </p:cNvPr>
            <p:cNvSpPr/>
            <p:nvPr/>
          </p:nvSpPr>
          <p:spPr>
            <a:xfrm>
              <a:off x="2079900" y="3077638"/>
              <a:ext cx="367775" cy="382800"/>
            </a:xfrm>
            <a:custGeom>
              <a:avLst/>
              <a:gdLst/>
              <a:ahLst/>
              <a:cxnLst/>
              <a:rect l="l" t="t" r="r" b="b"/>
              <a:pathLst>
                <a:path w="14711" h="15312" extrusionOk="0">
                  <a:moveTo>
                    <a:pt x="7739" y="1"/>
                  </a:moveTo>
                  <a:cubicBezTo>
                    <a:pt x="7305" y="34"/>
                    <a:pt x="6838" y="267"/>
                    <a:pt x="6505" y="534"/>
                  </a:cubicBezTo>
                  <a:cubicBezTo>
                    <a:pt x="5704" y="1101"/>
                    <a:pt x="5137" y="2035"/>
                    <a:pt x="4670" y="2869"/>
                  </a:cubicBezTo>
                  <a:cubicBezTo>
                    <a:pt x="4537" y="3069"/>
                    <a:pt x="4403" y="3336"/>
                    <a:pt x="4270" y="3570"/>
                  </a:cubicBezTo>
                  <a:cubicBezTo>
                    <a:pt x="4003" y="3536"/>
                    <a:pt x="3669" y="3536"/>
                    <a:pt x="3369" y="3536"/>
                  </a:cubicBezTo>
                  <a:cubicBezTo>
                    <a:pt x="3036" y="3536"/>
                    <a:pt x="2702" y="3536"/>
                    <a:pt x="2402" y="3570"/>
                  </a:cubicBezTo>
                  <a:cubicBezTo>
                    <a:pt x="1901" y="3603"/>
                    <a:pt x="1501" y="3737"/>
                    <a:pt x="1168" y="3903"/>
                  </a:cubicBezTo>
                  <a:cubicBezTo>
                    <a:pt x="934" y="4003"/>
                    <a:pt x="767" y="4104"/>
                    <a:pt x="601" y="4270"/>
                  </a:cubicBezTo>
                  <a:cubicBezTo>
                    <a:pt x="434" y="4437"/>
                    <a:pt x="300" y="4671"/>
                    <a:pt x="167" y="4904"/>
                  </a:cubicBezTo>
                  <a:cubicBezTo>
                    <a:pt x="67" y="5071"/>
                    <a:pt x="0" y="5338"/>
                    <a:pt x="0" y="5571"/>
                  </a:cubicBezTo>
                  <a:cubicBezTo>
                    <a:pt x="0" y="5771"/>
                    <a:pt x="0" y="6038"/>
                    <a:pt x="33" y="6238"/>
                  </a:cubicBezTo>
                  <a:cubicBezTo>
                    <a:pt x="167" y="6705"/>
                    <a:pt x="367" y="7139"/>
                    <a:pt x="734" y="7573"/>
                  </a:cubicBezTo>
                  <a:cubicBezTo>
                    <a:pt x="1001" y="7906"/>
                    <a:pt x="1334" y="8240"/>
                    <a:pt x="1768" y="8607"/>
                  </a:cubicBezTo>
                  <a:cubicBezTo>
                    <a:pt x="1868" y="8673"/>
                    <a:pt x="1901" y="8707"/>
                    <a:pt x="2002" y="8774"/>
                  </a:cubicBezTo>
                  <a:lnTo>
                    <a:pt x="1735" y="9674"/>
                  </a:lnTo>
                  <a:cubicBezTo>
                    <a:pt x="1635" y="10175"/>
                    <a:pt x="1501" y="10675"/>
                    <a:pt x="1401" y="11175"/>
                  </a:cubicBezTo>
                  <a:cubicBezTo>
                    <a:pt x="1301" y="12143"/>
                    <a:pt x="1301" y="13243"/>
                    <a:pt x="2068" y="13911"/>
                  </a:cubicBezTo>
                  <a:cubicBezTo>
                    <a:pt x="2235" y="14044"/>
                    <a:pt x="2402" y="14177"/>
                    <a:pt x="2602" y="14211"/>
                  </a:cubicBezTo>
                  <a:cubicBezTo>
                    <a:pt x="2791" y="14258"/>
                    <a:pt x="2946" y="14305"/>
                    <a:pt x="3127" y="14305"/>
                  </a:cubicBezTo>
                  <a:cubicBezTo>
                    <a:pt x="3202" y="14305"/>
                    <a:pt x="3281" y="14297"/>
                    <a:pt x="3369" y="14277"/>
                  </a:cubicBezTo>
                  <a:cubicBezTo>
                    <a:pt x="3569" y="14277"/>
                    <a:pt x="3769" y="14244"/>
                    <a:pt x="4003" y="14177"/>
                  </a:cubicBezTo>
                  <a:cubicBezTo>
                    <a:pt x="4203" y="14111"/>
                    <a:pt x="4403" y="14011"/>
                    <a:pt x="4603" y="13911"/>
                  </a:cubicBezTo>
                  <a:cubicBezTo>
                    <a:pt x="5437" y="13510"/>
                    <a:pt x="6205" y="12843"/>
                    <a:pt x="6872" y="12176"/>
                  </a:cubicBezTo>
                  <a:cubicBezTo>
                    <a:pt x="6905" y="12243"/>
                    <a:pt x="6972" y="12276"/>
                    <a:pt x="6972" y="12376"/>
                  </a:cubicBezTo>
                  <a:cubicBezTo>
                    <a:pt x="7205" y="12843"/>
                    <a:pt x="7472" y="13277"/>
                    <a:pt x="7806" y="13710"/>
                  </a:cubicBezTo>
                  <a:cubicBezTo>
                    <a:pt x="8073" y="14111"/>
                    <a:pt x="8439" y="14511"/>
                    <a:pt x="8873" y="14778"/>
                  </a:cubicBezTo>
                  <a:cubicBezTo>
                    <a:pt x="9073" y="14911"/>
                    <a:pt x="9240" y="15045"/>
                    <a:pt x="9507" y="15111"/>
                  </a:cubicBezTo>
                  <a:lnTo>
                    <a:pt x="9874" y="15245"/>
                  </a:lnTo>
                  <a:cubicBezTo>
                    <a:pt x="10007" y="15312"/>
                    <a:pt x="10174" y="15312"/>
                    <a:pt x="10307" y="15312"/>
                  </a:cubicBezTo>
                  <a:cubicBezTo>
                    <a:pt x="10508" y="15312"/>
                    <a:pt x="10708" y="15245"/>
                    <a:pt x="10908" y="15178"/>
                  </a:cubicBezTo>
                  <a:cubicBezTo>
                    <a:pt x="11141" y="15078"/>
                    <a:pt x="11342" y="14911"/>
                    <a:pt x="11508" y="14744"/>
                  </a:cubicBezTo>
                  <a:cubicBezTo>
                    <a:pt x="11809" y="14478"/>
                    <a:pt x="12009" y="14077"/>
                    <a:pt x="12142" y="13710"/>
                  </a:cubicBezTo>
                  <a:cubicBezTo>
                    <a:pt x="12476" y="12810"/>
                    <a:pt x="12509" y="11776"/>
                    <a:pt x="12509" y="10842"/>
                  </a:cubicBezTo>
                  <a:cubicBezTo>
                    <a:pt x="12509" y="10508"/>
                    <a:pt x="12509" y="10175"/>
                    <a:pt x="12476" y="9841"/>
                  </a:cubicBezTo>
                  <a:cubicBezTo>
                    <a:pt x="12909" y="9574"/>
                    <a:pt x="13343" y="9307"/>
                    <a:pt x="13710" y="8974"/>
                  </a:cubicBezTo>
                  <a:cubicBezTo>
                    <a:pt x="13877" y="8840"/>
                    <a:pt x="14010" y="8673"/>
                    <a:pt x="14177" y="8507"/>
                  </a:cubicBezTo>
                  <a:cubicBezTo>
                    <a:pt x="14310" y="8340"/>
                    <a:pt x="14410" y="8140"/>
                    <a:pt x="14510" y="7973"/>
                  </a:cubicBezTo>
                  <a:cubicBezTo>
                    <a:pt x="14644" y="7706"/>
                    <a:pt x="14711" y="7239"/>
                    <a:pt x="14644" y="6839"/>
                  </a:cubicBezTo>
                  <a:cubicBezTo>
                    <a:pt x="14510" y="6138"/>
                    <a:pt x="13977" y="5571"/>
                    <a:pt x="12976" y="5171"/>
                  </a:cubicBezTo>
                  <a:cubicBezTo>
                    <a:pt x="12376" y="4904"/>
                    <a:pt x="11708" y="4737"/>
                    <a:pt x="11041" y="4637"/>
                  </a:cubicBezTo>
                  <a:cubicBezTo>
                    <a:pt x="11041" y="4537"/>
                    <a:pt x="11041" y="4404"/>
                    <a:pt x="11008" y="4337"/>
                  </a:cubicBezTo>
                  <a:cubicBezTo>
                    <a:pt x="10908" y="3803"/>
                    <a:pt x="10841" y="3303"/>
                    <a:pt x="10708" y="2736"/>
                  </a:cubicBezTo>
                  <a:cubicBezTo>
                    <a:pt x="10574" y="2236"/>
                    <a:pt x="10408" y="1735"/>
                    <a:pt x="10174" y="1335"/>
                  </a:cubicBezTo>
                  <a:cubicBezTo>
                    <a:pt x="10041" y="1135"/>
                    <a:pt x="9907" y="968"/>
                    <a:pt x="9807" y="801"/>
                  </a:cubicBezTo>
                  <a:cubicBezTo>
                    <a:pt x="9707" y="701"/>
                    <a:pt x="9640" y="634"/>
                    <a:pt x="9507" y="534"/>
                  </a:cubicBezTo>
                  <a:lnTo>
                    <a:pt x="9140" y="267"/>
                  </a:lnTo>
                  <a:cubicBezTo>
                    <a:pt x="8906" y="167"/>
                    <a:pt x="8673" y="67"/>
                    <a:pt x="8473" y="34"/>
                  </a:cubicBezTo>
                  <a:cubicBezTo>
                    <a:pt x="8339" y="1"/>
                    <a:pt x="8173" y="1"/>
                    <a:pt x="8039" y="1"/>
                  </a:cubicBezTo>
                  <a:close/>
                </a:path>
              </a:pathLst>
            </a:custGeom>
            <a:solidFill>
              <a:schemeClr val="accent2"/>
            </a:solid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endParaRPr sz="3734"/>
            </a:p>
          </p:txBody>
        </p:sp>
        <p:sp>
          <p:nvSpPr>
            <p:cNvPr id="12" name="Google Shape;494;p37">
              <a:extLst>
                <a:ext uri="{FF2B5EF4-FFF2-40B4-BE49-F238E27FC236}">
                  <a16:creationId xmlns:a16="http://schemas.microsoft.com/office/drawing/2014/main" id="{AD626225-AE14-49FC-8C51-8A515F0AF74F}"/>
                </a:ext>
              </a:extLst>
            </p:cNvPr>
            <p:cNvSpPr/>
            <p:nvPr/>
          </p:nvSpPr>
          <p:spPr>
            <a:xfrm>
              <a:off x="2219150" y="3095988"/>
              <a:ext cx="65900" cy="75075"/>
            </a:xfrm>
            <a:custGeom>
              <a:avLst/>
              <a:gdLst/>
              <a:ahLst/>
              <a:cxnLst/>
              <a:rect l="l" t="t" r="r" b="b"/>
              <a:pathLst>
                <a:path w="2636" h="3003" extrusionOk="0">
                  <a:moveTo>
                    <a:pt x="2402" y="0"/>
                  </a:moveTo>
                  <a:cubicBezTo>
                    <a:pt x="2336" y="0"/>
                    <a:pt x="2302" y="0"/>
                    <a:pt x="2269" y="67"/>
                  </a:cubicBezTo>
                  <a:cubicBezTo>
                    <a:pt x="1802" y="334"/>
                    <a:pt x="1335" y="668"/>
                    <a:pt x="1001" y="1068"/>
                  </a:cubicBezTo>
                  <a:cubicBezTo>
                    <a:pt x="635" y="1468"/>
                    <a:pt x="334" y="1935"/>
                    <a:pt x="101" y="2436"/>
                  </a:cubicBezTo>
                  <a:cubicBezTo>
                    <a:pt x="1" y="2636"/>
                    <a:pt x="67" y="2903"/>
                    <a:pt x="268" y="2969"/>
                  </a:cubicBezTo>
                  <a:cubicBezTo>
                    <a:pt x="334" y="3003"/>
                    <a:pt x="468" y="3003"/>
                    <a:pt x="568" y="3003"/>
                  </a:cubicBezTo>
                  <a:cubicBezTo>
                    <a:pt x="635" y="2969"/>
                    <a:pt x="768" y="2903"/>
                    <a:pt x="801" y="2802"/>
                  </a:cubicBezTo>
                  <a:cubicBezTo>
                    <a:pt x="1001" y="2269"/>
                    <a:pt x="1268" y="1768"/>
                    <a:pt x="1602" y="1301"/>
                  </a:cubicBezTo>
                  <a:cubicBezTo>
                    <a:pt x="1769" y="1068"/>
                    <a:pt x="1969" y="801"/>
                    <a:pt x="2236" y="601"/>
                  </a:cubicBezTo>
                  <a:cubicBezTo>
                    <a:pt x="2302" y="501"/>
                    <a:pt x="2436" y="467"/>
                    <a:pt x="2503" y="401"/>
                  </a:cubicBezTo>
                  <a:cubicBezTo>
                    <a:pt x="2603" y="334"/>
                    <a:pt x="2636" y="167"/>
                    <a:pt x="2569" y="101"/>
                  </a:cubicBezTo>
                  <a:cubicBezTo>
                    <a:pt x="2503" y="0"/>
                    <a:pt x="2436" y="0"/>
                    <a:pt x="2402" y="0"/>
                  </a:cubicBezTo>
                  <a:close/>
                </a:path>
              </a:pathLst>
            </a:custGeom>
            <a:solidFill>
              <a:srgbClr val="FFFFFF"/>
            </a:solid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endParaRPr sz="3734"/>
            </a:p>
          </p:txBody>
        </p:sp>
        <p:sp>
          <p:nvSpPr>
            <p:cNvPr id="13" name="Google Shape;495;p37">
              <a:extLst>
                <a:ext uri="{FF2B5EF4-FFF2-40B4-BE49-F238E27FC236}">
                  <a16:creationId xmlns:a16="http://schemas.microsoft.com/office/drawing/2014/main" id="{9A583656-96B9-4557-B14E-94DFDC43A1A9}"/>
                </a:ext>
              </a:extLst>
            </p:cNvPr>
            <p:cNvSpPr/>
            <p:nvPr/>
          </p:nvSpPr>
          <p:spPr>
            <a:xfrm>
              <a:off x="2105750" y="3184388"/>
              <a:ext cx="65900" cy="39225"/>
            </a:xfrm>
            <a:custGeom>
              <a:avLst/>
              <a:gdLst/>
              <a:ahLst/>
              <a:cxnLst/>
              <a:rect l="l" t="t" r="r" b="b"/>
              <a:pathLst>
                <a:path w="2636" h="1569" extrusionOk="0">
                  <a:moveTo>
                    <a:pt x="2002" y="0"/>
                  </a:moveTo>
                  <a:cubicBezTo>
                    <a:pt x="1701" y="0"/>
                    <a:pt x="1435" y="67"/>
                    <a:pt x="1134" y="167"/>
                  </a:cubicBezTo>
                  <a:cubicBezTo>
                    <a:pt x="701" y="334"/>
                    <a:pt x="334" y="634"/>
                    <a:pt x="100" y="968"/>
                  </a:cubicBezTo>
                  <a:cubicBezTo>
                    <a:pt x="34" y="1068"/>
                    <a:pt x="0" y="1134"/>
                    <a:pt x="0" y="1235"/>
                  </a:cubicBezTo>
                  <a:cubicBezTo>
                    <a:pt x="0" y="1301"/>
                    <a:pt x="34" y="1401"/>
                    <a:pt x="134" y="1468"/>
                  </a:cubicBezTo>
                  <a:cubicBezTo>
                    <a:pt x="200" y="1568"/>
                    <a:pt x="300" y="1568"/>
                    <a:pt x="367" y="1568"/>
                  </a:cubicBezTo>
                  <a:cubicBezTo>
                    <a:pt x="501" y="1568"/>
                    <a:pt x="634" y="1468"/>
                    <a:pt x="667" y="1335"/>
                  </a:cubicBezTo>
                  <a:cubicBezTo>
                    <a:pt x="701" y="1301"/>
                    <a:pt x="701" y="1268"/>
                    <a:pt x="767" y="1235"/>
                  </a:cubicBezTo>
                  <a:cubicBezTo>
                    <a:pt x="834" y="1101"/>
                    <a:pt x="968" y="1001"/>
                    <a:pt x="1034" y="901"/>
                  </a:cubicBezTo>
                  <a:cubicBezTo>
                    <a:pt x="1168" y="801"/>
                    <a:pt x="1301" y="667"/>
                    <a:pt x="1468" y="634"/>
                  </a:cubicBezTo>
                  <a:cubicBezTo>
                    <a:pt x="1601" y="601"/>
                    <a:pt x="1668" y="567"/>
                    <a:pt x="1801" y="501"/>
                  </a:cubicBezTo>
                  <a:cubicBezTo>
                    <a:pt x="1890" y="501"/>
                    <a:pt x="1965" y="486"/>
                    <a:pt x="2044" y="486"/>
                  </a:cubicBezTo>
                  <a:cubicBezTo>
                    <a:pt x="2083" y="486"/>
                    <a:pt x="2124" y="490"/>
                    <a:pt x="2168" y="501"/>
                  </a:cubicBezTo>
                  <a:lnTo>
                    <a:pt x="2268" y="501"/>
                  </a:lnTo>
                  <a:cubicBezTo>
                    <a:pt x="2369" y="501"/>
                    <a:pt x="2535" y="467"/>
                    <a:pt x="2535" y="301"/>
                  </a:cubicBezTo>
                  <a:cubicBezTo>
                    <a:pt x="2635" y="234"/>
                    <a:pt x="2535" y="67"/>
                    <a:pt x="2369" y="67"/>
                  </a:cubicBezTo>
                  <a:cubicBezTo>
                    <a:pt x="2268" y="67"/>
                    <a:pt x="2135" y="0"/>
                    <a:pt x="2002" y="0"/>
                  </a:cubicBezTo>
                  <a:close/>
                </a:path>
              </a:pathLst>
            </a:custGeom>
            <a:solidFill>
              <a:srgbClr val="FFFFFF"/>
            </a:solid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endParaRPr sz="3734"/>
            </a:p>
          </p:txBody>
        </p:sp>
        <p:sp>
          <p:nvSpPr>
            <p:cNvPr id="14" name="Google Shape;496;p37">
              <a:extLst>
                <a:ext uri="{FF2B5EF4-FFF2-40B4-BE49-F238E27FC236}">
                  <a16:creationId xmlns:a16="http://schemas.microsoft.com/office/drawing/2014/main" id="{18C4EBED-E9F7-45FC-9FFA-611E1685781A}"/>
                </a:ext>
              </a:extLst>
            </p:cNvPr>
            <p:cNvSpPr/>
            <p:nvPr/>
          </p:nvSpPr>
          <p:spPr>
            <a:xfrm>
              <a:off x="2130750" y="3327813"/>
              <a:ext cx="28400" cy="75925"/>
            </a:xfrm>
            <a:custGeom>
              <a:avLst/>
              <a:gdLst/>
              <a:ahLst/>
              <a:cxnLst/>
              <a:rect l="l" t="t" r="r" b="b"/>
              <a:pathLst>
                <a:path w="1136" h="3037" extrusionOk="0">
                  <a:moveTo>
                    <a:pt x="935" y="1"/>
                  </a:moveTo>
                  <a:cubicBezTo>
                    <a:pt x="835" y="1"/>
                    <a:pt x="768" y="34"/>
                    <a:pt x="701" y="101"/>
                  </a:cubicBezTo>
                  <a:cubicBezTo>
                    <a:pt x="468" y="501"/>
                    <a:pt x="301" y="901"/>
                    <a:pt x="134" y="1368"/>
                  </a:cubicBezTo>
                  <a:cubicBezTo>
                    <a:pt x="1" y="1835"/>
                    <a:pt x="1" y="2269"/>
                    <a:pt x="168" y="2736"/>
                  </a:cubicBezTo>
                  <a:cubicBezTo>
                    <a:pt x="201" y="2869"/>
                    <a:pt x="234" y="2970"/>
                    <a:pt x="368" y="3003"/>
                  </a:cubicBezTo>
                  <a:cubicBezTo>
                    <a:pt x="468" y="3036"/>
                    <a:pt x="568" y="3036"/>
                    <a:pt x="701" y="3036"/>
                  </a:cubicBezTo>
                  <a:cubicBezTo>
                    <a:pt x="968" y="2970"/>
                    <a:pt x="1068" y="2669"/>
                    <a:pt x="902" y="2402"/>
                  </a:cubicBezTo>
                  <a:cubicBezTo>
                    <a:pt x="868" y="2369"/>
                    <a:pt x="835" y="2302"/>
                    <a:pt x="835" y="2236"/>
                  </a:cubicBezTo>
                  <a:cubicBezTo>
                    <a:pt x="801" y="2136"/>
                    <a:pt x="735" y="2036"/>
                    <a:pt x="735" y="1902"/>
                  </a:cubicBezTo>
                  <a:cubicBezTo>
                    <a:pt x="701" y="1735"/>
                    <a:pt x="701" y="1569"/>
                    <a:pt x="701" y="1402"/>
                  </a:cubicBezTo>
                  <a:cubicBezTo>
                    <a:pt x="735" y="1202"/>
                    <a:pt x="801" y="1035"/>
                    <a:pt x="835" y="868"/>
                  </a:cubicBezTo>
                  <a:lnTo>
                    <a:pt x="1068" y="368"/>
                  </a:lnTo>
                  <a:cubicBezTo>
                    <a:pt x="1135" y="234"/>
                    <a:pt x="1102" y="101"/>
                    <a:pt x="1002" y="34"/>
                  </a:cubicBezTo>
                  <a:cubicBezTo>
                    <a:pt x="968" y="34"/>
                    <a:pt x="968" y="1"/>
                    <a:pt x="935" y="1"/>
                  </a:cubicBezTo>
                  <a:close/>
                </a:path>
              </a:pathLst>
            </a:custGeom>
            <a:solidFill>
              <a:srgbClr val="FFFFFF"/>
            </a:solid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endParaRPr sz="3734"/>
            </a:p>
          </p:txBody>
        </p:sp>
      </p:grpSp>
      <p:grpSp>
        <p:nvGrpSpPr>
          <p:cNvPr id="15" name="Google Shape;398;p36">
            <a:extLst>
              <a:ext uri="{FF2B5EF4-FFF2-40B4-BE49-F238E27FC236}">
                <a16:creationId xmlns:a16="http://schemas.microsoft.com/office/drawing/2014/main" id="{BCA5A1C0-234F-40C4-B415-E2660F9CA88B}"/>
              </a:ext>
            </a:extLst>
          </p:cNvPr>
          <p:cNvGrpSpPr/>
          <p:nvPr/>
        </p:nvGrpSpPr>
        <p:grpSpPr>
          <a:xfrm rot="1060229">
            <a:off x="12078544" y="9378438"/>
            <a:ext cx="1481390" cy="945210"/>
            <a:chOff x="6535806" y="3518108"/>
            <a:chExt cx="2536111" cy="1314354"/>
          </a:xfrm>
        </p:grpSpPr>
        <p:grpSp>
          <p:nvGrpSpPr>
            <p:cNvPr id="16" name="Google Shape;399;p36">
              <a:extLst>
                <a:ext uri="{FF2B5EF4-FFF2-40B4-BE49-F238E27FC236}">
                  <a16:creationId xmlns:a16="http://schemas.microsoft.com/office/drawing/2014/main" id="{8BFC6A1B-FF6C-4084-B177-3581F4CDA4F4}"/>
                </a:ext>
              </a:extLst>
            </p:cNvPr>
            <p:cNvGrpSpPr/>
            <p:nvPr/>
          </p:nvGrpSpPr>
          <p:grpSpPr>
            <a:xfrm rot="1544990">
              <a:off x="6696980" y="3691243"/>
              <a:ext cx="1021946" cy="968084"/>
              <a:chOff x="3001375" y="1809238"/>
              <a:chExt cx="396975" cy="365275"/>
            </a:xfrm>
          </p:grpSpPr>
          <p:sp>
            <p:nvSpPr>
              <p:cNvPr id="24" name="Google Shape;400;p36">
                <a:extLst>
                  <a:ext uri="{FF2B5EF4-FFF2-40B4-BE49-F238E27FC236}">
                    <a16:creationId xmlns:a16="http://schemas.microsoft.com/office/drawing/2014/main" id="{16C373C4-F951-4CD9-9A50-2E27C466C9F9}"/>
                  </a:ext>
                </a:extLst>
              </p:cNvPr>
              <p:cNvSpPr/>
              <p:nvPr/>
            </p:nvSpPr>
            <p:spPr>
              <a:xfrm>
                <a:off x="3020550" y="1878438"/>
                <a:ext cx="351125" cy="286900"/>
              </a:xfrm>
              <a:custGeom>
                <a:avLst/>
                <a:gdLst/>
                <a:ahLst/>
                <a:cxnLst/>
                <a:rect l="l" t="t" r="r" b="b"/>
                <a:pathLst>
                  <a:path w="14045" h="11476" extrusionOk="0">
                    <a:moveTo>
                      <a:pt x="9308" y="1"/>
                    </a:moveTo>
                    <a:cubicBezTo>
                      <a:pt x="9274" y="1"/>
                      <a:pt x="1" y="11142"/>
                      <a:pt x="68" y="11242"/>
                    </a:cubicBezTo>
                    <a:cubicBezTo>
                      <a:pt x="101" y="11342"/>
                      <a:pt x="234" y="11476"/>
                      <a:pt x="401" y="11476"/>
                    </a:cubicBezTo>
                    <a:lnTo>
                      <a:pt x="468" y="11476"/>
                    </a:lnTo>
                    <a:lnTo>
                      <a:pt x="6305" y="9908"/>
                    </a:lnTo>
                    <a:lnTo>
                      <a:pt x="12143" y="8307"/>
                    </a:lnTo>
                    <a:lnTo>
                      <a:pt x="13444" y="7973"/>
                    </a:lnTo>
                    <a:cubicBezTo>
                      <a:pt x="13511" y="7706"/>
                      <a:pt x="13611" y="7473"/>
                      <a:pt x="13644" y="7173"/>
                    </a:cubicBezTo>
                    <a:cubicBezTo>
                      <a:pt x="13811" y="6472"/>
                      <a:pt x="13911" y="5805"/>
                      <a:pt x="13978" y="5138"/>
                    </a:cubicBezTo>
                    <a:cubicBezTo>
                      <a:pt x="13978" y="4838"/>
                      <a:pt x="14044" y="4604"/>
                      <a:pt x="14044" y="4304"/>
                    </a:cubicBezTo>
                    <a:cubicBezTo>
                      <a:pt x="14044" y="4171"/>
                      <a:pt x="13944" y="4104"/>
                      <a:pt x="13878" y="4004"/>
                    </a:cubicBezTo>
                    <a:cubicBezTo>
                      <a:pt x="13856" y="3987"/>
                      <a:pt x="13778" y="3979"/>
                      <a:pt x="13657" y="3979"/>
                    </a:cubicBezTo>
                    <a:cubicBezTo>
                      <a:pt x="12825" y="3979"/>
                      <a:pt x="9948" y="4346"/>
                      <a:pt x="9308" y="4638"/>
                    </a:cubicBezTo>
                    <a:cubicBezTo>
                      <a:pt x="9608" y="4104"/>
                      <a:pt x="9808" y="3437"/>
                      <a:pt x="9875" y="2770"/>
                    </a:cubicBezTo>
                    <a:cubicBezTo>
                      <a:pt x="9941" y="2002"/>
                      <a:pt x="9875" y="1235"/>
                      <a:pt x="9641" y="234"/>
                    </a:cubicBezTo>
                    <a:cubicBezTo>
                      <a:pt x="9641" y="134"/>
                      <a:pt x="9574" y="34"/>
                      <a:pt x="9474" y="34"/>
                    </a:cubicBezTo>
                    <a:cubicBezTo>
                      <a:pt x="9441" y="1"/>
                      <a:pt x="9408" y="1"/>
                      <a:pt x="9308" y="1"/>
                    </a:cubicBezTo>
                    <a:close/>
                  </a:path>
                </a:pathLst>
              </a:custGeom>
              <a:solidFill>
                <a:schemeClr val="accent3"/>
              </a:solid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endParaRPr sz="3734"/>
              </a:p>
            </p:txBody>
          </p:sp>
          <p:sp>
            <p:nvSpPr>
              <p:cNvPr id="25" name="Google Shape;401;p36">
                <a:extLst>
                  <a:ext uri="{FF2B5EF4-FFF2-40B4-BE49-F238E27FC236}">
                    <a16:creationId xmlns:a16="http://schemas.microsoft.com/office/drawing/2014/main" id="{022466F9-880A-490B-9505-71F002F1229B}"/>
                  </a:ext>
                </a:extLst>
              </p:cNvPr>
              <p:cNvSpPr/>
              <p:nvPr/>
            </p:nvSpPr>
            <p:spPr>
              <a:xfrm>
                <a:off x="3001375" y="1809238"/>
                <a:ext cx="396975" cy="365275"/>
              </a:xfrm>
              <a:custGeom>
                <a:avLst/>
                <a:gdLst/>
                <a:ahLst/>
                <a:cxnLst/>
                <a:rect l="l" t="t" r="r" b="b"/>
                <a:pathLst>
                  <a:path w="15879" h="14611" extrusionOk="0">
                    <a:moveTo>
                      <a:pt x="7339" y="0"/>
                    </a:moveTo>
                    <a:cubicBezTo>
                      <a:pt x="7306" y="0"/>
                      <a:pt x="7206" y="0"/>
                      <a:pt x="7173" y="34"/>
                    </a:cubicBezTo>
                    <a:cubicBezTo>
                      <a:pt x="7139" y="34"/>
                      <a:pt x="7072" y="34"/>
                      <a:pt x="7072" y="67"/>
                    </a:cubicBezTo>
                    <a:cubicBezTo>
                      <a:pt x="6972" y="100"/>
                      <a:pt x="6872" y="234"/>
                      <a:pt x="6839" y="300"/>
                    </a:cubicBezTo>
                    <a:lnTo>
                      <a:pt x="3803" y="6338"/>
                    </a:lnTo>
                    <a:lnTo>
                      <a:pt x="735" y="12342"/>
                    </a:lnTo>
                    <a:lnTo>
                      <a:pt x="301" y="13276"/>
                    </a:lnTo>
                    <a:lnTo>
                      <a:pt x="34" y="13743"/>
                    </a:lnTo>
                    <a:cubicBezTo>
                      <a:pt x="1" y="13844"/>
                      <a:pt x="1" y="13944"/>
                      <a:pt x="1" y="14044"/>
                    </a:cubicBezTo>
                    <a:cubicBezTo>
                      <a:pt x="1" y="14177"/>
                      <a:pt x="34" y="14277"/>
                      <a:pt x="134" y="14377"/>
                    </a:cubicBezTo>
                    <a:cubicBezTo>
                      <a:pt x="168" y="14411"/>
                      <a:pt x="168" y="14444"/>
                      <a:pt x="201" y="14511"/>
                    </a:cubicBezTo>
                    <a:cubicBezTo>
                      <a:pt x="234" y="14544"/>
                      <a:pt x="301" y="14544"/>
                      <a:pt x="334" y="14577"/>
                    </a:cubicBezTo>
                    <a:cubicBezTo>
                      <a:pt x="368" y="14611"/>
                      <a:pt x="401" y="14611"/>
                      <a:pt x="468" y="14611"/>
                    </a:cubicBezTo>
                    <a:lnTo>
                      <a:pt x="534" y="14611"/>
                    </a:lnTo>
                    <a:cubicBezTo>
                      <a:pt x="635" y="14611"/>
                      <a:pt x="701" y="14577"/>
                      <a:pt x="801" y="14544"/>
                    </a:cubicBezTo>
                    <a:cubicBezTo>
                      <a:pt x="968" y="14444"/>
                      <a:pt x="1068" y="14377"/>
                      <a:pt x="1235" y="14277"/>
                    </a:cubicBezTo>
                    <a:cubicBezTo>
                      <a:pt x="1569" y="14110"/>
                      <a:pt x="1902" y="13944"/>
                      <a:pt x="2202" y="13777"/>
                    </a:cubicBezTo>
                    <a:lnTo>
                      <a:pt x="4204" y="12743"/>
                    </a:lnTo>
                    <a:lnTo>
                      <a:pt x="7006" y="11275"/>
                    </a:lnTo>
                    <a:lnTo>
                      <a:pt x="12576" y="8406"/>
                    </a:lnTo>
                    <a:lnTo>
                      <a:pt x="13811" y="7773"/>
                    </a:lnTo>
                    <a:lnTo>
                      <a:pt x="15645" y="6872"/>
                    </a:lnTo>
                    <a:cubicBezTo>
                      <a:pt x="15812" y="6772"/>
                      <a:pt x="15879" y="6672"/>
                      <a:pt x="15879" y="6505"/>
                    </a:cubicBezTo>
                    <a:cubicBezTo>
                      <a:pt x="15879" y="6405"/>
                      <a:pt x="15845" y="6238"/>
                      <a:pt x="15812" y="6171"/>
                    </a:cubicBezTo>
                    <a:cubicBezTo>
                      <a:pt x="15412" y="5604"/>
                      <a:pt x="14911" y="5071"/>
                      <a:pt x="14344" y="4604"/>
                    </a:cubicBezTo>
                    <a:cubicBezTo>
                      <a:pt x="13744" y="4170"/>
                      <a:pt x="13177" y="3770"/>
                      <a:pt x="12510" y="3536"/>
                    </a:cubicBezTo>
                    <a:cubicBezTo>
                      <a:pt x="12476" y="3503"/>
                      <a:pt x="12376" y="3503"/>
                      <a:pt x="12343" y="3503"/>
                    </a:cubicBezTo>
                    <a:lnTo>
                      <a:pt x="12209" y="3503"/>
                    </a:lnTo>
                    <a:cubicBezTo>
                      <a:pt x="12043" y="3503"/>
                      <a:pt x="11976" y="3569"/>
                      <a:pt x="11876" y="3603"/>
                    </a:cubicBezTo>
                    <a:cubicBezTo>
                      <a:pt x="9774" y="5437"/>
                      <a:pt x="7673" y="7272"/>
                      <a:pt x="5571" y="9174"/>
                    </a:cubicBezTo>
                    <a:lnTo>
                      <a:pt x="5571" y="9174"/>
                    </a:lnTo>
                    <a:cubicBezTo>
                      <a:pt x="7439" y="7005"/>
                      <a:pt x="9107" y="4937"/>
                      <a:pt x="10742" y="2936"/>
                    </a:cubicBezTo>
                    <a:cubicBezTo>
                      <a:pt x="10842" y="2836"/>
                      <a:pt x="10875" y="2669"/>
                      <a:pt x="10775" y="2535"/>
                    </a:cubicBezTo>
                    <a:cubicBezTo>
                      <a:pt x="10775" y="2502"/>
                      <a:pt x="10742" y="2435"/>
                      <a:pt x="10708" y="2369"/>
                    </a:cubicBezTo>
                    <a:cubicBezTo>
                      <a:pt x="10308" y="1868"/>
                      <a:pt x="9808" y="1401"/>
                      <a:pt x="9241" y="1001"/>
                    </a:cubicBezTo>
                    <a:cubicBezTo>
                      <a:pt x="8674" y="567"/>
                      <a:pt x="8073" y="234"/>
                      <a:pt x="7506" y="34"/>
                    </a:cubicBezTo>
                    <a:cubicBezTo>
                      <a:pt x="7473" y="34"/>
                      <a:pt x="7406" y="0"/>
                      <a:pt x="7339" y="0"/>
                    </a:cubicBezTo>
                    <a:close/>
                  </a:path>
                </a:pathLst>
              </a:custGeom>
              <a:solidFill>
                <a:schemeClr val="accent2"/>
              </a:solid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endParaRPr sz="3734"/>
              </a:p>
            </p:txBody>
          </p:sp>
        </p:grpSp>
        <p:grpSp>
          <p:nvGrpSpPr>
            <p:cNvPr id="17" name="Google Shape;402;p36">
              <a:extLst>
                <a:ext uri="{FF2B5EF4-FFF2-40B4-BE49-F238E27FC236}">
                  <a16:creationId xmlns:a16="http://schemas.microsoft.com/office/drawing/2014/main" id="{DAED438E-2FDB-4242-B789-FCDAA6ACC069}"/>
                </a:ext>
              </a:extLst>
            </p:cNvPr>
            <p:cNvGrpSpPr/>
            <p:nvPr/>
          </p:nvGrpSpPr>
          <p:grpSpPr>
            <a:xfrm rot="7155519" flipH="1">
              <a:off x="8090673" y="3471178"/>
              <a:ext cx="511016" cy="1377443"/>
              <a:chOff x="3369975" y="1311388"/>
              <a:chExt cx="211000" cy="568750"/>
            </a:xfrm>
          </p:grpSpPr>
          <p:sp>
            <p:nvSpPr>
              <p:cNvPr id="18" name="Google Shape;403;p36">
                <a:extLst>
                  <a:ext uri="{FF2B5EF4-FFF2-40B4-BE49-F238E27FC236}">
                    <a16:creationId xmlns:a16="http://schemas.microsoft.com/office/drawing/2014/main" id="{F2C4F3C6-A26E-465C-BF95-F694C1591D2E}"/>
                  </a:ext>
                </a:extLst>
              </p:cNvPr>
              <p:cNvSpPr/>
              <p:nvPr/>
            </p:nvSpPr>
            <p:spPr>
              <a:xfrm>
                <a:off x="3540925" y="1311388"/>
                <a:ext cx="32550" cy="60900"/>
              </a:xfrm>
              <a:custGeom>
                <a:avLst/>
                <a:gdLst/>
                <a:ahLst/>
                <a:cxnLst/>
                <a:rect l="l" t="t" r="r" b="b"/>
                <a:pathLst>
                  <a:path w="1302" h="2436" extrusionOk="0">
                    <a:moveTo>
                      <a:pt x="568" y="0"/>
                    </a:moveTo>
                    <a:cubicBezTo>
                      <a:pt x="434" y="0"/>
                      <a:pt x="301" y="100"/>
                      <a:pt x="168" y="167"/>
                    </a:cubicBezTo>
                    <a:cubicBezTo>
                      <a:pt x="101" y="267"/>
                      <a:pt x="1" y="434"/>
                      <a:pt x="34" y="567"/>
                    </a:cubicBezTo>
                    <a:cubicBezTo>
                      <a:pt x="134" y="1001"/>
                      <a:pt x="168" y="1468"/>
                      <a:pt x="201" y="1935"/>
                    </a:cubicBezTo>
                    <a:cubicBezTo>
                      <a:pt x="201" y="2235"/>
                      <a:pt x="501" y="2435"/>
                      <a:pt x="801" y="2435"/>
                    </a:cubicBezTo>
                    <a:cubicBezTo>
                      <a:pt x="1102" y="2402"/>
                      <a:pt x="1302" y="2135"/>
                      <a:pt x="1302" y="1835"/>
                    </a:cubicBezTo>
                    <a:cubicBezTo>
                      <a:pt x="1268" y="1401"/>
                      <a:pt x="1235" y="934"/>
                      <a:pt x="1135" y="467"/>
                    </a:cubicBezTo>
                    <a:cubicBezTo>
                      <a:pt x="1102" y="334"/>
                      <a:pt x="1035" y="234"/>
                      <a:pt x="968" y="133"/>
                    </a:cubicBezTo>
                    <a:cubicBezTo>
                      <a:pt x="868" y="67"/>
                      <a:pt x="768" y="0"/>
                      <a:pt x="635" y="0"/>
                    </a:cubicBezTo>
                    <a:close/>
                  </a:path>
                </a:pathLst>
              </a:custGeom>
              <a:solidFill>
                <a:schemeClr val="lt1"/>
              </a:solid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endParaRPr sz="3734"/>
              </a:p>
            </p:txBody>
          </p:sp>
          <p:sp>
            <p:nvSpPr>
              <p:cNvPr id="19" name="Google Shape;404;p36">
                <a:extLst>
                  <a:ext uri="{FF2B5EF4-FFF2-40B4-BE49-F238E27FC236}">
                    <a16:creationId xmlns:a16="http://schemas.microsoft.com/office/drawing/2014/main" id="{5854F69E-CE23-4B4B-9178-4C06D8E296D8}"/>
                  </a:ext>
                </a:extLst>
              </p:cNvPr>
              <p:cNvSpPr/>
              <p:nvPr/>
            </p:nvSpPr>
            <p:spPr>
              <a:xfrm>
                <a:off x="3555100" y="1410613"/>
                <a:ext cx="25875" cy="64100"/>
              </a:xfrm>
              <a:custGeom>
                <a:avLst/>
                <a:gdLst/>
                <a:ahLst/>
                <a:cxnLst/>
                <a:rect l="l" t="t" r="r" b="b"/>
                <a:pathLst>
                  <a:path w="1035" h="2564" extrusionOk="0">
                    <a:moveTo>
                      <a:pt x="34" y="1635"/>
                    </a:moveTo>
                    <a:lnTo>
                      <a:pt x="34" y="1702"/>
                    </a:lnTo>
                    <a:cubicBezTo>
                      <a:pt x="1" y="1702"/>
                      <a:pt x="1" y="1668"/>
                      <a:pt x="34" y="1635"/>
                    </a:cubicBezTo>
                    <a:close/>
                    <a:moveTo>
                      <a:pt x="501" y="1"/>
                    </a:moveTo>
                    <a:cubicBezTo>
                      <a:pt x="201" y="34"/>
                      <a:pt x="1" y="301"/>
                      <a:pt x="1" y="601"/>
                    </a:cubicBezTo>
                    <a:lnTo>
                      <a:pt x="1" y="1768"/>
                    </a:lnTo>
                    <a:lnTo>
                      <a:pt x="1" y="1969"/>
                    </a:lnTo>
                    <a:cubicBezTo>
                      <a:pt x="1" y="2102"/>
                      <a:pt x="1" y="2202"/>
                      <a:pt x="68" y="2336"/>
                    </a:cubicBezTo>
                    <a:cubicBezTo>
                      <a:pt x="168" y="2469"/>
                      <a:pt x="268" y="2536"/>
                      <a:pt x="401" y="2536"/>
                    </a:cubicBezTo>
                    <a:cubicBezTo>
                      <a:pt x="440" y="2555"/>
                      <a:pt x="482" y="2563"/>
                      <a:pt x="524" y="2563"/>
                    </a:cubicBezTo>
                    <a:cubicBezTo>
                      <a:pt x="624" y="2563"/>
                      <a:pt x="721" y="2516"/>
                      <a:pt x="768" y="2469"/>
                    </a:cubicBezTo>
                    <a:cubicBezTo>
                      <a:pt x="902" y="2369"/>
                      <a:pt x="1002" y="2269"/>
                      <a:pt x="1002" y="2135"/>
                    </a:cubicBezTo>
                    <a:cubicBezTo>
                      <a:pt x="1035" y="1602"/>
                      <a:pt x="1035" y="1035"/>
                      <a:pt x="1035" y="468"/>
                    </a:cubicBezTo>
                    <a:cubicBezTo>
                      <a:pt x="1035" y="201"/>
                      <a:pt x="768" y="1"/>
                      <a:pt x="501" y="1"/>
                    </a:cubicBezTo>
                    <a:close/>
                  </a:path>
                </a:pathLst>
              </a:custGeom>
              <a:solidFill>
                <a:schemeClr val="lt1"/>
              </a:solid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endParaRPr sz="3734"/>
              </a:p>
            </p:txBody>
          </p:sp>
          <p:sp>
            <p:nvSpPr>
              <p:cNvPr id="20" name="Google Shape;405;p36">
                <a:extLst>
                  <a:ext uri="{FF2B5EF4-FFF2-40B4-BE49-F238E27FC236}">
                    <a16:creationId xmlns:a16="http://schemas.microsoft.com/office/drawing/2014/main" id="{A63D8D76-A69A-495D-86B5-F8D7AC540C10}"/>
                  </a:ext>
                </a:extLst>
              </p:cNvPr>
              <p:cNvSpPr/>
              <p:nvPr/>
            </p:nvSpPr>
            <p:spPr>
              <a:xfrm>
                <a:off x="3540925" y="1510688"/>
                <a:ext cx="36725" cy="73725"/>
              </a:xfrm>
              <a:custGeom>
                <a:avLst/>
                <a:gdLst/>
                <a:ahLst/>
                <a:cxnLst/>
                <a:rect l="l" t="t" r="r" b="b"/>
                <a:pathLst>
                  <a:path w="1469" h="2949" extrusionOk="0">
                    <a:moveTo>
                      <a:pt x="935" y="0"/>
                    </a:moveTo>
                    <a:cubicBezTo>
                      <a:pt x="668" y="34"/>
                      <a:pt x="468" y="201"/>
                      <a:pt x="434" y="467"/>
                    </a:cubicBezTo>
                    <a:cubicBezTo>
                      <a:pt x="301" y="1101"/>
                      <a:pt x="234" y="1702"/>
                      <a:pt x="68" y="2335"/>
                    </a:cubicBezTo>
                    <a:cubicBezTo>
                      <a:pt x="1" y="2469"/>
                      <a:pt x="68" y="2636"/>
                      <a:pt x="134" y="2702"/>
                    </a:cubicBezTo>
                    <a:cubicBezTo>
                      <a:pt x="201" y="2836"/>
                      <a:pt x="334" y="2936"/>
                      <a:pt x="468" y="2936"/>
                    </a:cubicBezTo>
                    <a:cubicBezTo>
                      <a:pt x="501" y="2944"/>
                      <a:pt x="537" y="2948"/>
                      <a:pt x="572" y="2948"/>
                    </a:cubicBezTo>
                    <a:cubicBezTo>
                      <a:pt x="678" y="2948"/>
                      <a:pt x="785" y="2911"/>
                      <a:pt x="835" y="2836"/>
                    </a:cubicBezTo>
                    <a:cubicBezTo>
                      <a:pt x="968" y="2769"/>
                      <a:pt x="1002" y="2636"/>
                      <a:pt x="1068" y="2502"/>
                    </a:cubicBezTo>
                    <a:cubicBezTo>
                      <a:pt x="1268" y="1868"/>
                      <a:pt x="1335" y="1268"/>
                      <a:pt x="1435" y="634"/>
                    </a:cubicBezTo>
                    <a:cubicBezTo>
                      <a:pt x="1469" y="334"/>
                      <a:pt x="1302" y="100"/>
                      <a:pt x="1002" y="0"/>
                    </a:cubicBezTo>
                    <a:close/>
                  </a:path>
                </a:pathLst>
              </a:custGeom>
              <a:solidFill>
                <a:schemeClr val="lt1"/>
              </a:solid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endParaRPr sz="3734"/>
              </a:p>
            </p:txBody>
          </p:sp>
          <p:sp>
            <p:nvSpPr>
              <p:cNvPr id="21" name="Google Shape;406;p36">
                <a:extLst>
                  <a:ext uri="{FF2B5EF4-FFF2-40B4-BE49-F238E27FC236}">
                    <a16:creationId xmlns:a16="http://schemas.microsoft.com/office/drawing/2014/main" id="{4F30E553-472F-4178-B365-DC02D69EAC48}"/>
                  </a:ext>
                </a:extLst>
              </p:cNvPr>
              <p:cNvSpPr/>
              <p:nvPr/>
            </p:nvSpPr>
            <p:spPr>
              <a:xfrm>
                <a:off x="3498400" y="1623063"/>
                <a:ext cx="47550" cy="66425"/>
              </a:xfrm>
              <a:custGeom>
                <a:avLst/>
                <a:gdLst/>
                <a:ahLst/>
                <a:cxnLst/>
                <a:rect l="l" t="t" r="r" b="b"/>
                <a:pathLst>
                  <a:path w="1902" h="2657" extrusionOk="0">
                    <a:moveTo>
                      <a:pt x="1299" y="0"/>
                    </a:moveTo>
                    <a:cubicBezTo>
                      <a:pt x="1082" y="0"/>
                      <a:pt x="952" y="74"/>
                      <a:pt x="868" y="242"/>
                    </a:cubicBezTo>
                    <a:cubicBezTo>
                      <a:pt x="668" y="809"/>
                      <a:pt x="434" y="1376"/>
                      <a:pt x="134" y="1877"/>
                    </a:cubicBezTo>
                    <a:cubicBezTo>
                      <a:pt x="1" y="2143"/>
                      <a:pt x="134" y="2477"/>
                      <a:pt x="368" y="2577"/>
                    </a:cubicBezTo>
                    <a:cubicBezTo>
                      <a:pt x="465" y="2626"/>
                      <a:pt x="563" y="2657"/>
                      <a:pt x="674" y="2657"/>
                    </a:cubicBezTo>
                    <a:cubicBezTo>
                      <a:pt x="714" y="2657"/>
                      <a:pt x="756" y="2653"/>
                      <a:pt x="801" y="2644"/>
                    </a:cubicBezTo>
                    <a:cubicBezTo>
                      <a:pt x="935" y="2577"/>
                      <a:pt x="1001" y="2510"/>
                      <a:pt x="1068" y="2377"/>
                    </a:cubicBezTo>
                    <a:cubicBezTo>
                      <a:pt x="1368" y="1877"/>
                      <a:pt x="1568" y="1310"/>
                      <a:pt x="1835" y="742"/>
                    </a:cubicBezTo>
                    <a:cubicBezTo>
                      <a:pt x="1869" y="642"/>
                      <a:pt x="1902" y="509"/>
                      <a:pt x="1869" y="342"/>
                    </a:cubicBezTo>
                    <a:cubicBezTo>
                      <a:pt x="1835" y="209"/>
                      <a:pt x="1735" y="75"/>
                      <a:pt x="1635" y="42"/>
                    </a:cubicBezTo>
                    <a:cubicBezTo>
                      <a:pt x="1535" y="9"/>
                      <a:pt x="1468" y="9"/>
                      <a:pt x="1435" y="9"/>
                    </a:cubicBezTo>
                    <a:cubicBezTo>
                      <a:pt x="1386" y="3"/>
                      <a:pt x="1341" y="0"/>
                      <a:pt x="1299" y="0"/>
                    </a:cubicBezTo>
                    <a:close/>
                  </a:path>
                </a:pathLst>
              </a:custGeom>
              <a:solidFill>
                <a:schemeClr val="lt1"/>
              </a:solid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endParaRPr sz="3734"/>
              </a:p>
            </p:txBody>
          </p:sp>
          <p:sp>
            <p:nvSpPr>
              <p:cNvPr id="22" name="Google Shape;407;p36">
                <a:extLst>
                  <a:ext uri="{FF2B5EF4-FFF2-40B4-BE49-F238E27FC236}">
                    <a16:creationId xmlns:a16="http://schemas.microsoft.com/office/drawing/2014/main" id="{6557BC83-31DB-4216-91CD-1F5D62376F07}"/>
                  </a:ext>
                </a:extLst>
              </p:cNvPr>
              <p:cNvSpPr/>
              <p:nvPr/>
            </p:nvSpPr>
            <p:spPr>
              <a:xfrm>
                <a:off x="3444200" y="1725838"/>
                <a:ext cx="53400" cy="59775"/>
              </a:xfrm>
              <a:custGeom>
                <a:avLst/>
                <a:gdLst/>
                <a:ahLst/>
                <a:cxnLst/>
                <a:rect l="l" t="t" r="r" b="b"/>
                <a:pathLst>
                  <a:path w="2136" h="2391" extrusionOk="0">
                    <a:moveTo>
                      <a:pt x="1535" y="1"/>
                    </a:moveTo>
                    <a:cubicBezTo>
                      <a:pt x="1335" y="1"/>
                      <a:pt x="1135" y="101"/>
                      <a:pt x="1034" y="267"/>
                    </a:cubicBezTo>
                    <a:cubicBezTo>
                      <a:pt x="968" y="401"/>
                      <a:pt x="868" y="568"/>
                      <a:pt x="801" y="701"/>
                    </a:cubicBezTo>
                    <a:cubicBezTo>
                      <a:pt x="601" y="968"/>
                      <a:pt x="367" y="1268"/>
                      <a:pt x="167" y="1535"/>
                    </a:cubicBezTo>
                    <a:cubicBezTo>
                      <a:pt x="0" y="1735"/>
                      <a:pt x="0" y="2069"/>
                      <a:pt x="201" y="2269"/>
                    </a:cubicBezTo>
                    <a:cubicBezTo>
                      <a:pt x="312" y="2348"/>
                      <a:pt x="454" y="2390"/>
                      <a:pt x="590" y="2390"/>
                    </a:cubicBezTo>
                    <a:cubicBezTo>
                      <a:pt x="739" y="2390"/>
                      <a:pt x="881" y="2340"/>
                      <a:pt x="968" y="2235"/>
                    </a:cubicBezTo>
                    <a:cubicBezTo>
                      <a:pt x="1335" y="1735"/>
                      <a:pt x="1702" y="1268"/>
                      <a:pt x="2002" y="734"/>
                    </a:cubicBezTo>
                    <a:cubicBezTo>
                      <a:pt x="2135" y="501"/>
                      <a:pt x="2002" y="167"/>
                      <a:pt x="1768" y="34"/>
                    </a:cubicBezTo>
                    <a:cubicBezTo>
                      <a:pt x="1668" y="1"/>
                      <a:pt x="1602" y="1"/>
                      <a:pt x="1535" y="1"/>
                    </a:cubicBezTo>
                    <a:close/>
                  </a:path>
                </a:pathLst>
              </a:custGeom>
              <a:solidFill>
                <a:schemeClr val="lt1"/>
              </a:solid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endParaRPr sz="3734"/>
              </a:p>
            </p:txBody>
          </p:sp>
          <p:sp>
            <p:nvSpPr>
              <p:cNvPr id="23" name="Google Shape;408;p36">
                <a:extLst>
                  <a:ext uri="{FF2B5EF4-FFF2-40B4-BE49-F238E27FC236}">
                    <a16:creationId xmlns:a16="http://schemas.microsoft.com/office/drawing/2014/main" id="{7926B11F-D10F-4A3D-A642-725B688C167B}"/>
                  </a:ext>
                </a:extLst>
              </p:cNvPr>
              <p:cNvSpPr/>
              <p:nvPr/>
            </p:nvSpPr>
            <p:spPr>
              <a:xfrm>
                <a:off x="3369975" y="1814238"/>
                <a:ext cx="60900" cy="65900"/>
              </a:xfrm>
              <a:custGeom>
                <a:avLst/>
                <a:gdLst/>
                <a:ahLst/>
                <a:cxnLst/>
                <a:rect l="l" t="t" r="r" b="b"/>
                <a:pathLst>
                  <a:path w="2436" h="2636" extrusionOk="0">
                    <a:moveTo>
                      <a:pt x="1902" y="0"/>
                    </a:moveTo>
                    <a:cubicBezTo>
                      <a:pt x="1769" y="0"/>
                      <a:pt x="1602" y="67"/>
                      <a:pt x="1568" y="167"/>
                    </a:cubicBezTo>
                    <a:cubicBezTo>
                      <a:pt x="1135" y="734"/>
                      <a:pt x="634" y="1235"/>
                      <a:pt x="134" y="1735"/>
                    </a:cubicBezTo>
                    <a:cubicBezTo>
                      <a:pt x="67" y="1835"/>
                      <a:pt x="1" y="2002"/>
                      <a:pt x="1" y="2135"/>
                    </a:cubicBezTo>
                    <a:cubicBezTo>
                      <a:pt x="1" y="2235"/>
                      <a:pt x="101" y="2369"/>
                      <a:pt x="167" y="2502"/>
                    </a:cubicBezTo>
                    <a:cubicBezTo>
                      <a:pt x="301" y="2569"/>
                      <a:pt x="434" y="2636"/>
                      <a:pt x="568" y="2636"/>
                    </a:cubicBezTo>
                    <a:cubicBezTo>
                      <a:pt x="668" y="2636"/>
                      <a:pt x="801" y="2536"/>
                      <a:pt x="901" y="2469"/>
                    </a:cubicBezTo>
                    <a:cubicBezTo>
                      <a:pt x="1402" y="1968"/>
                      <a:pt x="1902" y="1468"/>
                      <a:pt x="2302" y="868"/>
                    </a:cubicBezTo>
                    <a:cubicBezTo>
                      <a:pt x="2402" y="734"/>
                      <a:pt x="2436" y="634"/>
                      <a:pt x="2436" y="501"/>
                    </a:cubicBezTo>
                    <a:cubicBezTo>
                      <a:pt x="2436" y="367"/>
                      <a:pt x="2336" y="234"/>
                      <a:pt x="2269" y="134"/>
                    </a:cubicBezTo>
                    <a:cubicBezTo>
                      <a:pt x="2169" y="34"/>
                      <a:pt x="2069" y="0"/>
                      <a:pt x="1902" y="0"/>
                    </a:cubicBezTo>
                    <a:close/>
                  </a:path>
                </a:pathLst>
              </a:custGeom>
              <a:solidFill>
                <a:schemeClr val="lt1"/>
              </a:solid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endParaRPr sz="3734"/>
              </a:p>
            </p:txBody>
          </p:sp>
        </p:grpSp>
      </p:grpSp>
      <p:sp>
        <p:nvSpPr>
          <p:cNvPr id="26" name="TextBox 25">
            <a:extLst>
              <a:ext uri="{FF2B5EF4-FFF2-40B4-BE49-F238E27FC236}">
                <a16:creationId xmlns:a16="http://schemas.microsoft.com/office/drawing/2014/main" id="{ECBC20F4-28CF-47C9-894F-0B5F2651FAE2}"/>
              </a:ext>
            </a:extLst>
          </p:cNvPr>
          <p:cNvSpPr txBox="1"/>
          <p:nvPr/>
        </p:nvSpPr>
        <p:spPr>
          <a:xfrm>
            <a:off x="6490755" y="546567"/>
            <a:ext cx="6998442" cy="830997"/>
          </a:xfrm>
          <a:prstGeom prst="rect">
            <a:avLst/>
          </a:prstGeom>
          <a:noFill/>
        </p:spPr>
        <p:txBody>
          <a:bodyPr wrap="square" rtlCol="0">
            <a:spAutoFit/>
          </a:bodyPr>
          <a:lstStyle/>
          <a:p>
            <a:r>
              <a:rPr lang="en-US" sz="4800" dirty="0" err="1">
                <a:latin typeface="#9Slide03 SFU Grenoble" panose="00000500000000000000" pitchFamily="2" charset="0"/>
              </a:rPr>
              <a:t>Nối</a:t>
            </a:r>
            <a:r>
              <a:rPr lang="en-US" sz="4800" dirty="0">
                <a:latin typeface="#9Slide03 SFU Grenoble" panose="00000500000000000000" pitchFamily="2" charset="0"/>
              </a:rPr>
              <a:t> </a:t>
            </a:r>
            <a:r>
              <a:rPr lang="en-US" sz="4800" dirty="0" err="1">
                <a:latin typeface="#9Slide03 SFU Grenoble" panose="00000500000000000000" pitchFamily="2" charset="0"/>
              </a:rPr>
              <a:t>cột</a:t>
            </a:r>
            <a:r>
              <a:rPr lang="en-US" sz="4800" dirty="0">
                <a:latin typeface="#9Slide03 SFU Grenoble" panose="00000500000000000000" pitchFamily="2" charset="0"/>
              </a:rPr>
              <a:t> </a:t>
            </a:r>
            <a:r>
              <a:rPr lang="en-US" sz="4800" dirty="0" err="1">
                <a:latin typeface="#9Slide03 SFU Grenoble" panose="00000500000000000000" pitchFamily="2" charset="0"/>
              </a:rPr>
              <a:t>tương</a:t>
            </a:r>
            <a:r>
              <a:rPr lang="en-US" sz="4800" dirty="0">
                <a:latin typeface="#9Slide03 SFU Grenoble" panose="00000500000000000000" pitchFamily="2" charset="0"/>
              </a:rPr>
              <a:t> </a:t>
            </a:r>
            <a:r>
              <a:rPr lang="en-US" sz="4800" dirty="0" err="1">
                <a:latin typeface="#9Slide03 SFU Grenoble" panose="00000500000000000000" pitchFamily="2" charset="0"/>
              </a:rPr>
              <a:t>ứng</a:t>
            </a:r>
            <a:endParaRPr lang="en-US" sz="4800" dirty="0">
              <a:latin typeface="#9Slide03 SFU Grenoble" panose="00000500000000000000" pitchFamily="2" charset="0"/>
            </a:endParaRPr>
          </a:p>
        </p:txBody>
      </p:sp>
      <p:sp>
        <p:nvSpPr>
          <p:cNvPr id="30" name="TextBox 29">
            <a:extLst>
              <a:ext uri="{FF2B5EF4-FFF2-40B4-BE49-F238E27FC236}">
                <a16:creationId xmlns:a16="http://schemas.microsoft.com/office/drawing/2014/main" id="{F2DF2EBB-0E24-48E7-9345-A56425A4FEEC}"/>
              </a:ext>
            </a:extLst>
          </p:cNvPr>
          <p:cNvSpPr txBox="1"/>
          <p:nvPr/>
        </p:nvSpPr>
        <p:spPr>
          <a:xfrm>
            <a:off x="2654820" y="2526641"/>
            <a:ext cx="6212541" cy="415498"/>
          </a:xfrm>
          <a:prstGeom prst="rect">
            <a:avLst/>
          </a:prstGeom>
          <a:noFill/>
        </p:spPr>
        <p:txBody>
          <a:bodyPr wrap="square" rtlCol="0">
            <a:spAutoFit/>
          </a:bodyPr>
          <a:lstStyle/>
          <a:p>
            <a:endParaRPr lang="en-US" sz="2100"/>
          </a:p>
        </p:txBody>
      </p:sp>
      <p:sp>
        <p:nvSpPr>
          <p:cNvPr id="31" name="Google Shape;7978;p48">
            <a:extLst>
              <a:ext uri="{FF2B5EF4-FFF2-40B4-BE49-F238E27FC236}">
                <a16:creationId xmlns:a16="http://schemas.microsoft.com/office/drawing/2014/main" id="{4125BA26-5674-4CF2-AEBE-2BCE41F39A0F}"/>
              </a:ext>
            </a:extLst>
          </p:cNvPr>
          <p:cNvSpPr/>
          <p:nvPr/>
        </p:nvSpPr>
        <p:spPr>
          <a:xfrm>
            <a:off x="1883507" y="5617660"/>
            <a:ext cx="7603968" cy="1572110"/>
          </a:xfrm>
          <a:prstGeom prst="roundRect">
            <a:avLst>
              <a:gd name="adj" fmla="val 16667"/>
            </a:avLst>
          </a:prstGeom>
          <a:solidFill>
            <a:schemeClr val="accent1">
              <a:lumMod val="60000"/>
              <a:lumOff val="40000"/>
            </a:schemeClr>
          </a:solidFill>
          <a:ln w="28575">
            <a:solidFill>
              <a:srgbClr val="000000"/>
            </a:solidFill>
            <a:prstDash val="dash"/>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endParaRPr sz="4200">
              <a:latin typeface="Cambria" panose="02040503050406030204" pitchFamily="18" charset="0"/>
              <a:ea typeface="Cambria" panose="02040503050406030204" pitchFamily="18" charset="0"/>
            </a:endParaRPr>
          </a:p>
        </p:txBody>
      </p:sp>
      <p:sp>
        <p:nvSpPr>
          <p:cNvPr id="32" name="Google Shape;8014;p48">
            <a:extLst>
              <a:ext uri="{FF2B5EF4-FFF2-40B4-BE49-F238E27FC236}">
                <a16:creationId xmlns:a16="http://schemas.microsoft.com/office/drawing/2014/main" id="{4857ECB2-2BFB-4A2B-AA7A-7EC336647681}"/>
              </a:ext>
            </a:extLst>
          </p:cNvPr>
          <p:cNvSpPr txBox="1"/>
          <p:nvPr/>
        </p:nvSpPr>
        <p:spPr>
          <a:xfrm>
            <a:off x="1751275" y="5871060"/>
            <a:ext cx="7736201" cy="9468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en-US" sz="4200" dirty="0">
                <a:latin typeface="Cambria" panose="02040503050406030204" pitchFamily="18" charset="0"/>
                <a:ea typeface="Cambria" panose="02040503050406030204" pitchFamily="18" charset="0"/>
              </a:rPr>
              <a:t>Khi Hi –</a:t>
            </a:r>
            <a:r>
              <a:rPr lang="en-US" sz="4200" dirty="0" err="1">
                <a:latin typeface="Cambria" panose="02040503050406030204" pitchFamily="18" charset="0"/>
                <a:ea typeface="Cambria" panose="02040503050406030204" pitchFamily="18" charset="0"/>
              </a:rPr>
              <a:t>rô</a:t>
            </a:r>
            <a:r>
              <a:rPr lang="en-US" sz="4200" dirty="0">
                <a:latin typeface="Cambria" panose="02040503050406030204" pitchFamily="18" charset="0"/>
                <a:ea typeface="Cambria" panose="02040503050406030204" pitchFamily="18" charset="0"/>
              </a:rPr>
              <a:t> – </a:t>
            </a:r>
            <a:r>
              <a:rPr lang="en-US" sz="4200" dirty="0" err="1">
                <a:latin typeface="Cambria" panose="02040503050406030204" pitchFamily="18" charset="0"/>
                <a:ea typeface="Cambria" panose="02040503050406030204" pitchFamily="18" charset="0"/>
              </a:rPr>
              <a:t>si</a:t>
            </a:r>
            <a:r>
              <a:rPr lang="en-US" sz="4200" dirty="0">
                <a:latin typeface="Cambria" panose="02040503050406030204" pitchFamily="18" charset="0"/>
                <a:ea typeface="Cambria" panose="02040503050406030204" pitchFamily="18" charset="0"/>
              </a:rPr>
              <a:t> – ma….</a:t>
            </a:r>
            <a:r>
              <a:rPr lang="en-GB" altLang="vi-VN" sz="4200" dirty="0">
                <a:latin typeface="Cambria" panose="02040503050406030204" pitchFamily="18" charset="0"/>
                <a:ea typeface="Cambria" panose="02040503050406030204" pitchFamily="18" charset="0"/>
              </a:rPr>
              <a:t> </a:t>
            </a:r>
            <a:r>
              <a:rPr lang="en-GB" altLang="vi-VN" sz="4200" dirty="0" err="1">
                <a:latin typeface="Cambria" panose="02040503050406030204" pitchFamily="18" charset="0"/>
                <a:ea typeface="Cambria" panose="02040503050406030204" pitchFamily="18" charset="0"/>
              </a:rPr>
              <a:t>gấp</a:t>
            </a:r>
            <a:r>
              <a:rPr lang="en-GB" altLang="vi-VN" sz="4200" dirty="0">
                <a:latin typeface="Cambria" panose="02040503050406030204" pitchFamily="18" charset="0"/>
                <a:ea typeface="Cambria" panose="02040503050406030204" pitchFamily="18" charset="0"/>
              </a:rPr>
              <a:t> </a:t>
            </a:r>
            <a:r>
              <a:rPr lang="en-GB" altLang="vi-VN" sz="4200" dirty="0" err="1">
                <a:latin typeface="Cambria" panose="02040503050406030204" pitchFamily="18" charset="0"/>
                <a:ea typeface="Cambria" panose="02040503050406030204" pitchFamily="18" charset="0"/>
              </a:rPr>
              <a:t>được</a:t>
            </a:r>
            <a:r>
              <a:rPr lang="en-GB" altLang="vi-VN" sz="4200" dirty="0">
                <a:latin typeface="Cambria" panose="02040503050406030204" pitchFamily="18" charset="0"/>
                <a:ea typeface="Cambria" panose="02040503050406030204" pitchFamily="18" charset="0"/>
              </a:rPr>
              <a:t> 644 con.</a:t>
            </a:r>
            <a:endParaRPr lang="en-US" sz="4200" dirty="0">
              <a:latin typeface="Cambria" panose="02040503050406030204" pitchFamily="18" charset="0"/>
              <a:ea typeface="Cambria" panose="02040503050406030204" pitchFamily="18" charset="0"/>
            </a:endParaRPr>
          </a:p>
        </p:txBody>
      </p:sp>
      <p:sp>
        <p:nvSpPr>
          <p:cNvPr id="33" name="Google Shape;7976;p48">
            <a:extLst>
              <a:ext uri="{FF2B5EF4-FFF2-40B4-BE49-F238E27FC236}">
                <a16:creationId xmlns:a16="http://schemas.microsoft.com/office/drawing/2014/main" id="{A26150A4-BB57-4446-8AEE-650B79B2481C}"/>
              </a:ext>
            </a:extLst>
          </p:cNvPr>
          <p:cNvSpPr/>
          <p:nvPr/>
        </p:nvSpPr>
        <p:spPr>
          <a:xfrm>
            <a:off x="1904589" y="3902611"/>
            <a:ext cx="7497867" cy="1404158"/>
          </a:xfrm>
          <a:prstGeom prst="roundRect">
            <a:avLst>
              <a:gd name="adj" fmla="val 16667"/>
            </a:avLst>
          </a:prstGeom>
          <a:solidFill>
            <a:schemeClr val="accent1">
              <a:lumMod val="60000"/>
              <a:lumOff val="40000"/>
            </a:schemeClr>
          </a:solidFill>
          <a:ln w="28575">
            <a:solidFill>
              <a:srgbClr val="000000"/>
            </a:solidFill>
            <a:prstDash val="dash"/>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endParaRPr sz="4200">
              <a:latin typeface="Cambria" panose="02040503050406030204" pitchFamily="18" charset="0"/>
              <a:ea typeface="Cambria" panose="02040503050406030204" pitchFamily="18" charset="0"/>
            </a:endParaRPr>
          </a:p>
        </p:txBody>
      </p:sp>
      <p:sp>
        <p:nvSpPr>
          <p:cNvPr id="34" name="Google Shape;7977;p48">
            <a:extLst>
              <a:ext uri="{FF2B5EF4-FFF2-40B4-BE49-F238E27FC236}">
                <a16:creationId xmlns:a16="http://schemas.microsoft.com/office/drawing/2014/main" id="{E1FC9F61-83B9-4F6F-B66E-75C3996A132F}"/>
              </a:ext>
            </a:extLst>
          </p:cNvPr>
          <p:cNvSpPr/>
          <p:nvPr/>
        </p:nvSpPr>
        <p:spPr>
          <a:xfrm>
            <a:off x="1988501" y="2387101"/>
            <a:ext cx="6998444" cy="1040705"/>
          </a:xfrm>
          <a:prstGeom prst="roundRect">
            <a:avLst>
              <a:gd name="adj" fmla="val 16667"/>
            </a:avLst>
          </a:prstGeom>
          <a:solidFill>
            <a:schemeClr val="accent1">
              <a:lumMod val="60000"/>
              <a:lumOff val="40000"/>
            </a:schemeClr>
          </a:solidFill>
          <a:ln w="28575">
            <a:solidFill>
              <a:srgbClr val="000000"/>
            </a:solidFill>
            <a:prstDash val="dash"/>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endParaRPr sz="4200">
              <a:latin typeface="Cambria" panose="02040503050406030204" pitchFamily="18" charset="0"/>
              <a:ea typeface="Cambria" panose="02040503050406030204" pitchFamily="18" charset="0"/>
            </a:endParaRPr>
          </a:p>
        </p:txBody>
      </p:sp>
      <p:sp>
        <p:nvSpPr>
          <p:cNvPr id="35" name="Google Shape;7978;p48">
            <a:extLst>
              <a:ext uri="{FF2B5EF4-FFF2-40B4-BE49-F238E27FC236}">
                <a16:creationId xmlns:a16="http://schemas.microsoft.com/office/drawing/2014/main" id="{6B1B0A2F-6EC9-4C12-BA83-1DD5A482EE90}"/>
              </a:ext>
            </a:extLst>
          </p:cNvPr>
          <p:cNvSpPr/>
          <p:nvPr/>
        </p:nvSpPr>
        <p:spPr>
          <a:xfrm>
            <a:off x="1987339" y="7789361"/>
            <a:ext cx="7415117" cy="1200201"/>
          </a:xfrm>
          <a:prstGeom prst="roundRect">
            <a:avLst>
              <a:gd name="adj" fmla="val 16667"/>
            </a:avLst>
          </a:prstGeom>
          <a:solidFill>
            <a:schemeClr val="accent1">
              <a:lumMod val="60000"/>
              <a:lumOff val="40000"/>
            </a:schemeClr>
          </a:solidFill>
          <a:ln w="28575">
            <a:solidFill>
              <a:srgbClr val="000000"/>
            </a:solidFill>
            <a:prstDash val="dash"/>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endParaRPr sz="4200">
              <a:latin typeface="Cambria" panose="02040503050406030204" pitchFamily="18" charset="0"/>
              <a:ea typeface="Cambria" panose="02040503050406030204" pitchFamily="18" charset="0"/>
            </a:endParaRPr>
          </a:p>
        </p:txBody>
      </p:sp>
      <p:sp>
        <p:nvSpPr>
          <p:cNvPr id="36" name="Google Shape;8010;p48">
            <a:extLst>
              <a:ext uri="{FF2B5EF4-FFF2-40B4-BE49-F238E27FC236}">
                <a16:creationId xmlns:a16="http://schemas.microsoft.com/office/drawing/2014/main" id="{82DF6436-63BF-4449-BE2E-943D82FA7C91}"/>
              </a:ext>
            </a:extLst>
          </p:cNvPr>
          <p:cNvSpPr txBox="1"/>
          <p:nvPr/>
        </p:nvSpPr>
        <p:spPr>
          <a:xfrm>
            <a:off x="2505804" y="2339922"/>
            <a:ext cx="8545380" cy="1276464"/>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just" eaLnBrk="1" hangingPunct="1">
              <a:lnSpc>
                <a:spcPct val="100000"/>
              </a:lnSpc>
              <a:spcBef>
                <a:spcPct val="50000"/>
              </a:spcBef>
              <a:buClrTx/>
              <a:buFontTx/>
              <a:buNone/>
            </a:pPr>
            <a:r>
              <a:rPr lang="en-GB" altLang="vi-VN" sz="4200" dirty="0" err="1">
                <a:latin typeface="Cambria" panose="02040503050406030204" pitchFamily="18" charset="0"/>
              </a:rPr>
              <a:t>Từ</a:t>
            </a:r>
            <a:r>
              <a:rPr lang="en-GB" altLang="vi-VN" sz="4200" dirty="0">
                <a:latin typeface="Cambria" panose="02040503050406030204" pitchFamily="18" charset="0"/>
              </a:rPr>
              <a:t> </a:t>
            </a:r>
            <a:r>
              <a:rPr lang="en-GB" altLang="vi-VN" sz="4200" dirty="0" err="1">
                <a:latin typeface="Cambria" panose="02040503050406030204" pitchFamily="18" charset="0"/>
              </a:rPr>
              <a:t>đầu</a:t>
            </a:r>
            <a:r>
              <a:rPr lang="en-GB" altLang="vi-VN" sz="4200" dirty="0">
                <a:latin typeface="Cambria" panose="02040503050406030204" pitchFamily="18" charset="0"/>
              </a:rPr>
              <a:t> ….. </a:t>
            </a:r>
            <a:r>
              <a:rPr lang="en-GB" altLang="vi-VN" sz="4200" dirty="0" err="1">
                <a:latin typeface="Cambria" panose="02040503050406030204" pitchFamily="18" charset="0"/>
              </a:rPr>
              <a:t>xuống</a:t>
            </a:r>
            <a:r>
              <a:rPr lang="en-GB" altLang="vi-VN" sz="4200" dirty="0">
                <a:latin typeface="Cambria" panose="02040503050406030204" pitchFamily="18" charset="0"/>
              </a:rPr>
              <a:t> </a:t>
            </a:r>
            <a:r>
              <a:rPr lang="en-GB" altLang="vi-VN" sz="4200" dirty="0" err="1">
                <a:latin typeface="Cambria" panose="02040503050406030204" pitchFamily="18" charset="0"/>
              </a:rPr>
              <a:t>Nhật</a:t>
            </a:r>
            <a:r>
              <a:rPr lang="en-GB" altLang="vi-VN" sz="4200" dirty="0">
                <a:latin typeface="Cambria" panose="02040503050406030204" pitchFamily="18" charset="0"/>
              </a:rPr>
              <a:t> </a:t>
            </a:r>
            <a:r>
              <a:rPr lang="en-GB" altLang="vi-VN" sz="4200" dirty="0" err="1">
                <a:latin typeface="Cambria" panose="02040503050406030204" pitchFamily="18" charset="0"/>
              </a:rPr>
              <a:t>Bản</a:t>
            </a:r>
            <a:r>
              <a:rPr lang="en-GB" altLang="vi-VN" sz="4200" dirty="0">
                <a:latin typeface="Cambria" panose="02040503050406030204" pitchFamily="18" charset="0"/>
              </a:rPr>
              <a:t>.</a:t>
            </a:r>
          </a:p>
        </p:txBody>
      </p:sp>
      <p:sp>
        <p:nvSpPr>
          <p:cNvPr id="37" name="Google Shape;8013;p48">
            <a:extLst>
              <a:ext uri="{FF2B5EF4-FFF2-40B4-BE49-F238E27FC236}">
                <a16:creationId xmlns:a16="http://schemas.microsoft.com/office/drawing/2014/main" id="{E81D1876-BE50-4EF2-8A1F-8388A6AE7A06}"/>
              </a:ext>
            </a:extLst>
          </p:cNvPr>
          <p:cNvSpPr txBox="1"/>
          <p:nvPr/>
        </p:nvSpPr>
        <p:spPr>
          <a:xfrm>
            <a:off x="1408375" y="3625200"/>
            <a:ext cx="7393301" cy="9468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eaLnBrk="1" hangingPunct="1">
              <a:lnSpc>
                <a:spcPct val="100000"/>
              </a:lnSpc>
              <a:spcBef>
                <a:spcPct val="50000"/>
              </a:spcBef>
              <a:buClrTx/>
              <a:buFontTx/>
              <a:buNone/>
            </a:pPr>
            <a:r>
              <a:rPr lang="en-GB" altLang="vi-VN" sz="4200" dirty="0">
                <a:latin typeface="Cambria" panose="02040503050406030204" pitchFamily="18" charset="0"/>
              </a:rPr>
              <a:t>Hai </a:t>
            </a:r>
            <a:r>
              <a:rPr lang="en-GB" altLang="vi-VN" sz="4200" dirty="0" err="1">
                <a:latin typeface="Cambria" panose="02040503050406030204" pitchFamily="18" charset="0"/>
              </a:rPr>
              <a:t>quả</a:t>
            </a:r>
            <a:r>
              <a:rPr lang="en-GB" altLang="vi-VN" sz="4200" dirty="0">
                <a:latin typeface="Cambria" panose="02040503050406030204" pitchFamily="18" charset="0"/>
              </a:rPr>
              <a:t> </a:t>
            </a:r>
            <a:r>
              <a:rPr lang="en-GB" altLang="vi-VN" sz="4200" dirty="0" err="1">
                <a:latin typeface="Cambria" panose="02040503050406030204" pitchFamily="18" charset="0"/>
              </a:rPr>
              <a:t>bom</a:t>
            </a:r>
            <a:r>
              <a:rPr lang="en-GB" altLang="vi-VN" sz="4200" dirty="0">
                <a:latin typeface="Cambria" panose="02040503050406030204" pitchFamily="18" charset="0"/>
              </a:rPr>
              <a:t>….. </a:t>
            </a:r>
            <a:r>
              <a:rPr lang="en-GB" altLang="vi-VN" sz="4200" dirty="0" err="1">
                <a:latin typeface="Cambria" panose="02040503050406030204" pitchFamily="18" charset="0"/>
              </a:rPr>
              <a:t>phóng</a:t>
            </a:r>
            <a:r>
              <a:rPr lang="en-GB" altLang="vi-VN" sz="4200" dirty="0">
                <a:latin typeface="Cambria" panose="02040503050406030204" pitchFamily="18" charset="0"/>
              </a:rPr>
              <a:t> </a:t>
            </a:r>
            <a:r>
              <a:rPr lang="en-GB" altLang="vi-VN" sz="4200" dirty="0" err="1">
                <a:latin typeface="Cambria" panose="02040503050406030204" pitchFamily="18" charset="0"/>
              </a:rPr>
              <a:t>xạ</a:t>
            </a:r>
            <a:r>
              <a:rPr lang="en-GB" altLang="vi-VN" sz="4200" dirty="0">
                <a:latin typeface="Cambria" panose="02040503050406030204" pitchFamily="18" charset="0"/>
              </a:rPr>
              <a:t> </a:t>
            </a:r>
            <a:r>
              <a:rPr lang="en-GB" altLang="vi-VN" sz="4200" dirty="0" err="1">
                <a:latin typeface="Cambria" panose="02040503050406030204" pitchFamily="18" charset="0"/>
              </a:rPr>
              <a:t>nguyên</a:t>
            </a:r>
            <a:r>
              <a:rPr lang="en-GB" altLang="vi-VN" sz="4200" dirty="0">
                <a:latin typeface="Cambria" panose="02040503050406030204" pitchFamily="18" charset="0"/>
              </a:rPr>
              <a:t> </a:t>
            </a:r>
            <a:r>
              <a:rPr lang="en-GB" altLang="vi-VN" sz="4200" dirty="0" err="1">
                <a:latin typeface="Cambria" panose="02040503050406030204" pitchFamily="18" charset="0"/>
              </a:rPr>
              <a:t>tử</a:t>
            </a:r>
            <a:endParaRPr lang="en-GB" altLang="vi-VN" sz="4200" dirty="0">
              <a:latin typeface="Cambria" panose="02040503050406030204" pitchFamily="18" charset="0"/>
            </a:endParaRPr>
          </a:p>
        </p:txBody>
      </p:sp>
      <p:sp>
        <p:nvSpPr>
          <p:cNvPr id="38" name="Google Shape;8014;p48">
            <a:extLst>
              <a:ext uri="{FF2B5EF4-FFF2-40B4-BE49-F238E27FC236}">
                <a16:creationId xmlns:a16="http://schemas.microsoft.com/office/drawing/2014/main" id="{E27DEC69-9B1D-4059-B4FB-E71A18588703}"/>
              </a:ext>
            </a:extLst>
          </p:cNvPr>
          <p:cNvSpPr txBox="1"/>
          <p:nvPr/>
        </p:nvSpPr>
        <p:spPr>
          <a:xfrm>
            <a:off x="2367069" y="7905216"/>
            <a:ext cx="14204514" cy="9468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nSpc>
                <a:spcPct val="115000"/>
              </a:lnSpc>
              <a:spcAft>
                <a:spcPts val="3200"/>
              </a:spcAft>
            </a:pPr>
            <a:r>
              <a:rPr lang="en-GB" altLang="vi-VN" sz="4200" dirty="0" err="1">
                <a:latin typeface="Cambria" panose="02040503050406030204" pitchFamily="18" charset="0"/>
              </a:rPr>
              <a:t>Xúc</a:t>
            </a:r>
            <a:r>
              <a:rPr lang="en-GB" altLang="vi-VN" sz="4200" dirty="0">
                <a:latin typeface="Cambria" panose="02040503050406030204" pitchFamily="18" charset="0"/>
              </a:rPr>
              <a:t> </a:t>
            </a:r>
            <a:r>
              <a:rPr lang="en-GB" altLang="vi-VN" sz="4200" dirty="0" err="1">
                <a:latin typeface="Cambria" panose="02040503050406030204" pitchFamily="18" charset="0"/>
              </a:rPr>
              <a:t>động</a:t>
            </a:r>
            <a:r>
              <a:rPr lang="en-GB" altLang="vi-VN" sz="4200" dirty="0">
                <a:latin typeface="Cambria" panose="02040503050406030204" pitchFamily="18" charset="0"/>
              </a:rPr>
              <a:t> ….. </a:t>
            </a:r>
            <a:r>
              <a:rPr lang="en-GB" altLang="vi-VN" sz="4200" dirty="0" err="1">
                <a:latin typeface="Cambria" panose="02040503050406030204" pitchFamily="18" charset="0"/>
              </a:rPr>
              <a:t>hòa</a:t>
            </a:r>
            <a:r>
              <a:rPr lang="en-GB" altLang="vi-VN" sz="4200" dirty="0">
                <a:latin typeface="Cambria" panose="02040503050406030204" pitchFamily="18" charset="0"/>
              </a:rPr>
              <a:t> </a:t>
            </a:r>
            <a:r>
              <a:rPr lang="en-GB" altLang="vi-VN" sz="4200" dirty="0" err="1">
                <a:latin typeface="Cambria" panose="02040503050406030204" pitchFamily="18" charset="0"/>
              </a:rPr>
              <a:t>bình</a:t>
            </a:r>
            <a:endParaRPr sz="3600" dirty="0">
              <a:latin typeface="Merriweather Sans"/>
              <a:ea typeface="Merriweather Sans"/>
              <a:cs typeface="Merriweather Sans"/>
              <a:sym typeface="Merriweather Sans"/>
            </a:endParaRPr>
          </a:p>
        </p:txBody>
      </p:sp>
      <p:grpSp>
        <p:nvGrpSpPr>
          <p:cNvPr id="39" name="Google Shape;8131;p51">
            <a:extLst>
              <a:ext uri="{FF2B5EF4-FFF2-40B4-BE49-F238E27FC236}">
                <a16:creationId xmlns:a16="http://schemas.microsoft.com/office/drawing/2014/main" id="{185E362D-AA6F-4616-ACF8-3A8539D4E915}"/>
              </a:ext>
            </a:extLst>
          </p:cNvPr>
          <p:cNvGrpSpPr/>
          <p:nvPr/>
        </p:nvGrpSpPr>
        <p:grpSpPr>
          <a:xfrm>
            <a:off x="803928" y="2569607"/>
            <a:ext cx="864747" cy="923504"/>
            <a:chOff x="1306125" y="1588468"/>
            <a:chExt cx="505800" cy="563433"/>
          </a:xfrm>
        </p:grpSpPr>
        <p:sp>
          <p:nvSpPr>
            <p:cNvPr id="40" name="Google Shape;8132;p51">
              <a:extLst>
                <a:ext uri="{FF2B5EF4-FFF2-40B4-BE49-F238E27FC236}">
                  <a16:creationId xmlns:a16="http://schemas.microsoft.com/office/drawing/2014/main" id="{E11CB7B9-7977-4DAE-93C3-956D13BC099A}"/>
                </a:ext>
              </a:extLst>
            </p:cNvPr>
            <p:cNvSpPr/>
            <p:nvPr/>
          </p:nvSpPr>
          <p:spPr>
            <a:xfrm>
              <a:off x="1306125" y="1646100"/>
              <a:ext cx="505800" cy="505800"/>
            </a:xfrm>
            <a:prstGeom prst="ellipse">
              <a:avLst/>
            </a:prstGeom>
            <a:solidFill>
              <a:srgbClr val="F9FFF7"/>
            </a:solid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endParaRPr sz="3734"/>
            </a:p>
          </p:txBody>
        </p:sp>
        <p:sp>
          <p:nvSpPr>
            <p:cNvPr id="41" name="Google Shape;8133;p51">
              <a:extLst>
                <a:ext uri="{FF2B5EF4-FFF2-40B4-BE49-F238E27FC236}">
                  <a16:creationId xmlns:a16="http://schemas.microsoft.com/office/drawing/2014/main" id="{434B8F56-D6F2-4B56-AF25-9C1E7A1384D3}"/>
                </a:ext>
              </a:extLst>
            </p:cNvPr>
            <p:cNvSpPr/>
            <p:nvPr/>
          </p:nvSpPr>
          <p:spPr>
            <a:xfrm>
              <a:off x="1446313" y="1588468"/>
              <a:ext cx="225606" cy="393124"/>
            </a:xfrm>
            <a:custGeom>
              <a:avLst/>
              <a:gdLst/>
              <a:ahLst/>
              <a:cxnLst/>
              <a:rect l="l" t="t" r="r" b="b"/>
              <a:pathLst>
                <a:path w="5585" h="9732" extrusionOk="0">
                  <a:moveTo>
                    <a:pt x="3286" y="0"/>
                  </a:moveTo>
                  <a:cubicBezTo>
                    <a:pt x="2662" y="0"/>
                    <a:pt x="1923" y="209"/>
                    <a:pt x="1481" y="418"/>
                  </a:cubicBezTo>
                  <a:cubicBezTo>
                    <a:pt x="1401" y="454"/>
                    <a:pt x="196" y="2631"/>
                    <a:pt x="89" y="3139"/>
                  </a:cubicBezTo>
                  <a:cubicBezTo>
                    <a:pt x="1" y="3566"/>
                    <a:pt x="826" y="4485"/>
                    <a:pt x="1258" y="4485"/>
                  </a:cubicBezTo>
                  <a:cubicBezTo>
                    <a:pt x="1305" y="4485"/>
                    <a:pt x="1347" y="4474"/>
                    <a:pt x="1383" y="4451"/>
                  </a:cubicBezTo>
                  <a:cubicBezTo>
                    <a:pt x="2133" y="3956"/>
                    <a:pt x="2419" y="3018"/>
                    <a:pt x="2484" y="3018"/>
                  </a:cubicBezTo>
                  <a:cubicBezTo>
                    <a:pt x="2492" y="3018"/>
                    <a:pt x="2496" y="3031"/>
                    <a:pt x="2498" y="3059"/>
                  </a:cubicBezTo>
                  <a:cubicBezTo>
                    <a:pt x="2605" y="4469"/>
                    <a:pt x="2632" y="9170"/>
                    <a:pt x="3328" y="9678"/>
                  </a:cubicBezTo>
                  <a:cubicBezTo>
                    <a:pt x="3378" y="9716"/>
                    <a:pt x="3478" y="9732"/>
                    <a:pt x="3604" y="9732"/>
                  </a:cubicBezTo>
                  <a:cubicBezTo>
                    <a:pt x="4079" y="9732"/>
                    <a:pt x="4940" y="9509"/>
                    <a:pt x="5067" y="9375"/>
                  </a:cubicBezTo>
                  <a:cubicBezTo>
                    <a:pt x="5585" y="8831"/>
                    <a:pt x="4470" y="427"/>
                    <a:pt x="4077" y="178"/>
                  </a:cubicBezTo>
                  <a:cubicBezTo>
                    <a:pt x="3874" y="51"/>
                    <a:pt x="3594" y="0"/>
                    <a:pt x="3286" y="0"/>
                  </a:cubicBezTo>
                  <a:close/>
                </a:path>
              </a:pathLst>
            </a:custGeom>
            <a:solidFill>
              <a:srgbClr val="FFCC75"/>
            </a:solid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endParaRPr sz="3734"/>
            </a:p>
          </p:txBody>
        </p:sp>
      </p:grpSp>
      <p:grpSp>
        <p:nvGrpSpPr>
          <p:cNvPr id="42" name="Google Shape;8134;p51">
            <a:extLst>
              <a:ext uri="{FF2B5EF4-FFF2-40B4-BE49-F238E27FC236}">
                <a16:creationId xmlns:a16="http://schemas.microsoft.com/office/drawing/2014/main" id="{0DC4878B-BB42-49BC-8EF4-337C92242ADB}"/>
              </a:ext>
            </a:extLst>
          </p:cNvPr>
          <p:cNvGrpSpPr/>
          <p:nvPr/>
        </p:nvGrpSpPr>
        <p:grpSpPr>
          <a:xfrm>
            <a:off x="940436" y="3975347"/>
            <a:ext cx="864747" cy="924939"/>
            <a:chOff x="3316725" y="1587604"/>
            <a:chExt cx="505800" cy="564309"/>
          </a:xfrm>
        </p:grpSpPr>
        <p:sp>
          <p:nvSpPr>
            <p:cNvPr id="43" name="Google Shape;8135;p51">
              <a:extLst>
                <a:ext uri="{FF2B5EF4-FFF2-40B4-BE49-F238E27FC236}">
                  <a16:creationId xmlns:a16="http://schemas.microsoft.com/office/drawing/2014/main" id="{AA984286-6DD6-46B5-9ACF-DC1780B804D4}"/>
                </a:ext>
              </a:extLst>
            </p:cNvPr>
            <p:cNvSpPr/>
            <p:nvPr/>
          </p:nvSpPr>
          <p:spPr>
            <a:xfrm>
              <a:off x="3316725" y="1646113"/>
              <a:ext cx="505800" cy="505800"/>
            </a:xfrm>
            <a:prstGeom prst="ellipse">
              <a:avLst/>
            </a:prstGeom>
            <a:solidFill>
              <a:srgbClr val="F9FFF7"/>
            </a:solid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endParaRPr sz="3734"/>
            </a:p>
          </p:txBody>
        </p:sp>
        <p:sp>
          <p:nvSpPr>
            <p:cNvPr id="44" name="Google Shape;8136;p51">
              <a:extLst>
                <a:ext uri="{FF2B5EF4-FFF2-40B4-BE49-F238E27FC236}">
                  <a16:creationId xmlns:a16="http://schemas.microsoft.com/office/drawing/2014/main" id="{E1E97FD1-E24F-43CD-A21C-5AB8A634B99D}"/>
                </a:ext>
              </a:extLst>
            </p:cNvPr>
            <p:cNvSpPr/>
            <p:nvPr/>
          </p:nvSpPr>
          <p:spPr>
            <a:xfrm>
              <a:off x="3427657" y="1587604"/>
              <a:ext cx="283977" cy="394861"/>
            </a:xfrm>
            <a:custGeom>
              <a:avLst/>
              <a:gdLst/>
              <a:ahLst/>
              <a:cxnLst/>
              <a:rect l="l" t="t" r="r" b="b"/>
              <a:pathLst>
                <a:path w="7030" h="9775" extrusionOk="0">
                  <a:moveTo>
                    <a:pt x="2914" y="0"/>
                  </a:moveTo>
                  <a:cubicBezTo>
                    <a:pt x="2420" y="0"/>
                    <a:pt x="1873" y="121"/>
                    <a:pt x="1275" y="413"/>
                  </a:cubicBezTo>
                  <a:cubicBezTo>
                    <a:pt x="329" y="876"/>
                    <a:pt x="89" y="2331"/>
                    <a:pt x="26" y="3241"/>
                  </a:cubicBezTo>
                  <a:cubicBezTo>
                    <a:pt x="1" y="3579"/>
                    <a:pt x="264" y="3877"/>
                    <a:pt x="602" y="3877"/>
                  </a:cubicBezTo>
                  <a:cubicBezTo>
                    <a:pt x="621" y="3877"/>
                    <a:pt x="640" y="3876"/>
                    <a:pt x="659" y="3874"/>
                  </a:cubicBezTo>
                  <a:cubicBezTo>
                    <a:pt x="1908" y="3749"/>
                    <a:pt x="1311" y="2134"/>
                    <a:pt x="2702" y="2116"/>
                  </a:cubicBezTo>
                  <a:cubicBezTo>
                    <a:pt x="2705" y="2116"/>
                    <a:pt x="2708" y="2116"/>
                    <a:pt x="2711" y="2116"/>
                  </a:cubicBezTo>
                  <a:cubicBezTo>
                    <a:pt x="4147" y="2116"/>
                    <a:pt x="3968" y="4321"/>
                    <a:pt x="3211" y="4989"/>
                  </a:cubicBezTo>
                  <a:cubicBezTo>
                    <a:pt x="2051" y="6024"/>
                    <a:pt x="1088" y="6051"/>
                    <a:pt x="918" y="6934"/>
                  </a:cubicBezTo>
                  <a:cubicBezTo>
                    <a:pt x="526" y="8959"/>
                    <a:pt x="865" y="9681"/>
                    <a:pt x="1320" y="9690"/>
                  </a:cubicBezTo>
                  <a:cubicBezTo>
                    <a:pt x="1670" y="9700"/>
                    <a:pt x="2995" y="9775"/>
                    <a:pt x="4225" y="9775"/>
                  </a:cubicBezTo>
                  <a:cubicBezTo>
                    <a:pt x="5311" y="9775"/>
                    <a:pt x="6325" y="9716"/>
                    <a:pt x="6530" y="9503"/>
                  </a:cubicBezTo>
                  <a:cubicBezTo>
                    <a:pt x="7029" y="9003"/>
                    <a:pt x="6967" y="7549"/>
                    <a:pt x="6565" y="7371"/>
                  </a:cubicBezTo>
                  <a:cubicBezTo>
                    <a:pt x="6326" y="7260"/>
                    <a:pt x="5928" y="7218"/>
                    <a:pt x="5480" y="7218"/>
                  </a:cubicBezTo>
                  <a:cubicBezTo>
                    <a:pt x="4842" y="7218"/>
                    <a:pt x="4102" y="7303"/>
                    <a:pt x="3568" y="7398"/>
                  </a:cubicBezTo>
                  <a:cubicBezTo>
                    <a:pt x="3555" y="7400"/>
                    <a:pt x="3543" y="7401"/>
                    <a:pt x="3531" y="7401"/>
                  </a:cubicBezTo>
                  <a:cubicBezTo>
                    <a:pt x="3360" y="7401"/>
                    <a:pt x="3284" y="7168"/>
                    <a:pt x="3434" y="7068"/>
                  </a:cubicBezTo>
                  <a:cubicBezTo>
                    <a:pt x="5138" y="5988"/>
                    <a:pt x="6708" y="3464"/>
                    <a:pt x="5691" y="1715"/>
                  </a:cubicBezTo>
                  <a:cubicBezTo>
                    <a:pt x="5232" y="922"/>
                    <a:pt x="4279" y="0"/>
                    <a:pt x="2914" y="0"/>
                  </a:cubicBezTo>
                  <a:close/>
                </a:path>
              </a:pathLst>
            </a:custGeom>
            <a:solidFill>
              <a:srgbClr val="EC6D4B"/>
            </a:solid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endParaRPr sz="3734"/>
            </a:p>
          </p:txBody>
        </p:sp>
      </p:grpSp>
      <p:grpSp>
        <p:nvGrpSpPr>
          <p:cNvPr id="45" name="Google Shape;8137;p51">
            <a:extLst>
              <a:ext uri="{FF2B5EF4-FFF2-40B4-BE49-F238E27FC236}">
                <a16:creationId xmlns:a16="http://schemas.microsoft.com/office/drawing/2014/main" id="{7DDC0062-03C9-4366-ABC6-A602715F3338}"/>
              </a:ext>
            </a:extLst>
          </p:cNvPr>
          <p:cNvGrpSpPr/>
          <p:nvPr/>
        </p:nvGrpSpPr>
        <p:grpSpPr>
          <a:xfrm>
            <a:off x="840479" y="6034210"/>
            <a:ext cx="864747" cy="945728"/>
            <a:chOff x="5396400" y="1574921"/>
            <a:chExt cx="505800" cy="576992"/>
          </a:xfrm>
        </p:grpSpPr>
        <p:sp>
          <p:nvSpPr>
            <p:cNvPr id="46" name="Google Shape;8138;p51">
              <a:extLst>
                <a:ext uri="{FF2B5EF4-FFF2-40B4-BE49-F238E27FC236}">
                  <a16:creationId xmlns:a16="http://schemas.microsoft.com/office/drawing/2014/main" id="{A9FAC1BF-2639-48D7-AA06-3FCD2C7DEEBE}"/>
                </a:ext>
              </a:extLst>
            </p:cNvPr>
            <p:cNvSpPr/>
            <p:nvPr/>
          </p:nvSpPr>
          <p:spPr>
            <a:xfrm>
              <a:off x="5396400" y="1646113"/>
              <a:ext cx="505800" cy="505800"/>
            </a:xfrm>
            <a:prstGeom prst="ellipse">
              <a:avLst/>
            </a:prstGeom>
            <a:solidFill>
              <a:srgbClr val="F9FFF7"/>
            </a:solid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endParaRPr sz="3734"/>
            </a:p>
          </p:txBody>
        </p:sp>
        <p:sp>
          <p:nvSpPr>
            <p:cNvPr id="47" name="Google Shape;8139;p51">
              <a:extLst>
                <a:ext uri="{FF2B5EF4-FFF2-40B4-BE49-F238E27FC236}">
                  <a16:creationId xmlns:a16="http://schemas.microsoft.com/office/drawing/2014/main" id="{17515E93-408B-4E5A-8867-341AA5DBEB8E}"/>
                </a:ext>
              </a:extLst>
            </p:cNvPr>
            <p:cNvSpPr/>
            <p:nvPr/>
          </p:nvSpPr>
          <p:spPr>
            <a:xfrm>
              <a:off x="5467353" y="1574921"/>
              <a:ext cx="298761" cy="420270"/>
            </a:xfrm>
            <a:custGeom>
              <a:avLst/>
              <a:gdLst/>
              <a:ahLst/>
              <a:cxnLst/>
              <a:rect l="l" t="t" r="r" b="b"/>
              <a:pathLst>
                <a:path w="7396" h="10404" extrusionOk="0">
                  <a:moveTo>
                    <a:pt x="3727" y="0"/>
                  </a:moveTo>
                  <a:cubicBezTo>
                    <a:pt x="2369" y="0"/>
                    <a:pt x="1053" y="538"/>
                    <a:pt x="1258" y="1847"/>
                  </a:cubicBezTo>
                  <a:cubicBezTo>
                    <a:pt x="1280" y="1991"/>
                    <a:pt x="1432" y="2040"/>
                    <a:pt x="1661" y="2040"/>
                  </a:cubicBezTo>
                  <a:cubicBezTo>
                    <a:pt x="2156" y="2040"/>
                    <a:pt x="3011" y="1810"/>
                    <a:pt x="3677" y="1810"/>
                  </a:cubicBezTo>
                  <a:cubicBezTo>
                    <a:pt x="4364" y="1810"/>
                    <a:pt x="4850" y="2055"/>
                    <a:pt x="4532" y="3051"/>
                  </a:cubicBezTo>
                  <a:cubicBezTo>
                    <a:pt x="4015" y="4639"/>
                    <a:pt x="1098" y="4024"/>
                    <a:pt x="1115" y="5291"/>
                  </a:cubicBezTo>
                  <a:cubicBezTo>
                    <a:pt x="1133" y="6522"/>
                    <a:pt x="5853" y="5986"/>
                    <a:pt x="4416" y="8154"/>
                  </a:cubicBezTo>
                  <a:cubicBezTo>
                    <a:pt x="3515" y="9528"/>
                    <a:pt x="0" y="7985"/>
                    <a:pt x="1570" y="9787"/>
                  </a:cubicBezTo>
                  <a:cubicBezTo>
                    <a:pt x="1951" y="10228"/>
                    <a:pt x="2714" y="10403"/>
                    <a:pt x="3476" y="10403"/>
                  </a:cubicBezTo>
                  <a:cubicBezTo>
                    <a:pt x="4178" y="10403"/>
                    <a:pt x="4879" y="10254"/>
                    <a:pt x="5282" y="10028"/>
                  </a:cubicBezTo>
                  <a:cubicBezTo>
                    <a:pt x="6762" y="9180"/>
                    <a:pt x="7396" y="8324"/>
                    <a:pt x="6638" y="6566"/>
                  </a:cubicBezTo>
                  <a:cubicBezTo>
                    <a:pt x="6236" y="5621"/>
                    <a:pt x="5183" y="5603"/>
                    <a:pt x="5255" y="5076"/>
                  </a:cubicBezTo>
                  <a:cubicBezTo>
                    <a:pt x="5282" y="4880"/>
                    <a:pt x="6093" y="4407"/>
                    <a:pt x="6441" y="3319"/>
                  </a:cubicBezTo>
                  <a:cubicBezTo>
                    <a:pt x="6709" y="2498"/>
                    <a:pt x="6762" y="1401"/>
                    <a:pt x="6209" y="785"/>
                  </a:cubicBezTo>
                  <a:cubicBezTo>
                    <a:pt x="5755" y="293"/>
                    <a:pt x="4729" y="0"/>
                    <a:pt x="3727" y="0"/>
                  </a:cubicBezTo>
                  <a:close/>
                </a:path>
              </a:pathLst>
            </a:custGeom>
            <a:solidFill>
              <a:srgbClr val="00A9AA"/>
            </a:solid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endParaRPr sz="3734"/>
            </a:p>
          </p:txBody>
        </p:sp>
      </p:grpSp>
      <p:grpSp>
        <p:nvGrpSpPr>
          <p:cNvPr id="48" name="Google Shape;8140;p51">
            <a:extLst>
              <a:ext uri="{FF2B5EF4-FFF2-40B4-BE49-F238E27FC236}">
                <a16:creationId xmlns:a16="http://schemas.microsoft.com/office/drawing/2014/main" id="{6586C667-828E-4775-8774-D1D08467BB35}"/>
              </a:ext>
            </a:extLst>
          </p:cNvPr>
          <p:cNvGrpSpPr/>
          <p:nvPr/>
        </p:nvGrpSpPr>
        <p:grpSpPr>
          <a:xfrm>
            <a:off x="891485" y="7993266"/>
            <a:ext cx="864747" cy="946800"/>
            <a:chOff x="7332013" y="1574267"/>
            <a:chExt cx="505800" cy="577646"/>
          </a:xfrm>
        </p:grpSpPr>
        <p:sp>
          <p:nvSpPr>
            <p:cNvPr id="49" name="Google Shape;8141;p51">
              <a:extLst>
                <a:ext uri="{FF2B5EF4-FFF2-40B4-BE49-F238E27FC236}">
                  <a16:creationId xmlns:a16="http://schemas.microsoft.com/office/drawing/2014/main" id="{FF93B186-474E-41B6-80DE-A501E9398E31}"/>
                </a:ext>
              </a:extLst>
            </p:cNvPr>
            <p:cNvSpPr/>
            <p:nvPr/>
          </p:nvSpPr>
          <p:spPr>
            <a:xfrm>
              <a:off x="7332013" y="1646113"/>
              <a:ext cx="505800" cy="505800"/>
            </a:xfrm>
            <a:prstGeom prst="ellipse">
              <a:avLst/>
            </a:prstGeom>
            <a:solidFill>
              <a:srgbClr val="F9FFF7"/>
            </a:solid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endParaRPr sz="3734"/>
            </a:p>
          </p:txBody>
        </p:sp>
        <p:sp>
          <p:nvSpPr>
            <p:cNvPr id="50" name="Google Shape;8142;p51">
              <a:extLst>
                <a:ext uri="{FF2B5EF4-FFF2-40B4-BE49-F238E27FC236}">
                  <a16:creationId xmlns:a16="http://schemas.microsoft.com/office/drawing/2014/main" id="{2121068B-1A10-421E-A86E-E609787B2A0C}"/>
                </a:ext>
              </a:extLst>
            </p:cNvPr>
            <p:cNvSpPr/>
            <p:nvPr/>
          </p:nvSpPr>
          <p:spPr>
            <a:xfrm>
              <a:off x="7476069" y="1574267"/>
              <a:ext cx="217689" cy="421603"/>
            </a:xfrm>
            <a:custGeom>
              <a:avLst/>
              <a:gdLst/>
              <a:ahLst/>
              <a:cxnLst/>
              <a:rect l="l" t="t" r="r" b="b"/>
              <a:pathLst>
                <a:path w="5389" h="10437" extrusionOk="0">
                  <a:moveTo>
                    <a:pt x="4179" y="1"/>
                  </a:moveTo>
                  <a:cubicBezTo>
                    <a:pt x="3790" y="1"/>
                    <a:pt x="3353" y="92"/>
                    <a:pt x="3221" y="297"/>
                  </a:cubicBezTo>
                  <a:cubicBezTo>
                    <a:pt x="2918" y="769"/>
                    <a:pt x="3721" y="3526"/>
                    <a:pt x="3498" y="3749"/>
                  </a:cubicBezTo>
                  <a:cubicBezTo>
                    <a:pt x="3347" y="3895"/>
                    <a:pt x="2951" y="3952"/>
                    <a:pt x="2572" y="3952"/>
                  </a:cubicBezTo>
                  <a:cubicBezTo>
                    <a:pt x="2207" y="3952"/>
                    <a:pt x="1859" y="3899"/>
                    <a:pt x="1758" y="3820"/>
                  </a:cubicBezTo>
                  <a:cubicBezTo>
                    <a:pt x="1312" y="3472"/>
                    <a:pt x="1776" y="457"/>
                    <a:pt x="1446" y="288"/>
                  </a:cubicBezTo>
                  <a:cubicBezTo>
                    <a:pt x="1322" y="224"/>
                    <a:pt x="993" y="153"/>
                    <a:pt x="693" y="153"/>
                  </a:cubicBezTo>
                  <a:cubicBezTo>
                    <a:pt x="409" y="153"/>
                    <a:pt x="152" y="217"/>
                    <a:pt x="125" y="413"/>
                  </a:cubicBezTo>
                  <a:cubicBezTo>
                    <a:pt x="1" y="1305"/>
                    <a:pt x="54" y="2964"/>
                    <a:pt x="188" y="4534"/>
                  </a:cubicBezTo>
                  <a:cubicBezTo>
                    <a:pt x="221" y="4929"/>
                    <a:pt x="558" y="5218"/>
                    <a:pt x="946" y="5218"/>
                  </a:cubicBezTo>
                  <a:cubicBezTo>
                    <a:pt x="979" y="5218"/>
                    <a:pt x="1011" y="5216"/>
                    <a:pt x="1044" y="5212"/>
                  </a:cubicBezTo>
                  <a:cubicBezTo>
                    <a:pt x="1553" y="5144"/>
                    <a:pt x="2155" y="5040"/>
                    <a:pt x="2652" y="5040"/>
                  </a:cubicBezTo>
                  <a:cubicBezTo>
                    <a:pt x="3061" y="5040"/>
                    <a:pt x="3398" y="5110"/>
                    <a:pt x="3551" y="5328"/>
                  </a:cubicBezTo>
                  <a:cubicBezTo>
                    <a:pt x="3828" y="5721"/>
                    <a:pt x="3248" y="10056"/>
                    <a:pt x="3774" y="10342"/>
                  </a:cubicBezTo>
                  <a:cubicBezTo>
                    <a:pt x="3859" y="10388"/>
                    <a:pt x="4102" y="10437"/>
                    <a:pt x="4363" y="10437"/>
                  </a:cubicBezTo>
                  <a:cubicBezTo>
                    <a:pt x="4650" y="10437"/>
                    <a:pt x="4959" y="10377"/>
                    <a:pt x="5094" y="10190"/>
                  </a:cubicBezTo>
                  <a:cubicBezTo>
                    <a:pt x="5389" y="9806"/>
                    <a:pt x="5139" y="243"/>
                    <a:pt x="4764" y="100"/>
                  </a:cubicBezTo>
                  <a:cubicBezTo>
                    <a:pt x="4642" y="36"/>
                    <a:pt x="4419" y="1"/>
                    <a:pt x="4179" y="1"/>
                  </a:cubicBezTo>
                  <a:close/>
                </a:path>
              </a:pathLst>
            </a:custGeom>
            <a:solidFill>
              <a:srgbClr val="F2484B"/>
            </a:solid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endParaRPr sz="3734"/>
            </a:p>
          </p:txBody>
        </p:sp>
      </p:grpSp>
      <p:sp>
        <p:nvSpPr>
          <p:cNvPr id="51" name="Google Shape;7977;p48">
            <a:extLst>
              <a:ext uri="{FF2B5EF4-FFF2-40B4-BE49-F238E27FC236}">
                <a16:creationId xmlns:a16="http://schemas.microsoft.com/office/drawing/2014/main" id="{FB1B76C2-BFD5-4F31-AD4F-D16E030C6AE8}"/>
              </a:ext>
            </a:extLst>
          </p:cNvPr>
          <p:cNvSpPr/>
          <p:nvPr/>
        </p:nvSpPr>
        <p:spPr>
          <a:xfrm>
            <a:off x="10744000" y="7838291"/>
            <a:ext cx="5701535" cy="1040705"/>
          </a:xfrm>
          <a:prstGeom prst="roundRect">
            <a:avLst>
              <a:gd name="adj" fmla="val 16667"/>
            </a:avLst>
          </a:prstGeom>
          <a:solidFill>
            <a:schemeClr val="accent2">
              <a:lumMod val="40000"/>
              <a:lumOff val="60000"/>
            </a:schemeClr>
          </a:solidFill>
          <a:ln w="28575">
            <a:solidFill>
              <a:srgbClr val="000000"/>
            </a:solidFill>
            <a:prstDash val="dash"/>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endParaRPr sz="4200">
              <a:latin typeface="Cambria" panose="02040503050406030204" pitchFamily="18" charset="0"/>
              <a:ea typeface="Cambria" panose="02040503050406030204" pitchFamily="18" charset="0"/>
            </a:endParaRPr>
          </a:p>
        </p:txBody>
      </p:sp>
      <p:sp>
        <p:nvSpPr>
          <p:cNvPr id="52" name="Google Shape;8010;p48">
            <a:extLst>
              <a:ext uri="{FF2B5EF4-FFF2-40B4-BE49-F238E27FC236}">
                <a16:creationId xmlns:a16="http://schemas.microsoft.com/office/drawing/2014/main" id="{8179B250-D59A-4631-80D6-0B2272A05564}"/>
              </a:ext>
            </a:extLst>
          </p:cNvPr>
          <p:cNvSpPr txBox="1"/>
          <p:nvPr/>
        </p:nvSpPr>
        <p:spPr>
          <a:xfrm>
            <a:off x="10946941" y="7650411"/>
            <a:ext cx="6961802" cy="1276464"/>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just" eaLnBrk="1" hangingPunct="1">
              <a:spcBef>
                <a:spcPct val="50000"/>
              </a:spcBef>
              <a:buClrTx/>
            </a:pPr>
            <a:r>
              <a:rPr lang="en-US" sz="4200" dirty="0">
                <a:latin typeface="Cambria" panose="02040503050406030204" pitchFamily="18" charset="0"/>
                <a:ea typeface="Cambria" panose="02040503050406030204" pitchFamily="18" charset="0"/>
              </a:rPr>
              <a:t>D. </a:t>
            </a:r>
            <a:r>
              <a:rPr lang="en-US" sz="4200" dirty="0" err="1">
                <a:latin typeface="Cambria" panose="02040503050406030204" pitchFamily="18" charset="0"/>
                <a:ea typeface="Cambria" panose="02040503050406030204" pitchFamily="18" charset="0"/>
              </a:rPr>
              <a:t>Giọng</a:t>
            </a:r>
            <a:r>
              <a:rPr lang="en-US" sz="4200" dirty="0">
                <a:latin typeface="Cambria" panose="02040503050406030204" pitchFamily="18" charset="0"/>
                <a:ea typeface="Cambria" panose="02040503050406030204" pitchFamily="18" charset="0"/>
              </a:rPr>
              <a:t> to, </a:t>
            </a:r>
            <a:r>
              <a:rPr lang="en-US" sz="4200" dirty="0" err="1">
                <a:latin typeface="Cambria" panose="02040503050406030204" pitchFamily="18" charset="0"/>
                <a:ea typeface="Cambria" panose="02040503050406030204" pitchFamily="18" charset="0"/>
              </a:rPr>
              <a:t>rõ</a:t>
            </a:r>
            <a:r>
              <a:rPr lang="en-US" sz="4200" dirty="0">
                <a:latin typeface="Cambria" panose="02040503050406030204" pitchFamily="18" charset="0"/>
                <a:ea typeface="Cambria" panose="02040503050406030204" pitchFamily="18" charset="0"/>
              </a:rPr>
              <a:t> </a:t>
            </a:r>
            <a:r>
              <a:rPr lang="en-US" sz="4200" dirty="0" err="1">
                <a:latin typeface="Cambria" panose="02040503050406030204" pitchFamily="18" charset="0"/>
                <a:ea typeface="Cambria" panose="02040503050406030204" pitchFamily="18" charset="0"/>
              </a:rPr>
              <a:t>ràng</a:t>
            </a:r>
            <a:endParaRPr lang="en-GB" altLang="vi-VN" sz="4200" dirty="0">
              <a:latin typeface="Cambria" panose="02040503050406030204" pitchFamily="18" charset="0"/>
              <a:ea typeface="Cambria" panose="02040503050406030204" pitchFamily="18" charset="0"/>
            </a:endParaRPr>
          </a:p>
        </p:txBody>
      </p:sp>
      <p:sp>
        <p:nvSpPr>
          <p:cNvPr id="53" name="Google Shape;7977;p48">
            <a:extLst>
              <a:ext uri="{FF2B5EF4-FFF2-40B4-BE49-F238E27FC236}">
                <a16:creationId xmlns:a16="http://schemas.microsoft.com/office/drawing/2014/main" id="{4B7B1874-A725-461E-8B25-0B2D6EFECA56}"/>
              </a:ext>
            </a:extLst>
          </p:cNvPr>
          <p:cNvSpPr/>
          <p:nvPr/>
        </p:nvSpPr>
        <p:spPr>
          <a:xfrm>
            <a:off x="10767722" y="4102676"/>
            <a:ext cx="5701535" cy="1040705"/>
          </a:xfrm>
          <a:prstGeom prst="roundRect">
            <a:avLst>
              <a:gd name="adj" fmla="val 16667"/>
            </a:avLst>
          </a:prstGeom>
          <a:solidFill>
            <a:schemeClr val="accent2">
              <a:lumMod val="40000"/>
              <a:lumOff val="60000"/>
            </a:schemeClr>
          </a:solidFill>
          <a:ln w="28575">
            <a:solidFill>
              <a:srgbClr val="000000"/>
            </a:solidFill>
            <a:prstDash val="dash"/>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endParaRPr sz="4200">
              <a:latin typeface="Cambria" panose="02040503050406030204" pitchFamily="18" charset="0"/>
              <a:ea typeface="Cambria" panose="02040503050406030204" pitchFamily="18" charset="0"/>
            </a:endParaRPr>
          </a:p>
        </p:txBody>
      </p:sp>
      <p:sp>
        <p:nvSpPr>
          <p:cNvPr id="54" name="Google Shape;8010;p48">
            <a:extLst>
              <a:ext uri="{FF2B5EF4-FFF2-40B4-BE49-F238E27FC236}">
                <a16:creationId xmlns:a16="http://schemas.microsoft.com/office/drawing/2014/main" id="{EA8092BA-93B1-4E52-A0B1-B5DE33D98397}"/>
              </a:ext>
            </a:extLst>
          </p:cNvPr>
          <p:cNvSpPr txBox="1"/>
          <p:nvPr/>
        </p:nvSpPr>
        <p:spPr>
          <a:xfrm>
            <a:off x="11051185" y="4000892"/>
            <a:ext cx="6961802" cy="1276464"/>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just" eaLnBrk="1" hangingPunct="1">
              <a:spcBef>
                <a:spcPct val="50000"/>
              </a:spcBef>
              <a:buClrTx/>
            </a:pPr>
            <a:r>
              <a:rPr lang="en-US" sz="4200" dirty="0">
                <a:latin typeface="Cambria" panose="02040503050406030204" pitchFamily="18" charset="0"/>
                <a:ea typeface="Cambria" panose="02040503050406030204" pitchFamily="18" charset="0"/>
              </a:rPr>
              <a:t>B. </a:t>
            </a:r>
            <a:r>
              <a:rPr lang="en-US" sz="4200" dirty="0" err="1">
                <a:latin typeface="Cambria" panose="02040503050406030204" pitchFamily="18" charset="0"/>
                <a:ea typeface="Cambria" panose="02040503050406030204" pitchFamily="18" charset="0"/>
              </a:rPr>
              <a:t>Giọng</a:t>
            </a:r>
            <a:r>
              <a:rPr lang="en-US" sz="4200" dirty="0">
                <a:latin typeface="Cambria" panose="02040503050406030204" pitchFamily="18" charset="0"/>
                <a:ea typeface="Cambria" panose="02040503050406030204" pitchFamily="18" charset="0"/>
              </a:rPr>
              <a:t> </a:t>
            </a:r>
            <a:r>
              <a:rPr lang="en-US" sz="4200" dirty="0" err="1">
                <a:latin typeface="Cambria" panose="02040503050406030204" pitchFamily="18" charset="0"/>
                <a:ea typeface="Cambria" panose="02040503050406030204" pitchFamily="18" charset="0"/>
              </a:rPr>
              <a:t>trầm</a:t>
            </a:r>
            <a:r>
              <a:rPr lang="en-US" sz="4200" dirty="0">
                <a:latin typeface="Cambria" panose="02040503050406030204" pitchFamily="18" charset="0"/>
                <a:ea typeface="Cambria" panose="02040503050406030204" pitchFamily="18" charset="0"/>
              </a:rPr>
              <a:t> </a:t>
            </a:r>
            <a:r>
              <a:rPr lang="en-US" sz="4200" dirty="0" err="1">
                <a:latin typeface="Cambria" panose="02040503050406030204" pitchFamily="18" charset="0"/>
                <a:ea typeface="Cambria" panose="02040503050406030204" pitchFamily="18" charset="0"/>
              </a:rPr>
              <a:t>buồn</a:t>
            </a:r>
            <a:endParaRPr lang="en-GB" altLang="vi-VN" sz="4200" dirty="0">
              <a:latin typeface="Cambria" panose="02040503050406030204" pitchFamily="18" charset="0"/>
              <a:ea typeface="Cambria" panose="02040503050406030204" pitchFamily="18" charset="0"/>
            </a:endParaRPr>
          </a:p>
        </p:txBody>
      </p:sp>
      <p:sp>
        <p:nvSpPr>
          <p:cNvPr id="55" name="Google Shape;7977;p48">
            <a:extLst>
              <a:ext uri="{FF2B5EF4-FFF2-40B4-BE49-F238E27FC236}">
                <a16:creationId xmlns:a16="http://schemas.microsoft.com/office/drawing/2014/main" id="{689E3263-48F5-47AC-A7CC-3377A710458D}"/>
              </a:ext>
            </a:extLst>
          </p:cNvPr>
          <p:cNvSpPr/>
          <p:nvPr/>
        </p:nvSpPr>
        <p:spPr>
          <a:xfrm>
            <a:off x="10684306" y="5682154"/>
            <a:ext cx="5701535" cy="1592909"/>
          </a:xfrm>
          <a:prstGeom prst="roundRect">
            <a:avLst>
              <a:gd name="adj" fmla="val 16667"/>
            </a:avLst>
          </a:prstGeom>
          <a:solidFill>
            <a:schemeClr val="accent2">
              <a:lumMod val="40000"/>
              <a:lumOff val="60000"/>
            </a:schemeClr>
          </a:solidFill>
          <a:ln w="28575">
            <a:solidFill>
              <a:srgbClr val="000000"/>
            </a:solidFill>
            <a:prstDash val="dash"/>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endParaRPr sz="4200">
              <a:latin typeface="Cambria" panose="02040503050406030204" pitchFamily="18" charset="0"/>
              <a:ea typeface="Cambria" panose="02040503050406030204" pitchFamily="18" charset="0"/>
            </a:endParaRPr>
          </a:p>
        </p:txBody>
      </p:sp>
      <p:sp>
        <p:nvSpPr>
          <p:cNvPr id="56" name="Google Shape;8010;p48">
            <a:extLst>
              <a:ext uri="{FF2B5EF4-FFF2-40B4-BE49-F238E27FC236}">
                <a16:creationId xmlns:a16="http://schemas.microsoft.com/office/drawing/2014/main" id="{3D0EAF40-59E7-41FE-ADFD-49793083DEC1}"/>
              </a:ext>
            </a:extLst>
          </p:cNvPr>
          <p:cNvSpPr txBox="1"/>
          <p:nvPr/>
        </p:nvSpPr>
        <p:spPr>
          <a:xfrm>
            <a:off x="10955207" y="5769998"/>
            <a:ext cx="5426468" cy="1276464"/>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4200" dirty="0">
                <a:latin typeface="Cambria" panose="02040503050406030204" pitchFamily="18" charset="0"/>
                <a:ea typeface="Cambria" panose="02040503050406030204" pitchFamily="18" charset="0"/>
              </a:rPr>
              <a:t>C. </a:t>
            </a:r>
            <a:r>
              <a:rPr lang="en-US" sz="4200" dirty="0" err="1">
                <a:latin typeface="Cambria" panose="02040503050406030204" pitchFamily="18" charset="0"/>
                <a:ea typeface="Cambria" panose="02040503050406030204" pitchFamily="18" charset="0"/>
              </a:rPr>
              <a:t>Giọng</a:t>
            </a:r>
            <a:r>
              <a:rPr lang="en-US" sz="4200" dirty="0">
                <a:latin typeface="Cambria" panose="02040503050406030204" pitchFamily="18" charset="0"/>
                <a:ea typeface="Cambria" panose="02040503050406030204" pitchFamily="18" charset="0"/>
              </a:rPr>
              <a:t> </a:t>
            </a:r>
            <a:r>
              <a:rPr lang="en-US" sz="4200" dirty="0" err="1">
                <a:latin typeface="Cambria" panose="02040503050406030204" pitchFamily="18" charset="0"/>
                <a:ea typeface="Cambria" panose="02040503050406030204" pitchFamily="18" charset="0"/>
              </a:rPr>
              <a:t>thương</a:t>
            </a:r>
            <a:r>
              <a:rPr lang="en-US" sz="4200" dirty="0">
                <a:latin typeface="Cambria" panose="02040503050406030204" pitchFamily="18" charset="0"/>
                <a:ea typeface="Cambria" panose="02040503050406030204" pitchFamily="18" charset="0"/>
              </a:rPr>
              <a:t> </a:t>
            </a:r>
            <a:r>
              <a:rPr lang="en-US" sz="4200" dirty="0" err="1">
                <a:latin typeface="Cambria" panose="02040503050406030204" pitchFamily="18" charset="0"/>
                <a:ea typeface="Cambria" panose="02040503050406030204" pitchFamily="18" charset="0"/>
              </a:rPr>
              <a:t>cảm</a:t>
            </a:r>
            <a:r>
              <a:rPr lang="en-US" sz="4200" dirty="0">
                <a:latin typeface="Cambria" panose="02040503050406030204" pitchFamily="18" charset="0"/>
                <a:ea typeface="Cambria" panose="02040503050406030204" pitchFamily="18" charset="0"/>
              </a:rPr>
              <a:t>, </a:t>
            </a:r>
            <a:r>
              <a:rPr lang="en-US" sz="4200" dirty="0" err="1">
                <a:latin typeface="Cambria" panose="02040503050406030204" pitchFamily="18" charset="0"/>
                <a:ea typeface="Cambria" panose="02040503050406030204" pitchFamily="18" charset="0"/>
              </a:rPr>
              <a:t>chậm</a:t>
            </a:r>
            <a:r>
              <a:rPr lang="en-US" sz="4200" dirty="0">
                <a:latin typeface="Cambria" panose="02040503050406030204" pitchFamily="18" charset="0"/>
                <a:ea typeface="Cambria" panose="02040503050406030204" pitchFamily="18" charset="0"/>
              </a:rPr>
              <a:t> </a:t>
            </a:r>
            <a:r>
              <a:rPr lang="en-US" sz="4200" dirty="0" err="1">
                <a:latin typeface="Cambria" panose="02040503050406030204" pitchFamily="18" charset="0"/>
                <a:ea typeface="Cambria" panose="02040503050406030204" pitchFamily="18" charset="0"/>
              </a:rPr>
              <a:t>rãi</a:t>
            </a:r>
            <a:r>
              <a:rPr lang="en-US" sz="4200" dirty="0">
                <a:latin typeface="Cambria" panose="02040503050406030204" pitchFamily="18" charset="0"/>
                <a:ea typeface="Cambria" panose="02040503050406030204" pitchFamily="18" charset="0"/>
              </a:rPr>
              <a:t>, </a:t>
            </a:r>
            <a:r>
              <a:rPr lang="en-US" sz="4200" dirty="0" err="1">
                <a:latin typeface="Cambria" panose="02040503050406030204" pitchFamily="18" charset="0"/>
                <a:ea typeface="Cambria" panose="02040503050406030204" pitchFamily="18" charset="0"/>
              </a:rPr>
              <a:t>xúc</a:t>
            </a:r>
            <a:r>
              <a:rPr lang="en-US" sz="4200" dirty="0">
                <a:latin typeface="Cambria" panose="02040503050406030204" pitchFamily="18" charset="0"/>
                <a:ea typeface="Cambria" panose="02040503050406030204" pitchFamily="18" charset="0"/>
              </a:rPr>
              <a:t> </a:t>
            </a:r>
            <a:r>
              <a:rPr lang="en-US" sz="4200" dirty="0" err="1">
                <a:latin typeface="Cambria" panose="02040503050406030204" pitchFamily="18" charset="0"/>
                <a:ea typeface="Cambria" panose="02040503050406030204" pitchFamily="18" charset="0"/>
              </a:rPr>
              <a:t>động</a:t>
            </a:r>
            <a:endParaRPr lang="en-US" sz="4200" dirty="0">
              <a:latin typeface="Cambria" panose="02040503050406030204" pitchFamily="18" charset="0"/>
              <a:ea typeface="Cambria" panose="02040503050406030204" pitchFamily="18" charset="0"/>
            </a:endParaRPr>
          </a:p>
        </p:txBody>
      </p:sp>
      <p:sp>
        <p:nvSpPr>
          <p:cNvPr id="57" name="Google Shape;7977;p48">
            <a:extLst>
              <a:ext uri="{FF2B5EF4-FFF2-40B4-BE49-F238E27FC236}">
                <a16:creationId xmlns:a16="http://schemas.microsoft.com/office/drawing/2014/main" id="{7120957F-85B6-44E3-8186-C6E11C7442D9}"/>
              </a:ext>
            </a:extLst>
          </p:cNvPr>
          <p:cNvSpPr/>
          <p:nvPr/>
        </p:nvSpPr>
        <p:spPr>
          <a:xfrm>
            <a:off x="10610984" y="2369350"/>
            <a:ext cx="5701535" cy="1040705"/>
          </a:xfrm>
          <a:prstGeom prst="roundRect">
            <a:avLst>
              <a:gd name="adj" fmla="val 16667"/>
            </a:avLst>
          </a:prstGeom>
          <a:solidFill>
            <a:schemeClr val="accent2">
              <a:lumMod val="40000"/>
              <a:lumOff val="60000"/>
            </a:schemeClr>
          </a:solidFill>
          <a:ln w="28575">
            <a:solidFill>
              <a:srgbClr val="000000"/>
            </a:solidFill>
            <a:prstDash val="dash"/>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endParaRPr sz="4200">
              <a:latin typeface="Cambria" panose="02040503050406030204" pitchFamily="18" charset="0"/>
              <a:ea typeface="Cambria" panose="02040503050406030204" pitchFamily="18" charset="0"/>
            </a:endParaRPr>
          </a:p>
        </p:txBody>
      </p:sp>
      <p:sp>
        <p:nvSpPr>
          <p:cNvPr id="58" name="Google Shape;8010;p48">
            <a:extLst>
              <a:ext uri="{FF2B5EF4-FFF2-40B4-BE49-F238E27FC236}">
                <a16:creationId xmlns:a16="http://schemas.microsoft.com/office/drawing/2014/main" id="{5C2DB197-EF7B-4179-B47C-002712646EF6}"/>
              </a:ext>
            </a:extLst>
          </p:cNvPr>
          <p:cNvSpPr txBox="1"/>
          <p:nvPr/>
        </p:nvSpPr>
        <p:spPr>
          <a:xfrm>
            <a:off x="10839826" y="2322171"/>
            <a:ext cx="7250264" cy="1276464"/>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just" eaLnBrk="1" hangingPunct="1">
              <a:spcBef>
                <a:spcPct val="50000"/>
              </a:spcBef>
              <a:buClrTx/>
            </a:pPr>
            <a:r>
              <a:rPr lang="en-US" sz="4200" dirty="0">
                <a:latin typeface="Cambria" panose="02040503050406030204" pitchFamily="18" charset="0"/>
                <a:ea typeface="Cambria" panose="02040503050406030204" pitchFamily="18" charset="0"/>
              </a:rPr>
              <a:t>A. </a:t>
            </a:r>
            <a:r>
              <a:rPr lang="en-US" sz="4200" dirty="0" err="1">
                <a:latin typeface="Cambria" panose="02040503050406030204" pitchFamily="18" charset="0"/>
                <a:ea typeface="Cambria" panose="02040503050406030204" pitchFamily="18" charset="0"/>
              </a:rPr>
              <a:t>Giọng</a:t>
            </a:r>
            <a:r>
              <a:rPr lang="en-US" sz="4200" dirty="0">
                <a:latin typeface="Cambria" panose="02040503050406030204" pitchFamily="18" charset="0"/>
                <a:ea typeface="Cambria" panose="02040503050406030204" pitchFamily="18" charset="0"/>
              </a:rPr>
              <a:t> </a:t>
            </a:r>
            <a:r>
              <a:rPr lang="en-US" sz="4200" dirty="0" err="1">
                <a:latin typeface="Cambria" panose="02040503050406030204" pitchFamily="18" charset="0"/>
                <a:ea typeface="Cambria" panose="02040503050406030204" pitchFamily="18" charset="0"/>
              </a:rPr>
              <a:t>trầm</a:t>
            </a:r>
            <a:r>
              <a:rPr lang="en-US" sz="4200" dirty="0">
                <a:latin typeface="Cambria" panose="02040503050406030204" pitchFamily="18" charset="0"/>
                <a:ea typeface="Cambria" panose="02040503050406030204" pitchFamily="18" charset="0"/>
              </a:rPr>
              <a:t>, </a:t>
            </a:r>
            <a:r>
              <a:rPr lang="en-US" sz="4200" dirty="0" err="1">
                <a:latin typeface="Cambria" panose="02040503050406030204" pitchFamily="18" charset="0"/>
                <a:ea typeface="Cambria" panose="02040503050406030204" pitchFamily="18" charset="0"/>
              </a:rPr>
              <a:t>chậm</a:t>
            </a:r>
            <a:r>
              <a:rPr lang="en-US" sz="4200" dirty="0">
                <a:latin typeface="Cambria" panose="02040503050406030204" pitchFamily="18" charset="0"/>
                <a:ea typeface="Cambria" panose="02040503050406030204" pitchFamily="18" charset="0"/>
              </a:rPr>
              <a:t> </a:t>
            </a:r>
            <a:r>
              <a:rPr lang="en-US" sz="4200" dirty="0" err="1">
                <a:latin typeface="Cambria" panose="02040503050406030204" pitchFamily="18" charset="0"/>
                <a:ea typeface="Cambria" panose="02040503050406030204" pitchFamily="18" charset="0"/>
              </a:rPr>
              <a:t>rãi</a:t>
            </a:r>
            <a:r>
              <a:rPr lang="en-US" sz="4200" dirty="0">
                <a:latin typeface="Cambria" panose="02040503050406030204" pitchFamily="18" charset="0"/>
                <a:ea typeface="Cambria" panose="02040503050406030204" pitchFamily="18" charset="0"/>
              </a:rPr>
              <a:t>.</a:t>
            </a:r>
            <a:endParaRPr lang="en-GB" altLang="vi-VN" sz="4200" dirty="0">
              <a:latin typeface="Cambria" panose="02040503050406030204" pitchFamily="18" charset="0"/>
              <a:ea typeface="Cambria" panose="02040503050406030204" pitchFamily="18" charset="0"/>
            </a:endParaRPr>
          </a:p>
        </p:txBody>
      </p:sp>
      <p:cxnSp>
        <p:nvCxnSpPr>
          <p:cNvPr id="3" name="Straight Connector 2">
            <a:extLst>
              <a:ext uri="{FF2B5EF4-FFF2-40B4-BE49-F238E27FC236}">
                <a16:creationId xmlns:a16="http://schemas.microsoft.com/office/drawing/2014/main" id="{34209288-DA43-40E0-B8D2-4392538FF906}"/>
              </a:ext>
            </a:extLst>
          </p:cNvPr>
          <p:cNvCxnSpPr>
            <a:cxnSpLocks/>
          </p:cNvCxnSpPr>
          <p:nvPr/>
        </p:nvCxnSpPr>
        <p:spPr>
          <a:xfrm>
            <a:off x="8986944" y="2971800"/>
            <a:ext cx="1697361" cy="49281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78DCC77C-9E95-4C43-A115-3CAFDE26CD55}"/>
              </a:ext>
            </a:extLst>
          </p:cNvPr>
          <p:cNvCxnSpPr>
            <a:cxnSpLocks/>
          </p:cNvCxnSpPr>
          <p:nvPr/>
        </p:nvCxnSpPr>
        <p:spPr>
          <a:xfrm flipV="1">
            <a:off x="9402455" y="4622551"/>
            <a:ext cx="1281851" cy="27773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D0EFEDBF-0932-43BA-9B03-F12B4D4F5AA4}"/>
              </a:ext>
            </a:extLst>
          </p:cNvPr>
          <p:cNvCxnSpPr>
            <a:cxnSpLocks/>
            <a:stCxn id="31" idx="3"/>
          </p:cNvCxnSpPr>
          <p:nvPr/>
        </p:nvCxnSpPr>
        <p:spPr>
          <a:xfrm>
            <a:off x="9487475" y="6403715"/>
            <a:ext cx="112350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4870DFEF-F544-42BB-B091-A5F68DCA432A}"/>
              </a:ext>
            </a:extLst>
          </p:cNvPr>
          <p:cNvCxnSpPr>
            <a:cxnSpLocks/>
          </p:cNvCxnSpPr>
          <p:nvPr/>
        </p:nvCxnSpPr>
        <p:spPr>
          <a:xfrm flipV="1">
            <a:off x="9402455" y="3410054"/>
            <a:ext cx="1208529" cy="504814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3917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heel(1)">
                                      <p:cBhvr>
                                        <p:cTn id="7" dur="2000"/>
                                        <p:tgtEl>
                                          <p:spTgt spid="31"/>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wheel(1)">
                                      <p:cBhvr>
                                        <p:cTn id="10" dur="2000"/>
                                        <p:tgtEl>
                                          <p:spTgt spid="32"/>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wheel(1)">
                                      <p:cBhvr>
                                        <p:cTn id="13" dur="2000"/>
                                        <p:tgtEl>
                                          <p:spTgt spid="33"/>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wheel(1)">
                                      <p:cBhvr>
                                        <p:cTn id="16" dur="2000"/>
                                        <p:tgtEl>
                                          <p:spTgt spid="34"/>
                                        </p:tgtEl>
                                      </p:cBhvr>
                                    </p:animEffect>
                                  </p:childTnLst>
                                </p:cTn>
                              </p:par>
                              <p:par>
                                <p:cTn id="17" presetID="21" presetClass="entr" presetSubtype="1" fill="hold" grpId="0" nodeType="with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wheel(1)">
                                      <p:cBhvr>
                                        <p:cTn id="19" dur="2000"/>
                                        <p:tgtEl>
                                          <p:spTgt spid="35"/>
                                        </p:tgtEl>
                                      </p:cBhvr>
                                    </p:animEffect>
                                  </p:childTnLst>
                                </p:cTn>
                              </p:par>
                              <p:par>
                                <p:cTn id="20" presetID="21" presetClass="entr" presetSubtype="1" fill="hold" grpId="0" nodeType="with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wheel(1)">
                                      <p:cBhvr>
                                        <p:cTn id="22" dur="2000"/>
                                        <p:tgtEl>
                                          <p:spTgt spid="36"/>
                                        </p:tgtEl>
                                      </p:cBhvr>
                                    </p:animEffect>
                                  </p:childTnLst>
                                </p:cTn>
                              </p:par>
                              <p:par>
                                <p:cTn id="23" presetID="21" presetClass="entr" presetSubtype="1" fill="hold" grpId="0" nodeType="with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wheel(1)">
                                      <p:cBhvr>
                                        <p:cTn id="25" dur="2000"/>
                                        <p:tgtEl>
                                          <p:spTgt spid="37"/>
                                        </p:tgtEl>
                                      </p:cBhvr>
                                    </p:animEffect>
                                  </p:childTnLst>
                                </p:cTn>
                              </p:par>
                              <p:par>
                                <p:cTn id="26" presetID="21" presetClass="entr" presetSubtype="1" fill="hold" grpId="0" nodeType="with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wheel(1)">
                                      <p:cBhvr>
                                        <p:cTn id="28" dur="2000"/>
                                        <p:tgtEl>
                                          <p:spTgt spid="38"/>
                                        </p:tgtEl>
                                      </p:cBhvr>
                                    </p:animEffect>
                                  </p:childTnLst>
                                </p:cTn>
                              </p:par>
                              <p:par>
                                <p:cTn id="29" presetID="21" presetClass="entr" presetSubtype="1" fill="hold" nodeType="with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wheel(1)">
                                      <p:cBhvr>
                                        <p:cTn id="31" dur="2000"/>
                                        <p:tgtEl>
                                          <p:spTgt spid="39"/>
                                        </p:tgtEl>
                                      </p:cBhvr>
                                    </p:animEffect>
                                  </p:childTnLst>
                                </p:cTn>
                              </p:par>
                              <p:par>
                                <p:cTn id="32" presetID="21" presetClass="entr" presetSubtype="1" fill="hold" nodeType="with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wheel(1)">
                                      <p:cBhvr>
                                        <p:cTn id="34" dur="2000"/>
                                        <p:tgtEl>
                                          <p:spTgt spid="42"/>
                                        </p:tgtEl>
                                      </p:cBhvr>
                                    </p:animEffect>
                                  </p:childTnLst>
                                </p:cTn>
                              </p:par>
                              <p:par>
                                <p:cTn id="35" presetID="21" presetClass="entr" presetSubtype="1" fill="hold" nodeType="withEffect">
                                  <p:stCondLst>
                                    <p:cond delay="0"/>
                                  </p:stCondLst>
                                  <p:childTnLst>
                                    <p:set>
                                      <p:cBhvr>
                                        <p:cTn id="36" dur="1" fill="hold">
                                          <p:stCondLst>
                                            <p:cond delay="0"/>
                                          </p:stCondLst>
                                        </p:cTn>
                                        <p:tgtEl>
                                          <p:spTgt spid="45"/>
                                        </p:tgtEl>
                                        <p:attrNameLst>
                                          <p:attrName>style.visibility</p:attrName>
                                        </p:attrNameLst>
                                      </p:cBhvr>
                                      <p:to>
                                        <p:strVal val="visible"/>
                                      </p:to>
                                    </p:set>
                                    <p:animEffect transition="in" filter="wheel(1)">
                                      <p:cBhvr>
                                        <p:cTn id="37" dur="2000"/>
                                        <p:tgtEl>
                                          <p:spTgt spid="45"/>
                                        </p:tgtEl>
                                      </p:cBhvr>
                                    </p:animEffect>
                                  </p:childTnLst>
                                </p:cTn>
                              </p:par>
                              <p:par>
                                <p:cTn id="38" presetID="21" presetClass="entr" presetSubtype="1" fill="hold" nodeType="withEffect">
                                  <p:stCondLst>
                                    <p:cond delay="0"/>
                                  </p:stCondLst>
                                  <p:childTnLst>
                                    <p:set>
                                      <p:cBhvr>
                                        <p:cTn id="39" dur="1" fill="hold">
                                          <p:stCondLst>
                                            <p:cond delay="0"/>
                                          </p:stCondLst>
                                        </p:cTn>
                                        <p:tgtEl>
                                          <p:spTgt spid="48"/>
                                        </p:tgtEl>
                                        <p:attrNameLst>
                                          <p:attrName>style.visibility</p:attrName>
                                        </p:attrNameLst>
                                      </p:cBhvr>
                                      <p:to>
                                        <p:strVal val="visible"/>
                                      </p:to>
                                    </p:set>
                                    <p:animEffect transition="in" filter="wheel(1)">
                                      <p:cBhvr>
                                        <p:cTn id="40" dur="2000"/>
                                        <p:tgtEl>
                                          <p:spTgt spid="48"/>
                                        </p:tgtEl>
                                      </p:cBhvr>
                                    </p:animEffect>
                                  </p:childTnLst>
                                </p:cTn>
                              </p:par>
                              <p:par>
                                <p:cTn id="41" presetID="21" presetClass="entr" presetSubtype="1" fill="hold" grpId="0" nodeType="withEffect">
                                  <p:stCondLst>
                                    <p:cond delay="0"/>
                                  </p:stCondLst>
                                  <p:childTnLst>
                                    <p:set>
                                      <p:cBhvr>
                                        <p:cTn id="42" dur="1" fill="hold">
                                          <p:stCondLst>
                                            <p:cond delay="0"/>
                                          </p:stCondLst>
                                        </p:cTn>
                                        <p:tgtEl>
                                          <p:spTgt spid="51"/>
                                        </p:tgtEl>
                                        <p:attrNameLst>
                                          <p:attrName>style.visibility</p:attrName>
                                        </p:attrNameLst>
                                      </p:cBhvr>
                                      <p:to>
                                        <p:strVal val="visible"/>
                                      </p:to>
                                    </p:set>
                                    <p:animEffect transition="in" filter="wheel(1)">
                                      <p:cBhvr>
                                        <p:cTn id="43" dur="2000"/>
                                        <p:tgtEl>
                                          <p:spTgt spid="51"/>
                                        </p:tgtEl>
                                      </p:cBhvr>
                                    </p:animEffect>
                                  </p:childTnLst>
                                </p:cTn>
                              </p:par>
                              <p:par>
                                <p:cTn id="44" presetID="21" presetClass="entr" presetSubtype="1" fill="hold" grpId="0" nodeType="withEffect">
                                  <p:stCondLst>
                                    <p:cond delay="0"/>
                                  </p:stCondLst>
                                  <p:childTnLst>
                                    <p:set>
                                      <p:cBhvr>
                                        <p:cTn id="45" dur="1" fill="hold">
                                          <p:stCondLst>
                                            <p:cond delay="0"/>
                                          </p:stCondLst>
                                        </p:cTn>
                                        <p:tgtEl>
                                          <p:spTgt spid="52"/>
                                        </p:tgtEl>
                                        <p:attrNameLst>
                                          <p:attrName>style.visibility</p:attrName>
                                        </p:attrNameLst>
                                      </p:cBhvr>
                                      <p:to>
                                        <p:strVal val="visible"/>
                                      </p:to>
                                    </p:set>
                                    <p:animEffect transition="in" filter="wheel(1)">
                                      <p:cBhvr>
                                        <p:cTn id="46" dur="2000"/>
                                        <p:tgtEl>
                                          <p:spTgt spid="52"/>
                                        </p:tgtEl>
                                      </p:cBhvr>
                                    </p:animEffect>
                                  </p:childTnLst>
                                </p:cTn>
                              </p:par>
                              <p:par>
                                <p:cTn id="47" presetID="21" presetClass="entr" presetSubtype="1" fill="hold" grpId="0" nodeType="withEffect">
                                  <p:stCondLst>
                                    <p:cond delay="0"/>
                                  </p:stCondLst>
                                  <p:childTnLst>
                                    <p:set>
                                      <p:cBhvr>
                                        <p:cTn id="48" dur="1" fill="hold">
                                          <p:stCondLst>
                                            <p:cond delay="0"/>
                                          </p:stCondLst>
                                        </p:cTn>
                                        <p:tgtEl>
                                          <p:spTgt spid="53"/>
                                        </p:tgtEl>
                                        <p:attrNameLst>
                                          <p:attrName>style.visibility</p:attrName>
                                        </p:attrNameLst>
                                      </p:cBhvr>
                                      <p:to>
                                        <p:strVal val="visible"/>
                                      </p:to>
                                    </p:set>
                                    <p:animEffect transition="in" filter="wheel(1)">
                                      <p:cBhvr>
                                        <p:cTn id="49" dur="2000"/>
                                        <p:tgtEl>
                                          <p:spTgt spid="53"/>
                                        </p:tgtEl>
                                      </p:cBhvr>
                                    </p:animEffect>
                                  </p:childTnLst>
                                </p:cTn>
                              </p:par>
                              <p:par>
                                <p:cTn id="50" presetID="21" presetClass="entr" presetSubtype="1" fill="hold" grpId="0" nodeType="withEffect">
                                  <p:stCondLst>
                                    <p:cond delay="0"/>
                                  </p:stCondLst>
                                  <p:childTnLst>
                                    <p:set>
                                      <p:cBhvr>
                                        <p:cTn id="51" dur="1" fill="hold">
                                          <p:stCondLst>
                                            <p:cond delay="0"/>
                                          </p:stCondLst>
                                        </p:cTn>
                                        <p:tgtEl>
                                          <p:spTgt spid="54"/>
                                        </p:tgtEl>
                                        <p:attrNameLst>
                                          <p:attrName>style.visibility</p:attrName>
                                        </p:attrNameLst>
                                      </p:cBhvr>
                                      <p:to>
                                        <p:strVal val="visible"/>
                                      </p:to>
                                    </p:set>
                                    <p:animEffect transition="in" filter="wheel(1)">
                                      <p:cBhvr>
                                        <p:cTn id="52" dur="2000"/>
                                        <p:tgtEl>
                                          <p:spTgt spid="54"/>
                                        </p:tgtEl>
                                      </p:cBhvr>
                                    </p:animEffect>
                                  </p:childTnLst>
                                </p:cTn>
                              </p:par>
                              <p:par>
                                <p:cTn id="53" presetID="21" presetClass="entr" presetSubtype="1" fill="hold" grpId="0" nodeType="withEffect">
                                  <p:stCondLst>
                                    <p:cond delay="0"/>
                                  </p:stCondLst>
                                  <p:childTnLst>
                                    <p:set>
                                      <p:cBhvr>
                                        <p:cTn id="54" dur="1" fill="hold">
                                          <p:stCondLst>
                                            <p:cond delay="0"/>
                                          </p:stCondLst>
                                        </p:cTn>
                                        <p:tgtEl>
                                          <p:spTgt spid="55"/>
                                        </p:tgtEl>
                                        <p:attrNameLst>
                                          <p:attrName>style.visibility</p:attrName>
                                        </p:attrNameLst>
                                      </p:cBhvr>
                                      <p:to>
                                        <p:strVal val="visible"/>
                                      </p:to>
                                    </p:set>
                                    <p:animEffect transition="in" filter="wheel(1)">
                                      <p:cBhvr>
                                        <p:cTn id="55" dur="2000"/>
                                        <p:tgtEl>
                                          <p:spTgt spid="55"/>
                                        </p:tgtEl>
                                      </p:cBhvr>
                                    </p:animEffect>
                                  </p:childTnLst>
                                </p:cTn>
                              </p:par>
                              <p:par>
                                <p:cTn id="56" presetID="21" presetClass="entr" presetSubtype="1" fill="hold" grpId="0" nodeType="withEffect">
                                  <p:stCondLst>
                                    <p:cond delay="0"/>
                                  </p:stCondLst>
                                  <p:childTnLst>
                                    <p:set>
                                      <p:cBhvr>
                                        <p:cTn id="57" dur="1" fill="hold">
                                          <p:stCondLst>
                                            <p:cond delay="0"/>
                                          </p:stCondLst>
                                        </p:cTn>
                                        <p:tgtEl>
                                          <p:spTgt spid="56"/>
                                        </p:tgtEl>
                                        <p:attrNameLst>
                                          <p:attrName>style.visibility</p:attrName>
                                        </p:attrNameLst>
                                      </p:cBhvr>
                                      <p:to>
                                        <p:strVal val="visible"/>
                                      </p:to>
                                    </p:set>
                                    <p:animEffect transition="in" filter="wheel(1)">
                                      <p:cBhvr>
                                        <p:cTn id="58" dur="2000"/>
                                        <p:tgtEl>
                                          <p:spTgt spid="56"/>
                                        </p:tgtEl>
                                      </p:cBhvr>
                                    </p:animEffect>
                                  </p:childTnLst>
                                </p:cTn>
                              </p:par>
                              <p:par>
                                <p:cTn id="59" presetID="21" presetClass="entr" presetSubtype="1" fill="hold" grpId="0" nodeType="withEffect">
                                  <p:stCondLst>
                                    <p:cond delay="0"/>
                                  </p:stCondLst>
                                  <p:childTnLst>
                                    <p:set>
                                      <p:cBhvr>
                                        <p:cTn id="60" dur="1" fill="hold">
                                          <p:stCondLst>
                                            <p:cond delay="0"/>
                                          </p:stCondLst>
                                        </p:cTn>
                                        <p:tgtEl>
                                          <p:spTgt spid="57"/>
                                        </p:tgtEl>
                                        <p:attrNameLst>
                                          <p:attrName>style.visibility</p:attrName>
                                        </p:attrNameLst>
                                      </p:cBhvr>
                                      <p:to>
                                        <p:strVal val="visible"/>
                                      </p:to>
                                    </p:set>
                                    <p:animEffect transition="in" filter="wheel(1)">
                                      <p:cBhvr>
                                        <p:cTn id="61" dur="2000"/>
                                        <p:tgtEl>
                                          <p:spTgt spid="57"/>
                                        </p:tgtEl>
                                      </p:cBhvr>
                                    </p:animEffect>
                                  </p:childTnLst>
                                </p:cTn>
                              </p:par>
                              <p:par>
                                <p:cTn id="62" presetID="21" presetClass="entr" presetSubtype="1" fill="hold" grpId="0" nodeType="withEffect">
                                  <p:stCondLst>
                                    <p:cond delay="0"/>
                                  </p:stCondLst>
                                  <p:childTnLst>
                                    <p:set>
                                      <p:cBhvr>
                                        <p:cTn id="63" dur="1" fill="hold">
                                          <p:stCondLst>
                                            <p:cond delay="0"/>
                                          </p:stCondLst>
                                        </p:cTn>
                                        <p:tgtEl>
                                          <p:spTgt spid="58"/>
                                        </p:tgtEl>
                                        <p:attrNameLst>
                                          <p:attrName>style.visibility</p:attrName>
                                        </p:attrNameLst>
                                      </p:cBhvr>
                                      <p:to>
                                        <p:strVal val="visible"/>
                                      </p:to>
                                    </p:set>
                                    <p:animEffect transition="in" filter="wheel(1)">
                                      <p:cBhvr>
                                        <p:cTn id="64" dur="2000"/>
                                        <p:tgtEl>
                                          <p:spTgt spid="58"/>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nodeType="clickEffect">
                                  <p:stCondLst>
                                    <p:cond delay="0"/>
                                  </p:stCondLst>
                                  <p:childTnLst>
                                    <p:set>
                                      <p:cBhvr>
                                        <p:cTn id="68" dur="1" fill="hold">
                                          <p:stCondLst>
                                            <p:cond delay="0"/>
                                          </p:stCondLst>
                                        </p:cTn>
                                        <p:tgtEl>
                                          <p:spTgt spid="3"/>
                                        </p:tgtEl>
                                        <p:attrNameLst>
                                          <p:attrName>style.visibility</p:attrName>
                                        </p:attrNameLst>
                                      </p:cBhvr>
                                      <p:to>
                                        <p:strVal val="visible"/>
                                      </p:to>
                                    </p:set>
                                    <p:animEffect transition="in" filter="barn(inVertical)">
                                      <p:cBhvr>
                                        <p:cTn id="69" dur="500"/>
                                        <p:tgtEl>
                                          <p:spTgt spid="3"/>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nodeType="clickEffect">
                                  <p:stCondLst>
                                    <p:cond delay="0"/>
                                  </p:stCondLst>
                                  <p:childTnLst>
                                    <p:set>
                                      <p:cBhvr>
                                        <p:cTn id="73" dur="1" fill="hold">
                                          <p:stCondLst>
                                            <p:cond delay="0"/>
                                          </p:stCondLst>
                                        </p:cTn>
                                        <p:tgtEl>
                                          <p:spTgt spid="59"/>
                                        </p:tgtEl>
                                        <p:attrNameLst>
                                          <p:attrName>style.visibility</p:attrName>
                                        </p:attrNameLst>
                                      </p:cBhvr>
                                      <p:to>
                                        <p:strVal val="visible"/>
                                      </p:to>
                                    </p:set>
                                    <p:animEffect transition="in" filter="barn(inVertical)">
                                      <p:cBhvr>
                                        <p:cTn id="74" dur="500"/>
                                        <p:tgtEl>
                                          <p:spTgt spid="59"/>
                                        </p:tgtEl>
                                      </p:cBhvr>
                                    </p:animEffect>
                                  </p:childTnLst>
                                </p:cTn>
                              </p:par>
                            </p:childTnLst>
                          </p:cTn>
                        </p:par>
                      </p:childTnLst>
                    </p:cTn>
                  </p:par>
                  <p:par>
                    <p:cTn id="75" fill="hold">
                      <p:stCondLst>
                        <p:cond delay="indefinite"/>
                      </p:stCondLst>
                      <p:childTnLst>
                        <p:par>
                          <p:cTn id="76" fill="hold">
                            <p:stCondLst>
                              <p:cond delay="0"/>
                            </p:stCondLst>
                            <p:childTnLst>
                              <p:par>
                                <p:cTn id="77" presetID="16" presetClass="entr" presetSubtype="21" fill="hold" nodeType="clickEffect">
                                  <p:stCondLst>
                                    <p:cond delay="0"/>
                                  </p:stCondLst>
                                  <p:childTnLst>
                                    <p:set>
                                      <p:cBhvr>
                                        <p:cTn id="78" dur="1" fill="hold">
                                          <p:stCondLst>
                                            <p:cond delay="0"/>
                                          </p:stCondLst>
                                        </p:cTn>
                                        <p:tgtEl>
                                          <p:spTgt spid="61"/>
                                        </p:tgtEl>
                                        <p:attrNameLst>
                                          <p:attrName>style.visibility</p:attrName>
                                        </p:attrNameLst>
                                      </p:cBhvr>
                                      <p:to>
                                        <p:strVal val="visible"/>
                                      </p:to>
                                    </p:set>
                                    <p:animEffect transition="in" filter="barn(inVertical)">
                                      <p:cBhvr>
                                        <p:cTn id="79" dur="500"/>
                                        <p:tgtEl>
                                          <p:spTgt spid="61"/>
                                        </p:tgtEl>
                                      </p:cBhvr>
                                    </p:animEffect>
                                  </p:childTnLst>
                                </p:cTn>
                              </p:par>
                            </p:childTnLst>
                          </p:cTn>
                        </p:par>
                      </p:childTnLst>
                    </p:cTn>
                  </p:par>
                  <p:par>
                    <p:cTn id="80" fill="hold">
                      <p:stCondLst>
                        <p:cond delay="indefinite"/>
                      </p:stCondLst>
                      <p:childTnLst>
                        <p:par>
                          <p:cTn id="81" fill="hold">
                            <p:stCondLst>
                              <p:cond delay="0"/>
                            </p:stCondLst>
                            <p:childTnLst>
                              <p:par>
                                <p:cTn id="82" presetID="16" presetClass="entr" presetSubtype="21" fill="hold" nodeType="clickEffect">
                                  <p:stCondLst>
                                    <p:cond delay="0"/>
                                  </p:stCondLst>
                                  <p:childTnLst>
                                    <p:set>
                                      <p:cBhvr>
                                        <p:cTn id="83" dur="1" fill="hold">
                                          <p:stCondLst>
                                            <p:cond delay="0"/>
                                          </p:stCondLst>
                                        </p:cTn>
                                        <p:tgtEl>
                                          <p:spTgt spid="64"/>
                                        </p:tgtEl>
                                        <p:attrNameLst>
                                          <p:attrName>style.visibility</p:attrName>
                                        </p:attrNameLst>
                                      </p:cBhvr>
                                      <p:to>
                                        <p:strVal val="visible"/>
                                      </p:to>
                                    </p:set>
                                    <p:animEffect transition="in" filter="barn(inVertical)">
                                      <p:cBhvr>
                                        <p:cTn id="84"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p:bldP spid="33" grpId="0" animBg="1"/>
      <p:bldP spid="34" grpId="0" animBg="1"/>
      <p:bldP spid="35" grpId="0" animBg="1"/>
      <p:bldP spid="36" grpId="0"/>
      <p:bldP spid="37" grpId="0"/>
      <p:bldP spid="38" grpId="0"/>
      <p:bldP spid="51" grpId="0" animBg="1"/>
      <p:bldP spid="52" grpId="0"/>
      <p:bldP spid="53" grpId="0" animBg="1"/>
      <p:bldP spid="54" grpId="0"/>
      <p:bldP spid="55" grpId="0" animBg="1"/>
      <p:bldP spid="56" grpId="0"/>
      <p:bldP spid="57" grpId="0" animBg="1"/>
      <p:bldP spid="5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C001E-1816-4C2C-BA76-47AC3280DE78}"/>
              </a:ext>
            </a:extLst>
          </p:cNvPr>
          <p:cNvSpPr>
            <a:spLocks noGrp="1"/>
          </p:cNvSpPr>
          <p:nvPr>
            <p:ph type="title"/>
          </p:nvPr>
        </p:nvSpPr>
        <p:spPr/>
        <p:txBody>
          <a:bodyPr/>
          <a:lstStyle/>
          <a:p>
            <a:endParaRPr lang="en-US"/>
          </a:p>
        </p:txBody>
      </p:sp>
      <p:sp>
        <p:nvSpPr>
          <p:cNvPr id="3" name="Subtitle 2">
            <a:extLst>
              <a:ext uri="{FF2B5EF4-FFF2-40B4-BE49-F238E27FC236}">
                <a16:creationId xmlns:a16="http://schemas.microsoft.com/office/drawing/2014/main" id="{D444D22D-8BF4-4BBC-B965-60A98A271FBE}"/>
              </a:ext>
            </a:extLst>
          </p:cNvPr>
          <p:cNvSpPr>
            <a:spLocks noGrp="1"/>
          </p:cNvSpPr>
          <p:nvPr>
            <p:ph type="subTitle" idx="1"/>
          </p:nvPr>
        </p:nvSpPr>
        <p:spPr/>
        <p:txBody>
          <a:bodyPr/>
          <a:lstStyle/>
          <a:p>
            <a:endParaRPr lang="en-US"/>
          </a:p>
        </p:txBody>
      </p:sp>
      <p:pic>
        <p:nvPicPr>
          <p:cNvPr id="1026" name="Picture 2" descr="สื่อเทคโนโลยีที่ชื่นชอบ">
            <a:extLst>
              <a:ext uri="{FF2B5EF4-FFF2-40B4-BE49-F238E27FC236}">
                <a16:creationId xmlns:a16="http://schemas.microsoft.com/office/drawing/2014/main" id="{38B14DB6-8856-45B8-9764-D3E94BC100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223"/>
            <a:ext cx="18320805" cy="103042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67168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EF8F8"/>
        </a:solidFill>
        <a:effectLst/>
      </p:bgPr>
    </p:bg>
    <p:spTree>
      <p:nvGrpSpPr>
        <p:cNvPr id="1" name="Shape 654"/>
        <p:cNvGrpSpPr/>
        <p:nvPr/>
      </p:nvGrpSpPr>
      <p:grpSpPr>
        <a:xfrm>
          <a:off x="0" y="0"/>
          <a:ext cx="0" cy="0"/>
          <a:chOff x="0" y="0"/>
          <a:chExt cx="0" cy="0"/>
        </a:xfrm>
      </p:grpSpPr>
      <p:pic>
        <p:nvPicPr>
          <p:cNvPr id="655" name="Google Shape;655;p27"/>
          <p:cNvPicPr preferRelativeResize="0"/>
          <p:nvPr/>
        </p:nvPicPr>
        <p:blipFill rotWithShape="1">
          <a:blip r:embed="rId3">
            <a:alphaModFix/>
          </a:blip>
          <a:srcRect l="41854" r="30886" b="55189"/>
          <a:stretch/>
        </p:blipFill>
        <p:spPr>
          <a:xfrm>
            <a:off x="14767241" y="6110370"/>
            <a:ext cx="3520760" cy="4176630"/>
          </a:xfrm>
          <a:prstGeom prst="rect">
            <a:avLst/>
          </a:prstGeom>
          <a:noFill/>
          <a:ln>
            <a:noFill/>
          </a:ln>
        </p:spPr>
      </p:pic>
      <p:grpSp>
        <p:nvGrpSpPr>
          <p:cNvPr id="656" name="Google Shape;656;p27"/>
          <p:cNvGrpSpPr/>
          <p:nvPr/>
        </p:nvGrpSpPr>
        <p:grpSpPr>
          <a:xfrm>
            <a:off x="3515386" y="2013437"/>
            <a:ext cx="13963093" cy="7115339"/>
            <a:chOff x="-3810" y="0"/>
            <a:chExt cx="4794459" cy="1585644"/>
          </a:xfrm>
        </p:grpSpPr>
        <p:sp>
          <p:nvSpPr>
            <p:cNvPr id="657" name="Google Shape;657;p27"/>
            <p:cNvSpPr/>
            <p:nvPr/>
          </p:nvSpPr>
          <p:spPr>
            <a:xfrm>
              <a:off x="10160" y="16510"/>
              <a:ext cx="4765249" cy="1558974"/>
            </a:xfrm>
            <a:custGeom>
              <a:avLst/>
              <a:gdLst/>
              <a:ahLst/>
              <a:cxnLst/>
              <a:rect l="l" t="t" r="r" b="b"/>
              <a:pathLst>
                <a:path w="4765249" h="1558974" extrusionOk="0">
                  <a:moveTo>
                    <a:pt x="4765249" y="1558974"/>
                  </a:moveTo>
                  <a:lnTo>
                    <a:pt x="0" y="1551354"/>
                  </a:lnTo>
                  <a:lnTo>
                    <a:pt x="0" y="553920"/>
                  </a:lnTo>
                  <a:lnTo>
                    <a:pt x="17780" y="19050"/>
                  </a:lnTo>
                  <a:lnTo>
                    <a:pt x="2374220" y="0"/>
                  </a:lnTo>
                  <a:lnTo>
                    <a:pt x="4746199" y="5080"/>
                  </a:lnTo>
                  <a:close/>
                </a:path>
              </a:pathLst>
            </a:custGeom>
            <a:solidFill>
              <a:srgbClr val="FEF8F8"/>
            </a:solidFill>
            <a:ln>
              <a:noFill/>
            </a:ln>
          </p:spPr>
        </p:sp>
        <p:sp>
          <p:nvSpPr>
            <p:cNvPr id="658" name="Google Shape;658;p27"/>
            <p:cNvSpPr/>
            <p:nvPr/>
          </p:nvSpPr>
          <p:spPr>
            <a:xfrm>
              <a:off x="-3810" y="0"/>
              <a:ext cx="4794459" cy="1585644"/>
            </a:xfrm>
            <a:custGeom>
              <a:avLst/>
              <a:gdLst/>
              <a:ahLst/>
              <a:cxnLst/>
              <a:rect l="l" t="t" r="r" b="b"/>
              <a:pathLst>
                <a:path w="4794459" h="1585644" extrusionOk="0">
                  <a:moveTo>
                    <a:pt x="4760169" y="21590"/>
                  </a:moveTo>
                  <a:cubicBezTo>
                    <a:pt x="4761439" y="34290"/>
                    <a:pt x="4761439" y="44450"/>
                    <a:pt x="4762709" y="54610"/>
                  </a:cubicBezTo>
                  <a:cubicBezTo>
                    <a:pt x="4765248" y="86926"/>
                    <a:pt x="4766519" y="119627"/>
                    <a:pt x="4769059" y="151159"/>
                  </a:cubicBezTo>
                  <a:cubicBezTo>
                    <a:pt x="4769059" y="196707"/>
                    <a:pt x="4781759" y="1094810"/>
                    <a:pt x="4788109" y="1140357"/>
                  </a:cubicBezTo>
                  <a:cubicBezTo>
                    <a:pt x="4794459" y="1209262"/>
                    <a:pt x="4790648" y="1279335"/>
                    <a:pt x="4790648" y="1348240"/>
                  </a:cubicBezTo>
                  <a:cubicBezTo>
                    <a:pt x="4790648" y="1408970"/>
                    <a:pt x="4791919" y="1465029"/>
                    <a:pt x="4793189" y="1524684"/>
                  </a:cubicBezTo>
                  <a:cubicBezTo>
                    <a:pt x="4793189" y="1546274"/>
                    <a:pt x="4793189" y="1560244"/>
                    <a:pt x="4793189" y="1584374"/>
                  </a:cubicBezTo>
                  <a:cubicBezTo>
                    <a:pt x="4770328" y="1584374"/>
                    <a:pt x="4750009" y="1585644"/>
                    <a:pt x="4719699" y="1584374"/>
                  </a:cubicBezTo>
                  <a:cubicBezTo>
                    <a:pt x="4478380" y="1579294"/>
                    <a:pt x="4233349" y="1585644"/>
                    <a:pt x="3992030" y="1580564"/>
                  </a:cubicBezTo>
                  <a:cubicBezTo>
                    <a:pt x="3847239" y="1576754"/>
                    <a:pt x="3706160" y="1579294"/>
                    <a:pt x="3561369" y="1576754"/>
                  </a:cubicBezTo>
                  <a:cubicBezTo>
                    <a:pt x="3494543" y="1575484"/>
                    <a:pt x="3427716" y="1574214"/>
                    <a:pt x="3360889" y="1572944"/>
                  </a:cubicBezTo>
                  <a:cubicBezTo>
                    <a:pt x="3320051" y="1572944"/>
                    <a:pt x="3282925" y="1574214"/>
                    <a:pt x="3242086" y="1574214"/>
                  </a:cubicBezTo>
                  <a:cubicBezTo>
                    <a:pt x="3138133" y="1572944"/>
                    <a:pt x="2852264" y="1574214"/>
                    <a:pt x="2748311" y="1572944"/>
                  </a:cubicBezTo>
                  <a:cubicBezTo>
                    <a:pt x="2674059" y="1571674"/>
                    <a:pt x="1189021" y="1580564"/>
                    <a:pt x="1114770" y="1579294"/>
                  </a:cubicBezTo>
                  <a:cubicBezTo>
                    <a:pt x="1096207" y="1579294"/>
                    <a:pt x="1073931" y="1580564"/>
                    <a:pt x="1055368" y="1580564"/>
                  </a:cubicBezTo>
                  <a:cubicBezTo>
                    <a:pt x="1010817" y="1580564"/>
                    <a:pt x="969978" y="1581834"/>
                    <a:pt x="925427" y="1581834"/>
                  </a:cubicBezTo>
                  <a:cubicBezTo>
                    <a:pt x="814049" y="1581834"/>
                    <a:pt x="706384" y="1580564"/>
                    <a:pt x="595006" y="1579294"/>
                  </a:cubicBezTo>
                  <a:cubicBezTo>
                    <a:pt x="528180" y="1578024"/>
                    <a:pt x="461353" y="1576754"/>
                    <a:pt x="398239" y="1575484"/>
                  </a:cubicBezTo>
                  <a:cubicBezTo>
                    <a:pt x="279436" y="1574214"/>
                    <a:pt x="160633" y="1572944"/>
                    <a:pt x="48260" y="1572944"/>
                  </a:cubicBezTo>
                  <a:cubicBezTo>
                    <a:pt x="38100" y="1572944"/>
                    <a:pt x="29210" y="1572944"/>
                    <a:pt x="19050" y="1571674"/>
                  </a:cubicBezTo>
                  <a:cubicBezTo>
                    <a:pt x="10160" y="1570404"/>
                    <a:pt x="5080" y="1564054"/>
                    <a:pt x="7620" y="1555164"/>
                  </a:cubicBezTo>
                  <a:cubicBezTo>
                    <a:pt x="16510" y="1523423"/>
                    <a:pt x="12700" y="1494226"/>
                    <a:pt x="11430" y="1463861"/>
                  </a:cubicBezTo>
                  <a:cubicBezTo>
                    <a:pt x="10160" y="1401963"/>
                    <a:pt x="6350" y="1341233"/>
                    <a:pt x="7620" y="1279335"/>
                  </a:cubicBezTo>
                  <a:cubicBezTo>
                    <a:pt x="5080" y="1202255"/>
                    <a:pt x="0" y="248094"/>
                    <a:pt x="7620" y="169846"/>
                  </a:cubicBezTo>
                  <a:cubicBezTo>
                    <a:pt x="8890" y="154663"/>
                    <a:pt x="7620" y="138313"/>
                    <a:pt x="8890" y="123130"/>
                  </a:cubicBezTo>
                  <a:cubicBezTo>
                    <a:pt x="10160" y="98605"/>
                    <a:pt x="12700" y="71743"/>
                    <a:pt x="13970" y="44450"/>
                  </a:cubicBezTo>
                  <a:cubicBezTo>
                    <a:pt x="13970" y="41910"/>
                    <a:pt x="15240" y="39370"/>
                    <a:pt x="16510" y="38100"/>
                  </a:cubicBezTo>
                  <a:cubicBezTo>
                    <a:pt x="38100" y="35560"/>
                    <a:pt x="67818" y="30480"/>
                    <a:pt x="127220" y="29210"/>
                  </a:cubicBezTo>
                  <a:cubicBezTo>
                    <a:pt x="227460" y="25400"/>
                    <a:pt x="327700" y="22860"/>
                    <a:pt x="431652" y="20320"/>
                  </a:cubicBezTo>
                  <a:cubicBezTo>
                    <a:pt x="502192" y="17780"/>
                    <a:pt x="572731" y="16510"/>
                    <a:pt x="639558" y="13970"/>
                  </a:cubicBezTo>
                  <a:cubicBezTo>
                    <a:pt x="706384" y="11430"/>
                    <a:pt x="776924" y="8890"/>
                    <a:pt x="843750" y="8890"/>
                  </a:cubicBezTo>
                  <a:cubicBezTo>
                    <a:pt x="918002" y="7620"/>
                    <a:pt x="992254" y="10160"/>
                    <a:pt x="1066506" y="8890"/>
                  </a:cubicBezTo>
                  <a:cubicBezTo>
                    <a:pt x="1159321" y="8890"/>
                    <a:pt x="2841126" y="6350"/>
                    <a:pt x="2933941" y="5080"/>
                  </a:cubicBezTo>
                  <a:cubicBezTo>
                    <a:pt x="3023043" y="3810"/>
                    <a:pt x="3112145" y="2540"/>
                    <a:pt x="3204960" y="2540"/>
                  </a:cubicBezTo>
                  <a:cubicBezTo>
                    <a:pt x="3357177" y="1270"/>
                    <a:pt x="3505680" y="0"/>
                    <a:pt x="3657897" y="0"/>
                  </a:cubicBezTo>
                  <a:cubicBezTo>
                    <a:pt x="3721011" y="0"/>
                    <a:pt x="3787838" y="2540"/>
                    <a:pt x="3850952" y="2540"/>
                  </a:cubicBezTo>
                  <a:cubicBezTo>
                    <a:pt x="4025444" y="3810"/>
                    <a:pt x="4203648" y="5080"/>
                    <a:pt x="4378140" y="7620"/>
                  </a:cubicBezTo>
                  <a:cubicBezTo>
                    <a:pt x="4470955" y="8890"/>
                    <a:pt x="4563770" y="12700"/>
                    <a:pt x="4656585" y="16510"/>
                  </a:cubicBezTo>
                  <a:cubicBezTo>
                    <a:pt x="4678860" y="16510"/>
                    <a:pt x="4701136" y="16510"/>
                    <a:pt x="4719699" y="16510"/>
                  </a:cubicBezTo>
                  <a:cubicBezTo>
                    <a:pt x="4741119" y="17780"/>
                    <a:pt x="4750009" y="20320"/>
                    <a:pt x="4760169" y="21590"/>
                  </a:cubicBezTo>
                  <a:close/>
                  <a:moveTo>
                    <a:pt x="4770329" y="1567864"/>
                  </a:moveTo>
                  <a:cubicBezTo>
                    <a:pt x="4771598" y="1551354"/>
                    <a:pt x="4772869" y="1538654"/>
                    <a:pt x="4772869" y="1525954"/>
                  </a:cubicBezTo>
                  <a:cubicBezTo>
                    <a:pt x="4771598" y="1459189"/>
                    <a:pt x="4770329" y="1397291"/>
                    <a:pt x="4770329" y="1330722"/>
                  </a:cubicBezTo>
                  <a:cubicBezTo>
                    <a:pt x="4770329" y="1300357"/>
                    <a:pt x="4772869" y="1269992"/>
                    <a:pt x="4771598" y="1239627"/>
                  </a:cubicBezTo>
                  <a:cubicBezTo>
                    <a:pt x="4771598" y="1211598"/>
                    <a:pt x="4770329" y="1182401"/>
                    <a:pt x="4769059" y="1154372"/>
                  </a:cubicBezTo>
                  <a:cubicBezTo>
                    <a:pt x="4763979" y="1111160"/>
                    <a:pt x="4752548" y="216561"/>
                    <a:pt x="4752548" y="173349"/>
                  </a:cubicBezTo>
                  <a:cubicBezTo>
                    <a:pt x="4750009" y="137145"/>
                    <a:pt x="4747469" y="99773"/>
                    <a:pt x="4744929" y="63500"/>
                  </a:cubicBezTo>
                  <a:cubicBezTo>
                    <a:pt x="4743659" y="44450"/>
                    <a:pt x="4742389" y="43180"/>
                    <a:pt x="4708561" y="41910"/>
                  </a:cubicBezTo>
                  <a:cubicBezTo>
                    <a:pt x="4697423" y="41910"/>
                    <a:pt x="4689998" y="41910"/>
                    <a:pt x="4678860" y="40640"/>
                  </a:cubicBezTo>
                  <a:cubicBezTo>
                    <a:pt x="4586045" y="36830"/>
                    <a:pt x="4489518" y="31750"/>
                    <a:pt x="4396703" y="30480"/>
                  </a:cubicBezTo>
                  <a:cubicBezTo>
                    <a:pt x="4170235" y="26670"/>
                    <a:pt x="3940054" y="25400"/>
                    <a:pt x="3713585" y="22860"/>
                  </a:cubicBezTo>
                  <a:cubicBezTo>
                    <a:pt x="3680172" y="22860"/>
                    <a:pt x="3643046" y="22860"/>
                    <a:pt x="3609633" y="22860"/>
                  </a:cubicBezTo>
                  <a:cubicBezTo>
                    <a:pt x="3553944" y="22860"/>
                    <a:pt x="3498255" y="22860"/>
                    <a:pt x="3446279" y="22860"/>
                  </a:cubicBezTo>
                  <a:cubicBezTo>
                    <a:pt x="3327476" y="22860"/>
                    <a:pt x="3208673" y="22860"/>
                    <a:pt x="3093582" y="24130"/>
                  </a:cubicBezTo>
                  <a:cubicBezTo>
                    <a:pt x="2993342" y="25400"/>
                    <a:pt x="1304112" y="29210"/>
                    <a:pt x="1203872" y="29210"/>
                  </a:cubicBezTo>
                  <a:cubicBezTo>
                    <a:pt x="1040518" y="29210"/>
                    <a:pt x="877164" y="26670"/>
                    <a:pt x="713810" y="33020"/>
                  </a:cubicBezTo>
                  <a:cubicBezTo>
                    <a:pt x="628420" y="36830"/>
                    <a:pt x="546743" y="36830"/>
                    <a:pt x="465066" y="38100"/>
                  </a:cubicBezTo>
                  <a:cubicBezTo>
                    <a:pt x="323987" y="41910"/>
                    <a:pt x="182909" y="45720"/>
                    <a:pt x="49530" y="50800"/>
                  </a:cubicBezTo>
                  <a:cubicBezTo>
                    <a:pt x="36830" y="50800"/>
                    <a:pt x="34290" y="53340"/>
                    <a:pt x="33020" y="68240"/>
                  </a:cubicBezTo>
                  <a:cubicBezTo>
                    <a:pt x="31750" y="89262"/>
                    <a:pt x="31750" y="110284"/>
                    <a:pt x="30480" y="131305"/>
                  </a:cubicBezTo>
                  <a:cubicBezTo>
                    <a:pt x="29210" y="166342"/>
                    <a:pt x="26670" y="200211"/>
                    <a:pt x="25400" y="235247"/>
                  </a:cubicBezTo>
                  <a:cubicBezTo>
                    <a:pt x="20320" y="272619"/>
                    <a:pt x="26670" y="1185904"/>
                    <a:pt x="29210" y="1223277"/>
                  </a:cubicBezTo>
                  <a:cubicBezTo>
                    <a:pt x="29210" y="1262985"/>
                    <a:pt x="29210" y="1303861"/>
                    <a:pt x="30480" y="1343569"/>
                  </a:cubicBezTo>
                  <a:cubicBezTo>
                    <a:pt x="30480" y="1372766"/>
                    <a:pt x="33020" y="1401963"/>
                    <a:pt x="33020" y="1431160"/>
                  </a:cubicBezTo>
                  <a:cubicBezTo>
                    <a:pt x="33020" y="1462693"/>
                    <a:pt x="33020" y="1494226"/>
                    <a:pt x="31750" y="1525954"/>
                  </a:cubicBezTo>
                  <a:cubicBezTo>
                    <a:pt x="31750" y="1529764"/>
                    <a:pt x="31750" y="1532304"/>
                    <a:pt x="31750" y="1536114"/>
                  </a:cubicBezTo>
                  <a:cubicBezTo>
                    <a:pt x="31750" y="1546274"/>
                    <a:pt x="35560" y="1550084"/>
                    <a:pt x="44450" y="1550084"/>
                  </a:cubicBezTo>
                  <a:cubicBezTo>
                    <a:pt x="75243" y="1550084"/>
                    <a:pt x="127220" y="1551354"/>
                    <a:pt x="175483" y="1551354"/>
                  </a:cubicBezTo>
                  <a:cubicBezTo>
                    <a:pt x="246023" y="1551354"/>
                    <a:pt x="320275" y="1548814"/>
                    <a:pt x="390814" y="1551354"/>
                  </a:cubicBezTo>
                  <a:cubicBezTo>
                    <a:pt x="505904" y="1555164"/>
                    <a:pt x="620995" y="1557704"/>
                    <a:pt x="736085" y="1556434"/>
                  </a:cubicBezTo>
                  <a:cubicBezTo>
                    <a:pt x="810337" y="1555164"/>
                    <a:pt x="880876" y="1557704"/>
                    <a:pt x="955128" y="1557704"/>
                  </a:cubicBezTo>
                  <a:cubicBezTo>
                    <a:pt x="1062793" y="1557704"/>
                    <a:pt x="1170459" y="1556434"/>
                    <a:pt x="1278124" y="1557704"/>
                  </a:cubicBezTo>
                  <a:cubicBezTo>
                    <a:pt x="1437765" y="1558974"/>
                    <a:pt x="3190110" y="1548814"/>
                    <a:pt x="3353464" y="1551354"/>
                  </a:cubicBezTo>
                  <a:cubicBezTo>
                    <a:pt x="3424003" y="1552624"/>
                    <a:pt x="3494543" y="1553894"/>
                    <a:pt x="3561369" y="1553894"/>
                  </a:cubicBezTo>
                  <a:cubicBezTo>
                    <a:pt x="3683885" y="1556434"/>
                    <a:pt x="3802688" y="1552624"/>
                    <a:pt x="3925204" y="1556434"/>
                  </a:cubicBezTo>
                  <a:cubicBezTo>
                    <a:pt x="4025444" y="1558974"/>
                    <a:pt x="4125684" y="1558974"/>
                    <a:pt x="4225924" y="1561514"/>
                  </a:cubicBezTo>
                  <a:cubicBezTo>
                    <a:pt x="4374427" y="1565324"/>
                    <a:pt x="4522931" y="1567864"/>
                    <a:pt x="4671435" y="1569134"/>
                  </a:cubicBezTo>
                  <a:cubicBezTo>
                    <a:pt x="4727124" y="1569134"/>
                    <a:pt x="4750009" y="1567864"/>
                    <a:pt x="4770329" y="1567864"/>
                  </a:cubicBezTo>
                  <a:close/>
                </a:path>
              </a:pathLst>
            </a:custGeom>
            <a:solidFill>
              <a:srgbClr val="FCD7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59" name="Google Shape;659;p27"/>
          <p:cNvPicPr preferRelativeResize="0"/>
          <p:nvPr/>
        </p:nvPicPr>
        <p:blipFill rotWithShape="1">
          <a:blip r:embed="rId4">
            <a:alphaModFix/>
          </a:blip>
          <a:srcRect t="51477" r="43344"/>
          <a:stretch/>
        </p:blipFill>
        <p:spPr>
          <a:xfrm rot="-73710">
            <a:off x="-2687131" y="-1258388"/>
            <a:ext cx="7401471" cy="4574175"/>
          </a:xfrm>
          <a:prstGeom prst="rect">
            <a:avLst/>
          </a:prstGeom>
          <a:noFill/>
          <a:ln>
            <a:noFill/>
          </a:ln>
        </p:spPr>
      </p:pic>
      <p:pic>
        <p:nvPicPr>
          <p:cNvPr id="660" name="Google Shape;660;p27"/>
          <p:cNvPicPr preferRelativeResize="0"/>
          <p:nvPr/>
        </p:nvPicPr>
        <p:blipFill rotWithShape="1">
          <a:blip r:embed="rId5">
            <a:alphaModFix/>
          </a:blip>
          <a:srcRect/>
          <a:stretch/>
        </p:blipFill>
        <p:spPr>
          <a:xfrm rot="-823767">
            <a:off x="499689" y="3226108"/>
            <a:ext cx="1171461" cy="1094784"/>
          </a:xfrm>
          <a:prstGeom prst="rect">
            <a:avLst/>
          </a:prstGeom>
          <a:noFill/>
          <a:ln>
            <a:noFill/>
          </a:ln>
        </p:spPr>
      </p:pic>
      <p:pic>
        <p:nvPicPr>
          <p:cNvPr id="661" name="Google Shape;661;p27"/>
          <p:cNvPicPr preferRelativeResize="0"/>
          <p:nvPr/>
        </p:nvPicPr>
        <p:blipFill rotWithShape="1">
          <a:blip r:embed="rId6">
            <a:alphaModFix/>
          </a:blip>
          <a:srcRect/>
          <a:stretch/>
        </p:blipFill>
        <p:spPr>
          <a:xfrm>
            <a:off x="10962711" y="9134475"/>
            <a:ext cx="2100059" cy="320736"/>
          </a:xfrm>
          <a:prstGeom prst="rect">
            <a:avLst/>
          </a:prstGeom>
          <a:noFill/>
          <a:ln>
            <a:noFill/>
          </a:ln>
        </p:spPr>
      </p:pic>
      <p:pic>
        <p:nvPicPr>
          <p:cNvPr id="662" name="Google Shape;662;p27"/>
          <p:cNvPicPr preferRelativeResize="0"/>
          <p:nvPr/>
        </p:nvPicPr>
        <p:blipFill rotWithShape="1">
          <a:blip r:embed="rId7">
            <a:alphaModFix/>
          </a:blip>
          <a:srcRect/>
          <a:stretch/>
        </p:blipFill>
        <p:spPr>
          <a:xfrm>
            <a:off x="14433756" y="1064426"/>
            <a:ext cx="1526079" cy="324639"/>
          </a:xfrm>
          <a:prstGeom prst="rect">
            <a:avLst/>
          </a:prstGeom>
          <a:noFill/>
          <a:ln>
            <a:noFill/>
          </a:ln>
        </p:spPr>
      </p:pic>
      <p:pic>
        <p:nvPicPr>
          <p:cNvPr id="663" name="Google Shape;663;p27"/>
          <p:cNvPicPr preferRelativeResize="0"/>
          <p:nvPr/>
        </p:nvPicPr>
        <p:blipFill rotWithShape="1">
          <a:blip r:embed="rId8">
            <a:alphaModFix/>
          </a:blip>
          <a:srcRect/>
          <a:stretch/>
        </p:blipFill>
        <p:spPr>
          <a:xfrm>
            <a:off x="14189498" y="1779492"/>
            <a:ext cx="3324329" cy="644089"/>
          </a:xfrm>
          <a:prstGeom prst="rect">
            <a:avLst/>
          </a:prstGeom>
          <a:noFill/>
          <a:ln>
            <a:noFill/>
          </a:ln>
        </p:spPr>
      </p:pic>
      <p:grpSp>
        <p:nvGrpSpPr>
          <p:cNvPr id="664" name="Google Shape;664;p27"/>
          <p:cNvGrpSpPr/>
          <p:nvPr/>
        </p:nvGrpSpPr>
        <p:grpSpPr>
          <a:xfrm>
            <a:off x="301710" y="358431"/>
            <a:ext cx="7190688" cy="1408398"/>
            <a:chOff x="301710" y="358431"/>
            <a:chExt cx="7190688" cy="1408398"/>
          </a:xfrm>
        </p:grpSpPr>
        <p:sp>
          <p:nvSpPr>
            <p:cNvPr id="665" name="Google Shape;665;p27"/>
            <p:cNvSpPr/>
            <p:nvPr/>
          </p:nvSpPr>
          <p:spPr>
            <a:xfrm>
              <a:off x="457200" y="358431"/>
              <a:ext cx="7035198" cy="1371421"/>
            </a:xfrm>
            <a:prstGeom prst="roundRect">
              <a:avLst>
                <a:gd name="adj" fmla="val 50000"/>
              </a:avLst>
            </a:prstGeom>
            <a:solidFill>
              <a:srgbClr val="FCD7D7"/>
            </a:solidFill>
            <a:ln>
              <a:noFill/>
            </a:ln>
            <a:effectLst>
              <a:outerShdw blurRad="40000" dist="23000" dir="5400000" rotWithShape="0">
                <a:srgbClr val="000000">
                  <a:alpha val="34901"/>
                </a:srgbClr>
              </a:outerShdw>
            </a:effectLst>
          </p:spPr>
          <p:txBody>
            <a:bodyPr spcFirstLastPara="1" wrap="square" lIns="182875" tIns="91425" rIns="182875" bIns="91425" anchor="ctr" anchorCtr="0">
              <a:noAutofit/>
            </a:bodyPr>
            <a:lstStyle/>
            <a:p>
              <a:pPr marL="0" marR="0" lvl="0" indent="0" algn="ctr" rtl="0">
                <a:spcBef>
                  <a:spcPts val="0"/>
                </a:spcBef>
                <a:spcAft>
                  <a:spcPts val="0"/>
                </a:spcAft>
                <a:buNone/>
              </a:pPr>
              <a:r>
                <a:rPr lang="en-US" sz="6400" b="1">
                  <a:solidFill>
                    <a:schemeClr val="dk1"/>
                  </a:solidFill>
                  <a:latin typeface="Times New Roman"/>
                  <a:ea typeface="Times New Roman"/>
                  <a:cs typeface="Times New Roman"/>
                  <a:sym typeface="Times New Roman"/>
                </a:rPr>
                <a:t>     Luyện đọc hay</a:t>
              </a:r>
              <a:endParaRPr sz="6400" b="1">
                <a:solidFill>
                  <a:schemeClr val="dk1"/>
                </a:solidFill>
                <a:latin typeface="Times New Roman"/>
                <a:ea typeface="Times New Roman"/>
                <a:cs typeface="Times New Roman"/>
                <a:sym typeface="Times New Roman"/>
              </a:endParaRPr>
            </a:p>
          </p:txBody>
        </p:sp>
        <p:sp>
          <p:nvSpPr>
            <p:cNvPr id="666" name="Google Shape;666;p27"/>
            <p:cNvSpPr/>
            <p:nvPr/>
          </p:nvSpPr>
          <p:spPr>
            <a:xfrm>
              <a:off x="301710" y="395408"/>
              <a:ext cx="1371421" cy="1371421"/>
            </a:xfrm>
            <a:prstGeom prst="ellipse">
              <a:avLst/>
            </a:prstGeom>
            <a:solidFill>
              <a:srgbClr val="F1A29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67" name="Google Shape;667;p27"/>
            <p:cNvSpPr txBox="1"/>
            <p:nvPr/>
          </p:nvSpPr>
          <p:spPr>
            <a:xfrm>
              <a:off x="638606" y="419398"/>
              <a:ext cx="697627" cy="132343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8000" b="1">
                  <a:solidFill>
                    <a:schemeClr val="lt1"/>
                  </a:solidFill>
                  <a:latin typeface="Times New Roman"/>
                  <a:ea typeface="Times New Roman"/>
                  <a:cs typeface="Times New Roman"/>
                  <a:sym typeface="Times New Roman"/>
                </a:rPr>
                <a:t>3</a:t>
              </a:r>
              <a:endParaRPr sz="8000" b="1">
                <a:solidFill>
                  <a:schemeClr val="lt1"/>
                </a:solidFill>
                <a:latin typeface="Times New Roman"/>
                <a:ea typeface="Times New Roman"/>
                <a:cs typeface="Times New Roman"/>
                <a:sym typeface="Times New Roman"/>
              </a:endParaRPr>
            </a:p>
          </p:txBody>
        </p:sp>
      </p:grpSp>
      <p:sp>
        <p:nvSpPr>
          <p:cNvPr id="668" name="Google Shape;668;p27"/>
          <p:cNvSpPr/>
          <p:nvPr/>
        </p:nvSpPr>
        <p:spPr>
          <a:xfrm>
            <a:off x="3787584" y="2640539"/>
            <a:ext cx="13414998" cy="6001643"/>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4800" b="1">
                <a:solidFill>
                  <a:schemeClr val="dk1"/>
                </a:solidFill>
                <a:latin typeface="Times New Roman"/>
                <a:ea typeface="Times New Roman"/>
                <a:cs typeface="Times New Roman"/>
                <a:sym typeface="Times New Roman"/>
              </a:rPr>
              <a:t>     Nằm trong bệnh viện nhẩm đếm từng ngày còn lại của đời mình, cô bé ngây thơ tin vào một truyền thuyết nói rằng nếu gấp đủ một nghìn con sếu bằng giấy treo quanh phòng, em sẽ khỏi bệnh. Em liền lặng lẽ gấp sếu. Biết chuyện, trẻ em toàn nước Nhật và nhiều nơi trên thế giới đã tới tấp gửi hàng nghìn con sếu giấy đến cho Xa-xa-cô. Nhưng Xa-xa-cô chết khi em mới gấp được 644 con.</a:t>
            </a:r>
            <a:endParaRPr/>
          </a:p>
        </p:txBody>
      </p:sp>
      <p:cxnSp>
        <p:nvCxnSpPr>
          <p:cNvPr id="669" name="Google Shape;669;p27"/>
          <p:cNvCxnSpPr/>
          <p:nvPr/>
        </p:nvCxnSpPr>
        <p:spPr>
          <a:xfrm>
            <a:off x="13374914" y="3394605"/>
            <a:ext cx="3693886" cy="0"/>
          </a:xfrm>
          <a:prstGeom prst="straightConnector1">
            <a:avLst/>
          </a:prstGeom>
          <a:noFill/>
          <a:ln w="38100" cap="flat" cmpd="sng">
            <a:solidFill>
              <a:schemeClr val="accent2"/>
            </a:solidFill>
            <a:prstDash val="solid"/>
            <a:round/>
            <a:headEnd type="none" w="sm" len="sm"/>
            <a:tailEnd type="none" w="sm" len="sm"/>
          </a:ln>
          <a:effectLst>
            <a:outerShdw blurRad="40000" dist="23000" dir="5400000" rotWithShape="0">
              <a:srgbClr val="000000">
                <a:alpha val="34901"/>
              </a:srgbClr>
            </a:outerShdw>
          </a:effectLst>
        </p:spPr>
      </p:cxnSp>
      <p:cxnSp>
        <p:nvCxnSpPr>
          <p:cNvPr id="670" name="Google Shape;670;p27"/>
          <p:cNvCxnSpPr/>
          <p:nvPr/>
        </p:nvCxnSpPr>
        <p:spPr>
          <a:xfrm>
            <a:off x="3962400" y="4076700"/>
            <a:ext cx="600007" cy="0"/>
          </a:xfrm>
          <a:prstGeom prst="straightConnector1">
            <a:avLst/>
          </a:prstGeom>
          <a:noFill/>
          <a:ln w="38100" cap="flat" cmpd="sng">
            <a:solidFill>
              <a:schemeClr val="accent2"/>
            </a:solidFill>
            <a:prstDash val="solid"/>
            <a:round/>
            <a:headEnd type="none" w="sm" len="sm"/>
            <a:tailEnd type="none" w="sm" len="sm"/>
          </a:ln>
          <a:effectLst>
            <a:outerShdw blurRad="40000" dist="23000" dir="5400000" rotWithShape="0">
              <a:srgbClr val="000000">
                <a:alpha val="34901"/>
              </a:srgbClr>
            </a:outerShdw>
          </a:effectLst>
        </p:spPr>
      </p:cxnSp>
      <p:cxnSp>
        <p:nvCxnSpPr>
          <p:cNvPr id="671" name="Google Shape;671;p27"/>
          <p:cNvCxnSpPr/>
          <p:nvPr/>
        </p:nvCxnSpPr>
        <p:spPr>
          <a:xfrm>
            <a:off x="11039266" y="4095099"/>
            <a:ext cx="2335648" cy="0"/>
          </a:xfrm>
          <a:prstGeom prst="straightConnector1">
            <a:avLst/>
          </a:prstGeom>
          <a:noFill/>
          <a:ln w="38100" cap="flat" cmpd="sng">
            <a:solidFill>
              <a:schemeClr val="accent2"/>
            </a:solidFill>
            <a:prstDash val="solid"/>
            <a:round/>
            <a:headEnd type="none" w="sm" len="sm"/>
            <a:tailEnd type="none" w="sm" len="sm"/>
          </a:ln>
          <a:effectLst>
            <a:outerShdw blurRad="40000" dist="23000" dir="5400000" rotWithShape="0">
              <a:srgbClr val="000000">
                <a:alpha val="34901"/>
              </a:srgbClr>
            </a:outerShdw>
          </a:effectLst>
        </p:spPr>
      </p:cxnSp>
      <p:cxnSp>
        <p:nvCxnSpPr>
          <p:cNvPr id="672" name="Google Shape;672;p27"/>
          <p:cNvCxnSpPr/>
          <p:nvPr/>
        </p:nvCxnSpPr>
        <p:spPr>
          <a:xfrm>
            <a:off x="13296163" y="4833046"/>
            <a:ext cx="3772637" cy="0"/>
          </a:xfrm>
          <a:prstGeom prst="straightConnector1">
            <a:avLst/>
          </a:prstGeom>
          <a:noFill/>
          <a:ln w="38100" cap="flat" cmpd="sng">
            <a:solidFill>
              <a:schemeClr val="accent2"/>
            </a:solidFill>
            <a:prstDash val="solid"/>
            <a:round/>
            <a:headEnd type="none" w="sm" len="sm"/>
            <a:tailEnd type="none" w="sm" len="sm"/>
          </a:ln>
          <a:effectLst>
            <a:outerShdw blurRad="40000" dist="23000" dir="5400000" rotWithShape="0">
              <a:srgbClr val="000000">
                <a:alpha val="34901"/>
              </a:srgbClr>
            </a:outerShdw>
          </a:effectLst>
        </p:spPr>
      </p:cxnSp>
      <p:cxnSp>
        <p:nvCxnSpPr>
          <p:cNvPr id="673" name="Google Shape;673;p27"/>
          <p:cNvCxnSpPr/>
          <p:nvPr/>
        </p:nvCxnSpPr>
        <p:spPr>
          <a:xfrm>
            <a:off x="3952807" y="5570895"/>
            <a:ext cx="809717" cy="0"/>
          </a:xfrm>
          <a:prstGeom prst="straightConnector1">
            <a:avLst/>
          </a:prstGeom>
          <a:noFill/>
          <a:ln w="38100" cap="flat" cmpd="sng">
            <a:solidFill>
              <a:schemeClr val="accent2"/>
            </a:solidFill>
            <a:prstDash val="solid"/>
            <a:round/>
            <a:headEnd type="none" w="sm" len="sm"/>
            <a:tailEnd type="none" w="sm" len="sm"/>
          </a:ln>
          <a:effectLst>
            <a:outerShdw blurRad="40000" dist="23000" dir="5400000" rotWithShape="0">
              <a:srgbClr val="000000">
                <a:alpha val="34901"/>
              </a:srgbClr>
            </a:outerShdw>
          </a:effectLst>
        </p:spPr>
      </p:cxnSp>
      <p:cxnSp>
        <p:nvCxnSpPr>
          <p:cNvPr id="674" name="Google Shape;674;p27"/>
          <p:cNvCxnSpPr/>
          <p:nvPr/>
        </p:nvCxnSpPr>
        <p:spPr>
          <a:xfrm>
            <a:off x="14433756" y="7048500"/>
            <a:ext cx="1526079" cy="23032"/>
          </a:xfrm>
          <a:prstGeom prst="straightConnector1">
            <a:avLst/>
          </a:prstGeom>
          <a:noFill/>
          <a:ln w="38100" cap="flat" cmpd="sng">
            <a:solidFill>
              <a:schemeClr val="accent2"/>
            </a:solidFill>
            <a:prstDash val="solid"/>
            <a:round/>
            <a:headEnd type="none" w="sm" len="sm"/>
            <a:tailEnd type="none" w="sm" len="sm"/>
          </a:ln>
          <a:effectLst>
            <a:outerShdw blurRad="40000" dist="23000" dir="5400000" rotWithShape="0">
              <a:srgbClr val="000000">
                <a:alpha val="34901"/>
              </a:srgbClr>
            </a:outerShdw>
          </a:effectLst>
        </p:spPr>
      </p:cxnSp>
      <p:cxnSp>
        <p:nvCxnSpPr>
          <p:cNvPr id="675" name="Google Shape;675;p27"/>
          <p:cNvCxnSpPr/>
          <p:nvPr/>
        </p:nvCxnSpPr>
        <p:spPr>
          <a:xfrm>
            <a:off x="13296163" y="8496300"/>
            <a:ext cx="893336" cy="0"/>
          </a:xfrm>
          <a:prstGeom prst="straightConnector1">
            <a:avLst/>
          </a:prstGeom>
          <a:noFill/>
          <a:ln w="38100" cap="flat" cmpd="sng">
            <a:solidFill>
              <a:schemeClr val="accent2"/>
            </a:solidFill>
            <a:prstDash val="solid"/>
            <a:round/>
            <a:headEnd type="none" w="sm" len="sm"/>
            <a:tailEnd type="none" w="sm" len="sm"/>
          </a:ln>
          <a:effectLst>
            <a:outerShdw blurRad="40000" dist="23000" dir="5400000" rotWithShape="0">
              <a:srgbClr val="000000">
                <a:alpha val="34901"/>
              </a:srgbClr>
            </a:outerShdw>
          </a:effectLst>
        </p:spPr>
      </p:cxnSp>
      <p:sp>
        <p:nvSpPr>
          <p:cNvPr id="676" name="Google Shape;676;p27"/>
          <p:cNvSpPr txBox="1"/>
          <p:nvPr/>
        </p:nvSpPr>
        <p:spPr>
          <a:xfrm>
            <a:off x="8313274" y="3815478"/>
            <a:ext cx="457200" cy="144655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800" b="1">
                <a:solidFill>
                  <a:srgbClr val="FF0000"/>
                </a:solidFill>
                <a:latin typeface="Times New Roman"/>
                <a:ea typeface="Times New Roman"/>
                <a:cs typeface="Times New Roman"/>
                <a:sym typeface="Times New Roman"/>
              </a:rPr>
              <a:t>/</a:t>
            </a:r>
            <a:endParaRPr/>
          </a:p>
        </p:txBody>
      </p:sp>
      <p:sp>
        <p:nvSpPr>
          <p:cNvPr id="677" name="Google Shape;677;p27"/>
          <p:cNvSpPr txBox="1"/>
          <p:nvPr/>
        </p:nvSpPr>
        <p:spPr>
          <a:xfrm>
            <a:off x="7263798" y="7429577"/>
            <a:ext cx="457200" cy="144655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800" b="1">
                <a:solidFill>
                  <a:srgbClr val="FF0000"/>
                </a:solidFill>
                <a:latin typeface="Times New Roman"/>
                <a:ea typeface="Times New Roman"/>
                <a:cs typeface="Times New Roman"/>
                <a:sym typeface="Times New Roman"/>
              </a:rPr>
              <a:t>/</a:t>
            </a:r>
            <a:endParaRPr/>
          </a:p>
        </p:txBody>
      </p:sp>
      <p:sp>
        <p:nvSpPr>
          <p:cNvPr id="678" name="Google Shape;678;p27"/>
          <p:cNvSpPr txBox="1"/>
          <p:nvPr/>
        </p:nvSpPr>
        <p:spPr>
          <a:xfrm>
            <a:off x="10047815" y="2358042"/>
            <a:ext cx="457200" cy="144655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800" b="1">
                <a:solidFill>
                  <a:srgbClr val="FF0000"/>
                </a:solidFill>
                <a:latin typeface="Times New Roman"/>
                <a:ea typeface="Times New Roman"/>
                <a:cs typeface="Times New Roman"/>
                <a:sym typeface="Times New Roman"/>
              </a:rPr>
              <a:t>/</a:t>
            </a:r>
            <a:endParaRPr/>
          </a:p>
        </p:txBody>
      </p:sp>
      <p:pic>
        <p:nvPicPr>
          <p:cNvPr id="679" name="Google Shape;679;p27"/>
          <p:cNvPicPr preferRelativeResize="0"/>
          <p:nvPr/>
        </p:nvPicPr>
        <p:blipFill rotWithShape="1">
          <a:blip r:embed="rId9">
            <a:alphaModFix/>
          </a:blip>
          <a:srcRect/>
          <a:stretch/>
        </p:blipFill>
        <p:spPr>
          <a:xfrm>
            <a:off x="202053" y="6689655"/>
            <a:ext cx="4446147" cy="3367957"/>
          </a:xfrm>
          <a:prstGeom prst="rect">
            <a:avLst/>
          </a:prstGeom>
          <a:noFill/>
          <a:ln>
            <a:noFill/>
          </a:ln>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76"/>
                                        </p:tgtEl>
                                        <p:attrNameLst>
                                          <p:attrName>style.visibility</p:attrName>
                                        </p:attrNameLst>
                                      </p:cBhvr>
                                      <p:to>
                                        <p:strVal val="visible"/>
                                      </p:to>
                                    </p:set>
                                    <p:animEffect transition="in" filter="fade">
                                      <p:cBhvr>
                                        <p:cTn id="7" dur="500"/>
                                        <p:tgtEl>
                                          <p:spTgt spid="676"/>
                                        </p:tgtEl>
                                      </p:cBhvr>
                                    </p:animEffect>
                                  </p:childTnLst>
                                </p:cTn>
                              </p:par>
                              <p:par>
                                <p:cTn id="8" presetID="10" presetClass="entr" presetSubtype="0" fill="hold" nodeType="withEffect">
                                  <p:stCondLst>
                                    <p:cond delay="0"/>
                                  </p:stCondLst>
                                  <p:childTnLst>
                                    <p:set>
                                      <p:cBhvr>
                                        <p:cTn id="9" dur="1" fill="hold">
                                          <p:stCondLst>
                                            <p:cond delay="0"/>
                                          </p:stCondLst>
                                        </p:cTn>
                                        <p:tgtEl>
                                          <p:spTgt spid="677"/>
                                        </p:tgtEl>
                                        <p:attrNameLst>
                                          <p:attrName>style.visibility</p:attrName>
                                        </p:attrNameLst>
                                      </p:cBhvr>
                                      <p:to>
                                        <p:strVal val="visible"/>
                                      </p:to>
                                    </p:set>
                                    <p:animEffect transition="in" filter="fade">
                                      <p:cBhvr>
                                        <p:cTn id="10" dur="500"/>
                                        <p:tgtEl>
                                          <p:spTgt spid="677"/>
                                        </p:tgtEl>
                                      </p:cBhvr>
                                    </p:animEffect>
                                  </p:childTnLst>
                                </p:cTn>
                              </p:par>
                              <p:par>
                                <p:cTn id="11" presetID="10" presetClass="entr" presetSubtype="0" fill="hold" nodeType="withEffect">
                                  <p:stCondLst>
                                    <p:cond delay="0"/>
                                  </p:stCondLst>
                                  <p:childTnLst>
                                    <p:set>
                                      <p:cBhvr>
                                        <p:cTn id="12" dur="1" fill="hold">
                                          <p:stCondLst>
                                            <p:cond delay="0"/>
                                          </p:stCondLst>
                                        </p:cTn>
                                        <p:tgtEl>
                                          <p:spTgt spid="678"/>
                                        </p:tgtEl>
                                        <p:attrNameLst>
                                          <p:attrName>style.visibility</p:attrName>
                                        </p:attrNameLst>
                                      </p:cBhvr>
                                      <p:to>
                                        <p:strVal val="visible"/>
                                      </p:to>
                                    </p:set>
                                    <p:animEffect transition="in" filter="fade">
                                      <p:cBhvr>
                                        <p:cTn id="13" dur="500"/>
                                        <p:tgtEl>
                                          <p:spTgt spid="67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669"/>
                                        </p:tgtEl>
                                        <p:attrNameLst>
                                          <p:attrName>style.visibility</p:attrName>
                                        </p:attrNameLst>
                                      </p:cBhvr>
                                      <p:to>
                                        <p:strVal val="visible"/>
                                      </p:to>
                                    </p:set>
                                    <p:animEffect transition="in" filter="fade">
                                      <p:cBhvr>
                                        <p:cTn id="18" dur="500"/>
                                        <p:tgtEl>
                                          <p:spTgt spid="669"/>
                                        </p:tgtEl>
                                      </p:cBhvr>
                                    </p:animEffect>
                                  </p:childTnLst>
                                </p:cTn>
                              </p:par>
                              <p:par>
                                <p:cTn id="19" presetID="10" presetClass="entr" presetSubtype="0" fill="hold" nodeType="withEffect">
                                  <p:stCondLst>
                                    <p:cond delay="0"/>
                                  </p:stCondLst>
                                  <p:childTnLst>
                                    <p:set>
                                      <p:cBhvr>
                                        <p:cTn id="20" dur="1" fill="hold">
                                          <p:stCondLst>
                                            <p:cond delay="0"/>
                                          </p:stCondLst>
                                        </p:cTn>
                                        <p:tgtEl>
                                          <p:spTgt spid="670"/>
                                        </p:tgtEl>
                                        <p:attrNameLst>
                                          <p:attrName>style.visibility</p:attrName>
                                        </p:attrNameLst>
                                      </p:cBhvr>
                                      <p:to>
                                        <p:strVal val="visible"/>
                                      </p:to>
                                    </p:set>
                                    <p:animEffect transition="in" filter="fade">
                                      <p:cBhvr>
                                        <p:cTn id="21" dur="500"/>
                                        <p:tgtEl>
                                          <p:spTgt spid="670"/>
                                        </p:tgtEl>
                                      </p:cBhvr>
                                    </p:animEffect>
                                  </p:childTnLst>
                                </p:cTn>
                              </p:par>
                              <p:par>
                                <p:cTn id="22" presetID="10" presetClass="entr" presetSubtype="0" fill="hold" nodeType="withEffect">
                                  <p:stCondLst>
                                    <p:cond delay="0"/>
                                  </p:stCondLst>
                                  <p:childTnLst>
                                    <p:set>
                                      <p:cBhvr>
                                        <p:cTn id="23" dur="1" fill="hold">
                                          <p:stCondLst>
                                            <p:cond delay="0"/>
                                          </p:stCondLst>
                                        </p:cTn>
                                        <p:tgtEl>
                                          <p:spTgt spid="671"/>
                                        </p:tgtEl>
                                        <p:attrNameLst>
                                          <p:attrName>style.visibility</p:attrName>
                                        </p:attrNameLst>
                                      </p:cBhvr>
                                      <p:to>
                                        <p:strVal val="visible"/>
                                      </p:to>
                                    </p:set>
                                    <p:animEffect transition="in" filter="fade">
                                      <p:cBhvr>
                                        <p:cTn id="24" dur="500"/>
                                        <p:tgtEl>
                                          <p:spTgt spid="671"/>
                                        </p:tgtEl>
                                      </p:cBhvr>
                                    </p:animEffect>
                                  </p:childTnLst>
                                </p:cTn>
                              </p:par>
                              <p:par>
                                <p:cTn id="25" presetID="10" presetClass="entr" presetSubtype="0" fill="hold" nodeType="withEffect">
                                  <p:stCondLst>
                                    <p:cond delay="0"/>
                                  </p:stCondLst>
                                  <p:childTnLst>
                                    <p:set>
                                      <p:cBhvr>
                                        <p:cTn id="26" dur="1" fill="hold">
                                          <p:stCondLst>
                                            <p:cond delay="0"/>
                                          </p:stCondLst>
                                        </p:cTn>
                                        <p:tgtEl>
                                          <p:spTgt spid="672"/>
                                        </p:tgtEl>
                                        <p:attrNameLst>
                                          <p:attrName>style.visibility</p:attrName>
                                        </p:attrNameLst>
                                      </p:cBhvr>
                                      <p:to>
                                        <p:strVal val="visible"/>
                                      </p:to>
                                    </p:set>
                                    <p:animEffect transition="in" filter="fade">
                                      <p:cBhvr>
                                        <p:cTn id="27" dur="500"/>
                                        <p:tgtEl>
                                          <p:spTgt spid="672"/>
                                        </p:tgtEl>
                                      </p:cBhvr>
                                    </p:animEffect>
                                  </p:childTnLst>
                                </p:cTn>
                              </p:par>
                              <p:par>
                                <p:cTn id="28" presetID="10" presetClass="entr" presetSubtype="0" fill="hold" nodeType="withEffect">
                                  <p:stCondLst>
                                    <p:cond delay="0"/>
                                  </p:stCondLst>
                                  <p:childTnLst>
                                    <p:set>
                                      <p:cBhvr>
                                        <p:cTn id="29" dur="1" fill="hold">
                                          <p:stCondLst>
                                            <p:cond delay="0"/>
                                          </p:stCondLst>
                                        </p:cTn>
                                        <p:tgtEl>
                                          <p:spTgt spid="673"/>
                                        </p:tgtEl>
                                        <p:attrNameLst>
                                          <p:attrName>style.visibility</p:attrName>
                                        </p:attrNameLst>
                                      </p:cBhvr>
                                      <p:to>
                                        <p:strVal val="visible"/>
                                      </p:to>
                                    </p:set>
                                    <p:animEffect transition="in" filter="fade">
                                      <p:cBhvr>
                                        <p:cTn id="30" dur="500"/>
                                        <p:tgtEl>
                                          <p:spTgt spid="673"/>
                                        </p:tgtEl>
                                      </p:cBhvr>
                                    </p:animEffect>
                                  </p:childTnLst>
                                </p:cTn>
                              </p:par>
                              <p:par>
                                <p:cTn id="31" presetID="10" presetClass="entr" presetSubtype="0" fill="hold" nodeType="withEffect">
                                  <p:stCondLst>
                                    <p:cond delay="0"/>
                                  </p:stCondLst>
                                  <p:childTnLst>
                                    <p:set>
                                      <p:cBhvr>
                                        <p:cTn id="32" dur="1" fill="hold">
                                          <p:stCondLst>
                                            <p:cond delay="0"/>
                                          </p:stCondLst>
                                        </p:cTn>
                                        <p:tgtEl>
                                          <p:spTgt spid="674"/>
                                        </p:tgtEl>
                                        <p:attrNameLst>
                                          <p:attrName>style.visibility</p:attrName>
                                        </p:attrNameLst>
                                      </p:cBhvr>
                                      <p:to>
                                        <p:strVal val="visible"/>
                                      </p:to>
                                    </p:set>
                                    <p:animEffect transition="in" filter="fade">
                                      <p:cBhvr>
                                        <p:cTn id="33" dur="500"/>
                                        <p:tgtEl>
                                          <p:spTgt spid="674"/>
                                        </p:tgtEl>
                                      </p:cBhvr>
                                    </p:animEffect>
                                  </p:childTnLst>
                                </p:cTn>
                              </p:par>
                              <p:par>
                                <p:cTn id="34" presetID="10" presetClass="entr" presetSubtype="0" fill="hold" nodeType="withEffect">
                                  <p:stCondLst>
                                    <p:cond delay="0"/>
                                  </p:stCondLst>
                                  <p:childTnLst>
                                    <p:set>
                                      <p:cBhvr>
                                        <p:cTn id="35" dur="1" fill="hold">
                                          <p:stCondLst>
                                            <p:cond delay="0"/>
                                          </p:stCondLst>
                                        </p:cTn>
                                        <p:tgtEl>
                                          <p:spTgt spid="675"/>
                                        </p:tgtEl>
                                        <p:attrNameLst>
                                          <p:attrName>style.visibility</p:attrName>
                                        </p:attrNameLst>
                                      </p:cBhvr>
                                      <p:to>
                                        <p:strVal val="visible"/>
                                      </p:to>
                                    </p:set>
                                    <p:animEffect transition="in" filter="fade">
                                      <p:cBhvr>
                                        <p:cTn id="36" dur="500"/>
                                        <p:tgtEl>
                                          <p:spTgt spid="6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EF8F8"/>
        </a:solidFill>
        <a:effectLst/>
      </p:bgPr>
    </p:bg>
    <p:spTree>
      <p:nvGrpSpPr>
        <p:cNvPr id="1" name="Shape 684"/>
        <p:cNvGrpSpPr/>
        <p:nvPr/>
      </p:nvGrpSpPr>
      <p:grpSpPr>
        <a:xfrm>
          <a:off x="0" y="0"/>
          <a:ext cx="0" cy="0"/>
          <a:chOff x="0" y="0"/>
          <a:chExt cx="0" cy="0"/>
        </a:xfrm>
      </p:grpSpPr>
      <p:pic>
        <p:nvPicPr>
          <p:cNvPr id="685" name="Google Shape;685;p28"/>
          <p:cNvPicPr preferRelativeResize="0"/>
          <p:nvPr/>
        </p:nvPicPr>
        <p:blipFill rotWithShape="1">
          <a:blip r:embed="rId3">
            <a:alphaModFix/>
          </a:blip>
          <a:srcRect/>
          <a:stretch/>
        </p:blipFill>
        <p:spPr>
          <a:xfrm rot="4112195">
            <a:off x="12523804" y="-447572"/>
            <a:ext cx="10129858" cy="7309705"/>
          </a:xfrm>
          <a:prstGeom prst="rect">
            <a:avLst/>
          </a:prstGeom>
          <a:noFill/>
          <a:ln>
            <a:noFill/>
          </a:ln>
        </p:spPr>
      </p:pic>
      <p:pic>
        <p:nvPicPr>
          <p:cNvPr id="686" name="Google Shape;686;p28"/>
          <p:cNvPicPr preferRelativeResize="0"/>
          <p:nvPr/>
        </p:nvPicPr>
        <p:blipFill rotWithShape="1">
          <a:blip r:embed="rId3">
            <a:alphaModFix/>
          </a:blip>
          <a:srcRect r="25333"/>
          <a:stretch/>
        </p:blipFill>
        <p:spPr>
          <a:xfrm rot="-7064246">
            <a:off x="-2039676" y="6134556"/>
            <a:ext cx="7291568" cy="7046915"/>
          </a:xfrm>
          <a:prstGeom prst="rect">
            <a:avLst/>
          </a:prstGeom>
          <a:noFill/>
          <a:ln>
            <a:noFill/>
          </a:ln>
        </p:spPr>
      </p:pic>
      <p:pic>
        <p:nvPicPr>
          <p:cNvPr id="687" name="Google Shape;687;p28"/>
          <p:cNvPicPr preferRelativeResize="0"/>
          <p:nvPr/>
        </p:nvPicPr>
        <p:blipFill rotWithShape="1">
          <a:blip r:embed="rId4">
            <a:alphaModFix/>
          </a:blip>
          <a:srcRect/>
          <a:stretch/>
        </p:blipFill>
        <p:spPr>
          <a:xfrm rot="10800000">
            <a:off x="-345955" y="-127451"/>
            <a:ext cx="2749310" cy="2622155"/>
          </a:xfrm>
          <a:prstGeom prst="rect">
            <a:avLst/>
          </a:prstGeom>
          <a:noFill/>
          <a:ln>
            <a:noFill/>
          </a:ln>
        </p:spPr>
      </p:pic>
      <p:pic>
        <p:nvPicPr>
          <p:cNvPr id="688" name="Google Shape;688;p28"/>
          <p:cNvPicPr preferRelativeResize="0"/>
          <p:nvPr/>
        </p:nvPicPr>
        <p:blipFill rotWithShape="1">
          <a:blip r:embed="rId5">
            <a:alphaModFix/>
          </a:blip>
          <a:srcRect/>
          <a:stretch/>
        </p:blipFill>
        <p:spPr>
          <a:xfrm>
            <a:off x="1787611" y="1028700"/>
            <a:ext cx="1231489" cy="1150882"/>
          </a:xfrm>
          <a:prstGeom prst="rect">
            <a:avLst/>
          </a:prstGeom>
          <a:noFill/>
          <a:ln>
            <a:noFill/>
          </a:ln>
        </p:spPr>
      </p:pic>
      <p:pic>
        <p:nvPicPr>
          <p:cNvPr id="689" name="Google Shape;689;p28"/>
          <p:cNvPicPr preferRelativeResize="0"/>
          <p:nvPr/>
        </p:nvPicPr>
        <p:blipFill rotWithShape="1">
          <a:blip r:embed="rId6">
            <a:alphaModFix/>
          </a:blip>
          <a:srcRect/>
          <a:stretch/>
        </p:blipFill>
        <p:spPr>
          <a:xfrm>
            <a:off x="14928923" y="5989467"/>
            <a:ext cx="4660753" cy="4938546"/>
          </a:xfrm>
          <a:prstGeom prst="rect">
            <a:avLst/>
          </a:prstGeom>
          <a:noFill/>
          <a:ln>
            <a:noFill/>
          </a:ln>
        </p:spPr>
      </p:pic>
      <p:pic>
        <p:nvPicPr>
          <p:cNvPr id="690" name="Google Shape;690;p28"/>
          <p:cNvPicPr preferRelativeResize="0"/>
          <p:nvPr/>
        </p:nvPicPr>
        <p:blipFill rotWithShape="1">
          <a:blip r:embed="rId7">
            <a:alphaModFix/>
          </a:blip>
          <a:srcRect/>
          <a:stretch/>
        </p:blipFill>
        <p:spPr>
          <a:xfrm>
            <a:off x="14571961" y="9095981"/>
            <a:ext cx="1526079" cy="324639"/>
          </a:xfrm>
          <a:prstGeom prst="rect">
            <a:avLst/>
          </a:prstGeom>
          <a:noFill/>
          <a:ln>
            <a:noFill/>
          </a:ln>
        </p:spPr>
      </p:pic>
      <p:pic>
        <p:nvPicPr>
          <p:cNvPr id="691" name="Google Shape;691;p28"/>
          <p:cNvPicPr preferRelativeResize="0"/>
          <p:nvPr/>
        </p:nvPicPr>
        <p:blipFill rotWithShape="1">
          <a:blip r:embed="rId8">
            <a:alphaModFix/>
          </a:blip>
          <a:srcRect/>
          <a:stretch/>
        </p:blipFill>
        <p:spPr>
          <a:xfrm>
            <a:off x="379673" y="3456354"/>
            <a:ext cx="5609196" cy="3171533"/>
          </a:xfrm>
          <a:prstGeom prst="rect">
            <a:avLst/>
          </a:prstGeom>
          <a:noFill/>
          <a:ln>
            <a:noFill/>
          </a:ln>
        </p:spPr>
      </p:pic>
      <p:pic>
        <p:nvPicPr>
          <p:cNvPr id="693" name="Google Shape;693;p28"/>
          <p:cNvPicPr preferRelativeResize="0"/>
          <p:nvPr/>
        </p:nvPicPr>
        <p:blipFill rotWithShape="1">
          <a:blip r:embed="rId9">
            <a:alphaModFix/>
          </a:blip>
          <a:srcRect/>
          <a:stretch/>
        </p:blipFill>
        <p:spPr>
          <a:xfrm>
            <a:off x="6421507" y="3847607"/>
            <a:ext cx="10089754" cy="357866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91"/>
                                        </p:tgtEl>
                                        <p:attrNameLst>
                                          <p:attrName>style.visibility</p:attrName>
                                        </p:attrNameLst>
                                      </p:cBhvr>
                                      <p:to>
                                        <p:strVal val="visible"/>
                                      </p:to>
                                    </p:set>
                                    <p:animEffect transition="in" filter="fade">
                                      <p:cBhvr>
                                        <p:cTn id="7" dur="1822"/>
                                        <p:tgtEl>
                                          <p:spTgt spid="69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93"/>
                                        </p:tgtEl>
                                        <p:attrNameLst>
                                          <p:attrName>style.visibility</p:attrName>
                                        </p:attrNameLst>
                                      </p:cBhvr>
                                      <p:to>
                                        <p:strVal val="visible"/>
                                      </p:to>
                                    </p:set>
                                    <p:animEffect transition="in" filter="fade">
                                      <p:cBhvr>
                                        <p:cTn id="12" dur="1000"/>
                                        <p:tgtEl>
                                          <p:spTgt spid="6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EF8F8"/>
        </a:solidFill>
        <a:effectLst/>
      </p:bgPr>
    </p:bg>
    <p:spTree>
      <p:nvGrpSpPr>
        <p:cNvPr id="1" name="Shape 697"/>
        <p:cNvGrpSpPr/>
        <p:nvPr/>
      </p:nvGrpSpPr>
      <p:grpSpPr>
        <a:xfrm>
          <a:off x="0" y="0"/>
          <a:ext cx="0" cy="0"/>
          <a:chOff x="0" y="0"/>
          <a:chExt cx="0" cy="0"/>
        </a:xfrm>
      </p:grpSpPr>
      <p:pic>
        <p:nvPicPr>
          <p:cNvPr id="698" name="Google Shape;698;p29"/>
          <p:cNvPicPr preferRelativeResize="0"/>
          <p:nvPr/>
        </p:nvPicPr>
        <p:blipFill rotWithShape="1">
          <a:blip r:embed="rId5">
            <a:alphaModFix/>
          </a:blip>
          <a:srcRect/>
          <a:stretch/>
        </p:blipFill>
        <p:spPr>
          <a:xfrm rot="594513">
            <a:off x="7058037" y="-1375775"/>
            <a:ext cx="4171925" cy="2927933"/>
          </a:xfrm>
          <a:prstGeom prst="rect">
            <a:avLst/>
          </a:prstGeom>
          <a:noFill/>
          <a:ln>
            <a:noFill/>
          </a:ln>
        </p:spPr>
      </p:pic>
      <p:pic>
        <p:nvPicPr>
          <p:cNvPr id="699" name="Google Shape;699;p29"/>
          <p:cNvPicPr preferRelativeResize="0"/>
          <p:nvPr/>
        </p:nvPicPr>
        <p:blipFill rotWithShape="1">
          <a:blip r:embed="rId6">
            <a:alphaModFix/>
          </a:blip>
          <a:srcRect/>
          <a:stretch/>
        </p:blipFill>
        <p:spPr>
          <a:xfrm>
            <a:off x="14654302" y="6422241"/>
            <a:ext cx="4967960" cy="5264065"/>
          </a:xfrm>
          <a:prstGeom prst="rect">
            <a:avLst/>
          </a:prstGeom>
          <a:noFill/>
          <a:ln>
            <a:noFill/>
          </a:ln>
        </p:spPr>
      </p:pic>
      <p:grpSp>
        <p:nvGrpSpPr>
          <p:cNvPr id="700" name="Google Shape;700;p29"/>
          <p:cNvGrpSpPr/>
          <p:nvPr/>
        </p:nvGrpSpPr>
        <p:grpSpPr>
          <a:xfrm>
            <a:off x="383458" y="1028700"/>
            <a:ext cx="17609574" cy="8529793"/>
            <a:chOff x="-3810" y="0"/>
            <a:chExt cx="2030413" cy="2351564"/>
          </a:xfrm>
        </p:grpSpPr>
        <p:sp>
          <p:nvSpPr>
            <p:cNvPr id="701" name="Google Shape;701;p29"/>
            <p:cNvSpPr/>
            <p:nvPr/>
          </p:nvSpPr>
          <p:spPr>
            <a:xfrm>
              <a:off x="10160" y="16510"/>
              <a:ext cx="2001203" cy="2324894"/>
            </a:xfrm>
            <a:custGeom>
              <a:avLst/>
              <a:gdLst/>
              <a:ahLst/>
              <a:cxnLst/>
              <a:rect l="l" t="t" r="r" b="b"/>
              <a:pathLst>
                <a:path w="2001203" h="2324894" extrusionOk="0">
                  <a:moveTo>
                    <a:pt x="2001203" y="2324894"/>
                  </a:moveTo>
                  <a:lnTo>
                    <a:pt x="0" y="2317274"/>
                  </a:lnTo>
                  <a:lnTo>
                    <a:pt x="0" y="819561"/>
                  </a:lnTo>
                  <a:lnTo>
                    <a:pt x="17780" y="19050"/>
                  </a:lnTo>
                  <a:lnTo>
                    <a:pt x="995750" y="0"/>
                  </a:lnTo>
                  <a:lnTo>
                    <a:pt x="1982153" y="5080"/>
                  </a:lnTo>
                  <a:close/>
                </a:path>
              </a:pathLst>
            </a:custGeom>
            <a:solidFill>
              <a:srgbClr val="FFFFFF"/>
            </a:solidFill>
            <a:ln w="9525" cap="flat" cmpd="sng">
              <a:solidFill>
                <a:srgbClr val="000000"/>
              </a:solidFill>
              <a:prstDash val="solid"/>
              <a:round/>
              <a:headEnd type="none" w="sm" len="sm"/>
              <a:tailEnd type="none" w="sm" len="sm"/>
            </a:ln>
          </p:spPr>
        </p:sp>
        <p:sp>
          <p:nvSpPr>
            <p:cNvPr id="702" name="Google Shape;702;p29"/>
            <p:cNvSpPr/>
            <p:nvPr/>
          </p:nvSpPr>
          <p:spPr>
            <a:xfrm>
              <a:off x="-3810" y="0"/>
              <a:ext cx="2030413" cy="2351564"/>
            </a:xfrm>
            <a:custGeom>
              <a:avLst/>
              <a:gdLst/>
              <a:ahLst/>
              <a:cxnLst/>
              <a:rect l="l" t="t" r="r" b="b"/>
              <a:pathLst>
                <a:path w="2030413" h="2351564" extrusionOk="0">
                  <a:moveTo>
                    <a:pt x="1996123" y="21590"/>
                  </a:moveTo>
                  <a:cubicBezTo>
                    <a:pt x="1997393" y="34290"/>
                    <a:pt x="1997393" y="44450"/>
                    <a:pt x="1998663" y="54610"/>
                  </a:cubicBezTo>
                  <a:cubicBezTo>
                    <a:pt x="2001203" y="98777"/>
                    <a:pt x="2002473" y="148642"/>
                    <a:pt x="2005013" y="196727"/>
                  </a:cubicBezTo>
                  <a:cubicBezTo>
                    <a:pt x="2005013" y="266182"/>
                    <a:pt x="2017713" y="1635696"/>
                    <a:pt x="2024063" y="1705152"/>
                  </a:cubicBezTo>
                  <a:cubicBezTo>
                    <a:pt x="2030413" y="1810225"/>
                    <a:pt x="2026603" y="1917079"/>
                    <a:pt x="2026603" y="2022152"/>
                  </a:cubicBezTo>
                  <a:cubicBezTo>
                    <a:pt x="2026603" y="2114759"/>
                    <a:pt x="2027873" y="2200243"/>
                    <a:pt x="2029143" y="2290604"/>
                  </a:cubicBezTo>
                  <a:cubicBezTo>
                    <a:pt x="2029143" y="2312194"/>
                    <a:pt x="2029143" y="2326164"/>
                    <a:pt x="2029143" y="2350294"/>
                  </a:cubicBezTo>
                  <a:cubicBezTo>
                    <a:pt x="2006283" y="2350294"/>
                    <a:pt x="1985963" y="2351564"/>
                    <a:pt x="1964618" y="2350294"/>
                  </a:cubicBezTo>
                  <a:cubicBezTo>
                    <a:pt x="1865783" y="2345214"/>
                    <a:pt x="1765428" y="2351564"/>
                    <a:pt x="1666593" y="2346484"/>
                  </a:cubicBezTo>
                  <a:cubicBezTo>
                    <a:pt x="1607292" y="2342674"/>
                    <a:pt x="1549511" y="2345214"/>
                    <a:pt x="1490210" y="2342674"/>
                  </a:cubicBezTo>
                  <a:cubicBezTo>
                    <a:pt x="1462841" y="2341404"/>
                    <a:pt x="1435471" y="2340134"/>
                    <a:pt x="1408101" y="2338864"/>
                  </a:cubicBezTo>
                  <a:cubicBezTo>
                    <a:pt x="1391375" y="2338864"/>
                    <a:pt x="1376170" y="2340134"/>
                    <a:pt x="1359444" y="2340134"/>
                  </a:cubicBezTo>
                  <a:cubicBezTo>
                    <a:pt x="1316869" y="2338864"/>
                    <a:pt x="1199787" y="2340134"/>
                    <a:pt x="1157212" y="2338864"/>
                  </a:cubicBezTo>
                  <a:cubicBezTo>
                    <a:pt x="1126802" y="2337594"/>
                    <a:pt x="518586" y="2346484"/>
                    <a:pt x="488176" y="2345214"/>
                  </a:cubicBezTo>
                  <a:cubicBezTo>
                    <a:pt x="480573" y="2345214"/>
                    <a:pt x="471450" y="2346484"/>
                    <a:pt x="463847" y="2346484"/>
                  </a:cubicBezTo>
                  <a:cubicBezTo>
                    <a:pt x="445601" y="2346484"/>
                    <a:pt x="428875" y="2347754"/>
                    <a:pt x="410628" y="2347754"/>
                  </a:cubicBezTo>
                  <a:cubicBezTo>
                    <a:pt x="365012" y="2347754"/>
                    <a:pt x="320916" y="2346484"/>
                    <a:pt x="275300" y="2345214"/>
                  </a:cubicBezTo>
                  <a:cubicBezTo>
                    <a:pt x="247931" y="2343944"/>
                    <a:pt x="220561" y="2342674"/>
                    <a:pt x="194712" y="2341404"/>
                  </a:cubicBezTo>
                  <a:cubicBezTo>
                    <a:pt x="146055" y="2340134"/>
                    <a:pt x="97397" y="2338864"/>
                    <a:pt x="48260" y="2338864"/>
                  </a:cubicBezTo>
                  <a:cubicBezTo>
                    <a:pt x="38100" y="2338864"/>
                    <a:pt x="29210" y="2338864"/>
                    <a:pt x="19050" y="2337594"/>
                  </a:cubicBezTo>
                  <a:cubicBezTo>
                    <a:pt x="10160" y="2336324"/>
                    <a:pt x="5080" y="2329974"/>
                    <a:pt x="7620" y="2321084"/>
                  </a:cubicBezTo>
                  <a:cubicBezTo>
                    <a:pt x="16510" y="2289288"/>
                    <a:pt x="12700" y="2244765"/>
                    <a:pt x="11430" y="2198462"/>
                  </a:cubicBezTo>
                  <a:cubicBezTo>
                    <a:pt x="10160" y="2104074"/>
                    <a:pt x="6350" y="2011467"/>
                    <a:pt x="7620" y="1917079"/>
                  </a:cubicBezTo>
                  <a:cubicBezTo>
                    <a:pt x="5080" y="1799539"/>
                    <a:pt x="0" y="344541"/>
                    <a:pt x="7620" y="225221"/>
                  </a:cubicBezTo>
                  <a:cubicBezTo>
                    <a:pt x="8890" y="202069"/>
                    <a:pt x="7620" y="177137"/>
                    <a:pt x="8890" y="153985"/>
                  </a:cubicBezTo>
                  <a:cubicBezTo>
                    <a:pt x="10160" y="116586"/>
                    <a:pt x="12700" y="75625"/>
                    <a:pt x="13970" y="44450"/>
                  </a:cubicBezTo>
                  <a:cubicBezTo>
                    <a:pt x="13970" y="41910"/>
                    <a:pt x="15240" y="39370"/>
                    <a:pt x="16510" y="38100"/>
                  </a:cubicBezTo>
                  <a:cubicBezTo>
                    <a:pt x="38100" y="35560"/>
                    <a:pt x="59384" y="30480"/>
                    <a:pt x="83713" y="29210"/>
                  </a:cubicBezTo>
                  <a:cubicBezTo>
                    <a:pt x="124767" y="25400"/>
                    <a:pt x="165822" y="22860"/>
                    <a:pt x="208397" y="20320"/>
                  </a:cubicBezTo>
                  <a:cubicBezTo>
                    <a:pt x="237287" y="17780"/>
                    <a:pt x="266177" y="16510"/>
                    <a:pt x="293547" y="13970"/>
                  </a:cubicBezTo>
                  <a:cubicBezTo>
                    <a:pt x="320916" y="11430"/>
                    <a:pt x="349807" y="8890"/>
                    <a:pt x="377176" y="8890"/>
                  </a:cubicBezTo>
                  <a:cubicBezTo>
                    <a:pt x="407587" y="7620"/>
                    <a:pt x="437998" y="10160"/>
                    <a:pt x="468409" y="8890"/>
                  </a:cubicBezTo>
                  <a:cubicBezTo>
                    <a:pt x="506422" y="8890"/>
                    <a:pt x="1195226" y="6350"/>
                    <a:pt x="1233239" y="5080"/>
                  </a:cubicBezTo>
                  <a:cubicBezTo>
                    <a:pt x="1269732" y="3810"/>
                    <a:pt x="1306225" y="2540"/>
                    <a:pt x="1344239" y="2540"/>
                  </a:cubicBezTo>
                  <a:cubicBezTo>
                    <a:pt x="1406581" y="1270"/>
                    <a:pt x="1467402" y="0"/>
                    <a:pt x="1529744" y="0"/>
                  </a:cubicBezTo>
                  <a:cubicBezTo>
                    <a:pt x="1555593" y="0"/>
                    <a:pt x="1582963" y="2540"/>
                    <a:pt x="1608812" y="2540"/>
                  </a:cubicBezTo>
                  <a:cubicBezTo>
                    <a:pt x="1680277" y="3810"/>
                    <a:pt x="1753263" y="5080"/>
                    <a:pt x="1824729" y="7620"/>
                  </a:cubicBezTo>
                  <a:cubicBezTo>
                    <a:pt x="1862742" y="8890"/>
                    <a:pt x="1900755" y="12700"/>
                    <a:pt x="1938769" y="16510"/>
                  </a:cubicBezTo>
                  <a:cubicBezTo>
                    <a:pt x="1947892" y="16510"/>
                    <a:pt x="1957015" y="16510"/>
                    <a:pt x="1964618" y="16510"/>
                  </a:cubicBezTo>
                  <a:cubicBezTo>
                    <a:pt x="1977073" y="17780"/>
                    <a:pt x="1985963" y="20320"/>
                    <a:pt x="1996123" y="21590"/>
                  </a:cubicBezTo>
                  <a:close/>
                  <a:moveTo>
                    <a:pt x="2006283" y="2333784"/>
                  </a:moveTo>
                  <a:cubicBezTo>
                    <a:pt x="2007553" y="2317274"/>
                    <a:pt x="2008823" y="2304574"/>
                    <a:pt x="2008823" y="2291874"/>
                  </a:cubicBezTo>
                  <a:cubicBezTo>
                    <a:pt x="2007553" y="2191338"/>
                    <a:pt x="2006283" y="2096950"/>
                    <a:pt x="2006283" y="1995439"/>
                  </a:cubicBezTo>
                  <a:cubicBezTo>
                    <a:pt x="2006283" y="1949135"/>
                    <a:pt x="2008823" y="1902832"/>
                    <a:pt x="2007553" y="1856528"/>
                  </a:cubicBezTo>
                  <a:cubicBezTo>
                    <a:pt x="2007553" y="1813787"/>
                    <a:pt x="2006283" y="1769264"/>
                    <a:pt x="2005013" y="1726522"/>
                  </a:cubicBezTo>
                  <a:cubicBezTo>
                    <a:pt x="1999933" y="1660629"/>
                    <a:pt x="1988503" y="296457"/>
                    <a:pt x="1988503" y="230564"/>
                  </a:cubicBezTo>
                  <a:cubicBezTo>
                    <a:pt x="1985963" y="175356"/>
                    <a:pt x="1983423" y="118367"/>
                    <a:pt x="1980883" y="63500"/>
                  </a:cubicBezTo>
                  <a:cubicBezTo>
                    <a:pt x="1979613" y="44450"/>
                    <a:pt x="1978343" y="43180"/>
                    <a:pt x="1960056" y="41910"/>
                  </a:cubicBezTo>
                  <a:cubicBezTo>
                    <a:pt x="1955495" y="41910"/>
                    <a:pt x="1952454" y="41910"/>
                    <a:pt x="1947892" y="40640"/>
                  </a:cubicBezTo>
                  <a:cubicBezTo>
                    <a:pt x="1909879" y="36830"/>
                    <a:pt x="1870345" y="31750"/>
                    <a:pt x="1832331" y="30480"/>
                  </a:cubicBezTo>
                  <a:cubicBezTo>
                    <a:pt x="1739578" y="26670"/>
                    <a:pt x="1645305" y="25400"/>
                    <a:pt x="1552552" y="22860"/>
                  </a:cubicBezTo>
                  <a:cubicBezTo>
                    <a:pt x="1538867" y="22860"/>
                    <a:pt x="1523662" y="22860"/>
                    <a:pt x="1509977" y="22860"/>
                  </a:cubicBezTo>
                  <a:cubicBezTo>
                    <a:pt x="1487169" y="22860"/>
                    <a:pt x="1464361" y="22860"/>
                    <a:pt x="1443074" y="22860"/>
                  </a:cubicBezTo>
                  <a:cubicBezTo>
                    <a:pt x="1394416" y="22860"/>
                    <a:pt x="1345759" y="22860"/>
                    <a:pt x="1298622" y="24130"/>
                  </a:cubicBezTo>
                  <a:cubicBezTo>
                    <a:pt x="1257568" y="25400"/>
                    <a:pt x="565723" y="29210"/>
                    <a:pt x="524669" y="29210"/>
                  </a:cubicBezTo>
                  <a:cubicBezTo>
                    <a:pt x="457765" y="29210"/>
                    <a:pt x="390861" y="26670"/>
                    <a:pt x="323958" y="33020"/>
                  </a:cubicBezTo>
                  <a:cubicBezTo>
                    <a:pt x="288985" y="36830"/>
                    <a:pt x="255533" y="36830"/>
                    <a:pt x="222082" y="38100"/>
                  </a:cubicBezTo>
                  <a:cubicBezTo>
                    <a:pt x="164301" y="41910"/>
                    <a:pt x="106521" y="45720"/>
                    <a:pt x="49530" y="50800"/>
                  </a:cubicBezTo>
                  <a:cubicBezTo>
                    <a:pt x="36830" y="50800"/>
                    <a:pt x="34290" y="53340"/>
                    <a:pt x="33020" y="70282"/>
                  </a:cubicBezTo>
                  <a:cubicBezTo>
                    <a:pt x="31750" y="102339"/>
                    <a:pt x="31750" y="134395"/>
                    <a:pt x="30480" y="166451"/>
                  </a:cubicBezTo>
                  <a:cubicBezTo>
                    <a:pt x="29210" y="219878"/>
                    <a:pt x="26670" y="271524"/>
                    <a:pt x="25400" y="324952"/>
                  </a:cubicBezTo>
                  <a:cubicBezTo>
                    <a:pt x="20320" y="381940"/>
                    <a:pt x="26670" y="1774607"/>
                    <a:pt x="29210" y="1831596"/>
                  </a:cubicBezTo>
                  <a:cubicBezTo>
                    <a:pt x="29210" y="1892146"/>
                    <a:pt x="29210" y="1954478"/>
                    <a:pt x="30480" y="2015029"/>
                  </a:cubicBezTo>
                  <a:cubicBezTo>
                    <a:pt x="30480" y="2059551"/>
                    <a:pt x="33020" y="2104074"/>
                    <a:pt x="33020" y="2148596"/>
                  </a:cubicBezTo>
                  <a:cubicBezTo>
                    <a:pt x="33020" y="2196681"/>
                    <a:pt x="33020" y="2244765"/>
                    <a:pt x="31750" y="2291874"/>
                  </a:cubicBezTo>
                  <a:cubicBezTo>
                    <a:pt x="31750" y="2295684"/>
                    <a:pt x="31750" y="2298224"/>
                    <a:pt x="31750" y="2302034"/>
                  </a:cubicBezTo>
                  <a:cubicBezTo>
                    <a:pt x="31750" y="2312194"/>
                    <a:pt x="35560" y="2316004"/>
                    <a:pt x="44450" y="2316004"/>
                  </a:cubicBezTo>
                  <a:cubicBezTo>
                    <a:pt x="62425" y="2316004"/>
                    <a:pt x="83713" y="2317274"/>
                    <a:pt x="103480" y="2317274"/>
                  </a:cubicBezTo>
                  <a:cubicBezTo>
                    <a:pt x="132370" y="2317274"/>
                    <a:pt x="162781" y="2314734"/>
                    <a:pt x="191671" y="2317274"/>
                  </a:cubicBezTo>
                  <a:cubicBezTo>
                    <a:pt x="238807" y="2321084"/>
                    <a:pt x="285944" y="2323624"/>
                    <a:pt x="333081" y="2322354"/>
                  </a:cubicBezTo>
                  <a:cubicBezTo>
                    <a:pt x="363492" y="2321084"/>
                    <a:pt x="392382" y="2323624"/>
                    <a:pt x="422793" y="2323624"/>
                  </a:cubicBezTo>
                  <a:cubicBezTo>
                    <a:pt x="466888" y="2323624"/>
                    <a:pt x="510984" y="2322354"/>
                    <a:pt x="555079" y="2323624"/>
                  </a:cubicBezTo>
                  <a:cubicBezTo>
                    <a:pt x="620462" y="2324894"/>
                    <a:pt x="1338156" y="2314734"/>
                    <a:pt x="1405060" y="2317274"/>
                  </a:cubicBezTo>
                  <a:cubicBezTo>
                    <a:pt x="1433950" y="2318544"/>
                    <a:pt x="1462841" y="2319814"/>
                    <a:pt x="1490210" y="2319814"/>
                  </a:cubicBezTo>
                  <a:cubicBezTo>
                    <a:pt x="1540388" y="2322354"/>
                    <a:pt x="1589045" y="2318544"/>
                    <a:pt x="1639223" y="2322354"/>
                  </a:cubicBezTo>
                  <a:cubicBezTo>
                    <a:pt x="1680277" y="2324894"/>
                    <a:pt x="1721332" y="2324894"/>
                    <a:pt x="1762387" y="2327434"/>
                  </a:cubicBezTo>
                  <a:cubicBezTo>
                    <a:pt x="1823208" y="2331244"/>
                    <a:pt x="1884030" y="2333784"/>
                    <a:pt x="1944851" y="2335054"/>
                  </a:cubicBezTo>
                  <a:cubicBezTo>
                    <a:pt x="1967659" y="2335054"/>
                    <a:pt x="1985963" y="2333784"/>
                    <a:pt x="2006283" y="2333784"/>
                  </a:cubicBezTo>
                  <a:close/>
                </a:path>
              </a:pathLst>
            </a:custGeom>
            <a:solidFill>
              <a:srgbClr val="FCD7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3" name="Google Shape;703;p29"/>
          <p:cNvGrpSpPr/>
          <p:nvPr/>
        </p:nvGrpSpPr>
        <p:grpSpPr>
          <a:xfrm rot="10800000">
            <a:off x="3443739" y="676141"/>
            <a:ext cx="11263962" cy="1159729"/>
            <a:chOff x="-3810" y="0"/>
            <a:chExt cx="1975451" cy="317554"/>
          </a:xfrm>
        </p:grpSpPr>
        <p:sp>
          <p:nvSpPr>
            <p:cNvPr id="704" name="Google Shape;704;p29"/>
            <p:cNvSpPr/>
            <p:nvPr/>
          </p:nvSpPr>
          <p:spPr>
            <a:xfrm>
              <a:off x="10160" y="16510"/>
              <a:ext cx="1946241" cy="290884"/>
            </a:xfrm>
            <a:custGeom>
              <a:avLst/>
              <a:gdLst/>
              <a:ahLst/>
              <a:cxnLst/>
              <a:rect l="l" t="t" r="r" b="b"/>
              <a:pathLst>
                <a:path w="1946241" h="290884" extrusionOk="0">
                  <a:moveTo>
                    <a:pt x="1946241" y="290884"/>
                  </a:moveTo>
                  <a:lnTo>
                    <a:pt x="0" y="283264"/>
                  </a:lnTo>
                  <a:lnTo>
                    <a:pt x="0" y="114113"/>
                  </a:lnTo>
                  <a:lnTo>
                    <a:pt x="17780" y="19050"/>
                  </a:lnTo>
                  <a:lnTo>
                    <a:pt x="968340" y="0"/>
                  </a:lnTo>
                  <a:lnTo>
                    <a:pt x="1927191" y="5080"/>
                  </a:lnTo>
                  <a:close/>
                </a:path>
              </a:pathLst>
            </a:custGeom>
            <a:solidFill>
              <a:srgbClr val="FCD7D7"/>
            </a:solidFill>
            <a:ln>
              <a:noFill/>
            </a:ln>
          </p:spPr>
        </p:sp>
        <p:sp>
          <p:nvSpPr>
            <p:cNvPr id="705" name="Google Shape;705;p29"/>
            <p:cNvSpPr/>
            <p:nvPr/>
          </p:nvSpPr>
          <p:spPr>
            <a:xfrm>
              <a:off x="-3810" y="0"/>
              <a:ext cx="1975451" cy="317554"/>
            </a:xfrm>
            <a:custGeom>
              <a:avLst/>
              <a:gdLst/>
              <a:ahLst/>
              <a:cxnLst/>
              <a:rect l="l" t="t" r="r" b="b"/>
              <a:pathLst>
                <a:path w="1975451" h="317554" extrusionOk="0">
                  <a:moveTo>
                    <a:pt x="1941161" y="21590"/>
                  </a:moveTo>
                  <a:cubicBezTo>
                    <a:pt x="1942431" y="34290"/>
                    <a:pt x="1942431" y="44450"/>
                    <a:pt x="1943701" y="54610"/>
                  </a:cubicBezTo>
                  <a:cubicBezTo>
                    <a:pt x="1946241" y="67305"/>
                    <a:pt x="1947511" y="71587"/>
                    <a:pt x="1950051" y="75717"/>
                  </a:cubicBezTo>
                  <a:cubicBezTo>
                    <a:pt x="1950051" y="81681"/>
                    <a:pt x="1962751" y="199294"/>
                    <a:pt x="1969101" y="205259"/>
                  </a:cubicBezTo>
                  <a:cubicBezTo>
                    <a:pt x="1975451" y="214283"/>
                    <a:pt x="1971641" y="223459"/>
                    <a:pt x="1971641" y="232483"/>
                  </a:cubicBezTo>
                  <a:cubicBezTo>
                    <a:pt x="1971641" y="240436"/>
                    <a:pt x="1972911" y="247777"/>
                    <a:pt x="1974181" y="256594"/>
                  </a:cubicBezTo>
                  <a:cubicBezTo>
                    <a:pt x="1974181" y="278184"/>
                    <a:pt x="1974181" y="292154"/>
                    <a:pt x="1974181" y="316284"/>
                  </a:cubicBezTo>
                  <a:cubicBezTo>
                    <a:pt x="1951321" y="316284"/>
                    <a:pt x="1931001" y="317554"/>
                    <a:pt x="1909835" y="316284"/>
                  </a:cubicBezTo>
                  <a:cubicBezTo>
                    <a:pt x="1813833" y="311204"/>
                    <a:pt x="1716354" y="317554"/>
                    <a:pt x="1620353" y="312474"/>
                  </a:cubicBezTo>
                  <a:cubicBezTo>
                    <a:pt x="1562752" y="308664"/>
                    <a:pt x="1506628" y="311204"/>
                    <a:pt x="1449027" y="308664"/>
                  </a:cubicBezTo>
                  <a:cubicBezTo>
                    <a:pt x="1422441" y="307394"/>
                    <a:pt x="1395856" y="306124"/>
                    <a:pt x="1369271" y="304854"/>
                  </a:cubicBezTo>
                  <a:cubicBezTo>
                    <a:pt x="1353025" y="304854"/>
                    <a:pt x="1338255" y="306124"/>
                    <a:pt x="1322009" y="306124"/>
                  </a:cubicBezTo>
                  <a:cubicBezTo>
                    <a:pt x="1280654" y="304854"/>
                    <a:pt x="1166929" y="306124"/>
                    <a:pt x="1125574" y="304854"/>
                  </a:cubicBezTo>
                  <a:cubicBezTo>
                    <a:pt x="1096035" y="303584"/>
                    <a:pt x="505255" y="312474"/>
                    <a:pt x="475716" y="311204"/>
                  </a:cubicBezTo>
                  <a:cubicBezTo>
                    <a:pt x="468332" y="311204"/>
                    <a:pt x="459470" y="312474"/>
                    <a:pt x="452085" y="312474"/>
                  </a:cubicBezTo>
                  <a:cubicBezTo>
                    <a:pt x="434362" y="312474"/>
                    <a:pt x="418115" y="313744"/>
                    <a:pt x="400392" y="313744"/>
                  </a:cubicBezTo>
                  <a:cubicBezTo>
                    <a:pt x="356083" y="313744"/>
                    <a:pt x="313252" y="312474"/>
                    <a:pt x="268943" y="311204"/>
                  </a:cubicBezTo>
                  <a:cubicBezTo>
                    <a:pt x="242358" y="309934"/>
                    <a:pt x="215773" y="308664"/>
                    <a:pt x="190665" y="307394"/>
                  </a:cubicBezTo>
                  <a:cubicBezTo>
                    <a:pt x="143402" y="306124"/>
                    <a:pt x="96140" y="304854"/>
                    <a:pt x="48260" y="304854"/>
                  </a:cubicBezTo>
                  <a:cubicBezTo>
                    <a:pt x="38100" y="304854"/>
                    <a:pt x="29210" y="304854"/>
                    <a:pt x="19050" y="303584"/>
                  </a:cubicBezTo>
                  <a:cubicBezTo>
                    <a:pt x="10160" y="302314"/>
                    <a:pt x="5080" y="295964"/>
                    <a:pt x="7620" y="287074"/>
                  </a:cubicBezTo>
                  <a:cubicBezTo>
                    <a:pt x="16510" y="255424"/>
                    <a:pt x="12700" y="251600"/>
                    <a:pt x="11430" y="247624"/>
                  </a:cubicBezTo>
                  <a:cubicBezTo>
                    <a:pt x="10160" y="239518"/>
                    <a:pt x="6350" y="231565"/>
                    <a:pt x="7620" y="223459"/>
                  </a:cubicBezTo>
                  <a:cubicBezTo>
                    <a:pt x="5080" y="213365"/>
                    <a:pt x="0" y="88411"/>
                    <a:pt x="7620" y="78164"/>
                  </a:cubicBezTo>
                  <a:cubicBezTo>
                    <a:pt x="8890" y="76175"/>
                    <a:pt x="7620" y="74034"/>
                    <a:pt x="8890" y="72046"/>
                  </a:cubicBezTo>
                  <a:cubicBezTo>
                    <a:pt x="10160" y="68834"/>
                    <a:pt x="12700" y="65317"/>
                    <a:pt x="13970" y="44450"/>
                  </a:cubicBezTo>
                  <a:cubicBezTo>
                    <a:pt x="13970" y="41910"/>
                    <a:pt x="15240" y="39370"/>
                    <a:pt x="16510" y="38100"/>
                  </a:cubicBezTo>
                  <a:cubicBezTo>
                    <a:pt x="38100" y="35560"/>
                    <a:pt x="59216" y="30480"/>
                    <a:pt x="82847" y="29210"/>
                  </a:cubicBezTo>
                  <a:cubicBezTo>
                    <a:pt x="122725" y="25400"/>
                    <a:pt x="162603" y="22860"/>
                    <a:pt x="203957" y="20320"/>
                  </a:cubicBezTo>
                  <a:cubicBezTo>
                    <a:pt x="232019" y="17780"/>
                    <a:pt x="260081" y="16510"/>
                    <a:pt x="286667" y="13970"/>
                  </a:cubicBezTo>
                  <a:cubicBezTo>
                    <a:pt x="313252" y="11430"/>
                    <a:pt x="341314" y="8890"/>
                    <a:pt x="367899" y="8890"/>
                  </a:cubicBezTo>
                  <a:cubicBezTo>
                    <a:pt x="397438" y="7620"/>
                    <a:pt x="426977" y="10160"/>
                    <a:pt x="456516" y="8890"/>
                  </a:cubicBezTo>
                  <a:cubicBezTo>
                    <a:pt x="493440" y="8890"/>
                    <a:pt x="1162498" y="6350"/>
                    <a:pt x="1199422" y="5080"/>
                  </a:cubicBezTo>
                  <a:cubicBezTo>
                    <a:pt x="1234869" y="3810"/>
                    <a:pt x="1270316" y="2540"/>
                    <a:pt x="1307239" y="2540"/>
                  </a:cubicBezTo>
                  <a:cubicBezTo>
                    <a:pt x="1367794" y="1270"/>
                    <a:pt x="1426872" y="0"/>
                    <a:pt x="1487427" y="0"/>
                  </a:cubicBezTo>
                  <a:cubicBezTo>
                    <a:pt x="1512535" y="0"/>
                    <a:pt x="1539120" y="2540"/>
                    <a:pt x="1564229" y="2540"/>
                  </a:cubicBezTo>
                  <a:cubicBezTo>
                    <a:pt x="1633645" y="3810"/>
                    <a:pt x="1704539" y="5080"/>
                    <a:pt x="1773956" y="7620"/>
                  </a:cubicBezTo>
                  <a:cubicBezTo>
                    <a:pt x="1810879" y="8890"/>
                    <a:pt x="1847803" y="12700"/>
                    <a:pt x="1884727" y="16510"/>
                  </a:cubicBezTo>
                  <a:cubicBezTo>
                    <a:pt x="1893588" y="16510"/>
                    <a:pt x="1902450" y="16510"/>
                    <a:pt x="1909835" y="16510"/>
                  </a:cubicBezTo>
                  <a:cubicBezTo>
                    <a:pt x="1922111" y="17780"/>
                    <a:pt x="1931001" y="20320"/>
                    <a:pt x="1941161" y="21590"/>
                  </a:cubicBezTo>
                  <a:close/>
                  <a:moveTo>
                    <a:pt x="1951321" y="299774"/>
                  </a:moveTo>
                  <a:cubicBezTo>
                    <a:pt x="1952591" y="283264"/>
                    <a:pt x="1953862" y="270564"/>
                    <a:pt x="1953862" y="257864"/>
                  </a:cubicBezTo>
                  <a:cubicBezTo>
                    <a:pt x="1952591" y="247012"/>
                    <a:pt x="1951321" y="238906"/>
                    <a:pt x="1951321" y="230189"/>
                  </a:cubicBezTo>
                  <a:cubicBezTo>
                    <a:pt x="1951321" y="226212"/>
                    <a:pt x="1953862" y="222236"/>
                    <a:pt x="1952591" y="218259"/>
                  </a:cubicBezTo>
                  <a:cubicBezTo>
                    <a:pt x="1952591" y="214588"/>
                    <a:pt x="1951321" y="210765"/>
                    <a:pt x="1950051" y="207094"/>
                  </a:cubicBezTo>
                  <a:cubicBezTo>
                    <a:pt x="1944971" y="201435"/>
                    <a:pt x="1933541" y="84281"/>
                    <a:pt x="1933541" y="78623"/>
                  </a:cubicBezTo>
                  <a:cubicBezTo>
                    <a:pt x="1931001" y="73881"/>
                    <a:pt x="1928462" y="68987"/>
                    <a:pt x="1925921" y="63500"/>
                  </a:cubicBezTo>
                  <a:cubicBezTo>
                    <a:pt x="1924651" y="44450"/>
                    <a:pt x="1923381" y="43180"/>
                    <a:pt x="1905404" y="41910"/>
                  </a:cubicBezTo>
                  <a:cubicBezTo>
                    <a:pt x="1900973" y="41910"/>
                    <a:pt x="1898019" y="41910"/>
                    <a:pt x="1893589" y="40640"/>
                  </a:cubicBezTo>
                  <a:cubicBezTo>
                    <a:pt x="1856665" y="36830"/>
                    <a:pt x="1818264" y="31750"/>
                    <a:pt x="1781340" y="30480"/>
                  </a:cubicBezTo>
                  <a:cubicBezTo>
                    <a:pt x="1691246" y="26670"/>
                    <a:pt x="1599675" y="25400"/>
                    <a:pt x="1509582" y="22860"/>
                  </a:cubicBezTo>
                  <a:cubicBezTo>
                    <a:pt x="1496289" y="22860"/>
                    <a:pt x="1481520" y="22860"/>
                    <a:pt x="1468227" y="22860"/>
                  </a:cubicBezTo>
                  <a:cubicBezTo>
                    <a:pt x="1446073" y="22860"/>
                    <a:pt x="1423918" y="22860"/>
                    <a:pt x="1403241" y="22860"/>
                  </a:cubicBezTo>
                  <a:cubicBezTo>
                    <a:pt x="1355979" y="22860"/>
                    <a:pt x="1308716" y="22860"/>
                    <a:pt x="1262931" y="24130"/>
                  </a:cubicBezTo>
                  <a:cubicBezTo>
                    <a:pt x="1223053" y="25400"/>
                    <a:pt x="551041" y="29210"/>
                    <a:pt x="511163" y="29210"/>
                  </a:cubicBezTo>
                  <a:cubicBezTo>
                    <a:pt x="446177" y="29210"/>
                    <a:pt x="381191" y="26670"/>
                    <a:pt x="316206" y="33020"/>
                  </a:cubicBezTo>
                  <a:cubicBezTo>
                    <a:pt x="282236" y="36830"/>
                    <a:pt x="249743" y="36830"/>
                    <a:pt x="217250" y="38100"/>
                  </a:cubicBezTo>
                  <a:cubicBezTo>
                    <a:pt x="161126" y="41910"/>
                    <a:pt x="105002" y="45720"/>
                    <a:pt x="49530" y="50800"/>
                  </a:cubicBezTo>
                  <a:cubicBezTo>
                    <a:pt x="36830" y="50800"/>
                    <a:pt x="34290" y="53340"/>
                    <a:pt x="33020" y="64858"/>
                  </a:cubicBezTo>
                  <a:cubicBezTo>
                    <a:pt x="31750" y="67611"/>
                    <a:pt x="31750" y="70364"/>
                    <a:pt x="30480" y="73117"/>
                  </a:cubicBezTo>
                  <a:cubicBezTo>
                    <a:pt x="29210" y="77705"/>
                    <a:pt x="26670" y="82140"/>
                    <a:pt x="25400" y="86729"/>
                  </a:cubicBezTo>
                  <a:cubicBezTo>
                    <a:pt x="20320" y="91623"/>
                    <a:pt x="26670" y="211224"/>
                    <a:pt x="29210" y="216118"/>
                  </a:cubicBezTo>
                  <a:cubicBezTo>
                    <a:pt x="29210" y="221318"/>
                    <a:pt x="29210" y="226671"/>
                    <a:pt x="30480" y="231871"/>
                  </a:cubicBezTo>
                  <a:cubicBezTo>
                    <a:pt x="30480" y="235694"/>
                    <a:pt x="33020" y="239518"/>
                    <a:pt x="33020" y="243342"/>
                  </a:cubicBezTo>
                  <a:cubicBezTo>
                    <a:pt x="33020" y="247471"/>
                    <a:pt x="33020" y="251600"/>
                    <a:pt x="31750" y="257864"/>
                  </a:cubicBezTo>
                  <a:cubicBezTo>
                    <a:pt x="31750" y="261674"/>
                    <a:pt x="31750" y="264214"/>
                    <a:pt x="31750" y="268024"/>
                  </a:cubicBezTo>
                  <a:cubicBezTo>
                    <a:pt x="31750" y="278184"/>
                    <a:pt x="35560" y="281994"/>
                    <a:pt x="44450" y="281994"/>
                  </a:cubicBezTo>
                  <a:cubicBezTo>
                    <a:pt x="62170" y="281994"/>
                    <a:pt x="82847" y="283264"/>
                    <a:pt x="102048" y="283264"/>
                  </a:cubicBezTo>
                  <a:cubicBezTo>
                    <a:pt x="130110" y="283264"/>
                    <a:pt x="159649" y="280724"/>
                    <a:pt x="187711" y="283264"/>
                  </a:cubicBezTo>
                  <a:cubicBezTo>
                    <a:pt x="233496" y="287074"/>
                    <a:pt x="279282" y="289614"/>
                    <a:pt x="325067" y="288344"/>
                  </a:cubicBezTo>
                  <a:cubicBezTo>
                    <a:pt x="354606" y="287074"/>
                    <a:pt x="382668" y="289614"/>
                    <a:pt x="412207" y="289614"/>
                  </a:cubicBezTo>
                  <a:cubicBezTo>
                    <a:pt x="455039" y="289614"/>
                    <a:pt x="497870" y="288344"/>
                    <a:pt x="540702" y="289614"/>
                  </a:cubicBezTo>
                  <a:cubicBezTo>
                    <a:pt x="604211" y="290884"/>
                    <a:pt x="1301331" y="280724"/>
                    <a:pt x="1366317" y="283264"/>
                  </a:cubicBezTo>
                  <a:cubicBezTo>
                    <a:pt x="1394379" y="284534"/>
                    <a:pt x="1422441" y="285804"/>
                    <a:pt x="1449027" y="285804"/>
                  </a:cubicBezTo>
                  <a:cubicBezTo>
                    <a:pt x="1497766" y="288344"/>
                    <a:pt x="1545028" y="284534"/>
                    <a:pt x="1593768" y="288344"/>
                  </a:cubicBezTo>
                  <a:cubicBezTo>
                    <a:pt x="1633645" y="290884"/>
                    <a:pt x="1673523" y="290884"/>
                    <a:pt x="1713401" y="293424"/>
                  </a:cubicBezTo>
                  <a:cubicBezTo>
                    <a:pt x="1772479" y="297234"/>
                    <a:pt x="1831557" y="299774"/>
                    <a:pt x="1890635" y="301044"/>
                  </a:cubicBezTo>
                  <a:cubicBezTo>
                    <a:pt x="1912789" y="301044"/>
                    <a:pt x="1931001" y="299774"/>
                    <a:pt x="1951321" y="299774"/>
                  </a:cubicBezTo>
                  <a:close/>
                </a:path>
              </a:pathLst>
            </a:custGeom>
            <a:solidFill>
              <a:srgbClr val="FCD7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706" name="Google Shape;706;p29"/>
          <p:cNvPicPr preferRelativeResize="0"/>
          <p:nvPr/>
        </p:nvPicPr>
        <p:blipFill rotWithShape="1">
          <a:blip r:embed="rId7">
            <a:alphaModFix/>
          </a:blip>
          <a:srcRect/>
          <a:stretch/>
        </p:blipFill>
        <p:spPr>
          <a:xfrm>
            <a:off x="3953663" y="1044216"/>
            <a:ext cx="843511" cy="556764"/>
          </a:xfrm>
          <a:prstGeom prst="rect">
            <a:avLst/>
          </a:prstGeom>
          <a:noFill/>
          <a:ln>
            <a:noFill/>
          </a:ln>
        </p:spPr>
      </p:pic>
      <p:pic>
        <p:nvPicPr>
          <p:cNvPr id="707" name="Google Shape;707;p29"/>
          <p:cNvPicPr preferRelativeResize="0"/>
          <p:nvPr/>
        </p:nvPicPr>
        <p:blipFill rotWithShape="1">
          <a:blip r:embed="rId8">
            <a:alphaModFix/>
          </a:blip>
          <a:srcRect r="25333"/>
          <a:stretch/>
        </p:blipFill>
        <p:spPr>
          <a:xfrm rot="1152987">
            <a:off x="-3615975" y="-2993807"/>
            <a:ext cx="7779355" cy="7518335"/>
          </a:xfrm>
          <a:prstGeom prst="rect">
            <a:avLst/>
          </a:prstGeom>
          <a:noFill/>
          <a:ln>
            <a:noFill/>
          </a:ln>
        </p:spPr>
      </p:pic>
      <p:sp>
        <p:nvSpPr>
          <p:cNvPr id="708" name="Google Shape;708;p29"/>
          <p:cNvSpPr txBox="1"/>
          <p:nvPr/>
        </p:nvSpPr>
        <p:spPr>
          <a:xfrm>
            <a:off x="4829909" y="770906"/>
            <a:ext cx="9837964"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b="1" dirty="0" err="1">
                <a:solidFill>
                  <a:schemeClr val="dk1"/>
                </a:solidFill>
                <a:latin typeface="Times New Roman"/>
                <a:ea typeface="Times New Roman"/>
                <a:cs typeface="Times New Roman"/>
                <a:sym typeface="Times New Roman"/>
              </a:rPr>
              <a:t>Câu</a:t>
            </a:r>
            <a:r>
              <a:rPr lang="en-US" sz="4400" b="1" dirty="0">
                <a:solidFill>
                  <a:schemeClr val="dk1"/>
                </a:solidFill>
                <a:latin typeface="Times New Roman"/>
                <a:ea typeface="Times New Roman"/>
                <a:cs typeface="Times New Roman"/>
                <a:sym typeface="Times New Roman"/>
              </a:rPr>
              <a:t> </a:t>
            </a:r>
            <a:r>
              <a:rPr lang="en-US" sz="4400" b="1" dirty="0" err="1">
                <a:solidFill>
                  <a:schemeClr val="dk1"/>
                </a:solidFill>
                <a:latin typeface="Times New Roman"/>
                <a:ea typeface="Times New Roman"/>
                <a:cs typeface="Times New Roman"/>
                <a:sym typeface="Times New Roman"/>
              </a:rPr>
              <a:t>chuyện</a:t>
            </a:r>
            <a:r>
              <a:rPr lang="en-US" sz="4400" b="1" dirty="0">
                <a:solidFill>
                  <a:schemeClr val="dk1"/>
                </a:solidFill>
                <a:latin typeface="Times New Roman"/>
                <a:ea typeface="Times New Roman"/>
                <a:cs typeface="Times New Roman"/>
                <a:sym typeface="Times New Roman"/>
              </a:rPr>
              <a:t> </a:t>
            </a:r>
            <a:r>
              <a:rPr lang="en-US" sz="4400" b="1" dirty="0" err="1">
                <a:solidFill>
                  <a:schemeClr val="dk1"/>
                </a:solidFill>
                <a:latin typeface="Times New Roman"/>
                <a:ea typeface="Times New Roman"/>
                <a:cs typeface="Times New Roman"/>
                <a:sym typeface="Times New Roman"/>
              </a:rPr>
              <a:t>về</a:t>
            </a:r>
            <a:r>
              <a:rPr lang="en-US" sz="4400" b="1" dirty="0">
                <a:solidFill>
                  <a:schemeClr val="dk1"/>
                </a:solidFill>
                <a:latin typeface="Times New Roman"/>
                <a:ea typeface="Times New Roman"/>
                <a:cs typeface="Times New Roman"/>
                <a:sym typeface="Times New Roman"/>
              </a:rPr>
              <a:t> </a:t>
            </a:r>
            <a:r>
              <a:rPr lang="en-US" sz="4400" b="1" dirty="0" err="1">
                <a:solidFill>
                  <a:schemeClr val="dk1"/>
                </a:solidFill>
                <a:latin typeface="Times New Roman"/>
                <a:ea typeface="Times New Roman"/>
                <a:cs typeface="Times New Roman"/>
                <a:sym typeface="Times New Roman"/>
              </a:rPr>
              <a:t>cô</a:t>
            </a:r>
            <a:r>
              <a:rPr lang="en-US" sz="4400" b="1" dirty="0">
                <a:solidFill>
                  <a:schemeClr val="dk1"/>
                </a:solidFill>
                <a:latin typeface="Times New Roman"/>
                <a:ea typeface="Times New Roman"/>
                <a:cs typeface="Times New Roman"/>
                <a:sym typeface="Times New Roman"/>
              </a:rPr>
              <a:t> </a:t>
            </a:r>
            <a:r>
              <a:rPr lang="en-US" sz="4400" b="1" dirty="0" err="1">
                <a:solidFill>
                  <a:schemeClr val="dk1"/>
                </a:solidFill>
                <a:latin typeface="Times New Roman"/>
                <a:ea typeface="Times New Roman"/>
                <a:cs typeface="Times New Roman"/>
                <a:sym typeface="Times New Roman"/>
              </a:rPr>
              <a:t>bé</a:t>
            </a:r>
            <a:r>
              <a:rPr lang="en-US" sz="4400" b="1" dirty="0">
                <a:solidFill>
                  <a:schemeClr val="dk1"/>
                </a:solidFill>
                <a:latin typeface="Times New Roman"/>
                <a:ea typeface="Times New Roman"/>
                <a:cs typeface="Times New Roman"/>
                <a:sym typeface="Times New Roman"/>
              </a:rPr>
              <a:t> </a:t>
            </a:r>
            <a:r>
              <a:rPr lang="en-US" sz="4400" b="1" dirty="0" err="1">
                <a:solidFill>
                  <a:schemeClr val="dk1"/>
                </a:solidFill>
                <a:latin typeface="Times New Roman"/>
                <a:ea typeface="Times New Roman"/>
                <a:cs typeface="Times New Roman"/>
                <a:sym typeface="Times New Roman"/>
              </a:rPr>
              <a:t>Xa-xa-cô</a:t>
            </a:r>
            <a:r>
              <a:rPr lang="en-US" sz="4400" b="1" dirty="0">
                <a:solidFill>
                  <a:schemeClr val="dk1"/>
                </a:solidFill>
                <a:latin typeface="Times New Roman"/>
                <a:ea typeface="Times New Roman"/>
                <a:cs typeface="Times New Roman"/>
                <a:sym typeface="Times New Roman"/>
              </a:rPr>
              <a:t> </a:t>
            </a:r>
            <a:r>
              <a:rPr lang="en-US" sz="4400" b="1" dirty="0" err="1">
                <a:solidFill>
                  <a:schemeClr val="dk1"/>
                </a:solidFill>
                <a:latin typeface="Times New Roman"/>
                <a:ea typeface="Times New Roman"/>
                <a:cs typeface="Times New Roman"/>
                <a:sym typeface="Times New Roman"/>
              </a:rPr>
              <a:t>Xa</a:t>
            </a:r>
            <a:r>
              <a:rPr lang="en-US" sz="4400" b="1" dirty="0">
                <a:solidFill>
                  <a:schemeClr val="dk1"/>
                </a:solidFill>
                <a:latin typeface="Times New Roman"/>
                <a:ea typeface="Times New Roman"/>
                <a:cs typeface="Times New Roman"/>
                <a:sym typeface="Times New Roman"/>
              </a:rPr>
              <a:t>-</a:t>
            </a:r>
            <a:r>
              <a:rPr lang="en-US" sz="4400" b="1" dirty="0" err="1">
                <a:solidFill>
                  <a:schemeClr val="dk1"/>
                </a:solidFill>
                <a:latin typeface="Times New Roman"/>
                <a:ea typeface="Times New Roman"/>
                <a:cs typeface="Times New Roman"/>
                <a:sym typeface="Times New Roman"/>
              </a:rPr>
              <a:t>xa</a:t>
            </a:r>
            <a:r>
              <a:rPr lang="en-US" sz="4400" b="1" dirty="0">
                <a:solidFill>
                  <a:schemeClr val="dk1"/>
                </a:solidFill>
                <a:latin typeface="Times New Roman"/>
                <a:ea typeface="Times New Roman"/>
                <a:cs typeface="Times New Roman"/>
                <a:sym typeface="Times New Roman"/>
              </a:rPr>
              <a:t>-ki</a:t>
            </a:r>
            <a:endParaRPr dirty="0"/>
          </a:p>
        </p:txBody>
      </p:sp>
      <p:pic>
        <p:nvPicPr>
          <p:cNvPr id="2" name="Tuan4.Tapdoc.Tiet1. Câu chuyện về Xaxac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2734451" y="2093665"/>
            <a:ext cx="12896572" cy="7254322"/>
          </a:xfrm>
          <a:prstGeom prst="roundRect">
            <a:avLst>
              <a:gd name="adj" fmla="val 5439"/>
            </a:avLst>
          </a:prstGeom>
          <a:ln>
            <a:noFill/>
          </a:ln>
          <a:effectLst>
            <a:innerShdw blurRad="114300" dist="50800">
              <a:srgbClr val="000000">
                <a:alpha val="0"/>
              </a:srgbClr>
            </a:innerShdw>
          </a:effectLst>
        </p:spPr>
      </p:pic>
    </p:spTree>
  </p:cSld>
  <p:clrMapOvr>
    <a:masterClrMapping/>
  </p:clrMapOvr>
  <mc:AlternateContent xmlns:mc="http://schemas.openxmlformats.org/markup-compatibility/2006" xmlns:p14="http://schemas.microsoft.com/office/powerpoint/2010/main">
    <mc:Choice Requires="p14">
      <p:transition spd="slow" p14:dur="1200">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278"/>
        <p:cNvGrpSpPr/>
        <p:nvPr/>
      </p:nvGrpSpPr>
      <p:grpSpPr>
        <a:xfrm>
          <a:off x="0" y="0"/>
          <a:ext cx="0" cy="0"/>
          <a:chOff x="0" y="0"/>
          <a:chExt cx="0" cy="0"/>
        </a:xfrm>
      </p:grpSpPr>
      <p:sp>
        <p:nvSpPr>
          <p:cNvPr id="1279" name="Google Shape;1279;p59"/>
          <p:cNvSpPr/>
          <p:nvPr/>
        </p:nvSpPr>
        <p:spPr>
          <a:xfrm>
            <a:off x="1861301" y="1678225"/>
            <a:ext cx="14074556" cy="6930554"/>
          </a:xfrm>
          <a:custGeom>
            <a:avLst/>
            <a:gdLst/>
            <a:ahLst/>
            <a:cxnLst/>
            <a:rect l="l" t="t" r="r" b="b"/>
            <a:pathLst>
              <a:path w="43198" h="30328" extrusionOk="0">
                <a:moveTo>
                  <a:pt x="21526" y="0"/>
                </a:moveTo>
                <a:cubicBezTo>
                  <a:pt x="15938" y="0"/>
                  <a:pt x="9543" y="411"/>
                  <a:pt x="5904" y="3875"/>
                </a:cubicBezTo>
                <a:cubicBezTo>
                  <a:pt x="1401" y="8211"/>
                  <a:pt x="0" y="19186"/>
                  <a:pt x="5337" y="23389"/>
                </a:cubicBezTo>
                <a:cubicBezTo>
                  <a:pt x="8864" y="26197"/>
                  <a:pt x="14236" y="26811"/>
                  <a:pt x="19274" y="26811"/>
                </a:cubicBezTo>
                <a:cubicBezTo>
                  <a:pt x="21717" y="26811"/>
                  <a:pt x="24082" y="26667"/>
                  <a:pt x="26119" y="26558"/>
                </a:cubicBezTo>
                <a:lnTo>
                  <a:pt x="26119" y="26558"/>
                </a:lnTo>
                <a:cubicBezTo>
                  <a:pt x="25719" y="27492"/>
                  <a:pt x="23550" y="30227"/>
                  <a:pt x="24584" y="30327"/>
                </a:cubicBezTo>
                <a:cubicBezTo>
                  <a:pt x="24594" y="30328"/>
                  <a:pt x="24604" y="30328"/>
                  <a:pt x="24614" y="30328"/>
                </a:cubicBezTo>
                <a:cubicBezTo>
                  <a:pt x="26048" y="30328"/>
                  <a:pt x="32757" y="25724"/>
                  <a:pt x="32757" y="25724"/>
                </a:cubicBezTo>
                <a:cubicBezTo>
                  <a:pt x="32757" y="25724"/>
                  <a:pt x="34558" y="25324"/>
                  <a:pt x="35192" y="25057"/>
                </a:cubicBezTo>
                <a:cubicBezTo>
                  <a:pt x="41230" y="22655"/>
                  <a:pt x="43198" y="16217"/>
                  <a:pt x="42597" y="10246"/>
                </a:cubicBezTo>
                <a:cubicBezTo>
                  <a:pt x="42230" y="6744"/>
                  <a:pt x="41063" y="3174"/>
                  <a:pt x="37727" y="1473"/>
                </a:cubicBezTo>
                <a:cubicBezTo>
                  <a:pt x="35247" y="194"/>
                  <a:pt x="32092" y="18"/>
                  <a:pt x="29159" y="18"/>
                </a:cubicBezTo>
                <a:cubicBezTo>
                  <a:pt x="28344" y="18"/>
                  <a:pt x="27547" y="32"/>
                  <a:pt x="26786" y="39"/>
                </a:cubicBezTo>
                <a:cubicBezTo>
                  <a:pt x="26657" y="40"/>
                  <a:pt x="26526" y="40"/>
                  <a:pt x="26394" y="40"/>
                </a:cubicBezTo>
                <a:cubicBezTo>
                  <a:pt x="24920" y="40"/>
                  <a:pt x="23262" y="0"/>
                  <a:pt x="21526" y="0"/>
                </a:cubicBezTo>
                <a:close/>
              </a:path>
            </a:pathLst>
          </a:custGeom>
          <a:solidFill>
            <a:schemeClr val="lt2"/>
          </a:solid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endParaRPr sz="3734"/>
          </a:p>
        </p:txBody>
      </p:sp>
      <p:grpSp>
        <p:nvGrpSpPr>
          <p:cNvPr id="1282" name="Google Shape;1282;p59"/>
          <p:cNvGrpSpPr/>
          <p:nvPr/>
        </p:nvGrpSpPr>
        <p:grpSpPr>
          <a:xfrm rot="544829">
            <a:off x="16779937" y="6177373"/>
            <a:ext cx="645965" cy="652904"/>
            <a:chOff x="2079900" y="3077638"/>
            <a:chExt cx="367775" cy="382800"/>
          </a:xfrm>
        </p:grpSpPr>
        <p:sp>
          <p:nvSpPr>
            <p:cNvPr id="1283" name="Google Shape;1283;p59"/>
            <p:cNvSpPr/>
            <p:nvPr/>
          </p:nvSpPr>
          <p:spPr>
            <a:xfrm>
              <a:off x="2079900" y="3077638"/>
              <a:ext cx="367775" cy="382800"/>
            </a:xfrm>
            <a:custGeom>
              <a:avLst/>
              <a:gdLst/>
              <a:ahLst/>
              <a:cxnLst/>
              <a:rect l="l" t="t" r="r" b="b"/>
              <a:pathLst>
                <a:path w="14711" h="15312" extrusionOk="0">
                  <a:moveTo>
                    <a:pt x="7739" y="1"/>
                  </a:moveTo>
                  <a:cubicBezTo>
                    <a:pt x="7305" y="34"/>
                    <a:pt x="6838" y="267"/>
                    <a:pt x="6505" y="534"/>
                  </a:cubicBezTo>
                  <a:cubicBezTo>
                    <a:pt x="5704" y="1101"/>
                    <a:pt x="5137" y="2035"/>
                    <a:pt x="4670" y="2869"/>
                  </a:cubicBezTo>
                  <a:cubicBezTo>
                    <a:pt x="4537" y="3069"/>
                    <a:pt x="4403" y="3336"/>
                    <a:pt x="4270" y="3570"/>
                  </a:cubicBezTo>
                  <a:cubicBezTo>
                    <a:pt x="4003" y="3536"/>
                    <a:pt x="3669" y="3536"/>
                    <a:pt x="3369" y="3536"/>
                  </a:cubicBezTo>
                  <a:cubicBezTo>
                    <a:pt x="3036" y="3536"/>
                    <a:pt x="2702" y="3536"/>
                    <a:pt x="2402" y="3570"/>
                  </a:cubicBezTo>
                  <a:cubicBezTo>
                    <a:pt x="1901" y="3603"/>
                    <a:pt x="1501" y="3737"/>
                    <a:pt x="1168" y="3903"/>
                  </a:cubicBezTo>
                  <a:cubicBezTo>
                    <a:pt x="934" y="4003"/>
                    <a:pt x="767" y="4104"/>
                    <a:pt x="601" y="4270"/>
                  </a:cubicBezTo>
                  <a:cubicBezTo>
                    <a:pt x="434" y="4437"/>
                    <a:pt x="300" y="4671"/>
                    <a:pt x="167" y="4904"/>
                  </a:cubicBezTo>
                  <a:cubicBezTo>
                    <a:pt x="67" y="5071"/>
                    <a:pt x="0" y="5338"/>
                    <a:pt x="0" y="5571"/>
                  </a:cubicBezTo>
                  <a:cubicBezTo>
                    <a:pt x="0" y="5771"/>
                    <a:pt x="0" y="6038"/>
                    <a:pt x="33" y="6238"/>
                  </a:cubicBezTo>
                  <a:cubicBezTo>
                    <a:pt x="167" y="6705"/>
                    <a:pt x="367" y="7139"/>
                    <a:pt x="734" y="7573"/>
                  </a:cubicBezTo>
                  <a:cubicBezTo>
                    <a:pt x="1001" y="7906"/>
                    <a:pt x="1334" y="8240"/>
                    <a:pt x="1768" y="8607"/>
                  </a:cubicBezTo>
                  <a:cubicBezTo>
                    <a:pt x="1868" y="8673"/>
                    <a:pt x="1901" y="8707"/>
                    <a:pt x="2002" y="8774"/>
                  </a:cubicBezTo>
                  <a:lnTo>
                    <a:pt x="1735" y="9674"/>
                  </a:lnTo>
                  <a:cubicBezTo>
                    <a:pt x="1635" y="10175"/>
                    <a:pt x="1501" y="10675"/>
                    <a:pt x="1401" y="11175"/>
                  </a:cubicBezTo>
                  <a:cubicBezTo>
                    <a:pt x="1301" y="12143"/>
                    <a:pt x="1301" y="13243"/>
                    <a:pt x="2068" y="13911"/>
                  </a:cubicBezTo>
                  <a:cubicBezTo>
                    <a:pt x="2235" y="14044"/>
                    <a:pt x="2402" y="14177"/>
                    <a:pt x="2602" y="14211"/>
                  </a:cubicBezTo>
                  <a:cubicBezTo>
                    <a:pt x="2791" y="14258"/>
                    <a:pt x="2946" y="14305"/>
                    <a:pt x="3127" y="14305"/>
                  </a:cubicBezTo>
                  <a:cubicBezTo>
                    <a:pt x="3202" y="14305"/>
                    <a:pt x="3281" y="14297"/>
                    <a:pt x="3369" y="14277"/>
                  </a:cubicBezTo>
                  <a:cubicBezTo>
                    <a:pt x="3569" y="14277"/>
                    <a:pt x="3769" y="14244"/>
                    <a:pt x="4003" y="14177"/>
                  </a:cubicBezTo>
                  <a:cubicBezTo>
                    <a:pt x="4203" y="14111"/>
                    <a:pt x="4403" y="14011"/>
                    <a:pt x="4603" y="13911"/>
                  </a:cubicBezTo>
                  <a:cubicBezTo>
                    <a:pt x="5437" y="13510"/>
                    <a:pt x="6205" y="12843"/>
                    <a:pt x="6872" y="12176"/>
                  </a:cubicBezTo>
                  <a:cubicBezTo>
                    <a:pt x="6905" y="12243"/>
                    <a:pt x="6972" y="12276"/>
                    <a:pt x="6972" y="12376"/>
                  </a:cubicBezTo>
                  <a:cubicBezTo>
                    <a:pt x="7205" y="12843"/>
                    <a:pt x="7472" y="13277"/>
                    <a:pt x="7806" y="13710"/>
                  </a:cubicBezTo>
                  <a:cubicBezTo>
                    <a:pt x="8073" y="14111"/>
                    <a:pt x="8439" y="14511"/>
                    <a:pt x="8873" y="14778"/>
                  </a:cubicBezTo>
                  <a:cubicBezTo>
                    <a:pt x="9073" y="14911"/>
                    <a:pt x="9240" y="15045"/>
                    <a:pt x="9507" y="15111"/>
                  </a:cubicBezTo>
                  <a:lnTo>
                    <a:pt x="9874" y="15245"/>
                  </a:lnTo>
                  <a:cubicBezTo>
                    <a:pt x="10007" y="15312"/>
                    <a:pt x="10174" y="15312"/>
                    <a:pt x="10307" y="15312"/>
                  </a:cubicBezTo>
                  <a:cubicBezTo>
                    <a:pt x="10508" y="15312"/>
                    <a:pt x="10708" y="15245"/>
                    <a:pt x="10908" y="15178"/>
                  </a:cubicBezTo>
                  <a:cubicBezTo>
                    <a:pt x="11141" y="15078"/>
                    <a:pt x="11342" y="14911"/>
                    <a:pt x="11508" y="14744"/>
                  </a:cubicBezTo>
                  <a:cubicBezTo>
                    <a:pt x="11809" y="14478"/>
                    <a:pt x="12009" y="14077"/>
                    <a:pt x="12142" y="13710"/>
                  </a:cubicBezTo>
                  <a:cubicBezTo>
                    <a:pt x="12476" y="12810"/>
                    <a:pt x="12509" y="11776"/>
                    <a:pt x="12509" y="10842"/>
                  </a:cubicBezTo>
                  <a:cubicBezTo>
                    <a:pt x="12509" y="10508"/>
                    <a:pt x="12509" y="10175"/>
                    <a:pt x="12476" y="9841"/>
                  </a:cubicBezTo>
                  <a:cubicBezTo>
                    <a:pt x="12909" y="9574"/>
                    <a:pt x="13343" y="9307"/>
                    <a:pt x="13710" y="8974"/>
                  </a:cubicBezTo>
                  <a:cubicBezTo>
                    <a:pt x="13877" y="8840"/>
                    <a:pt x="14010" y="8673"/>
                    <a:pt x="14177" y="8507"/>
                  </a:cubicBezTo>
                  <a:cubicBezTo>
                    <a:pt x="14310" y="8340"/>
                    <a:pt x="14410" y="8140"/>
                    <a:pt x="14510" y="7973"/>
                  </a:cubicBezTo>
                  <a:cubicBezTo>
                    <a:pt x="14644" y="7706"/>
                    <a:pt x="14711" y="7239"/>
                    <a:pt x="14644" y="6839"/>
                  </a:cubicBezTo>
                  <a:cubicBezTo>
                    <a:pt x="14510" y="6138"/>
                    <a:pt x="13977" y="5571"/>
                    <a:pt x="12976" y="5171"/>
                  </a:cubicBezTo>
                  <a:cubicBezTo>
                    <a:pt x="12376" y="4904"/>
                    <a:pt x="11708" y="4737"/>
                    <a:pt x="11041" y="4637"/>
                  </a:cubicBezTo>
                  <a:cubicBezTo>
                    <a:pt x="11041" y="4537"/>
                    <a:pt x="11041" y="4404"/>
                    <a:pt x="11008" y="4337"/>
                  </a:cubicBezTo>
                  <a:cubicBezTo>
                    <a:pt x="10908" y="3803"/>
                    <a:pt x="10841" y="3303"/>
                    <a:pt x="10708" y="2736"/>
                  </a:cubicBezTo>
                  <a:cubicBezTo>
                    <a:pt x="10574" y="2236"/>
                    <a:pt x="10408" y="1735"/>
                    <a:pt x="10174" y="1335"/>
                  </a:cubicBezTo>
                  <a:cubicBezTo>
                    <a:pt x="10041" y="1135"/>
                    <a:pt x="9907" y="968"/>
                    <a:pt x="9807" y="801"/>
                  </a:cubicBezTo>
                  <a:cubicBezTo>
                    <a:pt x="9707" y="701"/>
                    <a:pt x="9640" y="634"/>
                    <a:pt x="9507" y="534"/>
                  </a:cubicBezTo>
                  <a:lnTo>
                    <a:pt x="9140" y="267"/>
                  </a:lnTo>
                  <a:cubicBezTo>
                    <a:pt x="8906" y="167"/>
                    <a:pt x="8673" y="67"/>
                    <a:pt x="8473" y="34"/>
                  </a:cubicBezTo>
                  <a:cubicBezTo>
                    <a:pt x="8339" y="1"/>
                    <a:pt x="8173" y="1"/>
                    <a:pt x="8039" y="1"/>
                  </a:cubicBezTo>
                  <a:close/>
                </a:path>
              </a:pathLst>
            </a:custGeom>
            <a:solidFill>
              <a:schemeClr val="accent2"/>
            </a:solid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endParaRPr sz="3734"/>
            </a:p>
          </p:txBody>
        </p:sp>
        <p:sp>
          <p:nvSpPr>
            <p:cNvPr id="1284" name="Google Shape;1284;p59"/>
            <p:cNvSpPr/>
            <p:nvPr/>
          </p:nvSpPr>
          <p:spPr>
            <a:xfrm>
              <a:off x="2219150" y="3095988"/>
              <a:ext cx="65900" cy="75075"/>
            </a:xfrm>
            <a:custGeom>
              <a:avLst/>
              <a:gdLst/>
              <a:ahLst/>
              <a:cxnLst/>
              <a:rect l="l" t="t" r="r" b="b"/>
              <a:pathLst>
                <a:path w="2636" h="3003" extrusionOk="0">
                  <a:moveTo>
                    <a:pt x="2402" y="0"/>
                  </a:moveTo>
                  <a:cubicBezTo>
                    <a:pt x="2336" y="0"/>
                    <a:pt x="2302" y="0"/>
                    <a:pt x="2269" y="67"/>
                  </a:cubicBezTo>
                  <a:cubicBezTo>
                    <a:pt x="1802" y="334"/>
                    <a:pt x="1335" y="668"/>
                    <a:pt x="1001" y="1068"/>
                  </a:cubicBezTo>
                  <a:cubicBezTo>
                    <a:pt x="635" y="1468"/>
                    <a:pt x="334" y="1935"/>
                    <a:pt x="101" y="2436"/>
                  </a:cubicBezTo>
                  <a:cubicBezTo>
                    <a:pt x="1" y="2636"/>
                    <a:pt x="67" y="2903"/>
                    <a:pt x="268" y="2969"/>
                  </a:cubicBezTo>
                  <a:cubicBezTo>
                    <a:pt x="334" y="3003"/>
                    <a:pt x="468" y="3003"/>
                    <a:pt x="568" y="3003"/>
                  </a:cubicBezTo>
                  <a:cubicBezTo>
                    <a:pt x="635" y="2969"/>
                    <a:pt x="768" y="2903"/>
                    <a:pt x="801" y="2802"/>
                  </a:cubicBezTo>
                  <a:cubicBezTo>
                    <a:pt x="1001" y="2269"/>
                    <a:pt x="1268" y="1768"/>
                    <a:pt x="1602" y="1301"/>
                  </a:cubicBezTo>
                  <a:cubicBezTo>
                    <a:pt x="1769" y="1068"/>
                    <a:pt x="1969" y="801"/>
                    <a:pt x="2236" y="601"/>
                  </a:cubicBezTo>
                  <a:cubicBezTo>
                    <a:pt x="2302" y="501"/>
                    <a:pt x="2436" y="467"/>
                    <a:pt x="2503" y="401"/>
                  </a:cubicBezTo>
                  <a:cubicBezTo>
                    <a:pt x="2603" y="334"/>
                    <a:pt x="2636" y="167"/>
                    <a:pt x="2569" y="101"/>
                  </a:cubicBezTo>
                  <a:cubicBezTo>
                    <a:pt x="2503" y="0"/>
                    <a:pt x="2436" y="0"/>
                    <a:pt x="2402" y="0"/>
                  </a:cubicBezTo>
                  <a:close/>
                </a:path>
              </a:pathLst>
            </a:custGeom>
            <a:solidFill>
              <a:srgbClr val="FFFFFF"/>
            </a:solid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endParaRPr sz="3734"/>
            </a:p>
          </p:txBody>
        </p:sp>
        <p:sp>
          <p:nvSpPr>
            <p:cNvPr id="1285" name="Google Shape;1285;p59"/>
            <p:cNvSpPr/>
            <p:nvPr/>
          </p:nvSpPr>
          <p:spPr>
            <a:xfrm>
              <a:off x="2105750" y="3184388"/>
              <a:ext cx="65900" cy="39225"/>
            </a:xfrm>
            <a:custGeom>
              <a:avLst/>
              <a:gdLst/>
              <a:ahLst/>
              <a:cxnLst/>
              <a:rect l="l" t="t" r="r" b="b"/>
              <a:pathLst>
                <a:path w="2636" h="1569" extrusionOk="0">
                  <a:moveTo>
                    <a:pt x="2002" y="0"/>
                  </a:moveTo>
                  <a:cubicBezTo>
                    <a:pt x="1701" y="0"/>
                    <a:pt x="1435" y="67"/>
                    <a:pt x="1134" y="167"/>
                  </a:cubicBezTo>
                  <a:cubicBezTo>
                    <a:pt x="701" y="334"/>
                    <a:pt x="334" y="634"/>
                    <a:pt x="100" y="968"/>
                  </a:cubicBezTo>
                  <a:cubicBezTo>
                    <a:pt x="34" y="1068"/>
                    <a:pt x="0" y="1134"/>
                    <a:pt x="0" y="1235"/>
                  </a:cubicBezTo>
                  <a:cubicBezTo>
                    <a:pt x="0" y="1301"/>
                    <a:pt x="34" y="1401"/>
                    <a:pt x="134" y="1468"/>
                  </a:cubicBezTo>
                  <a:cubicBezTo>
                    <a:pt x="200" y="1568"/>
                    <a:pt x="300" y="1568"/>
                    <a:pt x="367" y="1568"/>
                  </a:cubicBezTo>
                  <a:cubicBezTo>
                    <a:pt x="501" y="1568"/>
                    <a:pt x="634" y="1468"/>
                    <a:pt x="667" y="1335"/>
                  </a:cubicBezTo>
                  <a:cubicBezTo>
                    <a:pt x="701" y="1301"/>
                    <a:pt x="701" y="1268"/>
                    <a:pt x="767" y="1235"/>
                  </a:cubicBezTo>
                  <a:cubicBezTo>
                    <a:pt x="834" y="1101"/>
                    <a:pt x="968" y="1001"/>
                    <a:pt x="1034" y="901"/>
                  </a:cubicBezTo>
                  <a:cubicBezTo>
                    <a:pt x="1168" y="801"/>
                    <a:pt x="1301" y="667"/>
                    <a:pt x="1468" y="634"/>
                  </a:cubicBezTo>
                  <a:cubicBezTo>
                    <a:pt x="1601" y="601"/>
                    <a:pt x="1668" y="567"/>
                    <a:pt x="1801" y="501"/>
                  </a:cubicBezTo>
                  <a:cubicBezTo>
                    <a:pt x="1890" y="501"/>
                    <a:pt x="1965" y="486"/>
                    <a:pt x="2044" y="486"/>
                  </a:cubicBezTo>
                  <a:cubicBezTo>
                    <a:pt x="2083" y="486"/>
                    <a:pt x="2124" y="490"/>
                    <a:pt x="2168" y="501"/>
                  </a:cubicBezTo>
                  <a:lnTo>
                    <a:pt x="2268" y="501"/>
                  </a:lnTo>
                  <a:cubicBezTo>
                    <a:pt x="2369" y="501"/>
                    <a:pt x="2535" y="467"/>
                    <a:pt x="2535" y="301"/>
                  </a:cubicBezTo>
                  <a:cubicBezTo>
                    <a:pt x="2635" y="234"/>
                    <a:pt x="2535" y="67"/>
                    <a:pt x="2369" y="67"/>
                  </a:cubicBezTo>
                  <a:cubicBezTo>
                    <a:pt x="2268" y="67"/>
                    <a:pt x="2135" y="0"/>
                    <a:pt x="2002" y="0"/>
                  </a:cubicBezTo>
                  <a:close/>
                </a:path>
              </a:pathLst>
            </a:custGeom>
            <a:solidFill>
              <a:srgbClr val="FFFFFF"/>
            </a:solid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endParaRPr sz="3734"/>
            </a:p>
          </p:txBody>
        </p:sp>
        <p:sp>
          <p:nvSpPr>
            <p:cNvPr id="1286" name="Google Shape;1286;p59"/>
            <p:cNvSpPr/>
            <p:nvPr/>
          </p:nvSpPr>
          <p:spPr>
            <a:xfrm>
              <a:off x="2130750" y="3327813"/>
              <a:ext cx="28400" cy="75925"/>
            </a:xfrm>
            <a:custGeom>
              <a:avLst/>
              <a:gdLst/>
              <a:ahLst/>
              <a:cxnLst/>
              <a:rect l="l" t="t" r="r" b="b"/>
              <a:pathLst>
                <a:path w="1136" h="3037" extrusionOk="0">
                  <a:moveTo>
                    <a:pt x="935" y="1"/>
                  </a:moveTo>
                  <a:cubicBezTo>
                    <a:pt x="835" y="1"/>
                    <a:pt x="768" y="34"/>
                    <a:pt x="701" y="101"/>
                  </a:cubicBezTo>
                  <a:cubicBezTo>
                    <a:pt x="468" y="501"/>
                    <a:pt x="301" y="901"/>
                    <a:pt x="134" y="1368"/>
                  </a:cubicBezTo>
                  <a:cubicBezTo>
                    <a:pt x="1" y="1835"/>
                    <a:pt x="1" y="2269"/>
                    <a:pt x="168" y="2736"/>
                  </a:cubicBezTo>
                  <a:cubicBezTo>
                    <a:pt x="201" y="2869"/>
                    <a:pt x="234" y="2970"/>
                    <a:pt x="368" y="3003"/>
                  </a:cubicBezTo>
                  <a:cubicBezTo>
                    <a:pt x="468" y="3036"/>
                    <a:pt x="568" y="3036"/>
                    <a:pt x="701" y="3036"/>
                  </a:cubicBezTo>
                  <a:cubicBezTo>
                    <a:pt x="968" y="2970"/>
                    <a:pt x="1068" y="2669"/>
                    <a:pt x="902" y="2402"/>
                  </a:cubicBezTo>
                  <a:cubicBezTo>
                    <a:pt x="868" y="2369"/>
                    <a:pt x="835" y="2302"/>
                    <a:pt x="835" y="2236"/>
                  </a:cubicBezTo>
                  <a:cubicBezTo>
                    <a:pt x="801" y="2136"/>
                    <a:pt x="735" y="2036"/>
                    <a:pt x="735" y="1902"/>
                  </a:cubicBezTo>
                  <a:cubicBezTo>
                    <a:pt x="701" y="1735"/>
                    <a:pt x="701" y="1569"/>
                    <a:pt x="701" y="1402"/>
                  </a:cubicBezTo>
                  <a:cubicBezTo>
                    <a:pt x="735" y="1202"/>
                    <a:pt x="801" y="1035"/>
                    <a:pt x="835" y="868"/>
                  </a:cubicBezTo>
                  <a:lnTo>
                    <a:pt x="1068" y="368"/>
                  </a:lnTo>
                  <a:cubicBezTo>
                    <a:pt x="1135" y="234"/>
                    <a:pt x="1102" y="101"/>
                    <a:pt x="1002" y="34"/>
                  </a:cubicBezTo>
                  <a:cubicBezTo>
                    <a:pt x="968" y="34"/>
                    <a:pt x="968" y="1"/>
                    <a:pt x="935" y="1"/>
                  </a:cubicBezTo>
                  <a:close/>
                </a:path>
              </a:pathLst>
            </a:custGeom>
            <a:solidFill>
              <a:srgbClr val="FFFFFF"/>
            </a:solid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endParaRPr sz="3734"/>
            </a:p>
          </p:txBody>
        </p:sp>
      </p:grpSp>
      <p:grpSp>
        <p:nvGrpSpPr>
          <p:cNvPr id="1287" name="Google Shape;1287;p59"/>
          <p:cNvGrpSpPr/>
          <p:nvPr/>
        </p:nvGrpSpPr>
        <p:grpSpPr>
          <a:xfrm rot="-632919" flipH="1">
            <a:off x="784794" y="1784375"/>
            <a:ext cx="1283304" cy="1336211"/>
            <a:chOff x="2079900" y="3077638"/>
            <a:chExt cx="367775" cy="382800"/>
          </a:xfrm>
        </p:grpSpPr>
        <p:sp>
          <p:nvSpPr>
            <p:cNvPr id="1288" name="Google Shape;1288;p59"/>
            <p:cNvSpPr/>
            <p:nvPr/>
          </p:nvSpPr>
          <p:spPr>
            <a:xfrm>
              <a:off x="2079900" y="3077638"/>
              <a:ext cx="367775" cy="382800"/>
            </a:xfrm>
            <a:custGeom>
              <a:avLst/>
              <a:gdLst/>
              <a:ahLst/>
              <a:cxnLst/>
              <a:rect l="l" t="t" r="r" b="b"/>
              <a:pathLst>
                <a:path w="14711" h="15312" extrusionOk="0">
                  <a:moveTo>
                    <a:pt x="7739" y="1"/>
                  </a:moveTo>
                  <a:cubicBezTo>
                    <a:pt x="7305" y="34"/>
                    <a:pt x="6838" y="267"/>
                    <a:pt x="6505" y="534"/>
                  </a:cubicBezTo>
                  <a:cubicBezTo>
                    <a:pt x="5704" y="1101"/>
                    <a:pt x="5137" y="2035"/>
                    <a:pt x="4670" y="2869"/>
                  </a:cubicBezTo>
                  <a:cubicBezTo>
                    <a:pt x="4537" y="3069"/>
                    <a:pt x="4403" y="3336"/>
                    <a:pt x="4270" y="3570"/>
                  </a:cubicBezTo>
                  <a:cubicBezTo>
                    <a:pt x="4003" y="3536"/>
                    <a:pt x="3669" y="3536"/>
                    <a:pt x="3369" y="3536"/>
                  </a:cubicBezTo>
                  <a:cubicBezTo>
                    <a:pt x="3036" y="3536"/>
                    <a:pt x="2702" y="3536"/>
                    <a:pt x="2402" y="3570"/>
                  </a:cubicBezTo>
                  <a:cubicBezTo>
                    <a:pt x="1901" y="3603"/>
                    <a:pt x="1501" y="3737"/>
                    <a:pt x="1168" y="3903"/>
                  </a:cubicBezTo>
                  <a:cubicBezTo>
                    <a:pt x="934" y="4003"/>
                    <a:pt x="767" y="4104"/>
                    <a:pt x="601" y="4270"/>
                  </a:cubicBezTo>
                  <a:cubicBezTo>
                    <a:pt x="434" y="4437"/>
                    <a:pt x="300" y="4671"/>
                    <a:pt x="167" y="4904"/>
                  </a:cubicBezTo>
                  <a:cubicBezTo>
                    <a:pt x="67" y="5071"/>
                    <a:pt x="0" y="5338"/>
                    <a:pt x="0" y="5571"/>
                  </a:cubicBezTo>
                  <a:cubicBezTo>
                    <a:pt x="0" y="5771"/>
                    <a:pt x="0" y="6038"/>
                    <a:pt x="33" y="6238"/>
                  </a:cubicBezTo>
                  <a:cubicBezTo>
                    <a:pt x="167" y="6705"/>
                    <a:pt x="367" y="7139"/>
                    <a:pt x="734" y="7573"/>
                  </a:cubicBezTo>
                  <a:cubicBezTo>
                    <a:pt x="1001" y="7906"/>
                    <a:pt x="1334" y="8240"/>
                    <a:pt x="1768" y="8607"/>
                  </a:cubicBezTo>
                  <a:cubicBezTo>
                    <a:pt x="1868" y="8673"/>
                    <a:pt x="1901" y="8707"/>
                    <a:pt x="2002" y="8774"/>
                  </a:cubicBezTo>
                  <a:lnTo>
                    <a:pt x="1735" y="9674"/>
                  </a:lnTo>
                  <a:cubicBezTo>
                    <a:pt x="1635" y="10175"/>
                    <a:pt x="1501" y="10675"/>
                    <a:pt x="1401" y="11175"/>
                  </a:cubicBezTo>
                  <a:cubicBezTo>
                    <a:pt x="1301" y="12143"/>
                    <a:pt x="1301" y="13243"/>
                    <a:pt x="2068" y="13911"/>
                  </a:cubicBezTo>
                  <a:cubicBezTo>
                    <a:pt x="2235" y="14044"/>
                    <a:pt x="2402" y="14177"/>
                    <a:pt x="2602" y="14211"/>
                  </a:cubicBezTo>
                  <a:cubicBezTo>
                    <a:pt x="2791" y="14258"/>
                    <a:pt x="2946" y="14305"/>
                    <a:pt x="3127" y="14305"/>
                  </a:cubicBezTo>
                  <a:cubicBezTo>
                    <a:pt x="3202" y="14305"/>
                    <a:pt x="3281" y="14297"/>
                    <a:pt x="3369" y="14277"/>
                  </a:cubicBezTo>
                  <a:cubicBezTo>
                    <a:pt x="3569" y="14277"/>
                    <a:pt x="3769" y="14244"/>
                    <a:pt x="4003" y="14177"/>
                  </a:cubicBezTo>
                  <a:cubicBezTo>
                    <a:pt x="4203" y="14111"/>
                    <a:pt x="4403" y="14011"/>
                    <a:pt x="4603" y="13911"/>
                  </a:cubicBezTo>
                  <a:cubicBezTo>
                    <a:pt x="5437" y="13510"/>
                    <a:pt x="6205" y="12843"/>
                    <a:pt x="6872" y="12176"/>
                  </a:cubicBezTo>
                  <a:cubicBezTo>
                    <a:pt x="6905" y="12243"/>
                    <a:pt x="6972" y="12276"/>
                    <a:pt x="6972" y="12376"/>
                  </a:cubicBezTo>
                  <a:cubicBezTo>
                    <a:pt x="7205" y="12843"/>
                    <a:pt x="7472" y="13277"/>
                    <a:pt x="7806" y="13710"/>
                  </a:cubicBezTo>
                  <a:cubicBezTo>
                    <a:pt x="8073" y="14111"/>
                    <a:pt x="8439" y="14511"/>
                    <a:pt x="8873" y="14778"/>
                  </a:cubicBezTo>
                  <a:cubicBezTo>
                    <a:pt x="9073" y="14911"/>
                    <a:pt x="9240" y="15045"/>
                    <a:pt x="9507" y="15111"/>
                  </a:cubicBezTo>
                  <a:lnTo>
                    <a:pt x="9874" y="15245"/>
                  </a:lnTo>
                  <a:cubicBezTo>
                    <a:pt x="10007" y="15312"/>
                    <a:pt x="10174" y="15312"/>
                    <a:pt x="10307" y="15312"/>
                  </a:cubicBezTo>
                  <a:cubicBezTo>
                    <a:pt x="10508" y="15312"/>
                    <a:pt x="10708" y="15245"/>
                    <a:pt x="10908" y="15178"/>
                  </a:cubicBezTo>
                  <a:cubicBezTo>
                    <a:pt x="11141" y="15078"/>
                    <a:pt x="11342" y="14911"/>
                    <a:pt x="11508" y="14744"/>
                  </a:cubicBezTo>
                  <a:cubicBezTo>
                    <a:pt x="11809" y="14478"/>
                    <a:pt x="12009" y="14077"/>
                    <a:pt x="12142" y="13710"/>
                  </a:cubicBezTo>
                  <a:cubicBezTo>
                    <a:pt x="12476" y="12810"/>
                    <a:pt x="12509" y="11776"/>
                    <a:pt x="12509" y="10842"/>
                  </a:cubicBezTo>
                  <a:cubicBezTo>
                    <a:pt x="12509" y="10508"/>
                    <a:pt x="12509" y="10175"/>
                    <a:pt x="12476" y="9841"/>
                  </a:cubicBezTo>
                  <a:cubicBezTo>
                    <a:pt x="12909" y="9574"/>
                    <a:pt x="13343" y="9307"/>
                    <a:pt x="13710" y="8974"/>
                  </a:cubicBezTo>
                  <a:cubicBezTo>
                    <a:pt x="13877" y="8840"/>
                    <a:pt x="14010" y="8673"/>
                    <a:pt x="14177" y="8507"/>
                  </a:cubicBezTo>
                  <a:cubicBezTo>
                    <a:pt x="14310" y="8340"/>
                    <a:pt x="14410" y="8140"/>
                    <a:pt x="14510" y="7973"/>
                  </a:cubicBezTo>
                  <a:cubicBezTo>
                    <a:pt x="14644" y="7706"/>
                    <a:pt x="14711" y="7239"/>
                    <a:pt x="14644" y="6839"/>
                  </a:cubicBezTo>
                  <a:cubicBezTo>
                    <a:pt x="14510" y="6138"/>
                    <a:pt x="13977" y="5571"/>
                    <a:pt x="12976" y="5171"/>
                  </a:cubicBezTo>
                  <a:cubicBezTo>
                    <a:pt x="12376" y="4904"/>
                    <a:pt x="11708" y="4737"/>
                    <a:pt x="11041" y="4637"/>
                  </a:cubicBezTo>
                  <a:cubicBezTo>
                    <a:pt x="11041" y="4537"/>
                    <a:pt x="11041" y="4404"/>
                    <a:pt x="11008" y="4337"/>
                  </a:cubicBezTo>
                  <a:cubicBezTo>
                    <a:pt x="10908" y="3803"/>
                    <a:pt x="10841" y="3303"/>
                    <a:pt x="10708" y="2736"/>
                  </a:cubicBezTo>
                  <a:cubicBezTo>
                    <a:pt x="10574" y="2236"/>
                    <a:pt x="10408" y="1735"/>
                    <a:pt x="10174" y="1335"/>
                  </a:cubicBezTo>
                  <a:cubicBezTo>
                    <a:pt x="10041" y="1135"/>
                    <a:pt x="9907" y="968"/>
                    <a:pt x="9807" y="801"/>
                  </a:cubicBezTo>
                  <a:cubicBezTo>
                    <a:pt x="9707" y="701"/>
                    <a:pt x="9640" y="634"/>
                    <a:pt x="9507" y="534"/>
                  </a:cubicBezTo>
                  <a:lnTo>
                    <a:pt x="9140" y="267"/>
                  </a:lnTo>
                  <a:cubicBezTo>
                    <a:pt x="8906" y="167"/>
                    <a:pt x="8673" y="67"/>
                    <a:pt x="8473" y="34"/>
                  </a:cubicBezTo>
                  <a:cubicBezTo>
                    <a:pt x="8339" y="1"/>
                    <a:pt x="8173" y="1"/>
                    <a:pt x="8039" y="1"/>
                  </a:cubicBezTo>
                  <a:close/>
                </a:path>
              </a:pathLst>
            </a:custGeom>
            <a:solidFill>
              <a:schemeClr val="accent2"/>
            </a:solid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endParaRPr sz="3734"/>
            </a:p>
          </p:txBody>
        </p:sp>
        <p:sp>
          <p:nvSpPr>
            <p:cNvPr id="1289" name="Google Shape;1289;p59"/>
            <p:cNvSpPr/>
            <p:nvPr/>
          </p:nvSpPr>
          <p:spPr>
            <a:xfrm>
              <a:off x="2219150" y="3095988"/>
              <a:ext cx="65900" cy="75075"/>
            </a:xfrm>
            <a:custGeom>
              <a:avLst/>
              <a:gdLst/>
              <a:ahLst/>
              <a:cxnLst/>
              <a:rect l="l" t="t" r="r" b="b"/>
              <a:pathLst>
                <a:path w="2636" h="3003" extrusionOk="0">
                  <a:moveTo>
                    <a:pt x="2402" y="0"/>
                  </a:moveTo>
                  <a:cubicBezTo>
                    <a:pt x="2336" y="0"/>
                    <a:pt x="2302" y="0"/>
                    <a:pt x="2269" y="67"/>
                  </a:cubicBezTo>
                  <a:cubicBezTo>
                    <a:pt x="1802" y="334"/>
                    <a:pt x="1335" y="668"/>
                    <a:pt x="1001" y="1068"/>
                  </a:cubicBezTo>
                  <a:cubicBezTo>
                    <a:pt x="635" y="1468"/>
                    <a:pt x="334" y="1935"/>
                    <a:pt x="101" y="2436"/>
                  </a:cubicBezTo>
                  <a:cubicBezTo>
                    <a:pt x="1" y="2636"/>
                    <a:pt x="67" y="2903"/>
                    <a:pt x="268" y="2969"/>
                  </a:cubicBezTo>
                  <a:cubicBezTo>
                    <a:pt x="334" y="3003"/>
                    <a:pt x="468" y="3003"/>
                    <a:pt x="568" y="3003"/>
                  </a:cubicBezTo>
                  <a:cubicBezTo>
                    <a:pt x="635" y="2969"/>
                    <a:pt x="768" y="2903"/>
                    <a:pt x="801" y="2802"/>
                  </a:cubicBezTo>
                  <a:cubicBezTo>
                    <a:pt x="1001" y="2269"/>
                    <a:pt x="1268" y="1768"/>
                    <a:pt x="1602" y="1301"/>
                  </a:cubicBezTo>
                  <a:cubicBezTo>
                    <a:pt x="1769" y="1068"/>
                    <a:pt x="1969" y="801"/>
                    <a:pt x="2236" y="601"/>
                  </a:cubicBezTo>
                  <a:cubicBezTo>
                    <a:pt x="2302" y="501"/>
                    <a:pt x="2436" y="467"/>
                    <a:pt x="2503" y="401"/>
                  </a:cubicBezTo>
                  <a:cubicBezTo>
                    <a:pt x="2603" y="334"/>
                    <a:pt x="2636" y="167"/>
                    <a:pt x="2569" y="101"/>
                  </a:cubicBezTo>
                  <a:cubicBezTo>
                    <a:pt x="2503" y="0"/>
                    <a:pt x="2436" y="0"/>
                    <a:pt x="2402" y="0"/>
                  </a:cubicBezTo>
                  <a:close/>
                </a:path>
              </a:pathLst>
            </a:custGeom>
            <a:solidFill>
              <a:srgbClr val="FFFFFF"/>
            </a:solid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endParaRPr sz="3734"/>
            </a:p>
          </p:txBody>
        </p:sp>
        <p:sp>
          <p:nvSpPr>
            <p:cNvPr id="1290" name="Google Shape;1290;p59"/>
            <p:cNvSpPr/>
            <p:nvPr/>
          </p:nvSpPr>
          <p:spPr>
            <a:xfrm>
              <a:off x="2105750" y="3184388"/>
              <a:ext cx="65900" cy="39225"/>
            </a:xfrm>
            <a:custGeom>
              <a:avLst/>
              <a:gdLst/>
              <a:ahLst/>
              <a:cxnLst/>
              <a:rect l="l" t="t" r="r" b="b"/>
              <a:pathLst>
                <a:path w="2636" h="1569" extrusionOk="0">
                  <a:moveTo>
                    <a:pt x="2002" y="0"/>
                  </a:moveTo>
                  <a:cubicBezTo>
                    <a:pt x="1701" y="0"/>
                    <a:pt x="1435" y="67"/>
                    <a:pt x="1134" y="167"/>
                  </a:cubicBezTo>
                  <a:cubicBezTo>
                    <a:pt x="701" y="334"/>
                    <a:pt x="334" y="634"/>
                    <a:pt x="100" y="968"/>
                  </a:cubicBezTo>
                  <a:cubicBezTo>
                    <a:pt x="34" y="1068"/>
                    <a:pt x="0" y="1134"/>
                    <a:pt x="0" y="1235"/>
                  </a:cubicBezTo>
                  <a:cubicBezTo>
                    <a:pt x="0" y="1301"/>
                    <a:pt x="34" y="1401"/>
                    <a:pt x="134" y="1468"/>
                  </a:cubicBezTo>
                  <a:cubicBezTo>
                    <a:pt x="200" y="1568"/>
                    <a:pt x="300" y="1568"/>
                    <a:pt x="367" y="1568"/>
                  </a:cubicBezTo>
                  <a:cubicBezTo>
                    <a:pt x="501" y="1568"/>
                    <a:pt x="634" y="1468"/>
                    <a:pt x="667" y="1335"/>
                  </a:cubicBezTo>
                  <a:cubicBezTo>
                    <a:pt x="701" y="1301"/>
                    <a:pt x="701" y="1268"/>
                    <a:pt x="767" y="1235"/>
                  </a:cubicBezTo>
                  <a:cubicBezTo>
                    <a:pt x="834" y="1101"/>
                    <a:pt x="968" y="1001"/>
                    <a:pt x="1034" y="901"/>
                  </a:cubicBezTo>
                  <a:cubicBezTo>
                    <a:pt x="1168" y="801"/>
                    <a:pt x="1301" y="667"/>
                    <a:pt x="1468" y="634"/>
                  </a:cubicBezTo>
                  <a:cubicBezTo>
                    <a:pt x="1601" y="601"/>
                    <a:pt x="1668" y="567"/>
                    <a:pt x="1801" y="501"/>
                  </a:cubicBezTo>
                  <a:cubicBezTo>
                    <a:pt x="1890" y="501"/>
                    <a:pt x="1965" y="486"/>
                    <a:pt x="2044" y="486"/>
                  </a:cubicBezTo>
                  <a:cubicBezTo>
                    <a:pt x="2083" y="486"/>
                    <a:pt x="2124" y="490"/>
                    <a:pt x="2168" y="501"/>
                  </a:cubicBezTo>
                  <a:lnTo>
                    <a:pt x="2268" y="501"/>
                  </a:lnTo>
                  <a:cubicBezTo>
                    <a:pt x="2369" y="501"/>
                    <a:pt x="2535" y="467"/>
                    <a:pt x="2535" y="301"/>
                  </a:cubicBezTo>
                  <a:cubicBezTo>
                    <a:pt x="2635" y="234"/>
                    <a:pt x="2535" y="67"/>
                    <a:pt x="2369" y="67"/>
                  </a:cubicBezTo>
                  <a:cubicBezTo>
                    <a:pt x="2268" y="67"/>
                    <a:pt x="2135" y="0"/>
                    <a:pt x="2002" y="0"/>
                  </a:cubicBezTo>
                  <a:close/>
                </a:path>
              </a:pathLst>
            </a:custGeom>
            <a:solidFill>
              <a:srgbClr val="FFFFFF"/>
            </a:solid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endParaRPr sz="3734"/>
            </a:p>
          </p:txBody>
        </p:sp>
        <p:sp>
          <p:nvSpPr>
            <p:cNvPr id="1291" name="Google Shape;1291;p59"/>
            <p:cNvSpPr/>
            <p:nvPr/>
          </p:nvSpPr>
          <p:spPr>
            <a:xfrm>
              <a:off x="2130750" y="3327813"/>
              <a:ext cx="28400" cy="75925"/>
            </a:xfrm>
            <a:custGeom>
              <a:avLst/>
              <a:gdLst/>
              <a:ahLst/>
              <a:cxnLst/>
              <a:rect l="l" t="t" r="r" b="b"/>
              <a:pathLst>
                <a:path w="1136" h="3037" extrusionOk="0">
                  <a:moveTo>
                    <a:pt x="935" y="1"/>
                  </a:moveTo>
                  <a:cubicBezTo>
                    <a:pt x="835" y="1"/>
                    <a:pt x="768" y="34"/>
                    <a:pt x="701" y="101"/>
                  </a:cubicBezTo>
                  <a:cubicBezTo>
                    <a:pt x="468" y="501"/>
                    <a:pt x="301" y="901"/>
                    <a:pt x="134" y="1368"/>
                  </a:cubicBezTo>
                  <a:cubicBezTo>
                    <a:pt x="1" y="1835"/>
                    <a:pt x="1" y="2269"/>
                    <a:pt x="168" y="2736"/>
                  </a:cubicBezTo>
                  <a:cubicBezTo>
                    <a:pt x="201" y="2869"/>
                    <a:pt x="234" y="2970"/>
                    <a:pt x="368" y="3003"/>
                  </a:cubicBezTo>
                  <a:cubicBezTo>
                    <a:pt x="468" y="3036"/>
                    <a:pt x="568" y="3036"/>
                    <a:pt x="701" y="3036"/>
                  </a:cubicBezTo>
                  <a:cubicBezTo>
                    <a:pt x="968" y="2970"/>
                    <a:pt x="1068" y="2669"/>
                    <a:pt x="902" y="2402"/>
                  </a:cubicBezTo>
                  <a:cubicBezTo>
                    <a:pt x="868" y="2369"/>
                    <a:pt x="835" y="2302"/>
                    <a:pt x="835" y="2236"/>
                  </a:cubicBezTo>
                  <a:cubicBezTo>
                    <a:pt x="801" y="2136"/>
                    <a:pt x="735" y="2036"/>
                    <a:pt x="735" y="1902"/>
                  </a:cubicBezTo>
                  <a:cubicBezTo>
                    <a:pt x="701" y="1735"/>
                    <a:pt x="701" y="1569"/>
                    <a:pt x="701" y="1402"/>
                  </a:cubicBezTo>
                  <a:cubicBezTo>
                    <a:pt x="735" y="1202"/>
                    <a:pt x="801" y="1035"/>
                    <a:pt x="835" y="868"/>
                  </a:cubicBezTo>
                  <a:lnTo>
                    <a:pt x="1068" y="368"/>
                  </a:lnTo>
                  <a:cubicBezTo>
                    <a:pt x="1135" y="234"/>
                    <a:pt x="1102" y="101"/>
                    <a:pt x="1002" y="34"/>
                  </a:cubicBezTo>
                  <a:cubicBezTo>
                    <a:pt x="968" y="34"/>
                    <a:pt x="968" y="1"/>
                    <a:pt x="935" y="1"/>
                  </a:cubicBezTo>
                  <a:close/>
                </a:path>
              </a:pathLst>
            </a:custGeom>
            <a:solidFill>
              <a:srgbClr val="FFFFFF"/>
            </a:solid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endParaRPr sz="3734"/>
            </a:p>
          </p:txBody>
        </p:sp>
      </p:grpSp>
      <p:grpSp>
        <p:nvGrpSpPr>
          <p:cNvPr id="1292" name="Google Shape;1292;p59"/>
          <p:cNvGrpSpPr/>
          <p:nvPr/>
        </p:nvGrpSpPr>
        <p:grpSpPr>
          <a:xfrm rot="148811">
            <a:off x="13827869" y="8823410"/>
            <a:ext cx="742793" cy="750870"/>
            <a:chOff x="2079900" y="3077638"/>
            <a:chExt cx="367775" cy="382800"/>
          </a:xfrm>
        </p:grpSpPr>
        <p:sp>
          <p:nvSpPr>
            <p:cNvPr id="1293" name="Google Shape;1293;p59"/>
            <p:cNvSpPr/>
            <p:nvPr/>
          </p:nvSpPr>
          <p:spPr>
            <a:xfrm>
              <a:off x="2079900" y="3077638"/>
              <a:ext cx="367775" cy="382800"/>
            </a:xfrm>
            <a:custGeom>
              <a:avLst/>
              <a:gdLst/>
              <a:ahLst/>
              <a:cxnLst/>
              <a:rect l="l" t="t" r="r" b="b"/>
              <a:pathLst>
                <a:path w="14711" h="15312" extrusionOk="0">
                  <a:moveTo>
                    <a:pt x="7739" y="1"/>
                  </a:moveTo>
                  <a:cubicBezTo>
                    <a:pt x="7305" y="34"/>
                    <a:pt x="6838" y="267"/>
                    <a:pt x="6505" y="534"/>
                  </a:cubicBezTo>
                  <a:cubicBezTo>
                    <a:pt x="5704" y="1101"/>
                    <a:pt x="5137" y="2035"/>
                    <a:pt x="4670" y="2869"/>
                  </a:cubicBezTo>
                  <a:cubicBezTo>
                    <a:pt x="4537" y="3069"/>
                    <a:pt x="4403" y="3336"/>
                    <a:pt x="4270" y="3570"/>
                  </a:cubicBezTo>
                  <a:cubicBezTo>
                    <a:pt x="4003" y="3536"/>
                    <a:pt x="3669" y="3536"/>
                    <a:pt x="3369" y="3536"/>
                  </a:cubicBezTo>
                  <a:cubicBezTo>
                    <a:pt x="3036" y="3536"/>
                    <a:pt x="2702" y="3536"/>
                    <a:pt x="2402" y="3570"/>
                  </a:cubicBezTo>
                  <a:cubicBezTo>
                    <a:pt x="1901" y="3603"/>
                    <a:pt x="1501" y="3737"/>
                    <a:pt x="1168" y="3903"/>
                  </a:cubicBezTo>
                  <a:cubicBezTo>
                    <a:pt x="934" y="4003"/>
                    <a:pt x="767" y="4104"/>
                    <a:pt x="601" y="4270"/>
                  </a:cubicBezTo>
                  <a:cubicBezTo>
                    <a:pt x="434" y="4437"/>
                    <a:pt x="300" y="4671"/>
                    <a:pt x="167" y="4904"/>
                  </a:cubicBezTo>
                  <a:cubicBezTo>
                    <a:pt x="67" y="5071"/>
                    <a:pt x="0" y="5338"/>
                    <a:pt x="0" y="5571"/>
                  </a:cubicBezTo>
                  <a:cubicBezTo>
                    <a:pt x="0" y="5771"/>
                    <a:pt x="0" y="6038"/>
                    <a:pt x="33" y="6238"/>
                  </a:cubicBezTo>
                  <a:cubicBezTo>
                    <a:pt x="167" y="6705"/>
                    <a:pt x="367" y="7139"/>
                    <a:pt x="734" y="7573"/>
                  </a:cubicBezTo>
                  <a:cubicBezTo>
                    <a:pt x="1001" y="7906"/>
                    <a:pt x="1334" y="8240"/>
                    <a:pt x="1768" y="8607"/>
                  </a:cubicBezTo>
                  <a:cubicBezTo>
                    <a:pt x="1868" y="8673"/>
                    <a:pt x="1901" y="8707"/>
                    <a:pt x="2002" y="8774"/>
                  </a:cubicBezTo>
                  <a:lnTo>
                    <a:pt x="1735" y="9674"/>
                  </a:lnTo>
                  <a:cubicBezTo>
                    <a:pt x="1635" y="10175"/>
                    <a:pt x="1501" y="10675"/>
                    <a:pt x="1401" y="11175"/>
                  </a:cubicBezTo>
                  <a:cubicBezTo>
                    <a:pt x="1301" y="12143"/>
                    <a:pt x="1301" y="13243"/>
                    <a:pt x="2068" y="13911"/>
                  </a:cubicBezTo>
                  <a:cubicBezTo>
                    <a:pt x="2235" y="14044"/>
                    <a:pt x="2402" y="14177"/>
                    <a:pt x="2602" y="14211"/>
                  </a:cubicBezTo>
                  <a:cubicBezTo>
                    <a:pt x="2791" y="14258"/>
                    <a:pt x="2946" y="14305"/>
                    <a:pt x="3127" y="14305"/>
                  </a:cubicBezTo>
                  <a:cubicBezTo>
                    <a:pt x="3202" y="14305"/>
                    <a:pt x="3281" y="14297"/>
                    <a:pt x="3369" y="14277"/>
                  </a:cubicBezTo>
                  <a:cubicBezTo>
                    <a:pt x="3569" y="14277"/>
                    <a:pt x="3769" y="14244"/>
                    <a:pt x="4003" y="14177"/>
                  </a:cubicBezTo>
                  <a:cubicBezTo>
                    <a:pt x="4203" y="14111"/>
                    <a:pt x="4403" y="14011"/>
                    <a:pt x="4603" y="13911"/>
                  </a:cubicBezTo>
                  <a:cubicBezTo>
                    <a:pt x="5437" y="13510"/>
                    <a:pt x="6205" y="12843"/>
                    <a:pt x="6872" y="12176"/>
                  </a:cubicBezTo>
                  <a:cubicBezTo>
                    <a:pt x="6905" y="12243"/>
                    <a:pt x="6972" y="12276"/>
                    <a:pt x="6972" y="12376"/>
                  </a:cubicBezTo>
                  <a:cubicBezTo>
                    <a:pt x="7205" y="12843"/>
                    <a:pt x="7472" y="13277"/>
                    <a:pt x="7806" y="13710"/>
                  </a:cubicBezTo>
                  <a:cubicBezTo>
                    <a:pt x="8073" y="14111"/>
                    <a:pt x="8439" y="14511"/>
                    <a:pt x="8873" y="14778"/>
                  </a:cubicBezTo>
                  <a:cubicBezTo>
                    <a:pt x="9073" y="14911"/>
                    <a:pt x="9240" y="15045"/>
                    <a:pt x="9507" y="15111"/>
                  </a:cubicBezTo>
                  <a:lnTo>
                    <a:pt x="9874" y="15245"/>
                  </a:lnTo>
                  <a:cubicBezTo>
                    <a:pt x="10007" y="15312"/>
                    <a:pt x="10174" y="15312"/>
                    <a:pt x="10307" y="15312"/>
                  </a:cubicBezTo>
                  <a:cubicBezTo>
                    <a:pt x="10508" y="15312"/>
                    <a:pt x="10708" y="15245"/>
                    <a:pt x="10908" y="15178"/>
                  </a:cubicBezTo>
                  <a:cubicBezTo>
                    <a:pt x="11141" y="15078"/>
                    <a:pt x="11342" y="14911"/>
                    <a:pt x="11508" y="14744"/>
                  </a:cubicBezTo>
                  <a:cubicBezTo>
                    <a:pt x="11809" y="14478"/>
                    <a:pt x="12009" y="14077"/>
                    <a:pt x="12142" y="13710"/>
                  </a:cubicBezTo>
                  <a:cubicBezTo>
                    <a:pt x="12476" y="12810"/>
                    <a:pt x="12509" y="11776"/>
                    <a:pt x="12509" y="10842"/>
                  </a:cubicBezTo>
                  <a:cubicBezTo>
                    <a:pt x="12509" y="10508"/>
                    <a:pt x="12509" y="10175"/>
                    <a:pt x="12476" y="9841"/>
                  </a:cubicBezTo>
                  <a:cubicBezTo>
                    <a:pt x="12909" y="9574"/>
                    <a:pt x="13343" y="9307"/>
                    <a:pt x="13710" y="8974"/>
                  </a:cubicBezTo>
                  <a:cubicBezTo>
                    <a:pt x="13877" y="8840"/>
                    <a:pt x="14010" y="8673"/>
                    <a:pt x="14177" y="8507"/>
                  </a:cubicBezTo>
                  <a:cubicBezTo>
                    <a:pt x="14310" y="8340"/>
                    <a:pt x="14410" y="8140"/>
                    <a:pt x="14510" y="7973"/>
                  </a:cubicBezTo>
                  <a:cubicBezTo>
                    <a:pt x="14644" y="7706"/>
                    <a:pt x="14711" y="7239"/>
                    <a:pt x="14644" y="6839"/>
                  </a:cubicBezTo>
                  <a:cubicBezTo>
                    <a:pt x="14510" y="6138"/>
                    <a:pt x="13977" y="5571"/>
                    <a:pt x="12976" y="5171"/>
                  </a:cubicBezTo>
                  <a:cubicBezTo>
                    <a:pt x="12376" y="4904"/>
                    <a:pt x="11708" y="4737"/>
                    <a:pt x="11041" y="4637"/>
                  </a:cubicBezTo>
                  <a:cubicBezTo>
                    <a:pt x="11041" y="4537"/>
                    <a:pt x="11041" y="4404"/>
                    <a:pt x="11008" y="4337"/>
                  </a:cubicBezTo>
                  <a:cubicBezTo>
                    <a:pt x="10908" y="3803"/>
                    <a:pt x="10841" y="3303"/>
                    <a:pt x="10708" y="2736"/>
                  </a:cubicBezTo>
                  <a:cubicBezTo>
                    <a:pt x="10574" y="2236"/>
                    <a:pt x="10408" y="1735"/>
                    <a:pt x="10174" y="1335"/>
                  </a:cubicBezTo>
                  <a:cubicBezTo>
                    <a:pt x="10041" y="1135"/>
                    <a:pt x="9907" y="968"/>
                    <a:pt x="9807" y="801"/>
                  </a:cubicBezTo>
                  <a:cubicBezTo>
                    <a:pt x="9707" y="701"/>
                    <a:pt x="9640" y="634"/>
                    <a:pt x="9507" y="534"/>
                  </a:cubicBezTo>
                  <a:lnTo>
                    <a:pt x="9140" y="267"/>
                  </a:lnTo>
                  <a:cubicBezTo>
                    <a:pt x="8906" y="167"/>
                    <a:pt x="8673" y="67"/>
                    <a:pt x="8473" y="34"/>
                  </a:cubicBezTo>
                  <a:cubicBezTo>
                    <a:pt x="8339" y="1"/>
                    <a:pt x="8173" y="1"/>
                    <a:pt x="8039" y="1"/>
                  </a:cubicBezTo>
                  <a:close/>
                </a:path>
              </a:pathLst>
            </a:custGeom>
            <a:solidFill>
              <a:schemeClr val="accent2"/>
            </a:solid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endParaRPr sz="3734"/>
            </a:p>
          </p:txBody>
        </p:sp>
        <p:sp>
          <p:nvSpPr>
            <p:cNvPr id="1294" name="Google Shape;1294;p59"/>
            <p:cNvSpPr/>
            <p:nvPr/>
          </p:nvSpPr>
          <p:spPr>
            <a:xfrm>
              <a:off x="2219150" y="3095988"/>
              <a:ext cx="65900" cy="75075"/>
            </a:xfrm>
            <a:custGeom>
              <a:avLst/>
              <a:gdLst/>
              <a:ahLst/>
              <a:cxnLst/>
              <a:rect l="l" t="t" r="r" b="b"/>
              <a:pathLst>
                <a:path w="2636" h="3003" extrusionOk="0">
                  <a:moveTo>
                    <a:pt x="2402" y="0"/>
                  </a:moveTo>
                  <a:cubicBezTo>
                    <a:pt x="2336" y="0"/>
                    <a:pt x="2302" y="0"/>
                    <a:pt x="2269" y="67"/>
                  </a:cubicBezTo>
                  <a:cubicBezTo>
                    <a:pt x="1802" y="334"/>
                    <a:pt x="1335" y="668"/>
                    <a:pt x="1001" y="1068"/>
                  </a:cubicBezTo>
                  <a:cubicBezTo>
                    <a:pt x="635" y="1468"/>
                    <a:pt x="334" y="1935"/>
                    <a:pt x="101" y="2436"/>
                  </a:cubicBezTo>
                  <a:cubicBezTo>
                    <a:pt x="1" y="2636"/>
                    <a:pt x="67" y="2903"/>
                    <a:pt x="268" y="2969"/>
                  </a:cubicBezTo>
                  <a:cubicBezTo>
                    <a:pt x="334" y="3003"/>
                    <a:pt x="468" y="3003"/>
                    <a:pt x="568" y="3003"/>
                  </a:cubicBezTo>
                  <a:cubicBezTo>
                    <a:pt x="635" y="2969"/>
                    <a:pt x="768" y="2903"/>
                    <a:pt x="801" y="2802"/>
                  </a:cubicBezTo>
                  <a:cubicBezTo>
                    <a:pt x="1001" y="2269"/>
                    <a:pt x="1268" y="1768"/>
                    <a:pt x="1602" y="1301"/>
                  </a:cubicBezTo>
                  <a:cubicBezTo>
                    <a:pt x="1769" y="1068"/>
                    <a:pt x="1969" y="801"/>
                    <a:pt x="2236" y="601"/>
                  </a:cubicBezTo>
                  <a:cubicBezTo>
                    <a:pt x="2302" y="501"/>
                    <a:pt x="2436" y="467"/>
                    <a:pt x="2503" y="401"/>
                  </a:cubicBezTo>
                  <a:cubicBezTo>
                    <a:pt x="2603" y="334"/>
                    <a:pt x="2636" y="167"/>
                    <a:pt x="2569" y="101"/>
                  </a:cubicBezTo>
                  <a:cubicBezTo>
                    <a:pt x="2503" y="0"/>
                    <a:pt x="2436" y="0"/>
                    <a:pt x="2402" y="0"/>
                  </a:cubicBezTo>
                  <a:close/>
                </a:path>
              </a:pathLst>
            </a:custGeom>
            <a:solidFill>
              <a:srgbClr val="FFFFFF"/>
            </a:solid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endParaRPr sz="3734"/>
            </a:p>
          </p:txBody>
        </p:sp>
        <p:sp>
          <p:nvSpPr>
            <p:cNvPr id="1295" name="Google Shape;1295;p59"/>
            <p:cNvSpPr/>
            <p:nvPr/>
          </p:nvSpPr>
          <p:spPr>
            <a:xfrm>
              <a:off x="2105750" y="3184388"/>
              <a:ext cx="65900" cy="39225"/>
            </a:xfrm>
            <a:custGeom>
              <a:avLst/>
              <a:gdLst/>
              <a:ahLst/>
              <a:cxnLst/>
              <a:rect l="l" t="t" r="r" b="b"/>
              <a:pathLst>
                <a:path w="2636" h="1569" extrusionOk="0">
                  <a:moveTo>
                    <a:pt x="2002" y="0"/>
                  </a:moveTo>
                  <a:cubicBezTo>
                    <a:pt x="1701" y="0"/>
                    <a:pt x="1435" y="67"/>
                    <a:pt x="1134" y="167"/>
                  </a:cubicBezTo>
                  <a:cubicBezTo>
                    <a:pt x="701" y="334"/>
                    <a:pt x="334" y="634"/>
                    <a:pt x="100" y="968"/>
                  </a:cubicBezTo>
                  <a:cubicBezTo>
                    <a:pt x="34" y="1068"/>
                    <a:pt x="0" y="1134"/>
                    <a:pt x="0" y="1235"/>
                  </a:cubicBezTo>
                  <a:cubicBezTo>
                    <a:pt x="0" y="1301"/>
                    <a:pt x="34" y="1401"/>
                    <a:pt x="134" y="1468"/>
                  </a:cubicBezTo>
                  <a:cubicBezTo>
                    <a:pt x="200" y="1568"/>
                    <a:pt x="300" y="1568"/>
                    <a:pt x="367" y="1568"/>
                  </a:cubicBezTo>
                  <a:cubicBezTo>
                    <a:pt x="501" y="1568"/>
                    <a:pt x="634" y="1468"/>
                    <a:pt x="667" y="1335"/>
                  </a:cubicBezTo>
                  <a:cubicBezTo>
                    <a:pt x="701" y="1301"/>
                    <a:pt x="701" y="1268"/>
                    <a:pt x="767" y="1235"/>
                  </a:cubicBezTo>
                  <a:cubicBezTo>
                    <a:pt x="834" y="1101"/>
                    <a:pt x="968" y="1001"/>
                    <a:pt x="1034" y="901"/>
                  </a:cubicBezTo>
                  <a:cubicBezTo>
                    <a:pt x="1168" y="801"/>
                    <a:pt x="1301" y="667"/>
                    <a:pt x="1468" y="634"/>
                  </a:cubicBezTo>
                  <a:cubicBezTo>
                    <a:pt x="1601" y="601"/>
                    <a:pt x="1668" y="567"/>
                    <a:pt x="1801" y="501"/>
                  </a:cubicBezTo>
                  <a:cubicBezTo>
                    <a:pt x="1890" y="501"/>
                    <a:pt x="1965" y="486"/>
                    <a:pt x="2044" y="486"/>
                  </a:cubicBezTo>
                  <a:cubicBezTo>
                    <a:pt x="2083" y="486"/>
                    <a:pt x="2124" y="490"/>
                    <a:pt x="2168" y="501"/>
                  </a:cubicBezTo>
                  <a:lnTo>
                    <a:pt x="2268" y="501"/>
                  </a:lnTo>
                  <a:cubicBezTo>
                    <a:pt x="2369" y="501"/>
                    <a:pt x="2535" y="467"/>
                    <a:pt x="2535" y="301"/>
                  </a:cubicBezTo>
                  <a:cubicBezTo>
                    <a:pt x="2635" y="234"/>
                    <a:pt x="2535" y="67"/>
                    <a:pt x="2369" y="67"/>
                  </a:cubicBezTo>
                  <a:cubicBezTo>
                    <a:pt x="2268" y="67"/>
                    <a:pt x="2135" y="0"/>
                    <a:pt x="2002" y="0"/>
                  </a:cubicBezTo>
                  <a:close/>
                </a:path>
              </a:pathLst>
            </a:custGeom>
            <a:solidFill>
              <a:srgbClr val="FFFFFF"/>
            </a:solid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endParaRPr sz="3734"/>
            </a:p>
          </p:txBody>
        </p:sp>
        <p:sp>
          <p:nvSpPr>
            <p:cNvPr id="1296" name="Google Shape;1296;p59"/>
            <p:cNvSpPr/>
            <p:nvPr/>
          </p:nvSpPr>
          <p:spPr>
            <a:xfrm>
              <a:off x="2130750" y="3327813"/>
              <a:ext cx="28400" cy="75925"/>
            </a:xfrm>
            <a:custGeom>
              <a:avLst/>
              <a:gdLst/>
              <a:ahLst/>
              <a:cxnLst/>
              <a:rect l="l" t="t" r="r" b="b"/>
              <a:pathLst>
                <a:path w="1136" h="3037" extrusionOk="0">
                  <a:moveTo>
                    <a:pt x="935" y="1"/>
                  </a:moveTo>
                  <a:cubicBezTo>
                    <a:pt x="835" y="1"/>
                    <a:pt x="768" y="34"/>
                    <a:pt x="701" y="101"/>
                  </a:cubicBezTo>
                  <a:cubicBezTo>
                    <a:pt x="468" y="501"/>
                    <a:pt x="301" y="901"/>
                    <a:pt x="134" y="1368"/>
                  </a:cubicBezTo>
                  <a:cubicBezTo>
                    <a:pt x="1" y="1835"/>
                    <a:pt x="1" y="2269"/>
                    <a:pt x="168" y="2736"/>
                  </a:cubicBezTo>
                  <a:cubicBezTo>
                    <a:pt x="201" y="2869"/>
                    <a:pt x="234" y="2970"/>
                    <a:pt x="368" y="3003"/>
                  </a:cubicBezTo>
                  <a:cubicBezTo>
                    <a:pt x="468" y="3036"/>
                    <a:pt x="568" y="3036"/>
                    <a:pt x="701" y="3036"/>
                  </a:cubicBezTo>
                  <a:cubicBezTo>
                    <a:pt x="968" y="2970"/>
                    <a:pt x="1068" y="2669"/>
                    <a:pt x="902" y="2402"/>
                  </a:cubicBezTo>
                  <a:cubicBezTo>
                    <a:pt x="868" y="2369"/>
                    <a:pt x="835" y="2302"/>
                    <a:pt x="835" y="2236"/>
                  </a:cubicBezTo>
                  <a:cubicBezTo>
                    <a:pt x="801" y="2136"/>
                    <a:pt x="735" y="2036"/>
                    <a:pt x="735" y="1902"/>
                  </a:cubicBezTo>
                  <a:cubicBezTo>
                    <a:pt x="701" y="1735"/>
                    <a:pt x="701" y="1569"/>
                    <a:pt x="701" y="1402"/>
                  </a:cubicBezTo>
                  <a:cubicBezTo>
                    <a:pt x="735" y="1202"/>
                    <a:pt x="801" y="1035"/>
                    <a:pt x="835" y="868"/>
                  </a:cubicBezTo>
                  <a:lnTo>
                    <a:pt x="1068" y="368"/>
                  </a:lnTo>
                  <a:cubicBezTo>
                    <a:pt x="1135" y="234"/>
                    <a:pt x="1102" y="101"/>
                    <a:pt x="1002" y="34"/>
                  </a:cubicBezTo>
                  <a:cubicBezTo>
                    <a:pt x="968" y="34"/>
                    <a:pt x="968" y="1"/>
                    <a:pt x="935" y="1"/>
                  </a:cubicBezTo>
                  <a:close/>
                </a:path>
              </a:pathLst>
            </a:custGeom>
            <a:solidFill>
              <a:srgbClr val="FFFFFF"/>
            </a:solid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endParaRPr sz="3734"/>
            </a:p>
          </p:txBody>
        </p:sp>
      </p:grpSp>
      <p:grpSp>
        <p:nvGrpSpPr>
          <p:cNvPr id="1297" name="Google Shape;1297;p59"/>
          <p:cNvGrpSpPr/>
          <p:nvPr/>
        </p:nvGrpSpPr>
        <p:grpSpPr>
          <a:xfrm rot="1765296" flipH="1">
            <a:off x="2445436" y="908323"/>
            <a:ext cx="1323542" cy="1361537"/>
            <a:chOff x="2510200" y="3361463"/>
            <a:chExt cx="488700" cy="510950"/>
          </a:xfrm>
        </p:grpSpPr>
        <p:sp>
          <p:nvSpPr>
            <p:cNvPr id="1298" name="Google Shape;1298;p59"/>
            <p:cNvSpPr/>
            <p:nvPr/>
          </p:nvSpPr>
          <p:spPr>
            <a:xfrm>
              <a:off x="2696175" y="3569838"/>
              <a:ext cx="95925" cy="92400"/>
            </a:xfrm>
            <a:custGeom>
              <a:avLst/>
              <a:gdLst/>
              <a:ahLst/>
              <a:cxnLst/>
              <a:rect l="l" t="t" r="r" b="b"/>
              <a:pathLst>
                <a:path w="3837" h="3696" extrusionOk="0">
                  <a:moveTo>
                    <a:pt x="1933" y="1"/>
                  </a:moveTo>
                  <a:cubicBezTo>
                    <a:pt x="1676" y="1"/>
                    <a:pt x="1415" y="53"/>
                    <a:pt x="1168" y="160"/>
                  </a:cubicBezTo>
                  <a:cubicBezTo>
                    <a:pt x="400" y="494"/>
                    <a:pt x="0" y="1228"/>
                    <a:pt x="67" y="2028"/>
                  </a:cubicBezTo>
                  <a:cubicBezTo>
                    <a:pt x="67" y="2228"/>
                    <a:pt x="167" y="2462"/>
                    <a:pt x="234" y="2595"/>
                  </a:cubicBezTo>
                  <a:cubicBezTo>
                    <a:pt x="534" y="3296"/>
                    <a:pt x="1201" y="3696"/>
                    <a:pt x="1935" y="3696"/>
                  </a:cubicBezTo>
                  <a:cubicBezTo>
                    <a:pt x="2202" y="3696"/>
                    <a:pt x="2435" y="3663"/>
                    <a:pt x="2702" y="3529"/>
                  </a:cubicBezTo>
                  <a:cubicBezTo>
                    <a:pt x="3169" y="3329"/>
                    <a:pt x="3503" y="2995"/>
                    <a:pt x="3669" y="2495"/>
                  </a:cubicBezTo>
                  <a:cubicBezTo>
                    <a:pt x="3836" y="2061"/>
                    <a:pt x="3836" y="1561"/>
                    <a:pt x="3603" y="1127"/>
                  </a:cubicBezTo>
                  <a:cubicBezTo>
                    <a:pt x="3536" y="961"/>
                    <a:pt x="3436" y="827"/>
                    <a:pt x="3336" y="660"/>
                  </a:cubicBezTo>
                  <a:cubicBezTo>
                    <a:pt x="2997" y="231"/>
                    <a:pt x="2474" y="1"/>
                    <a:pt x="1933" y="1"/>
                  </a:cubicBezTo>
                  <a:close/>
                </a:path>
              </a:pathLst>
            </a:custGeom>
            <a:solidFill>
              <a:schemeClr val="lt1"/>
            </a:solid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endParaRPr sz="3734"/>
            </a:p>
          </p:txBody>
        </p:sp>
        <p:sp>
          <p:nvSpPr>
            <p:cNvPr id="1299" name="Google Shape;1299;p59"/>
            <p:cNvSpPr/>
            <p:nvPr/>
          </p:nvSpPr>
          <p:spPr>
            <a:xfrm>
              <a:off x="2630275" y="3361463"/>
              <a:ext cx="229375" cy="510950"/>
            </a:xfrm>
            <a:custGeom>
              <a:avLst/>
              <a:gdLst/>
              <a:ahLst/>
              <a:cxnLst/>
              <a:rect l="l" t="t" r="r" b="b"/>
              <a:pathLst>
                <a:path w="9175" h="20438" extrusionOk="0">
                  <a:moveTo>
                    <a:pt x="7239" y="489"/>
                  </a:moveTo>
                  <a:cubicBezTo>
                    <a:pt x="7339" y="489"/>
                    <a:pt x="7406" y="523"/>
                    <a:pt x="7506" y="556"/>
                  </a:cubicBezTo>
                  <a:cubicBezTo>
                    <a:pt x="7540" y="556"/>
                    <a:pt x="7573" y="623"/>
                    <a:pt x="7640" y="656"/>
                  </a:cubicBezTo>
                  <a:cubicBezTo>
                    <a:pt x="7673" y="690"/>
                    <a:pt x="7706" y="690"/>
                    <a:pt x="7706" y="723"/>
                  </a:cubicBezTo>
                  <a:lnTo>
                    <a:pt x="7973" y="990"/>
                  </a:lnTo>
                  <a:cubicBezTo>
                    <a:pt x="8073" y="1190"/>
                    <a:pt x="8207" y="1357"/>
                    <a:pt x="8307" y="1557"/>
                  </a:cubicBezTo>
                  <a:cubicBezTo>
                    <a:pt x="8474" y="2057"/>
                    <a:pt x="8574" y="2591"/>
                    <a:pt x="8640" y="3158"/>
                  </a:cubicBezTo>
                  <a:lnTo>
                    <a:pt x="8640" y="3058"/>
                  </a:lnTo>
                  <a:cubicBezTo>
                    <a:pt x="8707" y="3825"/>
                    <a:pt x="8707" y="4559"/>
                    <a:pt x="8674" y="5326"/>
                  </a:cubicBezTo>
                  <a:cubicBezTo>
                    <a:pt x="8640" y="6093"/>
                    <a:pt x="8540" y="6927"/>
                    <a:pt x="8373" y="7728"/>
                  </a:cubicBezTo>
                  <a:lnTo>
                    <a:pt x="8373" y="7695"/>
                  </a:lnTo>
                  <a:cubicBezTo>
                    <a:pt x="8173" y="8995"/>
                    <a:pt x="7873" y="10230"/>
                    <a:pt x="7506" y="11497"/>
                  </a:cubicBezTo>
                  <a:cubicBezTo>
                    <a:pt x="7139" y="12732"/>
                    <a:pt x="6672" y="13932"/>
                    <a:pt x="6139" y="15133"/>
                  </a:cubicBezTo>
                  <a:cubicBezTo>
                    <a:pt x="5571" y="16334"/>
                    <a:pt x="4904" y="17502"/>
                    <a:pt x="4070" y="18536"/>
                  </a:cubicBezTo>
                  <a:cubicBezTo>
                    <a:pt x="3737" y="18903"/>
                    <a:pt x="3403" y="19303"/>
                    <a:pt x="3036" y="19570"/>
                  </a:cubicBezTo>
                  <a:cubicBezTo>
                    <a:pt x="2870" y="19703"/>
                    <a:pt x="2703" y="19770"/>
                    <a:pt x="2503" y="19870"/>
                  </a:cubicBezTo>
                  <a:cubicBezTo>
                    <a:pt x="2369" y="19903"/>
                    <a:pt x="2236" y="19937"/>
                    <a:pt x="2136" y="19937"/>
                  </a:cubicBezTo>
                  <a:lnTo>
                    <a:pt x="1869" y="19937"/>
                  </a:lnTo>
                  <a:cubicBezTo>
                    <a:pt x="1802" y="19937"/>
                    <a:pt x="1702" y="19903"/>
                    <a:pt x="1669" y="19870"/>
                  </a:cubicBezTo>
                  <a:cubicBezTo>
                    <a:pt x="1569" y="19837"/>
                    <a:pt x="1502" y="19770"/>
                    <a:pt x="1469" y="19737"/>
                  </a:cubicBezTo>
                  <a:cubicBezTo>
                    <a:pt x="1368" y="19670"/>
                    <a:pt x="1302" y="19570"/>
                    <a:pt x="1202" y="19436"/>
                  </a:cubicBezTo>
                  <a:cubicBezTo>
                    <a:pt x="1068" y="19303"/>
                    <a:pt x="1002" y="19069"/>
                    <a:pt x="901" y="18903"/>
                  </a:cubicBezTo>
                  <a:cubicBezTo>
                    <a:pt x="868" y="18869"/>
                    <a:pt x="868" y="18769"/>
                    <a:pt x="835" y="18736"/>
                  </a:cubicBezTo>
                  <a:cubicBezTo>
                    <a:pt x="668" y="18269"/>
                    <a:pt x="568" y="17768"/>
                    <a:pt x="535" y="17268"/>
                  </a:cubicBezTo>
                  <a:lnTo>
                    <a:pt x="535" y="17368"/>
                  </a:lnTo>
                  <a:cubicBezTo>
                    <a:pt x="468" y="16568"/>
                    <a:pt x="468" y="15834"/>
                    <a:pt x="501" y="15033"/>
                  </a:cubicBezTo>
                  <a:lnTo>
                    <a:pt x="501" y="14766"/>
                  </a:lnTo>
                  <a:lnTo>
                    <a:pt x="501" y="14733"/>
                  </a:lnTo>
                  <a:cubicBezTo>
                    <a:pt x="535" y="14032"/>
                    <a:pt x="635" y="13365"/>
                    <a:pt x="735" y="12665"/>
                  </a:cubicBezTo>
                  <a:lnTo>
                    <a:pt x="735" y="12598"/>
                  </a:lnTo>
                  <a:cubicBezTo>
                    <a:pt x="901" y="11664"/>
                    <a:pt x="1135" y="10730"/>
                    <a:pt x="1368" y="9763"/>
                  </a:cubicBezTo>
                  <a:cubicBezTo>
                    <a:pt x="1368" y="9729"/>
                    <a:pt x="1368" y="9696"/>
                    <a:pt x="1402" y="9663"/>
                  </a:cubicBezTo>
                  <a:lnTo>
                    <a:pt x="1469" y="9563"/>
                  </a:lnTo>
                  <a:lnTo>
                    <a:pt x="1469" y="9529"/>
                  </a:lnTo>
                  <a:lnTo>
                    <a:pt x="1502" y="9429"/>
                  </a:lnTo>
                  <a:lnTo>
                    <a:pt x="1502" y="9396"/>
                  </a:lnTo>
                  <a:cubicBezTo>
                    <a:pt x="1502" y="9362"/>
                    <a:pt x="1502" y="9362"/>
                    <a:pt x="1535" y="9329"/>
                  </a:cubicBezTo>
                  <a:lnTo>
                    <a:pt x="1535" y="9262"/>
                  </a:lnTo>
                  <a:lnTo>
                    <a:pt x="1535" y="9229"/>
                  </a:lnTo>
                  <a:lnTo>
                    <a:pt x="1535" y="9196"/>
                  </a:lnTo>
                  <a:lnTo>
                    <a:pt x="1535" y="9162"/>
                  </a:lnTo>
                  <a:lnTo>
                    <a:pt x="1535" y="9062"/>
                  </a:lnTo>
                  <a:lnTo>
                    <a:pt x="1535" y="9029"/>
                  </a:lnTo>
                  <a:lnTo>
                    <a:pt x="1535" y="8929"/>
                  </a:lnTo>
                  <a:lnTo>
                    <a:pt x="1535" y="8895"/>
                  </a:lnTo>
                  <a:lnTo>
                    <a:pt x="1535" y="8862"/>
                  </a:lnTo>
                  <a:cubicBezTo>
                    <a:pt x="1535" y="8829"/>
                    <a:pt x="1535" y="8829"/>
                    <a:pt x="1569" y="8762"/>
                  </a:cubicBezTo>
                  <a:cubicBezTo>
                    <a:pt x="1702" y="8362"/>
                    <a:pt x="1835" y="7928"/>
                    <a:pt x="2002" y="7528"/>
                  </a:cubicBezTo>
                  <a:cubicBezTo>
                    <a:pt x="2002" y="7494"/>
                    <a:pt x="2036" y="7428"/>
                    <a:pt x="2036" y="7428"/>
                  </a:cubicBezTo>
                  <a:lnTo>
                    <a:pt x="2069" y="7394"/>
                  </a:lnTo>
                  <a:lnTo>
                    <a:pt x="2069" y="7361"/>
                  </a:lnTo>
                  <a:cubicBezTo>
                    <a:pt x="2336" y="6694"/>
                    <a:pt x="2636" y="5993"/>
                    <a:pt x="2903" y="5360"/>
                  </a:cubicBezTo>
                  <a:cubicBezTo>
                    <a:pt x="3470" y="4159"/>
                    <a:pt x="4137" y="2991"/>
                    <a:pt x="4971" y="1990"/>
                  </a:cubicBezTo>
                  <a:cubicBezTo>
                    <a:pt x="5305" y="1590"/>
                    <a:pt x="5638" y="1257"/>
                    <a:pt x="6005" y="990"/>
                  </a:cubicBezTo>
                  <a:cubicBezTo>
                    <a:pt x="6139" y="890"/>
                    <a:pt x="6239" y="823"/>
                    <a:pt x="6372" y="756"/>
                  </a:cubicBezTo>
                  <a:lnTo>
                    <a:pt x="6505" y="756"/>
                  </a:lnTo>
                  <a:cubicBezTo>
                    <a:pt x="6539" y="756"/>
                    <a:pt x="6572" y="723"/>
                    <a:pt x="6639" y="723"/>
                  </a:cubicBezTo>
                  <a:lnTo>
                    <a:pt x="6672" y="723"/>
                  </a:lnTo>
                  <a:cubicBezTo>
                    <a:pt x="6706" y="723"/>
                    <a:pt x="6806" y="690"/>
                    <a:pt x="6839" y="690"/>
                  </a:cubicBezTo>
                  <a:lnTo>
                    <a:pt x="6872" y="690"/>
                  </a:lnTo>
                  <a:cubicBezTo>
                    <a:pt x="7073" y="489"/>
                    <a:pt x="7173" y="489"/>
                    <a:pt x="7239" y="489"/>
                  </a:cubicBezTo>
                  <a:close/>
                  <a:moveTo>
                    <a:pt x="6953" y="0"/>
                  </a:moveTo>
                  <a:cubicBezTo>
                    <a:pt x="6928" y="0"/>
                    <a:pt x="6900" y="9"/>
                    <a:pt x="6872" y="22"/>
                  </a:cubicBezTo>
                  <a:cubicBezTo>
                    <a:pt x="6839" y="22"/>
                    <a:pt x="6739" y="22"/>
                    <a:pt x="6706" y="56"/>
                  </a:cubicBezTo>
                  <a:cubicBezTo>
                    <a:pt x="6572" y="122"/>
                    <a:pt x="6505" y="156"/>
                    <a:pt x="6372" y="189"/>
                  </a:cubicBezTo>
                  <a:cubicBezTo>
                    <a:pt x="6305" y="223"/>
                    <a:pt x="6205" y="289"/>
                    <a:pt x="6172" y="323"/>
                  </a:cubicBezTo>
                  <a:cubicBezTo>
                    <a:pt x="5905" y="489"/>
                    <a:pt x="5672" y="656"/>
                    <a:pt x="5405" y="856"/>
                  </a:cubicBezTo>
                  <a:lnTo>
                    <a:pt x="5238" y="1023"/>
                  </a:lnTo>
                  <a:lnTo>
                    <a:pt x="5205" y="1056"/>
                  </a:lnTo>
                  <a:cubicBezTo>
                    <a:pt x="5004" y="1290"/>
                    <a:pt x="4838" y="1457"/>
                    <a:pt x="4671" y="1657"/>
                  </a:cubicBezTo>
                  <a:cubicBezTo>
                    <a:pt x="4604" y="1690"/>
                    <a:pt x="4571" y="1724"/>
                    <a:pt x="4571" y="1790"/>
                  </a:cubicBezTo>
                  <a:cubicBezTo>
                    <a:pt x="4371" y="2024"/>
                    <a:pt x="4204" y="2291"/>
                    <a:pt x="4004" y="2558"/>
                  </a:cubicBezTo>
                  <a:cubicBezTo>
                    <a:pt x="3737" y="2924"/>
                    <a:pt x="3503" y="3358"/>
                    <a:pt x="3270" y="3758"/>
                  </a:cubicBezTo>
                  <a:cubicBezTo>
                    <a:pt x="3170" y="3992"/>
                    <a:pt x="3070" y="4192"/>
                    <a:pt x="2936" y="4392"/>
                  </a:cubicBezTo>
                  <a:cubicBezTo>
                    <a:pt x="2536" y="5193"/>
                    <a:pt x="2202" y="6027"/>
                    <a:pt x="1869" y="6861"/>
                  </a:cubicBezTo>
                  <a:cubicBezTo>
                    <a:pt x="1569" y="7594"/>
                    <a:pt x="1335" y="8362"/>
                    <a:pt x="1102" y="9096"/>
                  </a:cubicBezTo>
                  <a:cubicBezTo>
                    <a:pt x="1102" y="9162"/>
                    <a:pt x="1102" y="9162"/>
                    <a:pt x="1068" y="9196"/>
                  </a:cubicBezTo>
                  <a:lnTo>
                    <a:pt x="1068" y="9262"/>
                  </a:lnTo>
                  <a:cubicBezTo>
                    <a:pt x="668" y="10763"/>
                    <a:pt x="334" y="12265"/>
                    <a:pt x="168" y="13832"/>
                  </a:cubicBezTo>
                  <a:cubicBezTo>
                    <a:pt x="168" y="13899"/>
                    <a:pt x="168" y="13932"/>
                    <a:pt x="101" y="14032"/>
                  </a:cubicBezTo>
                  <a:cubicBezTo>
                    <a:pt x="34" y="14866"/>
                    <a:pt x="1" y="15700"/>
                    <a:pt x="1" y="16501"/>
                  </a:cubicBezTo>
                  <a:cubicBezTo>
                    <a:pt x="1" y="16901"/>
                    <a:pt x="34" y="17268"/>
                    <a:pt x="68" y="17702"/>
                  </a:cubicBezTo>
                  <a:cubicBezTo>
                    <a:pt x="101" y="18069"/>
                    <a:pt x="201" y="18436"/>
                    <a:pt x="334" y="18836"/>
                  </a:cubicBezTo>
                  <a:lnTo>
                    <a:pt x="334" y="18869"/>
                  </a:lnTo>
                  <a:lnTo>
                    <a:pt x="334" y="18903"/>
                  </a:lnTo>
                  <a:cubicBezTo>
                    <a:pt x="401" y="19169"/>
                    <a:pt x="535" y="19403"/>
                    <a:pt x="668" y="19603"/>
                  </a:cubicBezTo>
                  <a:cubicBezTo>
                    <a:pt x="768" y="19837"/>
                    <a:pt x="1002" y="20037"/>
                    <a:pt x="1202" y="20204"/>
                  </a:cubicBezTo>
                  <a:cubicBezTo>
                    <a:pt x="1268" y="20270"/>
                    <a:pt x="1402" y="20337"/>
                    <a:pt x="1502" y="20370"/>
                  </a:cubicBezTo>
                  <a:cubicBezTo>
                    <a:pt x="1602" y="20404"/>
                    <a:pt x="1702" y="20437"/>
                    <a:pt x="1835" y="20437"/>
                  </a:cubicBezTo>
                  <a:lnTo>
                    <a:pt x="2169" y="20437"/>
                  </a:lnTo>
                  <a:cubicBezTo>
                    <a:pt x="2302" y="20437"/>
                    <a:pt x="2436" y="20404"/>
                    <a:pt x="2569" y="20370"/>
                  </a:cubicBezTo>
                  <a:cubicBezTo>
                    <a:pt x="2836" y="20270"/>
                    <a:pt x="3070" y="20170"/>
                    <a:pt x="3270" y="20003"/>
                  </a:cubicBezTo>
                  <a:cubicBezTo>
                    <a:pt x="3570" y="19770"/>
                    <a:pt x="3870" y="19536"/>
                    <a:pt x="4104" y="19236"/>
                  </a:cubicBezTo>
                  <a:cubicBezTo>
                    <a:pt x="4604" y="18736"/>
                    <a:pt x="5004" y="18169"/>
                    <a:pt x="5371" y="17535"/>
                  </a:cubicBezTo>
                  <a:cubicBezTo>
                    <a:pt x="5738" y="16901"/>
                    <a:pt x="6072" y="16267"/>
                    <a:pt x="6405" y="15600"/>
                  </a:cubicBezTo>
                  <a:cubicBezTo>
                    <a:pt x="6706" y="14933"/>
                    <a:pt x="7006" y="14333"/>
                    <a:pt x="7239" y="13599"/>
                  </a:cubicBezTo>
                  <a:cubicBezTo>
                    <a:pt x="7773" y="12231"/>
                    <a:pt x="8207" y="10763"/>
                    <a:pt x="8540" y="9362"/>
                  </a:cubicBezTo>
                  <a:cubicBezTo>
                    <a:pt x="8874" y="7895"/>
                    <a:pt x="9074" y="6427"/>
                    <a:pt x="9107" y="4993"/>
                  </a:cubicBezTo>
                  <a:cubicBezTo>
                    <a:pt x="9174" y="4259"/>
                    <a:pt x="9107" y="3558"/>
                    <a:pt x="9041" y="2858"/>
                  </a:cubicBezTo>
                  <a:cubicBezTo>
                    <a:pt x="8974" y="2191"/>
                    <a:pt x="8807" y="1523"/>
                    <a:pt x="8440" y="923"/>
                  </a:cubicBezTo>
                  <a:cubicBezTo>
                    <a:pt x="8340" y="723"/>
                    <a:pt x="8173" y="523"/>
                    <a:pt x="7973" y="389"/>
                  </a:cubicBezTo>
                  <a:lnTo>
                    <a:pt x="7906" y="356"/>
                  </a:lnTo>
                  <a:cubicBezTo>
                    <a:pt x="7873" y="356"/>
                    <a:pt x="7873" y="323"/>
                    <a:pt x="7840" y="323"/>
                  </a:cubicBezTo>
                  <a:cubicBezTo>
                    <a:pt x="7740" y="223"/>
                    <a:pt x="7640" y="189"/>
                    <a:pt x="7506" y="156"/>
                  </a:cubicBezTo>
                  <a:cubicBezTo>
                    <a:pt x="7473" y="156"/>
                    <a:pt x="7406" y="89"/>
                    <a:pt x="7373" y="89"/>
                  </a:cubicBezTo>
                  <a:cubicBezTo>
                    <a:pt x="7306" y="89"/>
                    <a:pt x="7239" y="56"/>
                    <a:pt x="7173" y="56"/>
                  </a:cubicBezTo>
                  <a:lnTo>
                    <a:pt x="7039" y="56"/>
                  </a:lnTo>
                  <a:cubicBezTo>
                    <a:pt x="7020" y="17"/>
                    <a:pt x="6989" y="0"/>
                    <a:pt x="6953" y="0"/>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endParaRPr sz="3734"/>
            </a:p>
          </p:txBody>
        </p:sp>
        <p:sp>
          <p:nvSpPr>
            <p:cNvPr id="1300" name="Google Shape;1300;p59"/>
            <p:cNvSpPr/>
            <p:nvPr/>
          </p:nvSpPr>
          <p:spPr>
            <a:xfrm>
              <a:off x="2546900" y="3408713"/>
              <a:ext cx="385300" cy="408650"/>
            </a:xfrm>
            <a:custGeom>
              <a:avLst/>
              <a:gdLst/>
              <a:ahLst/>
              <a:cxnLst/>
              <a:rect l="l" t="t" r="r" b="b"/>
              <a:pathLst>
                <a:path w="15412" h="16346" extrusionOk="0">
                  <a:moveTo>
                    <a:pt x="11708" y="15378"/>
                  </a:moveTo>
                  <a:lnTo>
                    <a:pt x="11708" y="15378"/>
                  </a:lnTo>
                  <a:cubicBezTo>
                    <a:pt x="11714" y="15381"/>
                    <a:pt x="11720" y="15384"/>
                    <a:pt x="11725" y="15386"/>
                  </a:cubicBezTo>
                  <a:lnTo>
                    <a:pt x="11725" y="15386"/>
                  </a:lnTo>
                  <a:cubicBezTo>
                    <a:pt x="11717" y="15378"/>
                    <a:pt x="11708" y="15378"/>
                    <a:pt x="11708" y="15378"/>
                  </a:cubicBezTo>
                  <a:close/>
                  <a:moveTo>
                    <a:pt x="13959" y="15882"/>
                  </a:moveTo>
                  <a:cubicBezTo>
                    <a:pt x="13940" y="15882"/>
                    <a:pt x="13910" y="15912"/>
                    <a:pt x="13910" y="15912"/>
                  </a:cubicBezTo>
                  <a:lnTo>
                    <a:pt x="13977" y="15912"/>
                  </a:lnTo>
                  <a:cubicBezTo>
                    <a:pt x="13977" y="15890"/>
                    <a:pt x="13969" y="15882"/>
                    <a:pt x="13959" y="15882"/>
                  </a:cubicBezTo>
                  <a:close/>
                  <a:moveTo>
                    <a:pt x="1568" y="601"/>
                  </a:moveTo>
                  <a:cubicBezTo>
                    <a:pt x="1801" y="601"/>
                    <a:pt x="2035" y="601"/>
                    <a:pt x="2235" y="634"/>
                  </a:cubicBezTo>
                  <a:cubicBezTo>
                    <a:pt x="2777" y="730"/>
                    <a:pt x="3258" y="917"/>
                    <a:pt x="3736" y="1137"/>
                  </a:cubicBezTo>
                  <a:lnTo>
                    <a:pt x="3736" y="1137"/>
                  </a:lnTo>
                  <a:cubicBezTo>
                    <a:pt x="3736" y="1136"/>
                    <a:pt x="3736" y="1135"/>
                    <a:pt x="3736" y="1135"/>
                  </a:cubicBezTo>
                  <a:lnTo>
                    <a:pt x="3736" y="1135"/>
                  </a:lnTo>
                  <a:cubicBezTo>
                    <a:pt x="3757" y="1145"/>
                    <a:pt x="3779" y="1156"/>
                    <a:pt x="3800" y="1166"/>
                  </a:cubicBezTo>
                  <a:lnTo>
                    <a:pt x="3800" y="1166"/>
                  </a:lnTo>
                  <a:cubicBezTo>
                    <a:pt x="3779" y="1157"/>
                    <a:pt x="3757" y="1147"/>
                    <a:pt x="3736" y="1137"/>
                  </a:cubicBezTo>
                  <a:lnTo>
                    <a:pt x="3736" y="1137"/>
                  </a:lnTo>
                  <a:cubicBezTo>
                    <a:pt x="3739" y="1167"/>
                    <a:pt x="3798" y="1168"/>
                    <a:pt x="3803" y="1168"/>
                  </a:cubicBezTo>
                  <a:lnTo>
                    <a:pt x="3803" y="1168"/>
                  </a:lnTo>
                  <a:cubicBezTo>
                    <a:pt x="3802" y="1167"/>
                    <a:pt x="3801" y="1167"/>
                    <a:pt x="3800" y="1166"/>
                  </a:cubicBezTo>
                  <a:lnTo>
                    <a:pt x="3800" y="1166"/>
                  </a:lnTo>
                  <a:cubicBezTo>
                    <a:pt x="3801" y="1167"/>
                    <a:pt x="3802" y="1167"/>
                    <a:pt x="3803" y="1168"/>
                  </a:cubicBezTo>
                  <a:cubicBezTo>
                    <a:pt x="3803" y="1168"/>
                    <a:pt x="3803" y="1168"/>
                    <a:pt x="3803" y="1168"/>
                  </a:cubicBezTo>
                  <a:lnTo>
                    <a:pt x="3803" y="1168"/>
                  </a:lnTo>
                  <a:cubicBezTo>
                    <a:pt x="4448" y="1493"/>
                    <a:pt x="5091" y="1849"/>
                    <a:pt x="5704" y="2269"/>
                  </a:cubicBezTo>
                  <a:cubicBezTo>
                    <a:pt x="6371" y="2736"/>
                    <a:pt x="7005" y="3236"/>
                    <a:pt x="7639" y="3736"/>
                  </a:cubicBezTo>
                  <a:lnTo>
                    <a:pt x="7572" y="3736"/>
                  </a:lnTo>
                  <a:cubicBezTo>
                    <a:pt x="8573" y="4570"/>
                    <a:pt x="9507" y="5471"/>
                    <a:pt x="10374" y="6438"/>
                  </a:cubicBezTo>
                  <a:cubicBezTo>
                    <a:pt x="11241" y="7406"/>
                    <a:pt x="12042" y="8406"/>
                    <a:pt x="12809" y="9474"/>
                  </a:cubicBezTo>
                  <a:cubicBezTo>
                    <a:pt x="13543" y="10575"/>
                    <a:pt x="14210" y="11742"/>
                    <a:pt x="14677" y="12976"/>
                  </a:cubicBezTo>
                  <a:cubicBezTo>
                    <a:pt x="14844" y="13443"/>
                    <a:pt x="14977" y="13910"/>
                    <a:pt x="15011" y="14411"/>
                  </a:cubicBezTo>
                  <a:lnTo>
                    <a:pt x="15011" y="15011"/>
                  </a:lnTo>
                  <a:cubicBezTo>
                    <a:pt x="14977" y="15145"/>
                    <a:pt x="14977" y="15278"/>
                    <a:pt x="14877" y="15378"/>
                  </a:cubicBezTo>
                  <a:cubicBezTo>
                    <a:pt x="14844" y="15478"/>
                    <a:pt x="14811" y="15545"/>
                    <a:pt x="14744" y="15612"/>
                  </a:cubicBezTo>
                  <a:lnTo>
                    <a:pt x="14577" y="15778"/>
                  </a:lnTo>
                  <a:lnTo>
                    <a:pt x="14344" y="15878"/>
                  </a:lnTo>
                  <a:cubicBezTo>
                    <a:pt x="14210" y="15945"/>
                    <a:pt x="14077" y="15945"/>
                    <a:pt x="13977" y="15979"/>
                  </a:cubicBezTo>
                  <a:cubicBezTo>
                    <a:pt x="13743" y="15979"/>
                    <a:pt x="13543" y="15979"/>
                    <a:pt x="13343" y="15945"/>
                  </a:cubicBezTo>
                  <a:cubicBezTo>
                    <a:pt x="13310" y="15945"/>
                    <a:pt x="13210" y="15878"/>
                    <a:pt x="13143" y="15878"/>
                  </a:cubicBezTo>
                  <a:cubicBezTo>
                    <a:pt x="12648" y="15780"/>
                    <a:pt x="12187" y="15616"/>
                    <a:pt x="11725" y="15386"/>
                  </a:cubicBezTo>
                  <a:lnTo>
                    <a:pt x="11725" y="15386"/>
                  </a:lnTo>
                  <a:cubicBezTo>
                    <a:pt x="11733" y="15395"/>
                    <a:pt x="11742" y="15411"/>
                    <a:pt x="11742" y="15445"/>
                  </a:cubicBezTo>
                  <a:cubicBezTo>
                    <a:pt x="11041" y="15111"/>
                    <a:pt x="10374" y="14678"/>
                    <a:pt x="9740" y="14277"/>
                  </a:cubicBezTo>
                  <a:cubicBezTo>
                    <a:pt x="9674" y="14211"/>
                    <a:pt x="9607" y="14177"/>
                    <a:pt x="9540" y="14144"/>
                  </a:cubicBezTo>
                  <a:cubicBezTo>
                    <a:pt x="8940" y="13710"/>
                    <a:pt x="8406" y="13310"/>
                    <a:pt x="7872" y="12843"/>
                  </a:cubicBezTo>
                  <a:cubicBezTo>
                    <a:pt x="7105" y="12209"/>
                    <a:pt x="6438" y="11542"/>
                    <a:pt x="5738" y="10875"/>
                  </a:cubicBezTo>
                  <a:lnTo>
                    <a:pt x="5671" y="10808"/>
                  </a:lnTo>
                  <a:lnTo>
                    <a:pt x="5571" y="10708"/>
                  </a:lnTo>
                  <a:lnTo>
                    <a:pt x="5504" y="10641"/>
                  </a:lnTo>
                  <a:lnTo>
                    <a:pt x="5471" y="10608"/>
                  </a:lnTo>
                  <a:lnTo>
                    <a:pt x="5404" y="10541"/>
                  </a:lnTo>
                  <a:lnTo>
                    <a:pt x="5371" y="10508"/>
                  </a:lnTo>
                  <a:lnTo>
                    <a:pt x="5337" y="10475"/>
                  </a:lnTo>
                  <a:lnTo>
                    <a:pt x="5304" y="10441"/>
                  </a:lnTo>
                  <a:lnTo>
                    <a:pt x="5237" y="10375"/>
                  </a:lnTo>
                  <a:lnTo>
                    <a:pt x="5204" y="10341"/>
                  </a:lnTo>
                  <a:lnTo>
                    <a:pt x="5170" y="10308"/>
                  </a:lnTo>
                  <a:lnTo>
                    <a:pt x="5137" y="10274"/>
                  </a:lnTo>
                  <a:lnTo>
                    <a:pt x="5070" y="10208"/>
                  </a:lnTo>
                  <a:lnTo>
                    <a:pt x="5037" y="10174"/>
                  </a:lnTo>
                  <a:cubicBezTo>
                    <a:pt x="5037" y="10141"/>
                    <a:pt x="5004" y="10141"/>
                    <a:pt x="5004" y="10108"/>
                  </a:cubicBezTo>
                  <a:cubicBezTo>
                    <a:pt x="4703" y="9774"/>
                    <a:pt x="4403" y="9440"/>
                    <a:pt x="4170" y="9107"/>
                  </a:cubicBezTo>
                  <a:lnTo>
                    <a:pt x="4070" y="9007"/>
                  </a:lnTo>
                  <a:lnTo>
                    <a:pt x="4036" y="8973"/>
                  </a:lnTo>
                  <a:cubicBezTo>
                    <a:pt x="4036" y="8973"/>
                    <a:pt x="4036" y="8940"/>
                    <a:pt x="4003" y="8940"/>
                  </a:cubicBezTo>
                  <a:cubicBezTo>
                    <a:pt x="3536" y="8340"/>
                    <a:pt x="3069" y="7806"/>
                    <a:pt x="2702" y="7172"/>
                  </a:cubicBezTo>
                  <a:cubicBezTo>
                    <a:pt x="1968" y="6105"/>
                    <a:pt x="1301" y="4937"/>
                    <a:pt x="834" y="3703"/>
                  </a:cubicBezTo>
                  <a:cubicBezTo>
                    <a:pt x="667" y="3269"/>
                    <a:pt x="534" y="2802"/>
                    <a:pt x="500" y="2302"/>
                  </a:cubicBezTo>
                  <a:lnTo>
                    <a:pt x="500" y="1868"/>
                  </a:lnTo>
                  <a:lnTo>
                    <a:pt x="500" y="1835"/>
                  </a:lnTo>
                  <a:lnTo>
                    <a:pt x="500" y="1802"/>
                  </a:lnTo>
                  <a:lnTo>
                    <a:pt x="500" y="1768"/>
                  </a:lnTo>
                  <a:lnTo>
                    <a:pt x="500" y="1702"/>
                  </a:lnTo>
                  <a:cubicBezTo>
                    <a:pt x="500" y="1668"/>
                    <a:pt x="500" y="1635"/>
                    <a:pt x="534" y="1602"/>
                  </a:cubicBezTo>
                  <a:lnTo>
                    <a:pt x="534" y="1535"/>
                  </a:lnTo>
                  <a:cubicBezTo>
                    <a:pt x="534" y="1501"/>
                    <a:pt x="567" y="1435"/>
                    <a:pt x="567" y="1368"/>
                  </a:cubicBezTo>
                  <a:lnTo>
                    <a:pt x="567" y="1335"/>
                  </a:lnTo>
                  <a:cubicBezTo>
                    <a:pt x="634" y="1101"/>
                    <a:pt x="667" y="1001"/>
                    <a:pt x="734" y="934"/>
                  </a:cubicBezTo>
                  <a:cubicBezTo>
                    <a:pt x="801" y="901"/>
                    <a:pt x="867" y="801"/>
                    <a:pt x="967" y="768"/>
                  </a:cubicBezTo>
                  <a:cubicBezTo>
                    <a:pt x="1001" y="768"/>
                    <a:pt x="1034" y="734"/>
                    <a:pt x="1068" y="734"/>
                  </a:cubicBezTo>
                  <a:cubicBezTo>
                    <a:pt x="1134" y="734"/>
                    <a:pt x="1168" y="668"/>
                    <a:pt x="1201" y="668"/>
                  </a:cubicBezTo>
                  <a:cubicBezTo>
                    <a:pt x="1334" y="634"/>
                    <a:pt x="1468" y="634"/>
                    <a:pt x="1568" y="601"/>
                  </a:cubicBezTo>
                  <a:close/>
                  <a:moveTo>
                    <a:pt x="1668" y="0"/>
                  </a:moveTo>
                  <a:cubicBezTo>
                    <a:pt x="1401" y="0"/>
                    <a:pt x="1168" y="67"/>
                    <a:pt x="967" y="134"/>
                  </a:cubicBezTo>
                  <a:lnTo>
                    <a:pt x="901" y="134"/>
                  </a:lnTo>
                  <a:cubicBezTo>
                    <a:pt x="867" y="134"/>
                    <a:pt x="867" y="167"/>
                    <a:pt x="834" y="167"/>
                  </a:cubicBezTo>
                  <a:cubicBezTo>
                    <a:pt x="701" y="234"/>
                    <a:pt x="634" y="301"/>
                    <a:pt x="534" y="401"/>
                  </a:cubicBezTo>
                  <a:lnTo>
                    <a:pt x="467" y="467"/>
                  </a:lnTo>
                  <a:cubicBezTo>
                    <a:pt x="400" y="501"/>
                    <a:pt x="367" y="601"/>
                    <a:pt x="334" y="634"/>
                  </a:cubicBezTo>
                  <a:cubicBezTo>
                    <a:pt x="334" y="668"/>
                    <a:pt x="300" y="668"/>
                    <a:pt x="300" y="734"/>
                  </a:cubicBezTo>
                  <a:lnTo>
                    <a:pt x="300" y="768"/>
                  </a:lnTo>
                  <a:cubicBezTo>
                    <a:pt x="167" y="901"/>
                    <a:pt x="167" y="968"/>
                    <a:pt x="134" y="1001"/>
                  </a:cubicBezTo>
                  <a:cubicBezTo>
                    <a:pt x="67" y="1068"/>
                    <a:pt x="67" y="1101"/>
                    <a:pt x="67" y="1168"/>
                  </a:cubicBezTo>
                  <a:cubicBezTo>
                    <a:pt x="33" y="1301"/>
                    <a:pt x="33" y="1435"/>
                    <a:pt x="0" y="1501"/>
                  </a:cubicBezTo>
                  <a:lnTo>
                    <a:pt x="0" y="1768"/>
                  </a:lnTo>
                  <a:cubicBezTo>
                    <a:pt x="0" y="2069"/>
                    <a:pt x="33" y="2402"/>
                    <a:pt x="67" y="2669"/>
                  </a:cubicBezTo>
                  <a:cubicBezTo>
                    <a:pt x="67" y="2769"/>
                    <a:pt x="134" y="2836"/>
                    <a:pt x="134" y="2936"/>
                  </a:cubicBezTo>
                  <a:lnTo>
                    <a:pt x="134" y="2969"/>
                  </a:lnTo>
                  <a:lnTo>
                    <a:pt x="367" y="3736"/>
                  </a:lnTo>
                  <a:cubicBezTo>
                    <a:pt x="367" y="3770"/>
                    <a:pt x="400" y="3803"/>
                    <a:pt x="400" y="3903"/>
                  </a:cubicBezTo>
                  <a:lnTo>
                    <a:pt x="801" y="4770"/>
                  </a:lnTo>
                  <a:cubicBezTo>
                    <a:pt x="1001" y="5171"/>
                    <a:pt x="1201" y="5604"/>
                    <a:pt x="1468" y="6005"/>
                  </a:cubicBezTo>
                  <a:lnTo>
                    <a:pt x="1835" y="6638"/>
                  </a:lnTo>
                  <a:cubicBezTo>
                    <a:pt x="2335" y="7406"/>
                    <a:pt x="2835" y="8140"/>
                    <a:pt x="3403" y="8807"/>
                  </a:cubicBezTo>
                  <a:cubicBezTo>
                    <a:pt x="3903" y="9440"/>
                    <a:pt x="4403" y="10008"/>
                    <a:pt x="4970" y="10608"/>
                  </a:cubicBezTo>
                  <a:lnTo>
                    <a:pt x="5037" y="10675"/>
                  </a:lnTo>
                  <a:lnTo>
                    <a:pt x="5070" y="10741"/>
                  </a:lnTo>
                  <a:cubicBezTo>
                    <a:pt x="6104" y="11842"/>
                    <a:pt x="7305" y="12910"/>
                    <a:pt x="8506" y="13844"/>
                  </a:cubicBezTo>
                  <a:cubicBezTo>
                    <a:pt x="8540" y="13910"/>
                    <a:pt x="8573" y="13944"/>
                    <a:pt x="8673" y="13977"/>
                  </a:cubicBezTo>
                  <a:cubicBezTo>
                    <a:pt x="9340" y="14477"/>
                    <a:pt x="10007" y="14944"/>
                    <a:pt x="10741" y="15345"/>
                  </a:cubicBezTo>
                  <a:cubicBezTo>
                    <a:pt x="11075" y="15578"/>
                    <a:pt x="11442" y="15745"/>
                    <a:pt x="11842" y="15912"/>
                  </a:cubicBezTo>
                  <a:cubicBezTo>
                    <a:pt x="12175" y="16079"/>
                    <a:pt x="12542" y="16179"/>
                    <a:pt x="12909" y="16279"/>
                  </a:cubicBezTo>
                  <a:lnTo>
                    <a:pt x="13009" y="16279"/>
                  </a:lnTo>
                  <a:cubicBezTo>
                    <a:pt x="13243" y="16312"/>
                    <a:pt x="13543" y="16345"/>
                    <a:pt x="13777" y="16345"/>
                  </a:cubicBezTo>
                  <a:cubicBezTo>
                    <a:pt x="14043" y="16345"/>
                    <a:pt x="14277" y="16312"/>
                    <a:pt x="14544" y="16179"/>
                  </a:cubicBezTo>
                  <a:cubicBezTo>
                    <a:pt x="14611" y="16145"/>
                    <a:pt x="14744" y="16079"/>
                    <a:pt x="14844" y="16012"/>
                  </a:cubicBezTo>
                  <a:lnTo>
                    <a:pt x="15078" y="15778"/>
                  </a:lnTo>
                  <a:cubicBezTo>
                    <a:pt x="15178" y="15678"/>
                    <a:pt x="15211" y="15578"/>
                    <a:pt x="15244" y="15478"/>
                  </a:cubicBezTo>
                  <a:cubicBezTo>
                    <a:pt x="15278" y="15345"/>
                    <a:pt x="15344" y="15245"/>
                    <a:pt x="15378" y="15078"/>
                  </a:cubicBezTo>
                  <a:cubicBezTo>
                    <a:pt x="15411" y="14811"/>
                    <a:pt x="15411" y="14511"/>
                    <a:pt x="15411" y="14244"/>
                  </a:cubicBezTo>
                  <a:cubicBezTo>
                    <a:pt x="15378" y="13844"/>
                    <a:pt x="15278" y="13510"/>
                    <a:pt x="15211" y="13143"/>
                  </a:cubicBezTo>
                  <a:cubicBezTo>
                    <a:pt x="15011" y="12476"/>
                    <a:pt x="14711" y="11809"/>
                    <a:pt x="14377" y="11175"/>
                  </a:cubicBezTo>
                  <a:cubicBezTo>
                    <a:pt x="14043" y="10508"/>
                    <a:pt x="13677" y="9941"/>
                    <a:pt x="13243" y="9307"/>
                  </a:cubicBezTo>
                  <a:cubicBezTo>
                    <a:pt x="12843" y="8740"/>
                    <a:pt x="12409" y="8140"/>
                    <a:pt x="11942" y="7572"/>
                  </a:cubicBezTo>
                  <a:cubicBezTo>
                    <a:pt x="11041" y="6405"/>
                    <a:pt x="10007" y="5304"/>
                    <a:pt x="8973" y="4270"/>
                  </a:cubicBezTo>
                  <a:cubicBezTo>
                    <a:pt x="7872" y="3269"/>
                    <a:pt x="6738" y="2302"/>
                    <a:pt x="5504" y="1501"/>
                  </a:cubicBezTo>
                  <a:cubicBezTo>
                    <a:pt x="4904" y="1135"/>
                    <a:pt x="4236" y="768"/>
                    <a:pt x="3603" y="501"/>
                  </a:cubicBezTo>
                  <a:cubicBezTo>
                    <a:pt x="3002" y="267"/>
                    <a:pt x="2335" y="0"/>
                    <a:pt x="1668" y="0"/>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endParaRPr sz="3734"/>
            </a:p>
          </p:txBody>
        </p:sp>
        <p:sp>
          <p:nvSpPr>
            <p:cNvPr id="1301" name="Google Shape;1301;p59"/>
            <p:cNvSpPr/>
            <p:nvPr/>
          </p:nvSpPr>
          <p:spPr>
            <a:xfrm>
              <a:off x="2510200" y="3478763"/>
              <a:ext cx="488700" cy="271875"/>
            </a:xfrm>
            <a:custGeom>
              <a:avLst/>
              <a:gdLst/>
              <a:ahLst/>
              <a:cxnLst/>
              <a:rect l="l" t="t" r="r" b="b"/>
              <a:pathLst>
                <a:path w="19548" h="10875" extrusionOk="0">
                  <a:moveTo>
                    <a:pt x="16312" y="401"/>
                  </a:moveTo>
                  <a:cubicBezTo>
                    <a:pt x="16842" y="401"/>
                    <a:pt x="17344" y="409"/>
                    <a:pt x="17846" y="534"/>
                  </a:cubicBezTo>
                  <a:lnTo>
                    <a:pt x="18480" y="801"/>
                  </a:lnTo>
                  <a:cubicBezTo>
                    <a:pt x="18547" y="834"/>
                    <a:pt x="18680" y="934"/>
                    <a:pt x="18780" y="1001"/>
                  </a:cubicBezTo>
                  <a:lnTo>
                    <a:pt x="18847" y="1101"/>
                  </a:lnTo>
                  <a:cubicBezTo>
                    <a:pt x="18881" y="1101"/>
                    <a:pt x="18881" y="1135"/>
                    <a:pt x="18914" y="1168"/>
                  </a:cubicBezTo>
                  <a:cubicBezTo>
                    <a:pt x="18981" y="1201"/>
                    <a:pt x="19014" y="1301"/>
                    <a:pt x="19047" y="1368"/>
                  </a:cubicBezTo>
                  <a:cubicBezTo>
                    <a:pt x="19047" y="1466"/>
                    <a:pt x="19083" y="1528"/>
                    <a:pt x="19011" y="1528"/>
                  </a:cubicBezTo>
                  <a:cubicBezTo>
                    <a:pt x="18984" y="1528"/>
                    <a:pt x="18943" y="1519"/>
                    <a:pt x="18881" y="1501"/>
                  </a:cubicBezTo>
                  <a:lnTo>
                    <a:pt x="18881" y="1535"/>
                  </a:lnTo>
                  <a:lnTo>
                    <a:pt x="18881" y="1702"/>
                  </a:lnTo>
                  <a:lnTo>
                    <a:pt x="18881" y="1735"/>
                  </a:lnTo>
                  <a:lnTo>
                    <a:pt x="18881" y="1868"/>
                  </a:lnTo>
                  <a:lnTo>
                    <a:pt x="18881" y="1902"/>
                  </a:lnTo>
                  <a:lnTo>
                    <a:pt x="18881" y="1968"/>
                  </a:lnTo>
                  <a:lnTo>
                    <a:pt x="18881" y="2002"/>
                  </a:lnTo>
                  <a:cubicBezTo>
                    <a:pt x="18847" y="2169"/>
                    <a:pt x="18814" y="2302"/>
                    <a:pt x="18714" y="2402"/>
                  </a:cubicBezTo>
                  <a:cubicBezTo>
                    <a:pt x="18480" y="2836"/>
                    <a:pt x="18180" y="3203"/>
                    <a:pt x="17846" y="3570"/>
                  </a:cubicBezTo>
                  <a:cubicBezTo>
                    <a:pt x="16912" y="4537"/>
                    <a:pt x="15878" y="5338"/>
                    <a:pt x="14744" y="6038"/>
                  </a:cubicBezTo>
                  <a:cubicBezTo>
                    <a:pt x="14177" y="6405"/>
                    <a:pt x="13510" y="6805"/>
                    <a:pt x="12876" y="7139"/>
                  </a:cubicBezTo>
                  <a:cubicBezTo>
                    <a:pt x="12876" y="7172"/>
                    <a:pt x="12843" y="7172"/>
                    <a:pt x="12843" y="7172"/>
                  </a:cubicBezTo>
                  <a:cubicBezTo>
                    <a:pt x="12843" y="7206"/>
                    <a:pt x="12810" y="7206"/>
                    <a:pt x="12810" y="7206"/>
                  </a:cubicBezTo>
                  <a:cubicBezTo>
                    <a:pt x="12743" y="7206"/>
                    <a:pt x="12743" y="7239"/>
                    <a:pt x="12709" y="7239"/>
                  </a:cubicBezTo>
                  <a:cubicBezTo>
                    <a:pt x="12343" y="7472"/>
                    <a:pt x="11909" y="7673"/>
                    <a:pt x="11542" y="7839"/>
                  </a:cubicBezTo>
                  <a:cubicBezTo>
                    <a:pt x="11509" y="7839"/>
                    <a:pt x="11509" y="7873"/>
                    <a:pt x="11475" y="7873"/>
                  </a:cubicBezTo>
                  <a:cubicBezTo>
                    <a:pt x="11475" y="7906"/>
                    <a:pt x="11409" y="7906"/>
                    <a:pt x="11409" y="7906"/>
                  </a:cubicBezTo>
                  <a:cubicBezTo>
                    <a:pt x="11409" y="7973"/>
                    <a:pt x="11375" y="7973"/>
                    <a:pt x="11375" y="7973"/>
                  </a:cubicBezTo>
                  <a:lnTo>
                    <a:pt x="11308" y="8006"/>
                  </a:lnTo>
                  <a:cubicBezTo>
                    <a:pt x="11308" y="8040"/>
                    <a:pt x="11242" y="8040"/>
                    <a:pt x="11242" y="8040"/>
                  </a:cubicBezTo>
                  <a:cubicBezTo>
                    <a:pt x="11242" y="8073"/>
                    <a:pt x="11208" y="8073"/>
                    <a:pt x="11208" y="8073"/>
                  </a:cubicBezTo>
                  <a:cubicBezTo>
                    <a:pt x="11208" y="8140"/>
                    <a:pt x="11175" y="8140"/>
                    <a:pt x="11175" y="8140"/>
                  </a:cubicBezTo>
                  <a:cubicBezTo>
                    <a:pt x="11175" y="8173"/>
                    <a:pt x="11142" y="8173"/>
                    <a:pt x="11142" y="8173"/>
                  </a:cubicBezTo>
                  <a:cubicBezTo>
                    <a:pt x="11142" y="8206"/>
                    <a:pt x="11075" y="8206"/>
                    <a:pt x="11075" y="8206"/>
                  </a:cubicBezTo>
                  <a:lnTo>
                    <a:pt x="11042" y="8240"/>
                  </a:lnTo>
                  <a:cubicBezTo>
                    <a:pt x="11008" y="8240"/>
                    <a:pt x="11008" y="8306"/>
                    <a:pt x="10975" y="8306"/>
                  </a:cubicBezTo>
                  <a:lnTo>
                    <a:pt x="10908" y="8306"/>
                  </a:lnTo>
                  <a:cubicBezTo>
                    <a:pt x="10875" y="8306"/>
                    <a:pt x="10875" y="8340"/>
                    <a:pt x="10841" y="8340"/>
                  </a:cubicBezTo>
                  <a:lnTo>
                    <a:pt x="10808" y="8340"/>
                  </a:lnTo>
                  <a:cubicBezTo>
                    <a:pt x="10741" y="8340"/>
                    <a:pt x="10741" y="8373"/>
                    <a:pt x="10708" y="8373"/>
                  </a:cubicBezTo>
                  <a:cubicBezTo>
                    <a:pt x="10708" y="8373"/>
                    <a:pt x="10675" y="8406"/>
                    <a:pt x="10641" y="8406"/>
                  </a:cubicBezTo>
                  <a:cubicBezTo>
                    <a:pt x="9774" y="8807"/>
                    <a:pt x="8840" y="9140"/>
                    <a:pt x="7939" y="9407"/>
                  </a:cubicBezTo>
                  <a:lnTo>
                    <a:pt x="7873" y="9407"/>
                  </a:lnTo>
                  <a:cubicBezTo>
                    <a:pt x="7206" y="9641"/>
                    <a:pt x="6538" y="9807"/>
                    <a:pt x="5871" y="9974"/>
                  </a:cubicBezTo>
                  <a:lnTo>
                    <a:pt x="5838" y="9974"/>
                  </a:lnTo>
                  <a:cubicBezTo>
                    <a:pt x="5771" y="9974"/>
                    <a:pt x="5671" y="10008"/>
                    <a:pt x="5604" y="10008"/>
                  </a:cubicBezTo>
                  <a:cubicBezTo>
                    <a:pt x="4837" y="10174"/>
                    <a:pt x="4103" y="10241"/>
                    <a:pt x="3303" y="10308"/>
                  </a:cubicBezTo>
                  <a:lnTo>
                    <a:pt x="3369" y="10308"/>
                  </a:lnTo>
                  <a:cubicBezTo>
                    <a:pt x="3244" y="10316"/>
                    <a:pt x="3119" y="10320"/>
                    <a:pt x="2994" y="10320"/>
                  </a:cubicBezTo>
                  <a:cubicBezTo>
                    <a:pt x="2619" y="10320"/>
                    <a:pt x="2244" y="10283"/>
                    <a:pt x="1868" y="10208"/>
                  </a:cubicBezTo>
                  <a:cubicBezTo>
                    <a:pt x="1802" y="10208"/>
                    <a:pt x="1702" y="10174"/>
                    <a:pt x="1668" y="10174"/>
                  </a:cubicBezTo>
                  <a:cubicBezTo>
                    <a:pt x="1468" y="10141"/>
                    <a:pt x="1301" y="10041"/>
                    <a:pt x="1101" y="9974"/>
                  </a:cubicBezTo>
                  <a:cubicBezTo>
                    <a:pt x="1001" y="9908"/>
                    <a:pt x="868" y="9841"/>
                    <a:pt x="801" y="9741"/>
                  </a:cubicBezTo>
                  <a:cubicBezTo>
                    <a:pt x="768" y="9674"/>
                    <a:pt x="668" y="9641"/>
                    <a:pt x="634" y="9541"/>
                  </a:cubicBezTo>
                  <a:cubicBezTo>
                    <a:pt x="601" y="9474"/>
                    <a:pt x="601" y="9407"/>
                    <a:pt x="534" y="9340"/>
                  </a:cubicBezTo>
                  <a:cubicBezTo>
                    <a:pt x="534" y="9240"/>
                    <a:pt x="501" y="9174"/>
                    <a:pt x="501" y="9074"/>
                  </a:cubicBezTo>
                  <a:cubicBezTo>
                    <a:pt x="501" y="8974"/>
                    <a:pt x="501" y="8840"/>
                    <a:pt x="534" y="8707"/>
                  </a:cubicBezTo>
                  <a:cubicBezTo>
                    <a:pt x="601" y="8507"/>
                    <a:pt x="668" y="8306"/>
                    <a:pt x="768" y="8140"/>
                  </a:cubicBezTo>
                  <a:cubicBezTo>
                    <a:pt x="1001" y="7706"/>
                    <a:pt x="1301" y="7339"/>
                    <a:pt x="1635" y="6972"/>
                  </a:cubicBezTo>
                  <a:cubicBezTo>
                    <a:pt x="2536" y="6005"/>
                    <a:pt x="3603" y="5204"/>
                    <a:pt x="4704" y="4504"/>
                  </a:cubicBezTo>
                  <a:cubicBezTo>
                    <a:pt x="5805" y="3836"/>
                    <a:pt x="6972" y="3203"/>
                    <a:pt x="8140" y="2669"/>
                  </a:cubicBezTo>
                  <a:cubicBezTo>
                    <a:pt x="9307" y="2169"/>
                    <a:pt x="10508" y="1668"/>
                    <a:pt x="11742" y="1301"/>
                  </a:cubicBezTo>
                  <a:lnTo>
                    <a:pt x="11709" y="1301"/>
                  </a:lnTo>
                  <a:cubicBezTo>
                    <a:pt x="12476" y="1068"/>
                    <a:pt x="13243" y="868"/>
                    <a:pt x="14044" y="701"/>
                  </a:cubicBezTo>
                  <a:cubicBezTo>
                    <a:pt x="14811" y="534"/>
                    <a:pt x="15545" y="467"/>
                    <a:pt x="16312" y="401"/>
                  </a:cubicBezTo>
                  <a:close/>
                  <a:moveTo>
                    <a:pt x="16479" y="0"/>
                  </a:moveTo>
                  <a:cubicBezTo>
                    <a:pt x="15778" y="0"/>
                    <a:pt x="15044" y="100"/>
                    <a:pt x="14344" y="201"/>
                  </a:cubicBezTo>
                  <a:cubicBezTo>
                    <a:pt x="12876" y="467"/>
                    <a:pt x="11475" y="868"/>
                    <a:pt x="10108" y="1368"/>
                  </a:cubicBezTo>
                  <a:cubicBezTo>
                    <a:pt x="8707" y="1868"/>
                    <a:pt x="7339" y="2502"/>
                    <a:pt x="6038" y="3203"/>
                  </a:cubicBezTo>
                  <a:cubicBezTo>
                    <a:pt x="5438" y="3536"/>
                    <a:pt x="4804" y="3937"/>
                    <a:pt x="4203" y="4303"/>
                  </a:cubicBezTo>
                  <a:cubicBezTo>
                    <a:pt x="3636" y="4704"/>
                    <a:pt x="3003" y="5137"/>
                    <a:pt x="2469" y="5604"/>
                  </a:cubicBezTo>
                  <a:cubicBezTo>
                    <a:pt x="1935" y="6005"/>
                    <a:pt x="1435" y="6505"/>
                    <a:pt x="968" y="7039"/>
                  </a:cubicBezTo>
                  <a:cubicBezTo>
                    <a:pt x="701" y="7339"/>
                    <a:pt x="501" y="7639"/>
                    <a:pt x="334" y="7973"/>
                  </a:cubicBezTo>
                  <a:cubicBezTo>
                    <a:pt x="201" y="8173"/>
                    <a:pt x="100" y="8473"/>
                    <a:pt x="34" y="8707"/>
                  </a:cubicBezTo>
                  <a:cubicBezTo>
                    <a:pt x="0" y="8840"/>
                    <a:pt x="0" y="9007"/>
                    <a:pt x="0" y="9140"/>
                  </a:cubicBezTo>
                  <a:cubicBezTo>
                    <a:pt x="0" y="9274"/>
                    <a:pt x="0" y="9340"/>
                    <a:pt x="34" y="9474"/>
                  </a:cubicBezTo>
                  <a:cubicBezTo>
                    <a:pt x="100" y="9607"/>
                    <a:pt x="134" y="9707"/>
                    <a:pt x="167" y="9807"/>
                  </a:cubicBezTo>
                  <a:cubicBezTo>
                    <a:pt x="267" y="9941"/>
                    <a:pt x="301" y="10008"/>
                    <a:pt x="367" y="10108"/>
                  </a:cubicBezTo>
                  <a:cubicBezTo>
                    <a:pt x="534" y="10308"/>
                    <a:pt x="768" y="10441"/>
                    <a:pt x="1001" y="10541"/>
                  </a:cubicBezTo>
                  <a:cubicBezTo>
                    <a:pt x="1268" y="10675"/>
                    <a:pt x="1501" y="10775"/>
                    <a:pt x="1768" y="10808"/>
                  </a:cubicBezTo>
                  <a:lnTo>
                    <a:pt x="1835" y="10808"/>
                  </a:lnTo>
                  <a:cubicBezTo>
                    <a:pt x="2202" y="10842"/>
                    <a:pt x="2602" y="10875"/>
                    <a:pt x="2969" y="10875"/>
                  </a:cubicBezTo>
                  <a:cubicBezTo>
                    <a:pt x="3369" y="10875"/>
                    <a:pt x="3770" y="10842"/>
                    <a:pt x="4170" y="10808"/>
                  </a:cubicBezTo>
                  <a:cubicBezTo>
                    <a:pt x="5004" y="10708"/>
                    <a:pt x="5838" y="10541"/>
                    <a:pt x="6638" y="10341"/>
                  </a:cubicBezTo>
                  <a:lnTo>
                    <a:pt x="6805" y="10308"/>
                  </a:lnTo>
                  <a:cubicBezTo>
                    <a:pt x="8306" y="9941"/>
                    <a:pt x="9774" y="9374"/>
                    <a:pt x="11175" y="8773"/>
                  </a:cubicBezTo>
                  <a:cubicBezTo>
                    <a:pt x="11208" y="8707"/>
                    <a:pt x="11208" y="8707"/>
                    <a:pt x="11275" y="8707"/>
                  </a:cubicBezTo>
                  <a:cubicBezTo>
                    <a:pt x="11308" y="8707"/>
                    <a:pt x="11308" y="8673"/>
                    <a:pt x="11342" y="8673"/>
                  </a:cubicBezTo>
                  <a:cubicBezTo>
                    <a:pt x="12042" y="8340"/>
                    <a:pt x="12776" y="8006"/>
                    <a:pt x="13477" y="7639"/>
                  </a:cubicBezTo>
                  <a:cubicBezTo>
                    <a:pt x="14277" y="7172"/>
                    <a:pt x="15011" y="6705"/>
                    <a:pt x="15778" y="6205"/>
                  </a:cubicBezTo>
                  <a:cubicBezTo>
                    <a:pt x="15978" y="6105"/>
                    <a:pt x="16145" y="5938"/>
                    <a:pt x="16345" y="5805"/>
                  </a:cubicBezTo>
                  <a:cubicBezTo>
                    <a:pt x="16712" y="5504"/>
                    <a:pt x="17113" y="5204"/>
                    <a:pt x="17446" y="4937"/>
                  </a:cubicBezTo>
                  <a:cubicBezTo>
                    <a:pt x="17680" y="4704"/>
                    <a:pt x="17947" y="4504"/>
                    <a:pt x="18147" y="4270"/>
                  </a:cubicBezTo>
                  <a:lnTo>
                    <a:pt x="18280" y="4137"/>
                  </a:lnTo>
                  <a:lnTo>
                    <a:pt x="18780" y="3503"/>
                  </a:lnTo>
                  <a:lnTo>
                    <a:pt x="18814" y="3470"/>
                  </a:lnTo>
                  <a:cubicBezTo>
                    <a:pt x="18847" y="3369"/>
                    <a:pt x="18881" y="3336"/>
                    <a:pt x="18947" y="3236"/>
                  </a:cubicBezTo>
                  <a:cubicBezTo>
                    <a:pt x="19114" y="3003"/>
                    <a:pt x="19281" y="2769"/>
                    <a:pt x="19381" y="2469"/>
                  </a:cubicBezTo>
                  <a:cubicBezTo>
                    <a:pt x="19448" y="2369"/>
                    <a:pt x="19448" y="2302"/>
                    <a:pt x="19481" y="2202"/>
                  </a:cubicBezTo>
                  <a:cubicBezTo>
                    <a:pt x="19514" y="2135"/>
                    <a:pt x="19548" y="2002"/>
                    <a:pt x="19548" y="1868"/>
                  </a:cubicBezTo>
                  <a:lnTo>
                    <a:pt x="19548" y="1702"/>
                  </a:lnTo>
                  <a:cubicBezTo>
                    <a:pt x="19548" y="1647"/>
                    <a:pt x="19548" y="1593"/>
                    <a:pt x="19511" y="1593"/>
                  </a:cubicBezTo>
                  <a:cubicBezTo>
                    <a:pt x="19503" y="1593"/>
                    <a:pt x="19493" y="1595"/>
                    <a:pt x="19481" y="1602"/>
                  </a:cubicBezTo>
                  <a:lnTo>
                    <a:pt x="19481" y="1535"/>
                  </a:lnTo>
                  <a:lnTo>
                    <a:pt x="19481" y="1468"/>
                  </a:lnTo>
                  <a:cubicBezTo>
                    <a:pt x="19481" y="1368"/>
                    <a:pt x="19481" y="1335"/>
                    <a:pt x="19448" y="1268"/>
                  </a:cubicBezTo>
                  <a:cubicBezTo>
                    <a:pt x="19448" y="1201"/>
                    <a:pt x="19381" y="1168"/>
                    <a:pt x="19381" y="1135"/>
                  </a:cubicBezTo>
                  <a:cubicBezTo>
                    <a:pt x="19314" y="1034"/>
                    <a:pt x="19281" y="934"/>
                    <a:pt x="19181" y="834"/>
                  </a:cubicBezTo>
                  <a:lnTo>
                    <a:pt x="19147" y="801"/>
                  </a:lnTo>
                  <a:lnTo>
                    <a:pt x="19114" y="768"/>
                  </a:lnTo>
                  <a:cubicBezTo>
                    <a:pt x="18947" y="601"/>
                    <a:pt x="18714" y="434"/>
                    <a:pt x="18480" y="334"/>
                  </a:cubicBezTo>
                  <a:cubicBezTo>
                    <a:pt x="17846" y="34"/>
                    <a:pt x="17146" y="0"/>
                    <a:pt x="16479" y="0"/>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endParaRPr sz="3734"/>
            </a:p>
          </p:txBody>
        </p:sp>
      </p:grpSp>
      <p:grpSp>
        <p:nvGrpSpPr>
          <p:cNvPr id="1302" name="Google Shape;1302;p59"/>
          <p:cNvGrpSpPr/>
          <p:nvPr/>
        </p:nvGrpSpPr>
        <p:grpSpPr>
          <a:xfrm rot="1153345">
            <a:off x="2345969" y="6235148"/>
            <a:ext cx="2268911" cy="3328535"/>
            <a:chOff x="1091475" y="2382538"/>
            <a:chExt cx="610200" cy="895175"/>
          </a:xfrm>
        </p:grpSpPr>
        <p:sp>
          <p:nvSpPr>
            <p:cNvPr id="1303" name="Google Shape;1303;p59"/>
            <p:cNvSpPr/>
            <p:nvPr/>
          </p:nvSpPr>
          <p:spPr>
            <a:xfrm>
              <a:off x="1238875" y="2878763"/>
              <a:ext cx="105650" cy="114000"/>
            </a:xfrm>
            <a:custGeom>
              <a:avLst/>
              <a:gdLst/>
              <a:ahLst/>
              <a:cxnLst/>
              <a:rect l="l" t="t" r="r" b="b"/>
              <a:pathLst>
                <a:path w="4226" h="4560" extrusionOk="0">
                  <a:moveTo>
                    <a:pt x="4104" y="1733"/>
                  </a:moveTo>
                  <a:lnTo>
                    <a:pt x="2980" y="4134"/>
                  </a:lnTo>
                  <a:cubicBezTo>
                    <a:pt x="2828" y="4438"/>
                    <a:pt x="2493" y="4560"/>
                    <a:pt x="2189" y="4438"/>
                  </a:cubicBezTo>
                  <a:lnTo>
                    <a:pt x="427" y="3587"/>
                  </a:lnTo>
                  <a:cubicBezTo>
                    <a:pt x="123" y="3435"/>
                    <a:pt x="1" y="3101"/>
                    <a:pt x="123" y="2797"/>
                  </a:cubicBezTo>
                  <a:lnTo>
                    <a:pt x="1217" y="395"/>
                  </a:lnTo>
                  <a:cubicBezTo>
                    <a:pt x="1369" y="91"/>
                    <a:pt x="1703" y="0"/>
                    <a:pt x="2007" y="91"/>
                  </a:cubicBezTo>
                  <a:lnTo>
                    <a:pt x="3800" y="943"/>
                  </a:lnTo>
                  <a:cubicBezTo>
                    <a:pt x="4104" y="1094"/>
                    <a:pt x="4226" y="1429"/>
                    <a:pt x="4104" y="1733"/>
                  </a:cubicBezTo>
                  <a:close/>
                </a:path>
              </a:pathLst>
            </a:custGeom>
            <a:solidFill>
              <a:schemeClr val="accent2"/>
            </a:solid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endParaRPr sz="3734"/>
            </a:p>
          </p:txBody>
        </p:sp>
        <p:sp>
          <p:nvSpPr>
            <p:cNvPr id="1304" name="Google Shape;1304;p59"/>
            <p:cNvSpPr/>
            <p:nvPr/>
          </p:nvSpPr>
          <p:spPr>
            <a:xfrm>
              <a:off x="1128700" y="2382538"/>
              <a:ext cx="572975" cy="573000"/>
            </a:xfrm>
            <a:custGeom>
              <a:avLst/>
              <a:gdLst/>
              <a:ahLst/>
              <a:cxnLst/>
              <a:rect l="l" t="t" r="r" b="b"/>
              <a:pathLst>
                <a:path w="22919" h="22920" extrusionOk="0">
                  <a:moveTo>
                    <a:pt x="15685" y="2311"/>
                  </a:moveTo>
                  <a:cubicBezTo>
                    <a:pt x="10639" y="1"/>
                    <a:pt x="4621" y="2159"/>
                    <a:pt x="2311" y="7235"/>
                  </a:cubicBezTo>
                  <a:cubicBezTo>
                    <a:pt x="1" y="12281"/>
                    <a:pt x="2159" y="18269"/>
                    <a:pt x="7204" y="20609"/>
                  </a:cubicBezTo>
                  <a:cubicBezTo>
                    <a:pt x="12280" y="22919"/>
                    <a:pt x="18268" y="20761"/>
                    <a:pt x="20579" y="15685"/>
                  </a:cubicBezTo>
                  <a:cubicBezTo>
                    <a:pt x="22919" y="10639"/>
                    <a:pt x="20700" y="4651"/>
                    <a:pt x="15685" y="2311"/>
                  </a:cubicBezTo>
                  <a:close/>
                </a:path>
              </a:pathLst>
            </a:custGeom>
            <a:solidFill>
              <a:schemeClr val="accent1"/>
            </a:solid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endParaRPr sz="3734"/>
            </a:p>
          </p:txBody>
        </p:sp>
        <p:sp>
          <p:nvSpPr>
            <p:cNvPr id="1305" name="Google Shape;1305;p59"/>
            <p:cNvSpPr/>
            <p:nvPr/>
          </p:nvSpPr>
          <p:spPr>
            <a:xfrm>
              <a:off x="1091475" y="2934238"/>
              <a:ext cx="242425" cy="343475"/>
            </a:xfrm>
            <a:custGeom>
              <a:avLst/>
              <a:gdLst/>
              <a:ahLst/>
              <a:cxnLst/>
              <a:rect l="l" t="t" r="r" b="b"/>
              <a:pathLst>
                <a:path w="9697" h="13739" extrusionOk="0">
                  <a:moveTo>
                    <a:pt x="9453" y="2766"/>
                  </a:moveTo>
                  <a:lnTo>
                    <a:pt x="4712" y="13040"/>
                  </a:lnTo>
                  <a:cubicBezTo>
                    <a:pt x="4499" y="13496"/>
                    <a:pt x="3921" y="13739"/>
                    <a:pt x="3465" y="13496"/>
                  </a:cubicBezTo>
                  <a:lnTo>
                    <a:pt x="699" y="12219"/>
                  </a:lnTo>
                  <a:cubicBezTo>
                    <a:pt x="243" y="11976"/>
                    <a:pt x="0" y="11398"/>
                    <a:pt x="243" y="10943"/>
                  </a:cubicBezTo>
                  <a:lnTo>
                    <a:pt x="4985" y="699"/>
                  </a:lnTo>
                  <a:cubicBezTo>
                    <a:pt x="5198" y="243"/>
                    <a:pt x="5775" y="0"/>
                    <a:pt x="6231" y="243"/>
                  </a:cubicBezTo>
                  <a:lnTo>
                    <a:pt x="8997" y="1520"/>
                  </a:lnTo>
                  <a:cubicBezTo>
                    <a:pt x="9453" y="1763"/>
                    <a:pt x="9696" y="2280"/>
                    <a:pt x="9453" y="2766"/>
                  </a:cubicBezTo>
                  <a:close/>
                </a:path>
              </a:pathLst>
            </a:custGeom>
            <a:solidFill>
              <a:schemeClr val="accent1"/>
            </a:solid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endParaRPr sz="3734"/>
            </a:p>
          </p:txBody>
        </p:sp>
        <p:sp>
          <p:nvSpPr>
            <p:cNvPr id="1306" name="Google Shape;1306;p59"/>
            <p:cNvSpPr/>
            <p:nvPr/>
          </p:nvSpPr>
          <p:spPr>
            <a:xfrm>
              <a:off x="1210000" y="2463088"/>
              <a:ext cx="409625" cy="409625"/>
            </a:xfrm>
            <a:custGeom>
              <a:avLst/>
              <a:gdLst/>
              <a:ahLst/>
              <a:cxnLst/>
              <a:rect l="l" t="t" r="r" b="b"/>
              <a:pathLst>
                <a:path w="16385" h="16385" extrusionOk="0">
                  <a:moveTo>
                    <a:pt x="11217" y="1673"/>
                  </a:moveTo>
                  <a:cubicBezTo>
                    <a:pt x="7600" y="1"/>
                    <a:pt x="3314" y="1581"/>
                    <a:pt x="1673" y="5168"/>
                  </a:cubicBezTo>
                  <a:cubicBezTo>
                    <a:pt x="1" y="8785"/>
                    <a:pt x="1582" y="13071"/>
                    <a:pt x="5168" y="14712"/>
                  </a:cubicBezTo>
                  <a:cubicBezTo>
                    <a:pt x="8785" y="16384"/>
                    <a:pt x="13071" y="14834"/>
                    <a:pt x="14712" y="11217"/>
                  </a:cubicBezTo>
                  <a:cubicBezTo>
                    <a:pt x="16384" y="7661"/>
                    <a:pt x="14834" y="3344"/>
                    <a:pt x="11217" y="1673"/>
                  </a:cubicBezTo>
                  <a:close/>
                </a:path>
              </a:pathLst>
            </a:custGeom>
            <a:solidFill>
              <a:srgbClr val="FFFFCC"/>
            </a:solid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endParaRPr sz="3734"/>
            </a:p>
          </p:txBody>
        </p:sp>
      </p:grpSp>
      <p:sp>
        <p:nvSpPr>
          <p:cNvPr id="34" name="Google Shape;2423;p70">
            <a:extLst>
              <a:ext uri="{FF2B5EF4-FFF2-40B4-BE49-F238E27FC236}">
                <a16:creationId xmlns:a16="http://schemas.microsoft.com/office/drawing/2014/main" id="{E168350E-E65A-4868-AA26-39807CFE4347}"/>
              </a:ext>
            </a:extLst>
          </p:cNvPr>
          <p:cNvSpPr txBox="1">
            <a:spLocks noGrp="1"/>
          </p:cNvSpPr>
          <p:nvPr>
            <p:ph type="title"/>
          </p:nvPr>
        </p:nvSpPr>
        <p:spPr>
          <a:xfrm>
            <a:off x="2278436" y="3576315"/>
            <a:ext cx="13830300" cy="1262700"/>
          </a:xfrm>
          <a:prstGeom prst="rect">
            <a:avLst/>
          </a:prstGeom>
        </p:spPr>
        <p:txBody>
          <a:bodyPr spcFirstLastPara="1" wrap="square" lIns="137138" tIns="137138" rIns="137138" bIns="137138" anchor="ctr" anchorCtr="0">
            <a:noAutofit/>
          </a:bodyPr>
          <a:lstStyle/>
          <a:p>
            <a:pPr>
              <a:buSzPct val="25000"/>
            </a:pPr>
            <a:r>
              <a:rPr lang="en-US" sz="24900" i="1" dirty="0">
                <a:solidFill>
                  <a:schemeClr val="tx1"/>
                </a:solidFill>
                <a:latin typeface="#9Slide07 SVNBeachwood Sans" pitchFamily="2" charset="0"/>
                <a:ea typeface="Cambria"/>
                <a:cs typeface="Cambria"/>
                <a:sym typeface="Cambria"/>
              </a:rPr>
              <a:t>LUYỆN NÓI</a:t>
            </a:r>
            <a:endParaRPr lang="en-US" sz="24900" b="1" i="1" dirty="0">
              <a:solidFill>
                <a:schemeClr val="tx1"/>
              </a:solidFill>
              <a:latin typeface="#9Slide07 SVNBeachwood Sans" pitchFamily="2" charset="0"/>
              <a:ea typeface="Cambria"/>
              <a:cs typeface="Cambria"/>
              <a:sym typeface="Cambria"/>
            </a:endParaRPr>
          </a:p>
        </p:txBody>
      </p:sp>
    </p:spTree>
    <p:extLst>
      <p:ext uri="{BB962C8B-B14F-4D97-AF65-F5344CB8AC3E}">
        <p14:creationId xmlns:p14="http://schemas.microsoft.com/office/powerpoint/2010/main" val="26829889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153"/>
        <p:cNvGrpSpPr/>
        <p:nvPr/>
      </p:nvGrpSpPr>
      <p:grpSpPr>
        <a:xfrm>
          <a:off x="0" y="0"/>
          <a:ext cx="0" cy="0"/>
          <a:chOff x="0" y="0"/>
          <a:chExt cx="0" cy="0"/>
        </a:xfrm>
      </p:grpSpPr>
      <p:sp>
        <p:nvSpPr>
          <p:cNvPr id="1155" name="Google Shape;1155;p56"/>
          <p:cNvSpPr/>
          <p:nvPr/>
        </p:nvSpPr>
        <p:spPr>
          <a:xfrm>
            <a:off x="-27802" y="1557032"/>
            <a:ext cx="17830799" cy="8032970"/>
          </a:xfrm>
          <a:custGeom>
            <a:avLst/>
            <a:gdLst/>
            <a:ahLst/>
            <a:cxnLst/>
            <a:rect l="l" t="t" r="r" b="b"/>
            <a:pathLst>
              <a:path w="19081" h="24216" extrusionOk="0">
                <a:moveTo>
                  <a:pt x="10782" y="1"/>
                </a:moveTo>
                <a:cubicBezTo>
                  <a:pt x="9663" y="1"/>
                  <a:pt x="8461" y="88"/>
                  <a:pt x="7205" y="217"/>
                </a:cubicBezTo>
                <a:cubicBezTo>
                  <a:pt x="5204" y="417"/>
                  <a:pt x="3136" y="1084"/>
                  <a:pt x="2168" y="3019"/>
                </a:cubicBezTo>
                <a:cubicBezTo>
                  <a:pt x="1234" y="4854"/>
                  <a:pt x="0" y="19598"/>
                  <a:pt x="2502" y="22133"/>
                </a:cubicBezTo>
                <a:cubicBezTo>
                  <a:pt x="3914" y="23561"/>
                  <a:pt x="7017" y="24216"/>
                  <a:pt x="10076" y="24216"/>
                </a:cubicBezTo>
                <a:cubicBezTo>
                  <a:pt x="13590" y="24216"/>
                  <a:pt x="17046" y="23351"/>
                  <a:pt x="17813" y="21799"/>
                </a:cubicBezTo>
                <a:cubicBezTo>
                  <a:pt x="19081" y="19231"/>
                  <a:pt x="18880" y="9223"/>
                  <a:pt x="18147" y="4887"/>
                </a:cubicBezTo>
                <a:cubicBezTo>
                  <a:pt x="17450" y="1018"/>
                  <a:pt x="14599" y="1"/>
                  <a:pt x="10782" y="1"/>
                </a:cubicBezTo>
                <a:close/>
              </a:path>
            </a:pathLst>
          </a:custGeom>
          <a:solidFill>
            <a:schemeClr val="lt2"/>
          </a:solid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endParaRPr sz="3734"/>
          </a:p>
        </p:txBody>
      </p:sp>
      <p:grpSp>
        <p:nvGrpSpPr>
          <p:cNvPr id="1171" name="Google Shape;1171;p56"/>
          <p:cNvGrpSpPr/>
          <p:nvPr/>
        </p:nvGrpSpPr>
        <p:grpSpPr>
          <a:xfrm rot="544829">
            <a:off x="16849574" y="7590683"/>
            <a:ext cx="645965" cy="652904"/>
            <a:chOff x="2079900" y="3077638"/>
            <a:chExt cx="367775" cy="382800"/>
          </a:xfrm>
        </p:grpSpPr>
        <p:sp>
          <p:nvSpPr>
            <p:cNvPr id="1172" name="Google Shape;1172;p56"/>
            <p:cNvSpPr/>
            <p:nvPr/>
          </p:nvSpPr>
          <p:spPr>
            <a:xfrm>
              <a:off x="2079900" y="3077638"/>
              <a:ext cx="367775" cy="382800"/>
            </a:xfrm>
            <a:custGeom>
              <a:avLst/>
              <a:gdLst/>
              <a:ahLst/>
              <a:cxnLst/>
              <a:rect l="l" t="t" r="r" b="b"/>
              <a:pathLst>
                <a:path w="14711" h="15312" extrusionOk="0">
                  <a:moveTo>
                    <a:pt x="7739" y="1"/>
                  </a:moveTo>
                  <a:cubicBezTo>
                    <a:pt x="7305" y="34"/>
                    <a:pt x="6838" y="267"/>
                    <a:pt x="6505" y="534"/>
                  </a:cubicBezTo>
                  <a:cubicBezTo>
                    <a:pt x="5704" y="1101"/>
                    <a:pt x="5137" y="2035"/>
                    <a:pt x="4670" y="2869"/>
                  </a:cubicBezTo>
                  <a:cubicBezTo>
                    <a:pt x="4537" y="3069"/>
                    <a:pt x="4403" y="3336"/>
                    <a:pt x="4270" y="3570"/>
                  </a:cubicBezTo>
                  <a:cubicBezTo>
                    <a:pt x="4003" y="3536"/>
                    <a:pt x="3669" y="3536"/>
                    <a:pt x="3369" y="3536"/>
                  </a:cubicBezTo>
                  <a:cubicBezTo>
                    <a:pt x="3036" y="3536"/>
                    <a:pt x="2702" y="3536"/>
                    <a:pt x="2402" y="3570"/>
                  </a:cubicBezTo>
                  <a:cubicBezTo>
                    <a:pt x="1901" y="3603"/>
                    <a:pt x="1501" y="3737"/>
                    <a:pt x="1168" y="3903"/>
                  </a:cubicBezTo>
                  <a:cubicBezTo>
                    <a:pt x="934" y="4003"/>
                    <a:pt x="767" y="4104"/>
                    <a:pt x="601" y="4270"/>
                  </a:cubicBezTo>
                  <a:cubicBezTo>
                    <a:pt x="434" y="4437"/>
                    <a:pt x="300" y="4671"/>
                    <a:pt x="167" y="4904"/>
                  </a:cubicBezTo>
                  <a:cubicBezTo>
                    <a:pt x="67" y="5071"/>
                    <a:pt x="0" y="5338"/>
                    <a:pt x="0" y="5571"/>
                  </a:cubicBezTo>
                  <a:cubicBezTo>
                    <a:pt x="0" y="5771"/>
                    <a:pt x="0" y="6038"/>
                    <a:pt x="33" y="6238"/>
                  </a:cubicBezTo>
                  <a:cubicBezTo>
                    <a:pt x="167" y="6705"/>
                    <a:pt x="367" y="7139"/>
                    <a:pt x="734" y="7573"/>
                  </a:cubicBezTo>
                  <a:cubicBezTo>
                    <a:pt x="1001" y="7906"/>
                    <a:pt x="1334" y="8240"/>
                    <a:pt x="1768" y="8607"/>
                  </a:cubicBezTo>
                  <a:cubicBezTo>
                    <a:pt x="1868" y="8673"/>
                    <a:pt x="1901" y="8707"/>
                    <a:pt x="2002" y="8774"/>
                  </a:cubicBezTo>
                  <a:lnTo>
                    <a:pt x="1735" y="9674"/>
                  </a:lnTo>
                  <a:cubicBezTo>
                    <a:pt x="1635" y="10175"/>
                    <a:pt x="1501" y="10675"/>
                    <a:pt x="1401" y="11175"/>
                  </a:cubicBezTo>
                  <a:cubicBezTo>
                    <a:pt x="1301" y="12143"/>
                    <a:pt x="1301" y="13243"/>
                    <a:pt x="2068" y="13911"/>
                  </a:cubicBezTo>
                  <a:cubicBezTo>
                    <a:pt x="2235" y="14044"/>
                    <a:pt x="2402" y="14177"/>
                    <a:pt x="2602" y="14211"/>
                  </a:cubicBezTo>
                  <a:cubicBezTo>
                    <a:pt x="2791" y="14258"/>
                    <a:pt x="2946" y="14305"/>
                    <a:pt x="3127" y="14305"/>
                  </a:cubicBezTo>
                  <a:cubicBezTo>
                    <a:pt x="3202" y="14305"/>
                    <a:pt x="3281" y="14297"/>
                    <a:pt x="3369" y="14277"/>
                  </a:cubicBezTo>
                  <a:cubicBezTo>
                    <a:pt x="3569" y="14277"/>
                    <a:pt x="3769" y="14244"/>
                    <a:pt x="4003" y="14177"/>
                  </a:cubicBezTo>
                  <a:cubicBezTo>
                    <a:pt x="4203" y="14111"/>
                    <a:pt x="4403" y="14011"/>
                    <a:pt x="4603" y="13911"/>
                  </a:cubicBezTo>
                  <a:cubicBezTo>
                    <a:pt x="5437" y="13510"/>
                    <a:pt x="6205" y="12843"/>
                    <a:pt x="6872" y="12176"/>
                  </a:cubicBezTo>
                  <a:cubicBezTo>
                    <a:pt x="6905" y="12243"/>
                    <a:pt x="6972" y="12276"/>
                    <a:pt x="6972" y="12376"/>
                  </a:cubicBezTo>
                  <a:cubicBezTo>
                    <a:pt x="7205" y="12843"/>
                    <a:pt x="7472" y="13277"/>
                    <a:pt x="7806" y="13710"/>
                  </a:cubicBezTo>
                  <a:cubicBezTo>
                    <a:pt x="8073" y="14111"/>
                    <a:pt x="8439" y="14511"/>
                    <a:pt x="8873" y="14778"/>
                  </a:cubicBezTo>
                  <a:cubicBezTo>
                    <a:pt x="9073" y="14911"/>
                    <a:pt x="9240" y="15045"/>
                    <a:pt x="9507" y="15111"/>
                  </a:cubicBezTo>
                  <a:lnTo>
                    <a:pt x="9874" y="15245"/>
                  </a:lnTo>
                  <a:cubicBezTo>
                    <a:pt x="10007" y="15312"/>
                    <a:pt x="10174" y="15312"/>
                    <a:pt x="10307" y="15312"/>
                  </a:cubicBezTo>
                  <a:cubicBezTo>
                    <a:pt x="10508" y="15312"/>
                    <a:pt x="10708" y="15245"/>
                    <a:pt x="10908" y="15178"/>
                  </a:cubicBezTo>
                  <a:cubicBezTo>
                    <a:pt x="11141" y="15078"/>
                    <a:pt x="11342" y="14911"/>
                    <a:pt x="11508" y="14744"/>
                  </a:cubicBezTo>
                  <a:cubicBezTo>
                    <a:pt x="11809" y="14478"/>
                    <a:pt x="12009" y="14077"/>
                    <a:pt x="12142" y="13710"/>
                  </a:cubicBezTo>
                  <a:cubicBezTo>
                    <a:pt x="12476" y="12810"/>
                    <a:pt x="12509" y="11776"/>
                    <a:pt x="12509" y="10842"/>
                  </a:cubicBezTo>
                  <a:cubicBezTo>
                    <a:pt x="12509" y="10508"/>
                    <a:pt x="12509" y="10175"/>
                    <a:pt x="12476" y="9841"/>
                  </a:cubicBezTo>
                  <a:cubicBezTo>
                    <a:pt x="12909" y="9574"/>
                    <a:pt x="13343" y="9307"/>
                    <a:pt x="13710" y="8974"/>
                  </a:cubicBezTo>
                  <a:cubicBezTo>
                    <a:pt x="13877" y="8840"/>
                    <a:pt x="14010" y="8673"/>
                    <a:pt x="14177" y="8507"/>
                  </a:cubicBezTo>
                  <a:cubicBezTo>
                    <a:pt x="14310" y="8340"/>
                    <a:pt x="14410" y="8140"/>
                    <a:pt x="14510" y="7973"/>
                  </a:cubicBezTo>
                  <a:cubicBezTo>
                    <a:pt x="14644" y="7706"/>
                    <a:pt x="14711" y="7239"/>
                    <a:pt x="14644" y="6839"/>
                  </a:cubicBezTo>
                  <a:cubicBezTo>
                    <a:pt x="14510" y="6138"/>
                    <a:pt x="13977" y="5571"/>
                    <a:pt x="12976" y="5171"/>
                  </a:cubicBezTo>
                  <a:cubicBezTo>
                    <a:pt x="12376" y="4904"/>
                    <a:pt x="11708" y="4737"/>
                    <a:pt x="11041" y="4637"/>
                  </a:cubicBezTo>
                  <a:cubicBezTo>
                    <a:pt x="11041" y="4537"/>
                    <a:pt x="11041" y="4404"/>
                    <a:pt x="11008" y="4337"/>
                  </a:cubicBezTo>
                  <a:cubicBezTo>
                    <a:pt x="10908" y="3803"/>
                    <a:pt x="10841" y="3303"/>
                    <a:pt x="10708" y="2736"/>
                  </a:cubicBezTo>
                  <a:cubicBezTo>
                    <a:pt x="10574" y="2236"/>
                    <a:pt x="10408" y="1735"/>
                    <a:pt x="10174" y="1335"/>
                  </a:cubicBezTo>
                  <a:cubicBezTo>
                    <a:pt x="10041" y="1135"/>
                    <a:pt x="9907" y="968"/>
                    <a:pt x="9807" y="801"/>
                  </a:cubicBezTo>
                  <a:cubicBezTo>
                    <a:pt x="9707" y="701"/>
                    <a:pt x="9640" y="634"/>
                    <a:pt x="9507" y="534"/>
                  </a:cubicBezTo>
                  <a:lnTo>
                    <a:pt x="9140" y="267"/>
                  </a:lnTo>
                  <a:cubicBezTo>
                    <a:pt x="8906" y="167"/>
                    <a:pt x="8673" y="67"/>
                    <a:pt x="8473" y="34"/>
                  </a:cubicBezTo>
                  <a:cubicBezTo>
                    <a:pt x="8339" y="1"/>
                    <a:pt x="8173" y="1"/>
                    <a:pt x="8039" y="1"/>
                  </a:cubicBezTo>
                  <a:close/>
                </a:path>
              </a:pathLst>
            </a:custGeom>
            <a:solidFill>
              <a:schemeClr val="accent2"/>
            </a:solid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endParaRPr sz="3734"/>
            </a:p>
          </p:txBody>
        </p:sp>
        <p:sp>
          <p:nvSpPr>
            <p:cNvPr id="1173" name="Google Shape;1173;p56"/>
            <p:cNvSpPr/>
            <p:nvPr/>
          </p:nvSpPr>
          <p:spPr>
            <a:xfrm>
              <a:off x="2219150" y="3095988"/>
              <a:ext cx="65900" cy="75075"/>
            </a:xfrm>
            <a:custGeom>
              <a:avLst/>
              <a:gdLst/>
              <a:ahLst/>
              <a:cxnLst/>
              <a:rect l="l" t="t" r="r" b="b"/>
              <a:pathLst>
                <a:path w="2636" h="3003" extrusionOk="0">
                  <a:moveTo>
                    <a:pt x="2402" y="0"/>
                  </a:moveTo>
                  <a:cubicBezTo>
                    <a:pt x="2336" y="0"/>
                    <a:pt x="2302" y="0"/>
                    <a:pt x="2269" y="67"/>
                  </a:cubicBezTo>
                  <a:cubicBezTo>
                    <a:pt x="1802" y="334"/>
                    <a:pt x="1335" y="668"/>
                    <a:pt x="1001" y="1068"/>
                  </a:cubicBezTo>
                  <a:cubicBezTo>
                    <a:pt x="635" y="1468"/>
                    <a:pt x="334" y="1935"/>
                    <a:pt x="101" y="2436"/>
                  </a:cubicBezTo>
                  <a:cubicBezTo>
                    <a:pt x="1" y="2636"/>
                    <a:pt x="67" y="2903"/>
                    <a:pt x="268" y="2969"/>
                  </a:cubicBezTo>
                  <a:cubicBezTo>
                    <a:pt x="334" y="3003"/>
                    <a:pt x="468" y="3003"/>
                    <a:pt x="568" y="3003"/>
                  </a:cubicBezTo>
                  <a:cubicBezTo>
                    <a:pt x="635" y="2969"/>
                    <a:pt x="768" y="2903"/>
                    <a:pt x="801" y="2802"/>
                  </a:cubicBezTo>
                  <a:cubicBezTo>
                    <a:pt x="1001" y="2269"/>
                    <a:pt x="1268" y="1768"/>
                    <a:pt x="1602" y="1301"/>
                  </a:cubicBezTo>
                  <a:cubicBezTo>
                    <a:pt x="1769" y="1068"/>
                    <a:pt x="1969" y="801"/>
                    <a:pt x="2236" y="601"/>
                  </a:cubicBezTo>
                  <a:cubicBezTo>
                    <a:pt x="2302" y="501"/>
                    <a:pt x="2436" y="467"/>
                    <a:pt x="2503" y="401"/>
                  </a:cubicBezTo>
                  <a:cubicBezTo>
                    <a:pt x="2603" y="334"/>
                    <a:pt x="2636" y="167"/>
                    <a:pt x="2569" y="101"/>
                  </a:cubicBezTo>
                  <a:cubicBezTo>
                    <a:pt x="2503" y="0"/>
                    <a:pt x="2436" y="0"/>
                    <a:pt x="2402" y="0"/>
                  </a:cubicBezTo>
                  <a:close/>
                </a:path>
              </a:pathLst>
            </a:custGeom>
            <a:solidFill>
              <a:srgbClr val="FFFFFF"/>
            </a:solid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endParaRPr sz="3734"/>
            </a:p>
          </p:txBody>
        </p:sp>
        <p:sp>
          <p:nvSpPr>
            <p:cNvPr id="1174" name="Google Shape;1174;p56"/>
            <p:cNvSpPr/>
            <p:nvPr/>
          </p:nvSpPr>
          <p:spPr>
            <a:xfrm>
              <a:off x="2105750" y="3184388"/>
              <a:ext cx="65900" cy="39225"/>
            </a:xfrm>
            <a:custGeom>
              <a:avLst/>
              <a:gdLst/>
              <a:ahLst/>
              <a:cxnLst/>
              <a:rect l="l" t="t" r="r" b="b"/>
              <a:pathLst>
                <a:path w="2636" h="1569" extrusionOk="0">
                  <a:moveTo>
                    <a:pt x="2002" y="0"/>
                  </a:moveTo>
                  <a:cubicBezTo>
                    <a:pt x="1701" y="0"/>
                    <a:pt x="1435" y="67"/>
                    <a:pt x="1134" y="167"/>
                  </a:cubicBezTo>
                  <a:cubicBezTo>
                    <a:pt x="701" y="334"/>
                    <a:pt x="334" y="634"/>
                    <a:pt x="100" y="968"/>
                  </a:cubicBezTo>
                  <a:cubicBezTo>
                    <a:pt x="34" y="1068"/>
                    <a:pt x="0" y="1134"/>
                    <a:pt x="0" y="1235"/>
                  </a:cubicBezTo>
                  <a:cubicBezTo>
                    <a:pt x="0" y="1301"/>
                    <a:pt x="34" y="1401"/>
                    <a:pt x="134" y="1468"/>
                  </a:cubicBezTo>
                  <a:cubicBezTo>
                    <a:pt x="200" y="1568"/>
                    <a:pt x="300" y="1568"/>
                    <a:pt x="367" y="1568"/>
                  </a:cubicBezTo>
                  <a:cubicBezTo>
                    <a:pt x="501" y="1568"/>
                    <a:pt x="634" y="1468"/>
                    <a:pt x="667" y="1335"/>
                  </a:cubicBezTo>
                  <a:cubicBezTo>
                    <a:pt x="701" y="1301"/>
                    <a:pt x="701" y="1268"/>
                    <a:pt x="767" y="1235"/>
                  </a:cubicBezTo>
                  <a:cubicBezTo>
                    <a:pt x="834" y="1101"/>
                    <a:pt x="968" y="1001"/>
                    <a:pt x="1034" y="901"/>
                  </a:cubicBezTo>
                  <a:cubicBezTo>
                    <a:pt x="1168" y="801"/>
                    <a:pt x="1301" y="667"/>
                    <a:pt x="1468" y="634"/>
                  </a:cubicBezTo>
                  <a:cubicBezTo>
                    <a:pt x="1601" y="601"/>
                    <a:pt x="1668" y="567"/>
                    <a:pt x="1801" y="501"/>
                  </a:cubicBezTo>
                  <a:cubicBezTo>
                    <a:pt x="1890" y="501"/>
                    <a:pt x="1965" y="486"/>
                    <a:pt x="2044" y="486"/>
                  </a:cubicBezTo>
                  <a:cubicBezTo>
                    <a:pt x="2083" y="486"/>
                    <a:pt x="2124" y="490"/>
                    <a:pt x="2168" y="501"/>
                  </a:cubicBezTo>
                  <a:lnTo>
                    <a:pt x="2268" y="501"/>
                  </a:lnTo>
                  <a:cubicBezTo>
                    <a:pt x="2369" y="501"/>
                    <a:pt x="2535" y="467"/>
                    <a:pt x="2535" y="301"/>
                  </a:cubicBezTo>
                  <a:cubicBezTo>
                    <a:pt x="2635" y="234"/>
                    <a:pt x="2535" y="67"/>
                    <a:pt x="2369" y="67"/>
                  </a:cubicBezTo>
                  <a:cubicBezTo>
                    <a:pt x="2268" y="67"/>
                    <a:pt x="2135" y="0"/>
                    <a:pt x="2002" y="0"/>
                  </a:cubicBezTo>
                  <a:close/>
                </a:path>
              </a:pathLst>
            </a:custGeom>
            <a:solidFill>
              <a:srgbClr val="FFFFFF"/>
            </a:solid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endParaRPr sz="3734"/>
            </a:p>
          </p:txBody>
        </p:sp>
        <p:sp>
          <p:nvSpPr>
            <p:cNvPr id="1175" name="Google Shape;1175;p56"/>
            <p:cNvSpPr/>
            <p:nvPr/>
          </p:nvSpPr>
          <p:spPr>
            <a:xfrm>
              <a:off x="2130750" y="3327813"/>
              <a:ext cx="28400" cy="75925"/>
            </a:xfrm>
            <a:custGeom>
              <a:avLst/>
              <a:gdLst/>
              <a:ahLst/>
              <a:cxnLst/>
              <a:rect l="l" t="t" r="r" b="b"/>
              <a:pathLst>
                <a:path w="1136" h="3037" extrusionOk="0">
                  <a:moveTo>
                    <a:pt x="935" y="1"/>
                  </a:moveTo>
                  <a:cubicBezTo>
                    <a:pt x="835" y="1"/>
                    <a:pt x="768" y="34"/>
                    <a:pt x="701" y="101"/>
                  </a:cubicBezTo>
                  <a:cubicBezTo>
                    <a:pt x="468" y="501"/>
                    <a:pt x="301" y="901"/>
                    <a:pt x="134" y="1368"/>
                  </a:cubicBezTo>
                  <a:cubicBezTo>
                    <a:pt x="1" y="1835"/>
                    <a:pt x="1" y="2269"/>
                    <a:pt x="168" y="2736"/>
                  </a:cubicBezTo>
                  <a:cubicBezTo>
                    <a:pt x="201" y="2869"/>
                    <a:pt x="234" y="2970"/>
                    <a:pt x="368" y="3003"/>
                  </a:cubicBezTo>
                  <a:cubicBezTo>
                    <a:pt x="468" y="3036"/>
                    <a:pt x="568" y="3036"/>
                    <a:pt x="701" y="3036"/>
                  </a:cubicBezTo>
                  <a:cubicBezTo>
                    <a:pt x="968" y="2970"/>
                    <a:pt x="1068" y="2669"/>
                    <a:pt x="902" y="2402"/>
                  </a:cubicBezTo>
                  <a:cubicBezTo>
                    <a:pt x="868" y="2369"/>
                    <a:pt x="835" y="2302"/>
                    <a:pt x="835" y="2236"/>
                  </a:cubicBezTo>
                  <a:cubicBezTo>
                    <a:pt x="801" y="2136"/>
                    <a:pt x="735" y="2036"/>
                    <a:pt x="735" y="1902"/>
                  </a:cubicBezTo>
                  <a:cubicBezTo>
                    <a:pt x="701" y="1735"/>
                    <a:pt x="701" y="1569"/>
                    <a:pt x="701" y="1402"/>
                  </a:cubicBezTo>
                  <a:cubicBezTo>
                    <a:pt x="735" y="1202"/>
                    <a:pt x="801" y="1035"/>
                    <a:pt x="835" y="868"/>
                  </a:cubicBezTo>
                  <a:lnTo>
                    <a:pt x="1068" y="368"/>
                  </a:lnTo>
                  <a:cubicBezTo>
                    <a:pt x="1135" y="234"/>
                    <a:pt x="1102" y="101"/>
                    <a:pt x="1002" y="34"/>
                  </a:cubicBezTo>
                  <a:cubicBezTo>
                    <a:pt x="968" y="34"/>
                    <a:pt x="968" y="1"/>
                    <a:pt x="935" y="1"/>
                  </a:cubicBezTo>
                  <a:close/>
                </a:path>
              </a:pathLst>
            </a:custGeom>
            <a:solidFill>
              <a:srgbClr val="FFFFFF"/>
            </a:solid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endParaRPr sz="3734"/>
            </a:p>
          </p:txBody>
        </p:sp>
      </p:grpSp>
      <p:grpSp>
        <p:nvGrpSpPr>
          <p:cNvPr id="1176" name="Google Shape;1176;p56"/>
          <p:cNvGrpSpPr/>
          <p:nvPr/>
        </p:nvGrpSpPr>
        <p:grpSpPr>
          <a:xfrm rot="1765296" flipH="1">
            <a:off x="3981425" y="1835182"/>
            <a:ext cx="1323542" cy="1361537"/>
            <a:chOff x="2510200" y="3361463"/>
            <a:chExt cx="488700" cy="510950"/>
          </a:xfrm>
        </p:grpSpPr>
        <p:sp>
          <p:nvSpPr>
            <p:cNvPr id="1177" name="Google Shape;1177;p56"/>
            <p:cNvSpPr/>
            <p:nvPr/>
          </p:nvSpPr>
          <p:spPr>
            <a:xfrm>
              <a:off x="2696175" y="3569838"/>
              <a:ext cx="95925" cy="92400"/>
            </a:xfrm>
            <a:custGeom>
              <a:avLst/>
              <a:gdLst/>
              <a:ahLst/>
              <a:cxnLst/>
              <a:rect l="l" t="t" r="r" b="b"/>
              <a:pathLst>
                <a:path w="3837" h="3696" extrusionOk="0">
                  <a:moveTo>
                    <a:pt x="1933" y="1"/>
                  </a:moveTo>
                  <a:cubicBezTo>
                    <a:pt x="1676" y="1"/>
                    <a:pt x="1415" y="53"/>
                    <a:pt x="1168" y="160"/>
                  </a:cubicBezTo>
                  <a:cubicBezTo>
                    <a:pt x="400" y="494"/>
                    <a:pt x="0" y="1228"/>
                    <a:pt x="67" y="2028"/>
                  </a:cubicBezTo>
                  <a:cubicBezTo>
                    <a:pt x="67" y="2228"/>
                    <a:pt x="167" y="2462"/>
                    <a:pt x="234" y="2595"/>
                  </a:cubicBezTo>
                  <a:cubicBezTo>
                    <a:pt x="534" y="3296"/>
                    <a:pt x="1201" y="3696"/>
                    <a:pt x="1935" y="3696"/>
                  </a:cubicBezTo>
                  <a:cubicBezTo>
                    <a:pt x="2202" y="3696"/>
                    <a:pt x="2435" y="3663"/>
                    <a:pt x="2702" y="3529"/>
                  </a:cubicBezTo>
                  <a:cubicBezTo>
                    <a:pt x="3169" y="3329"/>
                    <a:pt x="3503" y="2995"/>
                    <a:pt x="3669" y="2495"/>
                  </a:cubicBezTo>
                  <a:cubicBezTo>
                    <a:pt x="3836" y="2061"/>
                    <a:pt x="3836" y="1561"/>
                    <a:pt x="3603" y="1127"/>
                  </a:cubicBezTo>
                  <a:cubicBezTo>
                    <a:pt x="3536" y="961"/>
                    <a:pt x="3436" y="827"/>
                    <a:pt x="3336" y="660"/>
                  </a:cubicBezTo>
                  <a:cubicBezTo>
                    <a:pt x="2997" y="231"/>
                    <a:pt x="2474" y="1"/>
                    <a:pt x="1933" y="1"/>
                  </a:cubicBezTo>
                  <a:close/>
                </a:path>
              </a:pathLst>
            </a:custGeom>
            <a:solidFill>
              <a:schemeClr val="lt1"/>
            </a:solid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endParaRPr sz="3734"/>
            </a:p>
          </p:txBody>
        </p:sp>
        <p:sp>
          <p:nvSpPr>
            <p:cNvPr id="1178" name="Google Shape;1178;p56"/>
            <p:cNvSpPr/>
            <p:nvPr/>
          </p:nvSpPr>
          <p:spPr>
            <a:xfrm>
              <a:off x="2630275" y="3361463"/>
              <a:ext cx="229375" cy="510950"/>
            </a:xfrm>
            <a:custGeom>
              <a:avLst/>
              <a:gdLst/>
              <a:ahLst/>
              <a:cxnLst/>
              <a:rect l="l" t="t" r="r" b="b"/>
              <a:pathLst>
                <a:path w="9175" h="20438" extrusionOk="0">
                  <a:moveTo>
                    <a:pt x="7239" y="489"/>
                  </a:moveTo>
                  <a:cubicBezTo>
                    <a:pt x="7339" y="489"/>
                    <a:pt x="7406" y="523"/>
                    <a:pt x="7506" y="556"/>
                  </a:cubicBezTo>
                  <a:cubicBezTo>
                    <a:pt x="7540" y="556"/>
                    <a:pt x="7573" y="623"/>
                    <a:pt x="7640" y="656"/>
                  </a:cubicBezTo>
                  <a:cubicBezTo>
                    <a:pt x="7673" y="690"/>
                    <a:pt x="7706" y="690"/>
                    <a:pt x="7706" y="723"/>
                  </a:cubicBezTo>
                  <a:lnTo>
                    <a:pt x="7973" y="990"/>
                  </a:lnTo>
                  <a:cubicBezTo>
                    <a:pt x="8073" y="1190"/>
                    <a:pt x="8207" y="1357"/>
                    <a:pt x="8307" y="1557"/>
                  </a:cubicBezTo>
                  <a:cubicBezTo>
                    <a:pt x="8474" y="2057"/>
                    <a:pt x="8574" y="2591"/>
                    <a:pt x="8640" y="3158"/>
                  </a:cubicBezTo>
                  <a:lnTo>
                    <a:pt x="8640" y="3058"/>
                  </a:lnTo>
                  <a:cubicBezTo>
                    <a:pt x="8707" y="3825"/>
                    <a:pt x="8707" y="4559"/>
                    <a:pt x="8674" y="5326"/>
                  </a:cubicBezTo>
                  <a:cubicBezTo>
                    <a:pt x="8640" y="6093"/>
                    <a:pt x="8540" y="6927"/>
                    <a:pt x="8373" y="7728"/>
                  </a:cubicBezTo>
                  <a:lnTo>
                    <a:pt x="8373" y="7695"/>
                  </a:lnTo>
                  <a:cubicBezTo>
                    <a:pt x="8173" y="8995"/>
                    <a:pt x="7873" y="10230"/>
                    <a:pt x="7506" y="11497"/>
                  </a:cubicBezTo>
                  <a:cubicBezTo>
                    <a:pt x="7139" y="12732"/>
                    <a:pt x="6672" y="13932"/>
                    <a:pt x="6139" y="15133"/>
                  </a:cubicBezTo>
                  <a:cubicBezTo>
                    <a:pt x="5571" y="16334"/>
                    <a:pt x="4904" y="17502"/>
                    <a:pt x="4070" y="18536"/>
                  </a:cubicBezTo>
                  <a:cubicBezTo>
                    <a:pt x="3737" y="18903"/>
                    <a:pt x="3403" y="19303"/>
                    <a:pt x="3036" y="19570"/>
                  </a:cubicBezTo>
                  <a:cubicBezTo>
                    <a:pt x="2870" y="19703"/>
                    <a:pt x="2703" y="19770"/>
                    <a:pt x="2503" y="19870"/>
                  </a:cubicBezTo>
                  <a:cubicBezTo>
                    <a:pt x="2369" y="19903"/>
                    <a:pt x="2236" y="19937"/>
                    <a:pt x="2136" y="19937"/>
                  </a:cubicBezTo>
                  <a:lnTo>
                    <a:pt x="1869" y="19937"/>
                  </a:lnTo>
                  <a:cubicBezTo>
                    <a:pt x="1802" y="19937"/>
                    <a:pt x="1702" y="19903"/>
                    <a:pt x="1669" y="19870"/>
                  </a:cubicBezTo>
                  <a:cubicBezTo>
                    <a:pt x="1569" y="19837"/>
                    <a:pt x="1502" y="19770"/>
                    <a:pt x="1469" y="19737"/>
                  </a:cubicBezTo>
                  <a:cubicBezTo>
                    <a:pt x="1368" y="19670"/>
                    <a:pt x="1302" y="19570"/>
                    <a:pt x="1202" y="19436"/>
                  </a:cubicBezTo>
                  <a:cubicBezTo>
                    <a:pt x="1068" y="19303"/>
                    <a:pt x="1002" y="19069"/>
                    <a:pt x="901" y="18903"/>
                  </a:cubicBezTo>
                  <a:cubicBezTo>
                    <a:pt x="868" y="18869"/>
                    <a:pt x="868" y="18769"/>
                    <a:pt x="835" y="18736"/>
                  </a:cubicBezTo>
                  <a:cubicBezTo>
                    <a:pt x="668" y="18269"/>
                    <a:pt x="568" y="17768"/>
                    <a:pt x="535" y="17268"/>
                  </a:cubicBezTo>
                  <a:lnTo>
                    <a:pt x="535" y="17368"/>
                  </a:lnTo>
                  <a:cubicBezTo>
                    <a:pt x="468" y="16568"/>
                    <a:pt x="468" y="15834"/>
                    <a:pt x="501" y="15033"/>
                  </a:cubicBezTo>
                  <a:lnTo>
                    <a:pt x="501" y="14766"/>
                  </a:lnTo>
                  <a:lnTo>
                    <a:pt x="501" y="14733"/>
                  </a:lnTo>
                  <a:cubicBezTo>
                    <a:pt x="535" y="14032"/>
                    <a:pt x="635" y="13365"/>
                    <a:pt x="735" y="12665"/>
                  </a:cubicBezTo>
                  <a:lnTo>
                    <a:pt x="735" y="12598"/>
                  </a:lnTo>
                  <a:cubicBezTo>
                    <a:pt x="901" y="11664"/>
                    <a:pt x="1135" y="10730"/>
                    <a:pt x="1368" y="9763"/>
                  </a:cubicBezTo>
                  <a:cubicBezTo>
                    <a:pt x="1368" y="9729"/>
                    <a:pt x="1368" y="9696"/>
                    <a:pt x="1402" y="9663"/>
                  </a:cubicBezTo>
                  <a:lnTo>
                    <a:pt x="1469" y="9563"/>
                  </a:lnTo>
                  <a:lnTo>
                    <a:pt x="1469" y="9529"/>
                  </a:lnTo>
                  <a:lnTo>
                    <a:pt x="1502" y="9429"/>
                  </a:lnTo>
                  <a:lnTo>
                    <a:pt x="1502" y="9396"/>
                  </a:lnTo>
                  <a:cubicBezTo>
                    <a:pt x="1502" y="9362"/>
                    <a:pt x="1502" y="9362"/>
                    <a:pt x="1535" y="9329"/>
                  </a:cubicBezTo>
                  <a:lnTo>
                    <a:pt x="1535" y="9262"/>
                  </a:lnTo>
                  <a:lnTo>
                    <a:pt x="1535" y="9229"/>
                  </a:lnTo>
                  <a:lnTo>
                    <a:pt x="1535" y="9196"/>
                  </a:lnTo>
                  <a:lnTo>
                    <a:pt x="1535" y="9162"/>
                  </a:lnTo>
                  <a:lnTo>
                    <a:pt x="1535" y="9062"/>
                  </a:lnTo>
                  <a:lnTo>
                    <a:pt x="1535" y="9029"/>
                  </a:lnTo>
                  <a:lnTo>
                    <a:pt x="1535" y="8929"/>
                  </a:lnTo>
                  <a:lnTo>
                    <a:pt x="1535" y="8895"/>
                  </a:lnTo>
                  <a:lnTo>
                    <a:pt x="1535" y="8862"/>
                  </a:lnTo>
                  <a:cubicBezTo>
                    <a:pt x="1535" y="8829"/>
                    <a:pt x="1535" y="8829"/>
                    <a:pt x="1569" y="8762"/>
                  </a:cubicBezTo>
                  <a:cubicBezTo>
                    <a:pt x="1702" y="8362"/>
                    <a:pt x="1835" y="7928"/>
                    <a:pt x="2002" y="7528"/>
                  </a:cubicBezTo>
                  <a:cubicBezTo>
                    <a:pt x="2002" y="7494"/>
                    <a:pt x="2036" y="7428"/>
                    <a:pt x="2036" y="7428"/>
                  </a:cubicBezTo>
                  <a:lnTo>
                    <a:pt x="2069" y="7394"/>
                  </a:lnTo>
                  <a:lnTo>
                    <a:pt x="2069" y="7361"/>
                  </a:lnTo>
                  <a:cubicBezTo>
                    <a:pt x="2336" y="6694"/>
                    <a:pt x="2636" y="5993"/>
                    <a:pt x="2903" y="5360"/>
                  </a:cubicBezTo>
                  <a:cubicBezTo>
                    <a:pt x="3470" y="4159"/>
                    <a:pt x="4137" y="2991"/>
                    <a:pt x="4971" y="1990"/>
                  </a:cubicBezTo>
                  <a:cubicBezTo>
                    <a:pt x="5305" y="1590"/>
                    <a:pt x="5638" y="1257"/>
                    <a:pt x="6005" y="990"/>
                  </a:cubicBezTo>
                  <a:cubicBezTo>
                    <a:pt x="6139" y="890"/>
                    <a:pt x="6239" y="823"/>
                    <a:pt x="6372" y="756"/>
                  </a:cubicBezTo>
                  <a:lnTo>
                    <a:pt x="6505" y="756"/>
                  </a:lnTo>
                  <a:cubicBezTo>
                    <a:pt x="6539" y="756"/>
                    <a:pt x="6572" y="723"/>
                    <a:pt x="6639" y="723"/>
                  </a:cubicBezTo>
                  <a:lnTo>
                    <a:pt x="6672" y="723"/>
                  </a:lnTo>
                  <a:cubicBezTo>
                    <a:pt x="6706" y="723"/>
                    <a:pt x="6806" y="690"/>
                    <a:pt x="6839" y="690"/>
                  </a:cubicBezTo>
                  <a:lnTo>
                    <a:pt x="6872" y="690"/>
                  </a:lnTo>
                  <a:cubicBezTo>
                    <a:pt x="7073" y="489"/>
                    <a:pt x="7173" y="489"/>
                    <a:pt x="7239" y="489"/>
                  </a:cubicBezTo>
                  <a:close/>
                  <a:moveTo>
                    <a:pt x="6953" y="0"/>
                  </a:moveTo>
                  <a:cubicBezTo>
                    <a:pt x="6928" y="0"/>
                    <a:pt x="6900" y="9"/>
                    <a:pt x="6872" y="22"/>
                  </a:cubicBezTo>
                  <a:cubicBezTo>
                    <a:pt x="6839" y="22"/>
                    <a:pt x="6739" y="22"/>
                    <a:pt x="6706" y="56"/>
                  </a:cubicBezTo>
                  <a:cubicBezTo>
                    <a:pt x="6572" y="122"/>
                    <a:pt x="6505" y="156"/>
                    <a:pt x="6372" y="189"/>
                  </a:cubicBezTo>
                  <a:cubicBezTo>
                    <a:pt x="6305" y="223"/>
                    <a:pt x="6205" y="289"/>
                    <a:pt x="6172" y="323"/>
                  </a:cubicBezTo>
                  <a:cubicBezTo>
                    <a:pt x="5905" y="489"/>
                    <a:pt x="5672" y="656"/>
                    <a:pt x="5405" y="856"/>
                  </a:cubicBezTo>
                  <a:lnTo>
                    <a:pt x="5238" y="1023"/>
                  </a:lnTo>
                  <a:lnTo>
                    <a:pt x="5205" y="1056"/>
                  </a:lnTo>
                  <a:cubicBezTo>
                    <a:pt x="5004" y="1290"/>
                    <a:pt x="4838" y="1457"/>
                    <a:pt x="4671" y="1657"/>
                  </a:cubicBezTo>
                  <a:cubicBezTo>
                    <a:pt x="4604" y="1690"/>
                    <a:pt x="4571" y="1724"/>
                    <a:pt x="4571" y="1790"/>
                  </a:cubicBezTo>
                  <a:cubicBezTo>
                    <a:pt x="4371" y="2024"/>
                    <a:pt x="4204" y="2291"/>
                    <a:pt x="4004" y="2558"/>
                  </a:cubicBezTo>
                  <a:cubicBezTo>
                    <a:pt x="3737" y="2924"/>
                    <a:pt x="3503" y="3358"/>
                    <a:pt x="3270" y="3758"/>
                  </a:cubicBezTo>
                  <a:cubicBezTo>
                    <a:pt x="3170" y="3992"/>
                    <a:pt x="3070" y="4192"/>
                    <a:pt x="2936" y="4392"/>
                  </a:cubicBezTo>
                  <a:cubicBezTo>
                    <a:pt x="2536" y="5193"/>
                    <a:pt x="2202" y="6027"/>
                    <a:pt x="1869" y="6861"/>
                  </a:cubicBezTo>
                  <a:cubicBezTo>
                    <a:pt x="1569" y="7594"/>
                    <a:pt x="1335" y="8362"/>
                    <a:pt x="1102" y="9096"/>
                  </a:cubicBezTo>
                  <a:cubicBezTo>
                    <a:pt x="1102" y="9162"/>
                    <a:pt x="1102" y="9162"/>
                    <a:pt x="1068" y="9196"/>
                  </a:cubicBezTo>
                  <a:lnTo>
                    <a:pt x="1068" y="9262"/>
                  </a:lnTo>
                  <a:cubicBezTo>
                    <a:pt x="668" y="10763"/>
                    <a:pt x="334" y="12265"/>
                    <a:pt x="168" y="13832"/>
                  </a:cubicBezTo>
                  <a:cubicBezTo>
                    <a:pt x="168" y="13899"/>
                    <a:pt x="168" y="13932"/>
                    <a:pt x="101" y="14032"/>
                  </a:cubicBezTo>
                  <a:cubicBezTo>
                    <a:pt x="34" y="14866"/>
                    <a:pt x="1" y="15700"/>
                    <a:pt x="1" y="16501"/>
                  </a:cubicBezTo>
                  <a:cubicBezTo>
                    <a:pt x="1" y="16901"/>
                    <a:pt x="34" y="17268"/>
                    <a:pt x="68" y="17702"/>
                  </a:cubicBezTo>
                  <a:cubicBezTo>
                    <a:pt x="101" y="18069"/>
                    <a:pt x="201" y="18436"/>
                    <a:pt x="334" y="18836"/>
                  </a:cubicBezTo>
                  <a:lnTo>
                    <a:pt x="334" y="18869"/>
                  </a:lnTo>
                  <a:lnTo>
                    <a:pt x="334" y="18903"/>
                  </a:lnTo>
                  <a:cubicBezTo>
                    <a:pt x="401" y="19169"/>
                    <a:pt x="535" y="19403"/>
                    <a:pt x="668" y="19603"/>
                  </a:cubicBezTo>
                  <a:cubicBezTo>
                    <a:pt x="768" y="19837"/>
                    <a:pt x="1002" y="20037"/>
                    <a:pt x="1202" y="20204"/>
                  </a:cubicBezTo>
                  <a:cubicBezTo>
                    <a:pt x="1268" y="20270"/>
                    <a:pt x="1402" y="20337"/>
                    <a:pt x="1502" y="20370"/>
                  </a:cubicBezTo>
                  <a:cubicBezTo>
                    <a:pt x="1602" y="20404"/>
                    <a:pt x="1702" y="20437"/>
                    <a:pt x="1835" y="20437"/>
                  </a:cubicBezTo>
                  <a:lnTo>
                    <a:pt x="2169" y="20437"/>
                  </a:lnTo>
                  <a:cubicBezTo>
                    <a:pt x="2302" y="20437"/>
                    <a:pt x="2436" y="20404"/>
                    <a:pt x="2569" y="20370"/>
                  </a:cubicBezTo>
                  <a:cubicBezTo>
                    <a:pt x="2836" y="20270"/>
                    <a:pt x="3070" y="20170"/>
                    <a:pt x="3270" y="20003"/>
                  </a:cubicBezTo>
                  <a:cubicBezTo>
                    <a:pt x="3570" y="19770"/>
                    <a:pt x="3870" y="19536"/>
                    <a:pt x="4104" y="19236"/>
                  </a:cubicBezTo>
                  <a:cubicBezTo>
                    <a:pt x="4604" y="18736"/>
                    <a:pt x="5004" y="18169"/>
                    <a:pt x="5371" y="17535"/>
                  </a:cubicBezTo>
                  <a:cubicBezTo>
                    <a:pt x="5738" y="16901"/>
                    <a:pt x="6072" y="16267"/>
                    <a:pt x="6405" y="15600"/>
                  </a:cubicBezTo>
                  <a:cubicBezTo>
                    <a:pt x="6706" y="14933"/>
                    <a:pt x="7006" y="14333"/>
                    <a:pt x="7239" y="13599"/>
                  </a:cubicBezTo>
                  <a:cubicBezTo>
                    <a:pt x="7773" y="12231"/>
                    <a:pt x="8207" y="10763"/>
                    <a:pt x="8540" y="9362"/>
                  </a:cubicBezTo>
                  <a:cubicBezTo>
                    <a:pt x="8874" y="7895"/>
                    <a:pt x="9074" y="6427"/>
                    <a:pt x="9107" y="4993"/>
                  </a:cubicBezTo>
                  <a:cubicBezTo>
                    <a:pt x="9174" y="4259"/>
                    <a:pt x="9107" y="3558"/>
                    <a:pt x="9041" y="2858"/>
                  </a:cubicBezTo>
                  <a:cubicBezTo>
                    <a:pt x="8974" y="2191"/>
                    <a:pt x="8807" y="1523"/>
                    <a:pt x="8440" y="923"/>
                  </a:cubicBezTo>
                  <a:cubicBezTo>
                    <a:pt x="8340" y="723"/>
                    <a:pt x="8173" y="523"/>
                    <a:pt x="7973" y="389"/>
                  </a:cubicBezTo>
                  <a:lnTo>
                    <a:pt x="7906" y="356"/>
                  </a:lnTo>
                  <a:cubicBezTo>
                    <a:pt x="7873" y="356"/>
                    <a:pt x="7873" y="323"/>
                    <a:pt x="7840" y="323"/>
                  </a:cubicBezTo>
                  <a:cubicBezTo>
                    <a:pt x="7740" y="223"/>
                    <a:pt x="7640" y="189"/>
                    <a:pt x="7506" y="156"/>
                  </a:cubicBezTo>
                  <a:cubicBezTo>
                    <a:pt x="7473" y="156"/>
                    <a:pt x="7406" y="89"/>
                    <a:pt x="7373" y="89"/>
                  </a:cubicBezTo>
                  <a:cubicBezTo>
                    <a:pt x="7306" y="89"/>
                    <a:pt x="7239" y="56"/>
                    <a:pt x="7173" y="56"/>
                  </a:cubicBezTo>
                  <a:lnTo>
                    <a:pt x="7039" y="56"/>
                  </a:lnTo>
                  <a:cubicBezTo>
                    <a:pt x="7020" y="17"/>
                    <a:pt x="6989" y="0"/>
                    <a:pt x="6953" y="0"/>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endParaRPr sz="3734"/>
            </a:p>
          </p:txBody>
        </p:sp>
        <p:sp>
          <p:nvSpPr>
            <p:cNvPr id="1179" name="Google Shape;1179;p56"/>
            <p:cNvSpPr/>
            <p:nvPr/>
          </p:nvSpPr>
          <p:spPr>
            <a:xfrm>
              <a:off x="2546900" y="3408713"/>
              <a:ext cx="385300" cy="408650"/>
            </a:xfrm>
            <a:custGeom>
              <a:avLst/>
              <a:gdLst/>
              <a:ahLst/>
              <a:cxnLst/>
              <a:rect l="l" t="t" r="r" b="b"/>
              <a:pathLst>
                <a:path w="15412" h="16346" extrusionOk="0">
                  <a:moveTo>
                    <a:pt x="11708" y="15378"/>
                  </a:moveTo>
                  <a:lnTo>
                    <a:pt x="11708" y="15378"/>
                  </a:lnTo>
                  <a:cubicBezTo>
                    <a:pt x="11714" y="15381"/>
                    <a:pt x="11720" y="15384"/>
                    <a:pt x="11725" y="15386"/>
                  </a:cubicBezTo>
                  <a:lnTo>
                    <a:pt x="11725" y="15386"/>
                  </a:lnTo>
                  <a:cubicBezTo>
                    <a:pt x="11717" y="15378"/>
                    <a:pt x="11708" y="15378"/>
                    <a:pt x="11708" y="15378"/>
                  </a:cubicBezTo>
                  <a:close/>
                  <a:moveTo>
                    <a:pt x="13959" y="15882"/>
                  </a:moveTo>
                  <a:cubicBezTo>
                    <a:pt x="13940" y="15882"/>
                    <a:pt x="13910" y="15912"/>
                    <a:pt x="13910" y="15912"/>
                  </a:cubicBezTo>
                  <a:lnTo>
                    <a:pt x="13977" y="15912"/>
                  </a:lnTo>
                  <a:cubicBezTo>
                    <a:pt x="13977" y="15890"/>
                    <a:pt x="13969" y="15882"/>
                    <a:pt x="13959" y="15882"/>
                  </a:cubicBezTo>
                  <a:close/>
                  <a:moveTo>
                    <a:pt x="1568" y="601"/>
                  </a:moveTo>
                  <a:cubicBezTo>
                    <a:pt x="1801" y="601"/>
                    <a:pt x="2035" y="601"/>
                    <a:pt x="2235" y="634"/>
                  </a:cubicBezTo>
                  <a:cubicBezTo>
                    <a:pt x="2777" y="730"/>
                    <a:pt x="3258" y="917"/>
                    <a:pt x="3736" y="1137"/>
                  </a:cubicBezTo>
                  <a:lnTo>
                    <a:pt x="3736" y="1137"/>
                  </a:lnTo>
                  <a:cubicBezTo>
                    <a:pt x="3736" y="1136"/>
                    <a:pt x="3736" y="1135"/>
                    <a:pt x="3736" y="1135"/>
                  </a:cubicBezTo>
                  <a:lnTo>
                    <a:pt x="3736" y="1135"/>
                  </a:lnTo>
                  <a:cubicBezTo>
                    <a:pt x="3757" y="1145"/>
                    <a:pt x="3779" y="1156"/>
                    <a:pt x="3800" y="1166"/>
                  </a:cubicBezTo>
                  <a:lnTo>
                    <a:pt x="3800" y="1166"/>
                  </a:lnTo>
                  <a:cubicBezTo>
                    <a:pt x="3779" y="1157"/>
                    <a:pt x="3757" y="1147"/>
                    <a:pt x="3736" y="1137"/>
                  </a:cubicBezTo>
                  <a:lnTo>
                    <a:pt x="3736" y="1137"/>
                  </a:lnTo>
                  <a:cubicBezTo>
                    <a:pt x="3739" y="1167"/>
                    <a:pt x="3798" y="1168"/>
                    <a:pt x="3803" y="1168"/>
                  </a:cubicBezTo>
                  <a:lnTo>
                    <a:pt x="3803" y="1168"/>
                  </a:lnTo>
                  <a:cubicBezTo>
                    <a:pt x="3802" y="1167"/>
                    <a:pt x="3801" y="1167"/>
                    <a:pt x="3800" y="1166"/>
                  </a:cubicBezTo>
                  <a:lnTo>
                    <a:pt x="3800" y="1166"/>
                  </a:lnTo>
                  <a:cubicBezTo>
                    <a:pt x="3801" y="1167"/>
                    <a:pt x="3802" y="1167"/>
                    <a:pt x="3803" y="1168"/>
                  </a:cubicBezTo>
                  <a:cubicBezTo>
                    <a:pt x="3803" y="1168"/>
                    <a:pt x="3803" y="1168"/>
                    <a:pt x="3803" y="1168"/>
                  </a:cubicBezTo>
                  <a:lnTo>
                    <a:pt x="3803" y="1168"/>
                  </a:lnTo>
                  <a:cubicBezTo>
                    <a:pt x="4448" y="1493"/>
                    <a:pt x="5091" y="1849"/>
                    <a:pt x="5704" y="2269"/>
                  </a:cubicBezTo>
                  <a:cubicBezTo>
                    <a:pt x="6371" y="2736"/>
                    <a:pt x="7005" y="3236"/>
                    <a:pt x="7639" y="3736"/>
                  </a:cubicBezTo>
                  <a:lnTo>
                    <a:pt x="7572" y="3736"/>
                  </a:lnTo>
                  <a:cubicBezTo>
                    <a:pt x="8573" y="4570"/>
                    <a:pt x="9507" y="5471"/>
                    <a:pt x="10374" y="6438"/>
                  </a:cubicBezTo>
                  <a:cubicBezTo>
                    <a:pt x="11241" y="7406"/>
                    <a:pt x="12042" y="8406"/>
                    <a:pt x="12809" y="9474"/>
                  </a:cubicBezTo>
                  <a:cubicBezTo>
                    <a:pt x="13543" y="10575"/>
                    <a:pt x="14210" y="11742"/>
                    <a:pt x="14677" y="12976"/>
                  </a:cubicBezTo>
                  <a:cubicBezTo>
                    <a:pt x="14844" y="13443"/>
                    <a:pt x="14977" y="13910"/>
                    <a:pt x="15011" y="14411"/>
                  </a:cubicBezTo>
                  <a:lnTo>
                    <a:pt x="15011" y="15011"/>
                  </a:lnTo>
                  <a:cubicBezTo>
                    <a:pt x="14977" y="15145"/>
                    <a:pt x="14977" y="15278"/>
                    <a:pt x="14877" y="15378"/>
                  </a:cubicBezTo>
                  <a:cubicBezTo>
                    <a:pt x="14844" y="15478"/>
                    <a:pt x="14811" y="15545"/>
                    <a:pt x="14744" y="15612"/>
                  </a:cubicBezTo>
                  <a:lnTo>
                    <a:pt x="14577" y="15778"/>
                  </a:lnTo>
                  <a:lnTo>
                    <a:pt x="14344" y="15878"/>
                  </a:lnTo>
                  <a:cubicBezTo>
                    <a:pt x="14210" y="15945"/>
                    <a:pt x="14077" y="15945"/>
                    <a:pt x="13977" y="15979"/>
                  </a:cubicBezTo>
                  <a:cubicBezTo>
                    <a:pt x="13743" y="15979"/>
                    <a:pt x="13543" y="15979"/>
                    <a:pt x="13343" y="15945"/>
                  </a:cubicBezTo>
                  <a:cubicBezTo>
                    <a:pt x="13310" y="15945"/>
                    <a:pt x="13210" y="15878"/>
                    <a:pt x="13143" y="15878"/>
                  </a:cubicBezTo>
                  <a:cubicBezTo>
                    <a:pt x="12648" y="15780"/>
                    <a:pt x="12187" y="15616"/>
                    <a:pt x="11725" y="15386"/>
                  </a:cubicBezTo>
                  <a:lnTo>
                    <a:pt x="11725" y="15386"/>
                  </a:lnTo>
                  <a:cubicBezTo>
                    <a:pt x="11733" y="15395"/>
                    <a:pt x="11742" y="15411"/>
                    <a:pt x="11742" y="15445"/>
                  </a:cubicBezTo>
                  <a:cubicBezTo>
                    <a:pt x="11041" y="15111"/>
                    <a:pt x="10374" y="14678"/>
                    <a:pt x="9740" y="14277"/>
                  </a:cubicBezTo>
                  <a:cubicBezTo>
                    <a:pt x="9674" y="14211"/>
                    <a:pt x="9607" y="14177"/>
                    <a:pt x="9540" y="14144"/>
                  </a:cubicBezTo>
                  <a:cubicBezTo>
                    <a:pt x="8940" y="13710"/>
                    <a:pt x="8406" y="13310"/>
                    <a:pt x="7872" y="12843"/>
                  </a:cubicBezTo>
                  <a:cubicBezTo>
                    <a:pt x="7105" y="12209"/>
                    <a:pt x="6438" y="11542"/>
                    <a:pt x="5738" y="10875"/>
                  </a:cubicBezTo>
                  <a:lnTo>
                    <a:pt x="5671" y="10808"/>
                  </a:lnTo>
                  <a:lnTo>
                    <a:pt x="5571" y="10708"/>
                  </a:lnTo>
                  <a:lnTo>
                    <a:pt x="5504" y="10641"/>
                  </a:lnTo>
                  <a:lnTo>
                    <a:pt x="5471" y="10608"/>
                  </a:lnTo>
                  <a:lnTo>
                    <a:pt x="5404" y="10541"/>
                  </a:lnTo>
                  <a:lnTo>
                    <a:pt x="5371" y="10508"/>
                  </a:lnTo>
                  <a:lnTo>
                    <a:pt x="5337" y="10475"/>
                  </a:lnTo>
                  <a:lnTo>
                    <a:pt x="5304" y="10441"/>
                  </a:lnTo>
                  <a:lnTo>
                    <a:pt x="5237" y="10375"/>
                  </a:lnTo>
                  <a:lnTo>
                    <a:pt x="5204" y="10341"/>
                  </a:lnTo>
                  <a:lnTo>
                    <a:pt x="5170" y="10308"/>
                  </a:lnTo>
                  <a:lnTo>
                    <a:pt x="5137" y="10274"/>
                  </a:lnTo>
                  <a:lnTo>
                    <a:pt x="5070" y="10208"/>
                  </a:lnTo>
                  <a:lnTo>
                    <a:pt x="5037" y="10174"/>
                  </a:lnTo>
                  <a:cubicBezTo>
                    <a:pt x="5037" y="10141"/>
                    <a:pt x="5004" y="10141"/>
                    <a:pt x="5004" y="10108"/>
                  </a:cubicBezTo>
                  <a:cubicBezTo>
                    <a:pt x="4703" y="9774"/>
                    <a:pt x="4403" y="9440"/>
                    <a:pt x="4170" y="9107"/>
                  </a:cubicBezTo>
                  <a:lnTo>
                    <a:pt x="4070" y="9007"/>
                  </a:lnTo>
                  <a:lnTo>
                    <a:pt x="4036" y="8973"/>
                  </a:lnTo>
                  <a:cubicBezTo>
                    <a:pt x="4036" y="8973"/>
                    <a:pt x="4036" y="8940"/>
                    <a:pt x="4003" y="8940"/>
                  </a:cubicBezTo>
                  <a:cubicBezTo>
                    <a:pt x="3536" y="8340"/>
                    <a:pt x="3069" y="7806"/>
                    <a:pt x="2702" y="7172"/>
                  </a:cubicBezTo>
                  <a:cubicBezTo>
                    <a:pt x="1968" y="6105"/>
                    <a:pt x="1301" y="4937"/>
                    <a:pt x="834" y="3703"/>
                  </a:cubicBezTo>
                  <a:cubicBezTo>
                    <a:pt x="667" y="3269"/>
                    <a:pt x="534" y="2802"/>
                    <a:pt x="500" y="2302"/>
                  </a:cubicBezTo>
                  <a:lnTo>
                    <a:pt x="500" y="1868"/>
                  </a:lnTo>
                  <a:lnTo>
                    <a:pt x="500" y="1835"/>
                  </a:lnTo>
                  <a:lnTo>
                    <a:pt x="500" y="1802"/>
                  </a:lnTo>
                  <a:lnTo>
                    <a:pt x="500" y="1768"/>
                  </a:lnTo>
                  <a:lnTo>
                    <a:pt x="500" y="1702"/>
                  </a:lnTo>
                  <a:cubicBezTo>
                    <a:pt x="500" y="1668"/>
                    <a:pt x="500" y="1635"/>
                    <a:pt x="534" y="1602"/>
                  </a:cubicBezTo>
                  <a:lnTo>
                    <a:pt x="534" y="1535"/>
                  </a:lnTo>
                  <a:cubicBezTo>
                    <a:pt x="534" y="1501"/>
                    <a:pt x="567" y="1435"/>
                    <a:pt x="567" y="1368"/>
                  </a:cubicBezTo>
                  <a:lnTo>
                    <a:pt x="567" y="1335"/>
                  </a:lnTo>
                  <a:cubicBezTo>
                    <a:pt x="634" y="1101"/>
                    <a:pt x="667" y="1001"/>
                    <a:pt x="734" y="934"/>
                  </a:cubicBezTo>
                  <a:cubicBezTo>
                    <a:pt x="801" y="901"/>
                    <a:pt x="867" y="801"/>
                    <a:pt x="967" y="768"/>
                  </a:cubicBezTo>
                  <a:cubicBezTo>
                    <a:pt x="1001" y="768"/>
                    <a:pt x="1034" y="734"/>
                    <a:pt x="1068" y="734"/>
                  </a:cubicBezTo>
                  <a:cubicBezTo>
                    <a:pt x="1134" y="734"/>
                    <a:pt x="1168" y="668"/>
                    <a:pt x="1201" y="668"/>
                  </a:cubicBezTo>
                  <a:cubicBezTo>
                    <a:pt x="1334" y="634"/>
                    <a:pt x="1468" y="634"/>
                    <a:pt x="1568" y="601"/>
                  </a:cubicBezTo>
                  <a:close/>
                  <a:moveTo>
                    <a:pt x="1668" y="0"/>
                  </a:moveTo>
                  <a:cubicBezTo>
                    <a:pt x="1401" y="0"/>
                    <a:pt x="1168" y="67"/>
                    <a:pt x="967" y="134"/>
                  </a:cubicBezTo>
                  <a:lnTo>
                    <a:pt x="901" y="134"/>
                  </a:lnTo>
                  <a:cubicBezTo>
                    <a:pt x="867" y="134"/>
                    <a:pt x="867" y="167"/>
                    <a:pt x="834" y="167"/>
                  </a:cubicBezTo>
                  <a:cubicBezTo>
                    <a:pt x="701" y="234"/>
                    <a:pt x="634" y="301"/>
                    <a:pt x="534" y="401"/>
                  </a:cubicBezTo>
                  <a:lnTo>
                    <a:pt x="467" y="467"/>
                  </a:lnTo>
                  <a:cubicBezTo>
                    <a:pt x="400" y="501"/>
                    <a:pt x="367" y="601"/>
                    <a:pt x="334" y="634"/>
                  </a:cubicBezTo>
                  <a:cubicBezTo>
                    <a:pt x="334" y="668"/>
                    <a:pt x="300" y="668"/>
                    <a:pt x="300" y="734"/>
                  </a:cubicBezTo>
                  <a:lnTo>
                    <a:pt x="300" y="768"/>
                  </a:lnTo>
                  <a:cubicBezTo>
                    <a:pt x="167" y="901"/>
                    <a:pt x="167" y="968"/>
                    <a:pt x="134" y="1001"/>
                  </a:cubicBezTo>
                  <a:cubicBezTo>
                    <a:pt x="67" y="1068"/>
                    <a:pt x="67" y="1101"/>
                    <a:pt x="67" y="1168"/>
                  </a:cubicBezTo>
                  <a:cubicBezTo>
                    <a:pt x="33" y="1301"/>
                    <a:pt x="33" y="1435"/>
                    <a:pt x="0" y="1501"/>
                  </a:cubicBezTo>
                  <a:lnTo>
                    <a:pt x="0" y="1768"/>
                  </a:lnTo>
                  <a:cubicBezTo>
                    <a:pt x="0" y="2069"/>
                    <a:pt x="33" y="2402"/>
                    <a:pt x="67" y="2669"/>
                  </a:cubicBezTo>
                  <a:cubicBezTo>
                    <a:pt x="67" y="2769"/>
                    <a:pt x="134" y="2836"/>
                    <a:pt x="134" y="2936"/>
                  </a:cubicBezTo>
                  <a:lnTo>
                    <a:pt x="134" y="2969"/>
                  </a:lnTo>
                  <a:lnTo>
                    <a:pt x="367" y="3736"/>
                  </a:lnTo>
                  <a:cubicBezTo>
                    <a:pt x="367" y="3770"/>
                    <a:pt x="400" y="3803"/>
                    <a:pt x="400" y="3903"/>
                  </a:cubicBezTo>
                  <a:lnTo>
                    <a:pt x="801" y="4770"/>
                  </a:lnTo>
                  <a:cubicBezTo>
                    <a:pt x="1001" y="5171"/>
                    <a:pt x="1201" y="5604"/>
                    <a:pt x="1468" y="6005"/>
                  </a:cubicBezTo>
                  <a:lnTo>
                    <a:pt x="1835" y="6638"/>
                  </a:lnTo>
                  <a:cubicBezTo>
                    <a:pt x="2335" y="7406"/>
                    <a:pt x="2835" y="8140"/>
                    <a:pt x="3403" y="8807"/>
                  </a:cubicBezTo>
                  <a:cubicBezTo>
                    <a:pt x="3903" y="9440"/>
                    <a:pt x="4403" y="10008"/>
                    <a:pt x="4970" y="10608"/>
                  </a:cubicBezTo>
                  <a:lnTo>
                    <a:pt x="5037" y="10675"/>
                  </a:lnTo>
                  <a:lnTo>
                    <a:pt x="5070" y="10741"/>
                  </a:lnTo>
                  <a:cubicBezTo>
                    <a:pt x="6104" y="11842"/>
                    <a:pt x="7305" y="12910"/>
                    <a:pt x="8506" y="13844"/>
                  </a:cubicBezTo>
                  <a:cubicBezTo>
                    <a:pt x="8540" y="13910"/>
                    <a:pt x="8573" y="13944"/>
                    <a:pt x="8673" y="13977"/>
                  </a:cubicBezTo>
                  <a:cubicBezTo>
                    <a:pt x="9340" y="14477"/>
                    <a:pt x="10007" y="14944"/>
                    <a:pt x="10741" y="15345"/>
                  </a:cubicBezTo>
                  <a:cubicBezTo>
                    <a:pt x="11075" y="15578"/>
                    <a:pt x="11442" y="15745"/>
                    <a:pt x="11842" y="15912"/>
                  </a:cubicBezTo>
                  <a:cubicBezTo>
                    <a:pt x="12175" y="16079"/>
                    <a:pt x="12542" y="16179"/>
                    <a:pt x="12909" y="16279"/>
                  </a:cubicBezTo>
                  <a:lnTo>
                    <a:pt x="13009" y="16279"/>
                  </a:lnTo>
                  <a:cubicBezTo>
                    <a:pt x="13243" y="16312"/>
                    <a:pt x="13543" y="16345"/>
                    <a:pt x="13777" y="16345"/>
                  </a:cubicBezTo>
                  <a:cubicBezTo>
                    <a:pt x="14043" y="16345"/>
                    <a:pt x="14277" y="16312"/>
                    <a:pt x="14544" y="16179"/>
                  </a:cubicBezTo>
                  <a:cubicBezTo>
                    <a:pt x="14611" y="16145"/>
                    <a:pt x="14744" y="16079"/>
                    <a:pt x="14844" y="16012"/>
                  </a:cubicBezTo>
                  <a:lnTo>
                    <a:pt x="15078" y="15778"/>
                  </a:lnTo>
                  <a:cubicBezTo>
                    <a:pt x="15178" y="15678"/>
                    <a:pt x="15211" y="15578"/>
                    <a:pt x="15244" y="15478"/>
                  </a:cubicBezTo>
                  <a:cubicBezTo>
                    <a:pt x="15278" y="15345"/>
                    <a:pt x="15344" y="15245"/>
                    <a:pt x="15378" y="15078"/>
                  </a:cubicBezTo>
                  <a:cubicBezTo>
                    <a:pt x="15411" y="14811"/>
                    <a:pt x="15411" y="14511"/>
                    <a:pt x="15411" y="14244"/>
                  </a:cubicBezTo>
                  <a:cubicBezTo>
                    <a:pt x="15378" y="13844"/>
                    <a:pt x="15278" y="13510"/>
                    <a:pt x="15211" y="13143"/>
                  </a:cubicBezTo>
                  <a:cubicBezTo>
                    <a:pt x="15011" y="12476"/>
                    <a:pt x="14711" y="11809"/>
                    <a:pt x="14377" y="11175"/>
                  </a:cubicBezTo>
                  <a:cubicBezTo>
                    <a:pt x="14043" y="10508"/>
                    <a:pt x="13677" y="9941"/>
                    <a:pt x="13243" y="9307"/>
                  </a:cubicBezTo>
                  <a:cubicBezTo>
                    <a:pt x="12843" y="8740"/>
                    <a:pt x="12409" y="8140"/>
                    <a:pt x="11942" y="7572"/>
                  </a:cubicBezTo>
                  <a:cubicBezTo>
                    <a:pt x="11041" y="6405"/>
                    <a:pt x="10007" y="5304"/>
                    <a:pt x="8973" y="4270"/>
                  </a:cubicBezTo>
                  <a:cubicBezTo>
                    <a:pt x="7872" y="3269"/>
                    <a:pt x="6738" y="2302"/>
                    <a:pt x="5504" y="1501"/>
                  </a:cubicBezTo>
                  <a:cubicBezTo>
                    <a:pt x="4904" y="1135"/>
                    <a:pt x="4236" y="768"/>
                    <a:pt x="3603" y="501"/>
                  </a:cubicBezTo>
                  <a:cubicBezTo>
                    <a:pt x="3002" y="267"/>
                    <a:pt x="2335" y="0"/>
                    <a:pt x="1668" y="0"/>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endParaRPr sz="3734"/>
            </a:p>
          </p:txBody>
        </p:sp>
        <p:sp>
          <p:nvSpPr>
            <p:cNvPr id="1180" name="Google Shape;1180;p56"/>
            <p:cNvSpPr/>
            <p:nvPr/>
          </p:nvSpPr>
          <p:spPr>
            <a:xfrm>
              <a:off x="2510200" y="3478763"/>
              <a:ext cx="488700" cy="271875"/>
            </a:xfrm>
            <a:custGeom>
              <a:avLst/>
              <a:gdLst/>
              <a:ahLst/>
              <a:cxnLst/>
              <a:rect l="l" t="t" r="r" b="b"/>
              <a:pathLst>
                <a:path w="19548" h="10875" extrusionOk="0">
                  <a:moveTo>
                    <a:pt x="16312" y="401"/>
                  </a:moveTo>
                  <a:cubicBezTo>
                    <a:pt x="16842" y="401"/>
                    <a:pt x="17344" y="409"/>
                    <a:pt x="17846" y="534"/>
                  </a:cubicBezTo>
                  <a:lnTo>
                    <a:pt x="18480" y="801"/>
                  </a:lnTo>
                  <a:cubicBezTo>
                    <a:pt x="18547" y="834"/>
                    <a:pt x="18680" y="934"/>
                    <a:pt x="18780" y="1001"/>
                  </a:cubicBezTo>
                  <a:lnTo>
                    <a:pt x="18847" y="1101"/>
                  </a:lnTo>
                  <a:cubicBezTo>
                    <a:pt x="18881" y="1101"/>
                    <a:pt x="18881" y="1135"/>
                    <a:pt x="18914" y="1168"/>
                  </a:cubicBezTo>
                  <a:cubicBezTo>
                    <a:pt x="18981" y="1201"/>
                    <a:pt x="19014" y="1301"/>
                    <a:pt x="19047" y="1368"/>
                  </a:cubicBezTo>
                  <a:cubicBezTo>
                    <a:pt x="19047" y="1466"/>
                    <a:pt x="19083" y="1528"/>
                    <a:pt x="19011" y="1528"/>
                  </a:cubicBezTo>
                  <a:cubicBezTo>
                    <a:pt x="18984" y="1528"/>
                    <a:pt x="18943" y="1519"/>
                    <a:pt x="18881" y="1501"/>
                  </a:cubicBezTo>
                  <a:lnTo>
                    <a:pt x="18881" y="1535"/>
                  </a:lnTo>
                  <a:lnTo>
                    <a:pt x="18881" y="1702"/>
                  </a:lnTo>
                  <a:lnTo>
                    <a:pt x="18881" y="1735"/>
                  </a:lnTo>
                  <a:lnTo>
                    <a:pt x="18881" y="1868"/>
                  </a:lnTo>
                  <a:lnTo>
                    <a:pt x="18881" y="1902"/>
                  </a:lnTo>
                  <a:lnTo>
                    <a:pt x="18881" y="1968"/>
                  </a:lnTo>
                  <a:lnTo>
                    <a:pt x="18881" y="2002"/>
                  </a:lnTo>
                  <a:cubicBezTo>
                    <a:pt x="18847" y="2169"/>
                    <a:pt x="18814" y="2302"/>
                    <a:pt x="18714" y="2402"/>
                  </a:cubicBezTo>
                  <a:cubicBezTo>
                    <a:pt x="18480" y="2836"/>
                    <a:pt x="18180" y="3203"/>
                    <a:pt x="17846" y="3570"/>
                  </a:cubicBezTo>
                  <a:cubicBezTo>
                    <a:pt x="16912" y="4537"/>
                    <a:pt x="15878" y="5338"/>
                    <a:pt x="14744" y="6038"/>
                  </a:cubicBezTo>
                  <a:cubicBezTo>
                    <a:pt x="14177" y="6405"/>
                    <a:pt x="13510" y="6805"/>
                    <a:pt x="12876" y="7139"/>
                  </a:cubicBezTo>
                  <a:cubicBezTo>
                    <a:pt x="12876" y="7172"/>
                    <a:pt x="12843" y="7172"/>
                    <a:pt x="12843" y="7172"/>
                  </a:cubicBezTo>
                  <a:cubicBezTo>
                    <a:pt x="12843" y="7206"/>
                    <a:pt x="12810" y="7206"/>
                    <a:pt x="12810" y="7206"/>
                  </a:cubicBezTo>
                  <a:cubicBezTo>
                    <a:pt x="12743" y="7206"/>
                    <a:pt x="12743" y="7239"/>
                    <a:pt x="12709" y="7239"/>
                  </a:cubicBezTo>
                  <a:cubicBezTo>
                    <a:pt x="12343" y="7472"/>
                    <a:pt x="11909" y="7673"/>
                    <a:pt x="11542" y="7839"/>
                  </a:cubicBezTo>
                  <a:cubicBezTo>
                    <a:pt x="11509" y="7839"/>
                    <a:pt x="11509" y="7873"/>
                    <a:pt x="11475" y="7873"/>
                  </a:cubicBezTo>
                  <a:cubicBezTo>
                    <a:pt x="11475" y="7906"/>
                    <a:pt x="11409" y="7906"/>
                    <a:pt x="11409" y="7906"/>
                  </a:cubicBezTo>
                  <a:cubicBezTo>
                    <a:pt x="11409" y="7973"/>
                    <a:pt x="11375" y="7973"/>
                    <a:pt x="11375" y="7973"/>
                  </a:cubicBezTo>
                  <a:lnTo>
                    <a:pt x="11308" y="8006"/>
                  </a:lnTo>
                  <a:cubicBezTo>
                    <a:pt x="11308" y="8040"/>
                    <a:pt x="11242" y="8040"/>
                    <a:pt x="11242" y="8040"/>
                  </a:cubicBezTo>
                  <a:cubicBezTo>
                    <a:pt x="11242" y="8073"/>
                    <a:pt x="11208" y="8073"/>
                    <a:pt x="11208" y="8073"/>
                  </a:cubicBezTo>
                  <a:cubicBezTo>
                    <a:pt x="11208" y="8140"/>
                    <a:pt x="11175" y="8140"/>
                    <a:pt x="11175" y="8140"/>
                  </a:cubicBezTo>
                  <a:cubicBezTo>
                    <a:pt x="11175" y="8173"/>
                    <a:pt x="11142" y="8173"/>
                    <a:pt x="11142" y="8173"/>
                  </a:cubicBezTo>
                  <a:cubicBezTo>
                    <a:pt x="11142" y="8206"/>
                    <a:pt x="11075" y="8206"/>
                    <a:pt x="11075" y="8206"/>
                  </a:cubicBezTo>
                  <a:lnTo>
                    <a:pt x="11042" y="8240"/>
                  </a:lnTo>
                  <a:cubicBezTo>
                    <a:pt x="11008" y="8240"/>
                    <a:pt x="11008" y="8306"/>
                    <a:pt x="10975" y="8306"/>
                  </a:cubicBezTo>
                  <a:lnTo>
                    <a:pt x="10908" y="8306"/>
                  </a:lnTo>
                  <a:cubicBezTo>
                    <a:pt x="10875" y="8306"/>
                    <a:pt x="10875" y="8340"/>
                    <a:pt x="10841" y="8340"/>
                  </a:cubicBezTo>
                  <a:lnTo>
                    <a:pt x="10808" y="8340"/>
                  </a:lnTo>
                  <a:cubicBezTo>
                    <a:pt x="10741" y="8340"/>
                    <a:pt x="10741" y="8373"/>
                    <a:pt x="10708" y="8373"/>
                  </a:cubicBezTo>
                  <a:cubicBezTo>
                    <a:pt x="10708" y="8373"/>
                    <a:pt x="10675" y="8406"/>
                    <a:pt x="10641" y="8406"/>
                  </a:cubicBezTo>
                  <a:cubicBezTo>
                    <a:pt x="9774" y="8807"/>
                    <a:pt x="8840" y="9140"/>
                    <a:pt x="7939" y="9407"/>
                  </a:cubicBezTo>
                  <a:lnTo>
                    <a:pt x="7873" y="9407"/>
                  </a:lnTo>
                  <a:cubicBezTo>
                    <a:pt x="7206" y="9641"/>
                    <a:pt x="6538" y="9807"/>
                    <a:pt x="5871" y="9974"/>
                  </a:cubicBezTo>
                  <a:lnTo>
                    <a:pt x="5838" y="9974"/>
                  </a:lnTo>
                  <a:cubicBezTo>
                    <a:pt x="5771" y="9974"/>
                    <a:pt x="5671" y="10008"/>
                    <a:pt x="5604" y="10008"/>
                  </a:cubicBezTo>
                  <a:cubicBezTo>
                    <a:pt x="4837" y="10174"/>
                    <a:pt x="4103" y="10241"/>
                    <a:pt x="3303" y="10308"/>
                  </a:cubicBezTo>
                  <a:lnTo>
                    <a:pt x="3369" y="10308"/>
                  </a:lnTo>
                  <a:cubicBezTo>
                    <a:pt x="3244" y="10316"/>
                    <a:pt x="3119" y="10320"/>
                    <a:pt x="2994" y="10320"/>
                  </a:cubicBezTo>
                  <a:cubicBezTo>
                    <a:pt x="2619" y="10320"/>
                    <a:pt x="2244" y="10283"/>
                    <a:pt x="1868" y="10208"/>
                  </a:cubicBezTo>
                  <a:cubicBezTo>
                    <a:pt x="1802" y="10208"/>
                    <a:pt x="1702" y="10174"/>
                    <a:pt x="1668" y="10174"/>
                  </a:cubicBezTo>
                  <a:cubicBezTo>
                    <a:pt x="1468" y="10141"/>
                    <a:pt x="1301" y="10041"/>
                    <a:pt x="1101" y="9974"/>
                  </a:cubicBezTo>
                  <a:cubicBezTo>
                    <a:pt x="1001" y="9908"/>
                    <a:pt x="868" y="9841"/>
                    <a:pt x="801" y="9741"/>
                  </a:cubicBezTo>
                  <a:cubicBezTo>
                    <a:pt x="768" y="9674"/>
                    <a:pt x="668" y="9641"/>
                    <a:pt x="634" y="9541"/>
                  </a:cubicBezTo>
                  <a:cubicBezTo>
                    <a:pt x="601" y="9474"/>
                    <a:pt x="601" y="9407"/>
                    <a:pt x="534" y="9340"/>
                  </a:cubicBezTo>
                  <a:cubicBezTo>
                    <a:pt x="534" y="9240"/>
                    <a:pt x="501" y="9174"/>
                    <a:pt x="501" y="9074"/>
                  </a:cubicBezTo>
                  <a:cubicBezTo>
                    <a:pt x="501" y="8974"/>
                    <a:pt x="501" y="8840"/>
                    <a:pt x="534" y="8707"/>
                  </a:cubicBezTo>
                  <a:cubicBezTo>
                    <a:pt x="601" y="8507"/>
                    <a:pt x="668" y="8306"/>
                    <a:pt x="768" y="8140"/>
                  </a:cubicBezTo>
                  <a:cubicBezTo>
                    <a:pt x="1001" y="7706"/>
                    <a:pt x="1301" y="7339"/>
                    <a:pt x="1635" y="6972"/>
                  </a:cubicBezTo>
                  <a:cubicBezTo>
                    <a:pt x="2536" y="6005"/>
                    <a:pt x="3603" y="5204"/>
                    <a:pt x="4704" y="4504"/>
                  </a:cubicBezTo>
                  <a:cubicBezTo>
                    <a:pt x="5805" y="3836"/>
                    <a:pt x="6972" y="3203"/>
                    <a:pt x="8140" y="2669"/>
                  </a:cubicBezTo>
                  <a:cubicBezTo>
                    <a:pt x="9307" y="2169"/>
                    <a:pt x="10508" y="1668"/>
                    <a:pt x="11742" y="1301"/>
                  </a:cubicBezTo>
                  <a:lnTo>
                    <a:pt x="11709" y="1301"/>
                  </a:lnTo>
                  <a:cubicBezTo>
                    <a:pt x="12476" y="1068"/>
                    <a:pt x="13243" y="868"/>
                    <a:pt x="14044" y="701"/>
                  </a:cubicBezTo>
                  <a:cubicBezTo>
                    <a:pt x="14811" y="534"/>
                    <a:pt x="15545" y="467"/>
                    <a:pt x="16312" y="401"/>
                  </a:cubicBezTo>
                  <a:close/>
                  <a:moveTo>
                    <a:pt x="16479" y="0"/>
                  </a:moveTo>
                  <a:cubicBezTo>
                    <a:pt x="15778" y="0"/>
                    <a:pt x="15044" y="100"/>
                    <a:pt x="14344" y="201"/>
                  </a:cubicBezTo>
                  <a:cubicBezTo>
                    <a:pt x="12876" y="467"/>
                    <a:pt x="11475" y="868"/>
                    <a:pt x="10108" y="1368"/>
                  </a:cubicBezTo>
                  <a:cubicBezTo>
                    <a:pt x="8707" y="1868"/>
                    <a:pt x="7339" y="2502"/>
                    <a:pt x="6038" y="3203"/>
                  </a:cubicBezTo>
                  <a:cubicBezTo>
                    <a:pt x="5438" y="3536"/>
                    <a:pt x="4804" y="3937"/>
                    <a:pt x="4203" y="4303"/>
                  </a:cubicBezTo>
                  <a:cubicBezTo>
                    <a:pt x="3636" y="4704"/>
                    <a:pt x="3003" y="5137"/>
                    <a:pt x="2469" y="5604"/>
                  </a:cubicBezTo>
                  <a:cubicBezTo>
                    <a:pt x="1935" y="6005"/>
                    <a:pt x="1435" y="6505"/>
                    <a:pt x="968" y="7039"/>
                  </a:cubicBezTo>
                  <a:cubicBezTo>
                    <a:pt x="701" y="7339"/>
                    <a:pt x="501" y="7639"/>
                    <a:pt x="334" y="7973"/>
                  </a:cubicBezTo>
                  <a:cubicBezTo>
                    <a:pt x="201" y="8173"/>
                    <a:pt x="100" y="8473"/>
                    <a:pt x="34" y="8707"/>
                  </a:cubicBezTo>
                  <a:cubicBezTo>
                    <a:pt x="0" y="8840"/>
                    <a:pt x="0" y="9007"/>
                    <a:pt x="0" y="9140"/>
                  </a:cubicBezTo>
                  <a:cubicBezTo>
                    <a:pt x="0" y="9274"/>
                    <a:pt x="0" y="9340"/>
                    <a:pt x="34" y="9474"/>
                  </a:cubicBezTo>
                  <a:cubicBezTo>
                    <a:pt x="100" y="9607"/>
                    <a:pt x="134" y="9707"/>
                    <a:pt x="167" y="9807"/>
                  </a:cubicBezTo>
                  <a:cubicBezTo>
                    <a:pt x="267" y="9941"/>
                    <a:pt x="301" y="10008"/>
                    <a:pt x="367" y="10108"/>
                  </a:cubicBezTo>
                  <a:cubicBezTo>
                    <a:pt x="534" y="10308"/>
                    <a:pt x="768" y="10441"/>
                    <a:pt x="1001" y="10541"/>
                  </a:cubicBezTo>
                  <a:cubicBezTo>
                    <a:pt x="1268" y="10675"/>
                    <a:pt x="1501" y="10775"/>
                    <a:pt x="1768" y="10808"/>
                  </a:cubicBezTo>
                  <a:lnTo>
                    <a:pt x="1835" y="10808"/>
                  </a:lnTo>
                  <a:cubicBezTo>
                    <a:pt x="2202" y="10842"/>
                    <a:pt x="2602" y="10875"/>
                    <a:pt x="2969" y="10875"/>
                  </a:cubicBezTo>
                  <a:cubicBezTo>
                    <a:pt x="3369" y="10875"/>
                    <a:pt x="3770" y="10842"/>
                    <a:pt x="4170" y="10808"/>
                  </a:cubicBezTo>
                  <a:cubicBezTo>
                    <a:pt x="5004" y="10708"/>
                    <a:pt x="5838" y="10541"/>
                    <a:pt x="6638" y="10341"/>
                  </a:cubicBezTo>
                  <a:lnTo>
                    <a:pt x="6805" y="10308"/>
                  </a:lnTo>
                  <a:cubicBezTo>
                    <a:pt x="8306" y="9941"/>
                    <a:pt x="9774" y="9374"/>
                    <a:pt x="11175" y="8773"/>
                  </a:cubicBezTo>
                  <a:cubicBezTo>
                    <a:pt x="11208" y="8707"/>
                    <a:pt x="11208" y="8707"/>
                    <a:pt x="11275" y="8707"/>
                  </a:cubicBezTo>
                  <a:cubicBezTo>
                    <a:pt x="11308" y="8707"/>
                    <a:pt x="11308" y="8673"/>
                    <a:pt x="11342" y="8673"/>
                  </a:cubicBezTo>
                  <a:cubicBezTo>
                    <a:pt x="12042" y="8340"/>
                    <a:pt x="12776" y="8006"/>
                    <a:pt x="13477" y="7639"/>
                  </a:cubicBezTo>
                  <a:cubicBezTo>
                    <a:pt x="14277" y="7172"/>
                    <a:pt x="15011" y="6705"/>
                    <a:pt x="15778" y="6205"/>
                  </a:cubicBezTo>
                  <a:cubicBezTo>
                    <a:pt x="15978" y="6105"/>
                    <a:pt x="16145" y="5938"/>
                    <a:pt x="16345" y="5805"/>
                  </a:cubicBezTo>
                  <a:cubicBezTo>
                    <a:pt x="16712" y="5504"/>
                    <a:pt x="17113" y="5204"/>
                    <a:pt x="17446" y="4937"/>
                  </a:cubicBezTo>
                  <a:cubicBezTo>
                    <a:pt x="17680" y="4704"/>
                    <a:pt x="17947" y="4504"/>
                    <a:pt x="18147" y="4270"/>
                  </a:cubicBezTo>
                  <a:lnTo>
                    <a:pt x="18280" y="4137"/>
                  </a:lnTo>
                  <a:lnTo>
                    <a:pt x="18780" y="3503"/>
                  </a:lnTo>
                  <a:lnTo>
                    <a:pt x="18814" y="3470"/>
                  </a:lnTo>
                  <a:cubicBezTo>
                    <a:pt x="18847" y="3369"/>
                    <a:pt x="18881" y="3336"/>
                    <a:pt x="18947" y="3236"/>
                  </a:cubicBezTo>
                  <a:cubicBezTo>
                    <a:pt x="19114" y="3003"/>
                    <a:pt x="19281" y="2769"/>
                    <a:pt x="19381" y="2469"/>
                  </a:cubicBezTo>
                  <a:cubicBezTo>
                    <a:pt x="19448" y="2369"/>
                    <a:pt x="19448" y="2302"/>
                    <a:pt x="19481" y="2202"/>
                  </a:cubicBezTo>
                  <a:cubicBezTo>
                    <a:pt x="19514" y="2135"/>
                    <a:pt x="19548" y="2002"/>
                    <a:pt x="19548" y="1868"/>
                  </a:cubicBezTo>
                  <a:lnTo>
                    <a:pt x="19548" y="1702"/>
                  </a:lnTo>
                  <a:cubicBezTo>
                    <a:pt x="19548" y="1647"/>
                    <a:pt x="19548" y="1593"/>
                    <a:pt x="19511" y="1593"/>
                  </a:cubicBezTo>
                  <a:cubicBezTo>
                    <a:pt x="19503" y="1593"/>
                    <a:pt x="19493" y="1595"/>
                    <a:pt x="19481" y="1602"/>
                  </a:cubicBezTo>
                  <a:lnTo>
                    <a:pt x="19481" y="1535"/>
                  </a:lnTo>
                  <a:lnTo>
                    <a:pt x="19481" y="1468"/>
                  </a:lnTo>
                  <a:cubicBezTo>
                    <a:pt x="19481" y="1368"/>
                    <a:pt x="19481" y="1335"/>
                    <a:pt x="19448" y="1268"/>
                  </a:cubicBezTo>
                  <a:cubicBezTo>
                    <a:pt x="19448" y="1201"/>
                    <a:pt x="19381" y="1168"/>
                    <a:pt x="19381" y="1135"/>
                  </a:cubicBezTo>
                  <a:cubicBezTo>
                    <a:pt x="19314" y="1034"/>
                    <a:pt x="19281" y="934"/>
                    <a:pt x="19181" y="834"/>
                  </a:cubicBezTo>
                  <a:lnTo>
                    <a:pt x="19147" y="801"/>
                  </a:lnTo>
                  <a:lnTo>
                    <a:pt x="19114" y="768"/>
                  </a:lnTo>
                  <a:cubicBezTo>
                    <a:pt x="18947" y="601"/>
                    <a:pt x="18714" y="434"/>
                    <a:pt x="18480" y="334"/>
                  </a:cubicBezTo>
                  <a:cubicBezTo>
                    <a:pt x="17846" y="34"/>
                    <a:pt x="17146" y="0"/>
                    <a:pt x="16479" y="0"/>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endParaRPr sz="3734"/>
            </a:p>
          </p:txBody>
        </p:sp>
      </p:grpSp>
      <p:grpSp>
        <p:nvGrpSpPr>
          <p:cNvPr id="1181" name="Google Shape;1181;p56"/>
          <p:cNvGrpSpPr/>
          <p:nvPr/>
        </p:nvGrpSpPr>
        <p:grpSpPr>
          <a:xfrm rot="-632919" flipH="1">
            <a:off x="8847488" y="229117"/>
            <a:ext cx="1283304" cy="1336211"/>
            <a:chOff x="2079900" y="3077638"/>
            <a:chExt cx="367775" cy="382800"/>
          </a:xfrm>
        </p:grpSpPr>
        <p:sp>
          <p:nvSpPr>
            <p:cNvPr id="1182" name="Google Shape;1182;p56"/>
            <p:cNvSpPr/>
            <p:nvPr/>
          </p:nvSpPr>
          <p:spPr>
            <a:xfrm>
              <a:off x="2079900" y="3077638"/>
              <a:ext cx="367775" cy="382800"/>
            </a:xfrm>
            <a:custGeom>
              <a:avLst/>
              <a:gdLst/>
              <a:ahLst/>
              <a:cxnLst/>
              <a:rect l="l" t="t" r="r" b="b"/>
              <a:pathLst>
                <a:path w="14711" h="15312" extrusionOk="0">
                  <a:moveTo>
                    <a:pt x="7739" y="1"/>
                  </a:moveTo>
                  <a:cubicBezTo>
                    <a:pt x="7305" y="34"/>
                    <a:pt x="6838" y="267"/>
                    <a:pt x="6505" y="534"/>
                  </a:cubicBezTo>
                  <a:cubicBezTo>
                    <a:pt x="5704" y="1101"/>
                    <a:pt x="5137" y="2035"/>
                    <a:pt x="4670" y="2869"/>
                  </a:cubicBezTo>
                  <a:cubicBezTo>
                    <a:pt x="4537" y="3069"/>
                    <a:pt x="4403" y="3336"/>
                    <a:pt x="4270" y="3570"/>
                  </a:cubicBezTo>
                  <a:cubicBezTo>
                    <a:pt x="4003" y="3536"/>
                    <a:pt x="3669" y="3536"/>
                    <a:pt x="3369" y="3536"/>
                  </a:cubicBezTo>
                  <a:cubicBezTo>
                    <a:pt x="3036" y="3536"/>
                    <a:pt x="2702" y="3536"/>
                    <a:pt x="2402" y="3570"/>
                  </a:cubicBezTo>
                  <a:cubicBezTo>
                    <a:pt x="1901" y="3603"/>
                    <a:pt x="1501" y="3737"/>
                    <a:pt x="1168" y="3903"/>
                  </a:cubicBezTo>
                  <a:cubicBezTo>
                    <a:pt x="934" y="4003"/>
                    <a:pt x="767" y="4104"/>
                    <a:pt x="601" y="4270"/>
                  </a:cubicBezTo>
                  <a:cubicBezTo>
                    <a:pt x="434" y="4437"/>
                    <a:pt x="300" y="4671"/>
                    <a:pt x="167" y="4904"/>
                  </a:cubicBezTo>
                  <a:cubicBezTo>
                    <a:pt x="67" y="5071"/>
                    <a:pt x="0" y="5338"/>
                    <a:pt x="0" y="5571"/>
                  </a:cubicBezTo>
                  <a:cubicBezTo>
                    <a:pt x="0" y="5771"/>
                    <a:pt x="0" y="6038"/>
                    <a:pt x="33" y="6238"/>
                  </a:cubicBezTo>
                  <a:cubicBezTo>
                    <a:pt x="167" y="6705"/>
                    <a:pt x="367" y="7139"/>
                    <a:pt x="734" y="7573"/>
                  </a:cubicBezTo>
                  <a:cubicBezTo>
                    <a:pt x="1001" y="7906"/>
                    <a:pt x="1334" y="8240"/>
                    <a:pt x="1768" y="8607"/>
                  </a:cubicBezTo>
                  <a:cubicBezTo>
                    <a:pt x="1868" y="8673"/>
                    <a:pt x="1901" y="8707"/>
                    <a:pt x="2002" y="8774"/>
                  </a:cubicBezTo>
                  <a:lnTo>
                    <a:pt x="1735" y="9674"/>
                  </a:lnTo>
                  <a:cubicBezTo>
                    <a:pt x="1635" y="10175"/>
                    <a:pt x="1501" y="10675"/>
                    <a:pt x="1401" y="11175"/>
                  </a:cubicBezTo>
                  <a:cubicBezTo>
                    <a:pt x="1301" y="12143"/>
                    <a:pt x="1301" y="13243"/>
                    <a:pt x="2068" y="13911"/>
                  </a:cubicBezTo>
                  <a:cubicBezTo>
                    <a:pt x="2235" y="14044"/>
                    <a:pt x="2402" y="14177"/>
                    <a:pt x="2602" y="14211"/>
                  </a:cubicBezTo>
                  <a:cubicBezTo>
                    <a:pt x="2791" y="14258"/>
                    <a:pt x="2946" y="14305"/>
                    <a:pt x="3127" y="14305"/>
                  </a:cubicBezTo>
                  <a:cubicBezTo>
                    <a:pt x="3202" y="14305"/>
                    <a:pt x="3281" y="14297"/>
                    <a:pt x="3369" y="14277"/>
                  </a:cubicBezTo>
                  <a:cubicBezTo>
                    <a:pt x="3569" y="14277"/>
                    <a:pt x="3769" y="14244"/>
                    <a:pt x="4003" y="14177"/>
                  </a:cubicBezTo>
                  <a:cubicBezTo>
                    <a:pt x="4203" y="14111"/>
                    <a:pt x="4403" y="14011"/>
                    <a:pt x="4603" y="13911"/>
                  </a:cubicBezTo>
                  <a:cubicBezTo>
                    <a:pt x="5437" y="13510"/>
                    <a:pt x="6205" y="12843"/>
                    <a:pt x="6872" y="12176"/>
                  </a:cubicBezTo>
                  <a:cubicBezTo>
                    <a:pt x="6905" y="12243"/>
                    <a:pt x="6972" y="12276"/>
                    <a:pt x="6972" y="12376"/>
                  </a:cubicBezTo>
                  <a:cubicBezTo>
                    <a:pt x="7205" y="12843"/>
                    <a:pt x="7472" y="13277"/>
                    <a:pt x="7806" y="13710"/>
                  </a:cubicBezTo>
                  <a:cubicBezTo>
                    <a:pt x="8073" y="14111"/>
                    <a:pt x="8439" y="14511"/>
                    <a:pt x="8873" y="14778"/>
                  </a:cubicBezTo>
                  <a:cubicBezTo>
                    <a:pt x="9073" y="14911"/>
                    <a:pt x="9240" y="15045"/>
                    <a:pt x="9507" y="15111"/>
                  </a:cubicBezTo>
                  <a:lnTo>
                    <a:pt x="9874" y="15245"/>
                  </a:lnTo>
                  <a:cubicBezTo>
                    <a:pt x="10007" y="15312"/>
                    <a:pt x="10174" y="15312"/>
                    <a:pt x="10307" y="15312"/>
                  </a:cubicBezTo>
                  <a:cubicBezTo>
                    <a:pt x="10508" y="15312"/>
                    <a:pt x="10708" y="15245"/>
                    <a:pt x="10908" y="15178"/>
                  </a:cubicBezTo>
                  <a:cubicBezTo>
                    <a:pt x="11141" y="15078"/>
                    <a:pt x="11342" y="14911"/>
                    <a:pt x="11508" y="14744"/>
                  </a:cubicBezTo>
                  <a:cubicBezTo>
                    <a:pt x="11809" y="14478"/>
                    <a:pt x="12009" y="14077"/>
                    <a:pt x="12142" y="13710"/>
                  </a:cubicBezTo>
                  <a:cubicBezTo>
                    <a:pt x="12476" y="12810"/>
                    <a:pt x="12509" y="11776"/>
                    <a:pt x="12509" y="10842"/>
                  </a:cubicBezTo>
                  <a:cubicBezTo>
                    <a:pt x="12509" y="10508"/>
                    <a:pt x="12509" y="10175"/>
                    <a:pt x="12476" y="9841"/>
                  </a:cubicBezTo>
                  <a:cubicBezTo>
                    <a:pt x="12909" y="9574"/>
                    <a:pt x="13343" y="9307"/>
                    <a:pt x="13710" y="8974"/>
                  </a:cubicBezTo>
                  <a:cubicBezTo>
                    <a:pt x="13877" y="8840"/>
                    <a:pt x="14010" y="8673"/>
                    <a:pt x="14177" y="8507"/>
                  </a:cubicBezTo>
                  <a:cubicBezTo>
                    <a:pt x="14310" y="8340"/>
                    <a:pt x="14410" y="8140"/>
                    <a:pt x="14510" y="7973"/>
                  </a:cubicBezTo>
                  <a:cubicBezTo>
                    <a:pt x="14644" y="7706"/>
                    <a:pt x="14711" y="7239"/>
                    <a:pt x="14644" y="6839"/>
                  </a:cubicBezTo>
                  <a:cubicBezTo>
                    <a:pt x="14510" y="6138"/>
                    <a:pt x="13977" y="5571"/>
                    <a:pt x="12976" y="5171"/>
                  </a:cubicBezTo>
                  <a:cubicBezTo>
                    <a:pt x="12376" y="4904"/>
                    <a:pt x="11708" y="4737"/>
                    <a:pt x="11041" y="4637"/>
                  </a:cubicBezTo>
                  <a:cubicBezTo>
                    <a:pt x="11041" y="4537"/>
                    <a:pt x="11041" y="4404"/>
                    <a:pt x="11008" y="4337"/>
                  </a:cubicBezTo>
                  <a:cubicBezTo>
                    <a:pt x="10908" y="3803"/>
                    <a:pt x="10841" y="3303"/>
                    <a:pt x="10708" y="2736"/>
                  </a:cubicBezTo>
                  <a:cubicBezTo>
                    <a:pt x="10574" y="2236"/>
                    <a:pt x="10408" y="1735"/>
                    <a:pt x="10174" y="1335"/>
                  </a:cubicBezTo>
                  <a:cubicBezTo>
                    <a:pt x="10041" y="1135"/>
                    <a:pt x="9907" y="968"/>
                    <a:pt x="9807" y="801"/>
                  </a:cubicBezTo>
                  <a:cubicBezTo>
                    <a:pt x="9707" y="701"/>
                    <a:pt x="9640" y="634"/>
                    <a:pt x="9507" y="534"/>
                  </a:cubicBezTo>
                  <a:lnTo>
                    <a:pt x="9140" y="267"/>
                  </a:lnTo>
                  <a:cubicBezTo>
                    <a:pt x="8906" y="167"/>
                    <a:pt x="8673" y="67"/>
                    <a:pt x="8473" y="34"/>
                  </a:cubicBezTo>
                  <a:cubicBezTo>
                    <a:pt x="8339" y="1"/>
                    <a:pt x="8173" y="1"/>
                    <a:pt x="8039" y="1"/>
                  </a:cubicBezTo>
                  <a:close/>
                </a:path>
              </a:pathLst>
            </a:custGeom>
            <a:solidFill>
              <a:schemeClr val="accent2"/>
            </a:solid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endParaRPr sz="3734"/>
            </a:p>
          </p:txBody>
        </p:sp>
        <p:sp>
          <p:nvSpPr>
            <p:cNvPr id="1183" name="Google Shape;1183;p56"/>
            <p:cNvSpPr/>
            <p:nvPr/>
          </p:nvSpPr>
          <p:spPr>
            <a:xfrm>
              <a:off x="2219150" y="3095988"/>
              <a:ext cx="65900" cy="75075"/>
            </a:xfrm>
            <a:custGeom>
              <a:avLst/>
              <a:gdLst/>
              <a:ahLst/>
              <a:cxnLst/>
              <a:rect l="l" t="t" r="r" b="b"/>
              <a:pathLst>
                <a:path w="2636" h="3003" extrusionOk="0">
                  <a:moveTo>
                    <a:pt x="2402" y="0"/>
                  </a:moveTo>
                  <a:cubicBezTo>
                    <a:pt x="2336" y="0"/>
                    <a:pt x="2302" y="0"/>
                    <a:pt x="2269" y="67"/>
                  </a:cubicBezTo>
                  <a:cubicBezTo>
                    <a:pt x="1802" y="334"/>
                    <a:pt x="1335" y="668"/>
                    <a:pt x="1001" y="1068"/>
                  </a:cubicBezTo>
                  <a:cubicBezTo>
                    <a:pt x="635" y="1468"/>
                    <a:pt x="334" y="1935"/>
                    <a:pt x="101" y="2436"/>
                  </a:cubicBezTo>
                  <a:cubicBezTo>
                    <a:pt x="1" y="2636"/>
                    <a:pt x="67" y="2903"/>
                    <a:pt x="268" y="2969"/>
                  </a:cubicBezTo>
                  <a:cubicBezTo>
                    <a:pt x="334" y="3003"/>
                    <a:pt x="468" y="3003"/>
                    <a:pt x="568" y="3003"/>
                  </a:cubicBezTo>
                  <a:cubicBezTo>
                    <a:pt x="635" y="2969"/>
                    <a:pt x="768" y="2903"/>
                    <a:pt x="801" y="2802"/>
                  </a:cubicBezTo>
                  <a:cubicBezTo>
                    <a:pt x="1001" y="2269"/>
                    <a:pt x="1268" y="1768"/>
                    <a:pt x="1602" y="1301"/>
                  </a:cubicBezTo>
                  <a:cubicBezTo>
                    <a:pt x="1769" y="1068"/>
                    <a:pt x="1969" y="801"/>
                    <a:pt x="2236" y="601"/>
                  </a:cubicBezTo>
                  <a:cubicBezTo>
                    <a:pt x="2302" y="501"/>
                    <a:pt x="2436" y="467"/>
                    <a:pt x="2503" y="401"/>
                  </a:cubicBezTo>
                  <a:cubicBezTo>
                    <a:pt x="2603" y="334"/>
                    <a:pt x="2636" y="167"/>
                    <a:pt x="2569" y="101"/>
                  </a:cubicBezTo>
                  <a:cubicBezTo>
                    <a:pt x="2503" y="0"/>
                    <a:pt x="2436" y="0"/>
                    <a:pt x="2402" y="0"/>
                  </a:cubicBezTo>
                  <a:close/>
                </a:path>
              </a:pathLst>
            </a:custGeom>
            <a:solidFill>
              <a:srgbClr val="FFFFFF"/>
            </a:solid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endParaRPr sz="3734"/>
            </a:p>
          </p:txBody>
        </p:sp>
        <p:sp>
          <p:nvSpPr>
            <p:cNvPr id="1184" name="Google Shape;1184;p56"/>
            <p:cNvSpPr/>
            <p:nvPr/>
          </p:nvSpPr>
          <p:spPr>
            <a:xfrm>
              <a:off x="2105750" y="3184388"/>
              <a:ext cx="65900" cy="39225"/>
            </a:xfrm>
            <a:custGeom>
              <a:avLst/>
              <a:gdLst/>
              <a:ahLst/>
              <a:cxnLst/>
              <a:rect l="l" t="t" r="r" b="b"/>
              <a:pathLst>
                <a:path w="2636" h="1569" extrusionOk="0">
                  <a:moveTo>
                    <a:pt x="2002" y="0"/>
                  </a:moveTo>
                  <a:cubicBezTo>
                    <a:pt x="1701" y="0"/>
                    <a:pt x="1435" y="67"/>
                    <a:pt x="1134" y="167"/>
                  </a:cubicBezTo>
                  <a:cubicBezTo>
                    <a:pt x="701" y="334"/>
                    <a:pt x="334" y="634"/>
                    <a:pt x="100" y="968"/>
                  </a:cubicBezTo>
                  <a:cubicBezTo>
                    <a:pt x="34" y="1068"/>
                    <a:pt x="0" y="1134"/>
                    <a:pt x="0" y="1235"/>
                  </a:cubicBezTo>
                  <a:cubicBezTo>
                    <a:pt x="0" y="1301"/>
                    <a:pt x="34" y="1401"/>
                    <a:pt x="134" y="1468"/>
                  </a:cubicBezTo>
                  <a:cubicBezTo>
                    <a:pt x="200" y="1568"/>
                    <a:pt x="300" y="1568"/>
                    <a:pt x="367" y="1568"/>
                  </a:cubicBezTo>
                  <a:cubicBezTo>
                    <a:pt x="501" y="1568"/>
                    <a:pt x="634" y="1468"/>
                    <a:pt x="667" y="1335"/>
                  </a:cubicBezTo>
                  <a:cubicBezTo>
                    <a:pt x="701" y="1301"/>
                    <a:pt x="701" y="1268"/>
                    <a:pt x="767" y="1235"/>
                  </a:cubicBezTo>
                  <a:cubicBezTo>
                    <a:pt x="834" y="1101"/>
                    <a:pt x="968" y="1001"/>
                    <a:pt x="1034" y="901"/>
                  </a:cubicBezTo>
                  <a:cubicBezTo>
                    <a:pt x="1168" y="801"/>
                    <a:pt x="1301" y="667"/>
                    <a:pt x="1468" y="634"/>
                  </a:cubicBezTo>
                  <a:cubicBezTo>
                    <a:pt x="1601" y="601"/>
                    <a:pt x="1668" y="567"/>
                    <a:pt x="1801" y="501"/>
                  </a:cubicBezTo>
                  <a:cubicBezTo>
                    <a:pt x="1890" y="501"/>
                    <a:pt x="1965" y="486"/>
                    <a:pt x="2044" y="486"/>
                  </a:cubicBezTo>
                  <a:cubicBezTo>
                    <a:pt x="2083" y="486"/>
                    <a:pt x="2124" y="490"/>
                    <a:pt x="2168" y="501"/>
                  </a:cubicBezTo>
                  <a:lnTo>
                    <a:pt x="2268" y="501"/>
                  </a:lnTo>
                  <a:cubicBezTo>
                    <a:pt x="2369" y="501"/>
                    <a:pt x="2535" y="467"/>
                    <a:pt x="2535" y="301"/>
                  </a:cubicBezTo>
                  <a:cubicBezTo>
                    <a:pt x="2635" y="234"/>
                    <a:pt x="2535" y="67"/>
                    <a:pt x="2369" y="67"/>
                  </a:cubicBezTo>
                  <a:cubicBezTo>
                    <a:pt x="2268" y="67"/>
                    <a:pt x="2135" y="0"/>
                    <a:pt x="2002" y="0"/>
                  </a:cubicBezTo>
                  <a:close/>
                </a:path>
              </a:pathLst>
            </a:custGeom>
            <a:solidFill>
              <a:srgbClr val="FFFFFF"/>
            </a:solid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endParaRPr sz="3734"/>
            </a:p>
          </p:txBody>
        </p:sp>
        <p:sp>
          <p:nvSpPr>
            <p:cNvPr id="1185" name="Google Shape;1185;p56"/>
            <p:cNvSpPr/>
            <p:nvPr/>
          </p:nvSpPr>
          <p:spPr>
            <a:xfrm>
              <a:off x="2130750" y="3327813"/>
              <a:ext cx="28400" cy="75925"/>
            </a:xfrm>
            <a:custGeom>
              <a:avLst/>
              <a:gdLst/>
              <a:ahLst/>
              <a:cxnLst/>
              <a:rect l="l" t="t" r="r" b="b"/>
              <a:pathLst>
                <a:path w="1136" h="3037" extrusionOk="0">
                  <a:moveTo>
                    <a:pt x="935" y="1"/>
                  </a:moveTo>
                  <a:cubicBezTo>
                    <a:pt x="835" y="1"/>
                    <a:pt x="768" y="34"/>
                    <a:pt x="701" y="101"/>
                  </a:cubicBezTo>
                  <a:cubicBezTo>
                    <a:pt x="468" y="501"/>
                    <a:pt x="301" y="901"/>
                    <a:pt x="134" y="1368"/>
                  </a:cubicBezTo>
                  <a:cubicBezTo>
                    <a:pt x="1" y="1835"/>
                    <a:pt x="1" y="2269"/>
                    <a:pt x="168" y="2736"/>
                  </a:cubicBezTo>
                  <a:cubicBezTo>
                    <a:pt x="201" y="2869"/>
                    <a:pt x="234" y="2970"/>
                    <a:pt x="368" y="3003"/>
                  </a:cubicBezTo>
                  <a:cubicBezTo>
                    <a:pt x="468" y="3036"/>
                    <a:pt x="568" y="3036"/>
                    <a:pt x="701" y="3036"/>
                  </a:cubicBezTo>
                  <a:cubicBezTo>
                    <a:pt x="968" y="2970"/>
                    <a:pt x="1068" y="2669"/>
                    <a:pt x="902" y="2402"/>
                  </a:cubicBezTo>
                  <a:cubicBezTo>
                    <a:pt x="868" y="2369"/>
                    <a:pt x="835" y="2302"/>
                    <a:pt x="835" y="2236"/>
                  </a:cubicBezTo>
                  <a:cubicBezTo>
                    <a:pt x="801" y="2136"/>
                    <a:pt x="735" y="2036"/>
                    <a:pt x="735" y="1902"/>
                  </a:cubicBezTo>
                  <a:cubicBezTo>
                    <a:pt x="701" y="1735"/>
                    <a:pt x="701" y="1569"/>
                    <a:pt x="701" y="1402"/>
                  </a:cubicBezTo>
                  <a:cubicBezTo>
                    <a:pt x="735" y="1202"/>
                    <a:pt x="801" y="1035"/>
                    <a:pt x="835" y="868"/>
                  </a:cubicBezTo>
                  <a:lnTo>
                    <a:pt x="1068" y="368"/>
                  </a:lnTo>
                  <a:cubicBezTo>
                    <a:pt x="1135" y="234"/>
                    <a:pt x="1102" y="101"/>
                    <a:pt x="1002" y="34"/>
                  </a:cubicBezTo>
                  <a:cubicBezTo>
                    <a:pt x="968" y="34"/>
                    <a:pt x="968" y="1"/>
                    <a:pt x="935" y="1"/>
                  </a:cubicBezTo>
                  <a:close/>
                </a:path>
              </a:pathLst>
            </a:custGeom>
            <a:solidFill>
              <a:srgbClr val="FFFFFF"/>
            </a:solid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endParaRPr sz="3734"/>
            </a:p>
          </p:txBody>
        </p:sp>
      </p:grpSp>
      <p:grpSp>
        <p:nvGrpSpPr>
          <p:cNvPr id="1186" name="Google Shape;1186;p56"/>
          <p:cNvGrpSpPr/>
          <p:nvPr/>
        </p:nvGrpSpPr>
        <p:grpSpPr>
          <a:xfrm rot="148811">
            <a:off x="2873399" y="8757675"/>
            <a:ext cx="742793" cy="750870"/>
            <a:chOff x="2079900" y="3077638"/>
            <a:chExt cx="367775" cy="382800"/>
          </a:xfrm>
        </p:grpSpPr>
        <p:sp>
          <p:nvSpPr>
            <p:cNvPr id="1187" name="Google Shape;1187;p56"/>
            <p:cNvSpPr/>
            <p:nvPr/>
          </p:nvSpPr>
          <p:spPr>
            <a:xfrm>
              <a:off x="2079900" y="3077638"/>
              <a:ext cx="367775" cy="382800"/>
            </a:xfrm>
            <a:custGeom>
              <a:avLst/>
              <a:gdLst/>
              <a:ahLst/>
              <a:cxnLst/>
              <a:rect l="l" t="t" r="r" b="b"/>
              <a:pathLst>
                <a:path w="14711" h="15312" extrusionOk="0">
                  <a:moveTo>
                    <a:pt x="7739" y="1"/>
                  </a:moveTo>
                  <a:cubicBezTo>
                    <a:pt x="7305" y="34"/>
                    <a:pt x="6838" y="267"/>
                    <a:pt x="6505" y="534"/>
                  </a:cubicBezTo>
                  <a:cubicBezTo>
                    <a:pt x="5704" y="1101"/>
                    <a:pt x="5137" y="2035"/>
                    <a:pt x="4670" y="2869"/>
                  </a:cubicBezTo>
                  <a:cubicBezTo>
                    <a:pt x="4537" y="3069"/>
                    <a:pt x="4403" y="3336"/>
                    <a:pt x="4270" y="3570"/>
                  </a:cubicBezTo>
                  <a:cubicBezTo>
                    <a:pt x="4003" y="3536"/>
                    <a:pt x="3669" y="3536"/>
                    <a:pt x="3369" y="3536"/>
                  </a:cubicBezTo>
                  <a:cubicBezTo>
                    <a:pt x="3036" y="3536"/>
                    <a:pt x="2702" y="3536"/>
                    <a:pt x="2402" y="3570"/>
                  </a:cubicBezTo>
                  <a:cubicBezTo>
                    <a:pt x="1901" y="3603"/>
                    <a:pt x="1501" y="3737"/>
                    <a:pt x="1168" y="3903"/>
                  </a:cubicBezTo>
                  <a:cubicBezTo>
                    <a:pt x="934" y="4003"/>
                    <a:pt x="767" y="4104"/>
                    <a:pt x="601" y="4270"/>
                  </a:cubicBezTo>
                  <a:cubicBezTo>
                    <a:pt x="434" y="4437"/>
                    <a:pt x="300" y="4671"/>
                    <a:pt x="167" y="4904"/>
                  </a:cubicBezTo>
                  <a:cubicBezTo>
                    <a:pt x="67" y="5071"/>
                    <a:pt x="0" y="5338"/>
                    <a:pt x="0" y="5571"/>
                  </a:cubicBezTo>
                  <a:cubicBezTo>
                    <a:pt x="0" y="5771"/>
                    <a:pt x="0" y="6038"/>
                    <a:pt x="33" y="6238"/>
                  </a:cubicBezTo>
                  <a:cubicBezTo>
                    <a:pt x="167" y="6705"/>
                    <a:pt x="367" y="7139"/>
                    <a:pt x="734" y="7573"/>
                  </a:cubicBezTo>
                  <a:cubicBezTo>
                    <a:pt x="1001" y="7906"/>
                    <a:pt x="1334" y="8240"/>
                    <a:pt x="1768" y="8607"/>
                  </a:cubicBezTo>
                  <a:cubicBezTo>
                    <a:pt x="1868" y="8673"/>
                    <a:pt x="1901" y="8707"/>
                    <a:pt x="2002" y="8774"/>
                  </a:cubicBezTo>
                  <a:lnTo>
                    <a:pt x="1735" y="9674"/>
                  </a:lnTo>
                  <a:cubicBezTo>
                    <a:pt x="1635" y="10175"/>
                    <a:pt x="1501" y="10675"/>
                    <a:pt x="1401" y="11175"/>
                  </a:cubicBezTo>
                  <a:cubicBezTo>
                    <a:pt x="1301" y="12143"/>
                    <a:pt x="1301" y="13243"/>
                    <a:pt x="2068" y="13911"/>
                  </a:cubicBezTo>
                  <a:cubicBezTo>
                    <a:pt x="2235" y="14044"/>
                    <a:pt x="2402" y="14177"/>
                    <a:pt x="2602" y="14211"/>
                  </a:cubicBezTo>
                  <a:cubicBezTo>
                    <a:pt x="2791" y="14258"/>
                    <a:pt x="2946" y="14305"/>
                    <a:pt x="3127" y="14305"/>
                  </a:cubicBezTo>
                  <a:cubicBezTo>
                    <a:pt x="3202" y="14305"/>
                    <a:pt x="3281" y="14297"/>
                    <a:pt x="3369" y="14277"/>
                  </a:cubicBezTo>
                  <a:cubicBezTo>
                    <a:pt x="3569" y="14277"/>
                    <a:pt x="3769" y="14244"/>
                    <a:pt x="4003" y="14177"/>
                  </a:cubicBezTo>
                  <a:cubicBezTo>
                    <a:pt x="4203" y="14111"/>
                    <a:pt x="4403" y="14011"/>
                    <a:pt x="4603" y="13911"/>
                  </a:cubicBezTo>
                  <a:cubicBezTo>
                    <a:pt x="5437" y="13510"/>
                    <a:pt x="6205" y="12843"/>
                    <a:pt x="6872" y="12176"/>
                  </a:cubicBezTo>
                  <a:cubicBezTo>
                    <a:pt x="6905" y="12243"/>
                    <a:pt x="6972" y="12276"/>
                    <a:pt x="6972" y="12376"/>
                  </a:cubicBezTo>
                  <a:cubicBezTo>
                    <a:pt x="7205" y="12843"/>
                    <a:pt x="7472" y="13277"/>
                    <a:pt x="7806" y="13710"/>
                  </a:cubicBezTo>
                  <a:cubicBezTo>
                    <a:pt x="8073" y="14111"/>
                    <a:pt x="8439" y="14511"/>
                    <a:pt x="8873" y="14778"/>
                  </a:cubicBezTo>
                  <a:cubicBezTo>
                    <a:pt x="9073" y="14911"/>
                    <a:pt x="9240" y="15045"/>
                    <a:pt x="9507" y="15111"/>
                  </a:cubicBezTo>
                  <a:lnTo>
                    <a:pt x="9874" y="15245"/>
                  </a:lnTo>
                  <a:cubicBezTo>
                    <a:pt x="10007" y="15312"/>
                    <a:pt x="10174" y="15312"/>
                    <a:pt x="10307" y="15312"/>
                  </a:cubicBezTo>
                  <a:cubicBezTo>
                    <a:pt x="10508" y="15312"/>
                    <a:pt x="10708" y="15245"/>
                    <a:pt x="10908" y="15178"/>
                  </a:cubicBezTo>
                  <a:cubicBezTo>
                    <a:pt x="11141" y="15078"/>
                    <a:pt x="11342" y="14911"/>
                    <a:pt x="11508" y="14744"/>
                  </a:cubicBezTo>
                  <a:cubicBezTo>
                    <a:pt x="11809" y="14478"/>
                    <a:pt x="12009" y="14077"/>
                    <a:pt x="12142" y="13710"/>
                  </a:cubicBezTo>
                  <a:cubicBezTo>
                    <a:pt x="12476" y="12810"/>
                    <a:pt x="12509" y="11776"/>
                    <a:pt x="12509" y="10842"/>
                  </a:cubicBezTo>
                  <a:cubicBezTo>
                    <a:pt x="12509" y="10508"/>
                    <a:pt x="12509" y="10175"/>
                    <a:pt x="12476" y="9841"/>
                  </a:cubicBezTo>
                  <a:cubicBezTo>
                    <a:pt x="12909" y="9574"/>
                    <a:pt x="13343" y="9307"/>
                    <a:pt x="13710" y="8974"/>
                  </a:cubicBezTo>
                  <a:cubicBezTo>
                    <a:pt x="13877" y="8840"/>
                    <a:pt x="14010" y="8673"/>
                    <a:pt x="14177" y="8507"/>
                  </a:cubicBezTo>
                  <a:cubicBezTo>
                    <a:pt x="14310" y="8340"/>
                    <a:pt x="14410" y="8140"/>
                    <a:pt x="14510" y="7973"/>
                  </a:cubicBezTo>
                  <a:cubicBezTo>
                    <a:pt x="14644" y="7706"/>
                    <a:pt x="14711" y="7239"/>
                    <a:pt x="14644" y="6839"/>
                  </a:cubicBezTo>
                  <a:cubicBezTo>
                    <a:pt x="14510" y="6138"/>
                    <a:pt x="13977" y="5571"/>
                    <a:pt x="12976" y="5171"/>
                  </a:cubicBezTo>
                  <a:cubicBezTo>
                    <a:pt x="12376" y="4904"/>
                    <a:pt x="11708" y="4737"/>
                    <a:pt x="11041" y="4637"/>
                  </a:cubicBezTo>
                  <a:cubicBezTo>
                    <a:pt x="11041" y="4537"/>
                    <a:pt x="11041" y="4404"/>
                    <a:pt x="11008" y="4337"/>
                  </a:cubicBezTo>
                  <a:cubicBezTo>
                    <a:pt x="10908" y="3803"/>
                    <a:pt x="10841" y="3303"/>
                    <a:pt x="10708" y="2736"/>
                  </a:cubicBezTo>
                  <a:cubicBezTo>
                    <a:pt x="10574" y="2236"/>
                    <a:pt x="10408" y="1735"/>
                    <a:pt x="10174" y="1335"/>
                  </a:cubicBezTo>
                  <a:cubicBezTo>
                    <a:pt x="10041" y="1135"/>
                    <a:pt x="9907" y="968"/>
                    <a:pt x="9807" y="801"/>
                  </a:cubicBezTo>
                  <a:cubicBezTo>
                    <a:pt x="9707" y="701"/>
                    <a:pt x="9640" y="634"/>
                    <a:pt x="9507" y="534"/>
                  </a:cubicBezTo>
                  <a:lnTo>
                    <a:pt x="9140" y="267"/>
                  </a:lnTo>
                  <a:cubicBezTo>
                    <a:pt x="8906" y="167"/>
                    <a:pt x="8673" y="67"/>
                    <a:pt x="8473" y="34"/>
                  </a:cubicBezTo>
                  <a:cubicBezTo>
                    <a:pt x="8339" y="1"/>
                    <a:pt x="8173" y="1"/>
                    <a:pt x="8039" y="1"/>
                  </a:cubicBezTo>
                  <a:close/>
                </a:path>
              </a:pathLst>
            </a:custGeom>
            <a:solidFill>
              <a:schemeClr val="accent2"/>
            </a:solid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endParaRPr sz="3734"/>
            </a:p>
          </p:txBody>
        </p:sp>
        <p:sp>
          <p:nvSpPr>
            <p:cNvPr id="1188" name="Google Shape;1188;p56"/>
            <p:cNvSpPr/>
            <p:nvPr/>
          </p:nvSpPr>
          <p:spPr>
            <a:xfrm>
              <a:off x="2219150" y="3095988"/>
              <a:ext cx="65900" cy="75075"/>
            </a:xfrm>
            <a:custGeom>
              <a:avLst/>
              <a:gdLst/>
              <a:ahLst/>
              <a:cxnLst/>
              <a:rect l="l" t="t" r="r" b="b"/>
              <a:pathLst>
                <a:path w="2636" h="3003" extrusionOk="0">
                  <a:moveTo>
                    <a:pt x="2402" y="0"/>
                  </a:moveTo>
                  <a:cubicBezTo>
                    <a:pt x="2336" y="0"/>
                    <a:pt x="2302" y="0"/>
                    <a:pt x="2269" y="67"/>
                  </a:cubicBezTo>
                  <a:cubicBezTo>
                    <a:pt x="1802" y="334"/>
                    <a:pt x="1335" y="668"/>
                    <a:pt x="1001" y="1068"/>
                  </a:cubicBezTo>
                  <a:cubicBezTo>
                    <a:pt x="635" y="1468"/>
                    <a:pt x="334" y="1935"/>
                    <a:pt x="101" y="2436"/>
                  </a:cubicBezTo>
                  <a:cubicBezTo>
                    <a:pt x="1" y="2636"/>
                    <a:pt x="67" y="2903"/>
                    <a:pt x="268" y="2969"/>
                  </a:cubicBezTo>
                  <a:cubicBezTo>
                    <a:pt x="334" y="3003"/>
                    <a:pt x="468" y="3003"/>
                    <a:pt x="568" y="3003"/>
                  </a:cubicBezTo>
                  <a:cubicBezTo>
                    <a:pt x="635" y="2969"/>
                    <a:pt x="768" y="2903"/>
                    <a:pt x="801" y="2802"/>
                  </a:cubicBezTo>
                  <a:cubicBezTo>
                    <a:pt x="1001" y="2269"/>
                    <a:pt x="1268" y="1768"/>
                    <a:pt x="1602" y="1301"/>
                  </a:cubicBezTo>
                  <a:cubicBezTo>
                    <a:pt x="1769" y="1068"/>
                    <a:pt x="1969" y="801"/>
                    <a:pt x="2236" y="601"/>
                  </a:cubicBezTo>
                  <a:cubicBezTo>
                    <a:pt x="2302" y="501"/>
                    <a:pt x="2436" y="467"/>
                    <a:pt x="2503" y="401"/>
                  </a:cubicBezTo>
                  <a:cubicBezTo>
                    <a:pt x="2603" y="334"/>
                    <a:pt x="2636" y="167"/>
                    <a:pt x="2569" y="101"/>
                  </a:cubicBezTo>
                  <a:cubicBezTo>
                    <a:pt x="2503" y="0"/>
                    <a:pt x="2436" y="0"/>
                    <a:pt x="2402" y="0"/>
                  </a:cubicBezTo>
                  <a:close/>
                </a:path>
              </a:pathLst>
            </a:custGeom>
            <a:solidFill>
              <a:srgbClr val="FFFFFF"/>
            </a:solid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endParaRPr sz="3734"/>
            </a:p>
          </p:txBody>
        </p:sp>
        <p:sp>
          <p:nvSpPr>
            <p:cNvPr id="1189" name="Google Shape;1189;p56"/>
            <p:cNvSpPr/>
            <p:nvPr/>
          </p:nvSpPr>
          <p:spPr>
            <a:xfrm>
              <a:off x="2105750" y="3184388"/>
              <a:ext cx="65900" cy="39225"/>
            </a:xfrm>
            <a:custGeom>
              <a:avLst/>
              <a:gdLst/>
              <a:ahLst/>
              <a:cxnLst/>
              <a:rect l="l" t="t" r="r" b="b"/>
              <a:pathLst>
                <a:path w="2636" h="1569" extrusionOk="0">
                  <a:moveTo>
                    <a:pt x="2002" y="0"/>
                  </a:moveTo>
                  <a:cubicBezTo>
                    <a:pt x="1701" y="0"/>
                    <a:pt x="1435" y="67"/>
                    <a:pt x="1134" y="167"/>
                  </a:cubicBezTo>
                  <a:cubicBezTo>
                    <a:pt x="701" y="334"/>
                    <a:pt x="334" y="634"/>
                    <a:pt x="100" y="968"/>
                  </a:cubicBezTo>
                  <a:cubicBezTo>
                    <a:pt x="34" y="1068"/>
                    <a:pt x="0" y="1134"/>
                    <a:pt x="0" y="1235"/>
                  </a:cubicBezTo>
                  <a:cubicBezTo>
                    <a:pt x="0" y="1301"/>
                    <a:pt x="34" y="1401"/>
                    <a:pt x="134" y="1468"/>
                  </a:cubicBezTo>
                  <a:cubicBezTo>
                    <a:pt x="200" y="1568"/>
                    <a:pt x="300" y="1568"/>
                    <a:pt x="367" y="1568"/>
                  </a:cubicBezTo>
                  <a:cubicBezTo>
                    <a:pt x="501" y="1568"/>
                    <a:pt x="634" y="1468"/>
                    <a:pt x="667" y="1335"/>
                  </a:cubicBezTo>
                  <a:cubicBezTo>
                    <a:pt x="701" y="1301"/>
                    <a:pt x="701" y="1268"/>
                    <a:pt x="767" y="1235"/>
                  </a:cubicBezTo>
                  <a:cubicBezTo>
                    <a:pt x="834" y="1101"/>
                    <a:pt x="968" y="1001"/>
                    <a:pt x="1034" y="901"/>
                  </a:cubicBezTo>
                  <a:cubicBezTo>
                    <a:pt x="1168" y="801"/>
                    <a:pt x="1301" y="667"/>
                    <a:pt x="1468" y="634"/>
                  </a:cubicBezTo>
                  <a:cubicBezTo>
                    <a:pt x="1601" y="601"/>
                    <a:pt x="1668" y="567"/>
                    <a:pt x="1801" y="501"/>
                  </a:cubicBezTo>
                  <a:cubicBezTo>
                    <a:pt x="1890" y="501"/>
                    <a:pt x="1965" y="486"/>
                    <a:pt x="2044" y="486"/>
                  </a:cubicBezTo>
                  <a:cubicBezTo>
                    <a:pt x="2083" y="486"/>
                    <a:pt x="2124" y="490"/>
                    <a:pt x="2168" y="501"/>
                  </a:cubicBezTo>
                  <a:lnTo>
                    <a:pt x="2268" y="501"/>
                  </a:lnTo>
                  <a:cubicBezTo>
                    <a:pt x="2369" y="501"/>
                    <a:pt x="2535" y="467"/>
                    <a:pt x="2535" y="301"/>
                  </a:cubicBezTo>
                  <a:cubicBezTo>
                    <a:pt x="2635" y="234"/>
                    <a:pt x="2535" y="67"/>
                    <a:pt x="2369" y="67"/>
                  </a:cubicBezTo>
                  <a:cubicBezTo>
                    <a:pt x="2268" y="67"/>
                    <a:pt x="2135" y="0"/>
                    <a:pt x="2002" y="0"/>
                  </a:cubicBezTo>
                  <a:close/>
                </a:path>
              </a:pathLst>
            </a:custGeom>
            <a:solidFill>
              <a:srgbClr val="FFFFFF"/>
            </a:solid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endParaRPr sz="3734"/>
            </a:p>
          </p:txBody>
        </p:sp>
        <p:sp>
          <p:nvSpPr>
            <p:cNvPr id="1190" name="Google Shape;1190;p56"/>
            <p:cNvSpPr/>
            <p:nvPr/>
          </p:nvSpPr>
          <p:spPr>
            <a:xfrm>
              <a:off x="2130750" y="3327813"/>
              <a:ext cx="28400" cy="75925"/>
            </a:xfrm>
            <a:custGeom>
              <a:avLst/>
              <a:gdLst/>
              <a:ahLst/>
              <a:cxnLst/>
              <a:rect l="l" t="t" r="r" b="b"/>
              <a:pathLst>
                <a:path w="1136" h="3037" extrusionOk="0">
                  <a:moveTo>
                    <a:pt x="935" y="1"/>
                  </a:moveTo>
                  <a:cubicBezTo>
                    <a:pt x="835" y="1"/>
                    <a:pt x="768" y="34"/>
                    <a:pt x="701" y="101"/>
                  </a:cubicBezTo>
                  <a:cubicBezTo>
                    <a:pt x="468" y="501"/>
                    <a:pt x="301" y="901"/>
                    <a:pt x="134" y="1368"/>
                  </a:cubicBezTo>
                  <a:cubicBezTo>
                    <a:pt x="1" y="1835"/>
                    <a:pt x="1" y="2269"/>
                    <a:pt x="168" y="2736"/>
                  </a:cubicBezTo>
                  <a:cubicBezTo>
                    <a:pt x="201" y="2869"/>
                    <a:pt x="234" y="2970"/>
                    <a:pt x="368" y="3003"/>
                  </a:cubicBezTo>
                  <a:cubicBezTo>
                    <a:pt x="468" y="3036"/>
                    <a:pt x="568" y="3036"/>
                    <a:pt x="701" y="3036"/>
                  </a:cubicBezTo>
                  <a:cubicBezTo>
                    <a:pt x="968" y="2970"/>
                    <a:pt x="1068" y="2669"/>
                    <a:pt x="902" y="2402"/>
                  </a:cubicBezTo>
                  <a:cubicBezTo>
                    <a:pt x="868" y="2369"/>
                    <a:pt x="835" y="2302"/>
                    <a:pt x="835" y="2236"/>
                  </a:cubicBezTo>
                  <a:cubicBezTo>
                    <a:pt x="801" y="2136"/>
                    <a:pt x="735" y="2036"/>
                    <a:pt x="735" y="1902"/>
                  </a:cubicBezTo>
                  <a:cubicBezTo>
                    <a:pt x="701" y="1735"/>
                    <a:pt x="701" y="1569"/>
                    <a:pt x="701" y="1402"/>
                  </a:cubicBezTo>
                  <a:cubicBezTo>
                    <a:pt x="735" y="1202"/>
                    <a:pt x="801" y="1035"/>
                    <a:pt x="835" y="868"/>
                  </a:cubicBezTo>
                  <a:lnTo>
                    <a:pt x="1068" y="368"/>
                  </a:lnTo>
                  <a:cubicBezTo>
                    <a:pt x="1135" y="234"/>
                    <a:pt x="1102" y="101"/>
                    <a:pt x="1002" y="34"/>
                  </a:cubicBezTo>
                  <a:cubicBezTo>
                    <a:pt x="968" y="34"/>
                    <a:pt x="968" y="1"/>
                    <a:pt x="935" y="1"/>
                  </a:cubicBezTo>
                  <a:close/>
                </a:path>
              </a:pathLst>
            </a:custGeom>
            <a:solidFill>
              <a:srgbClr val="FFFFFF"/>
            </a:solid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endParaRPr sz="3734"/>
            </a:p>
          </p:txBody>
        </p:sp>
      </p:grpSp>
      <p:grpSp>
        <p:nvGrpSpPr>
          <p:cNvPr id="1191" name="Google Shape;1191;p56"/>
          <p:cNvGrpSpPr/>
          <p:nvPr/>
        </p:nvGrpSpPr>
        <p:grpSpPr>
          <a:xfrm rot="-350284">
            <a:off x="15066505" y="1043221"/>
            <a:ext cx="1164206" cy="1390064"/>
            <a:chOff x="2279175" y="2462338"/>
            <a:chExt cx="376175" cy="449125"/>
          </a:xfrm>
        </p:grpSpPr>
        <p:sp>
          <p:nvSpPr>
            <p:cNvPr id="1192" name="Google Shape;1192;p56"/>
            <p:cNvSpPr/>
            <p:nvPr/>
          </p:nvSpPr>
          <p:spPr>
            <a:xfrm>
              <a:off x="2279175" y="2665988"/>
              <a:ext cx="210525" cy="245475"/>
            </a:xfrm>
            <a:custGeom>
              <a:avLst/>
              <a:gdLst/>
              <a:ahLst/>
              <a:cxnLst/>
              <a:rect l="l" t="t" r="r" b="b"/>
              <a:pathLst>
                <a:path w="8421" h="9819" extrusionOk="0">
                  <a:moveTo>
                    <a:pt x="6688" y="0"/>
                  </a:moveTo>
                  <a:cubicBezTo>
                    <a:pt x="183" y="8390"/>
                    <a:pt x="1" y="9818"/>
                    <a:pt x="1824" y="7843"/>
                  </a:cubicBezTo>
                  <a:cubicBezTo>
                    <a:pt x="3679" y="5867"/>
                    <a:pt x="8420" y="152"/>
                    <a:pt x="8420" y="152"/>
                  </a:cubicBezTo>
                  <a:close/>
                </a:path>
              </a:pathLst>
            </a:custGeom>
            <a:solidFill>
              <a:schemeClr val="lt1"/>
            </a:solid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endParaRPr sz="3734"/>
            </a:p>
          </p:txBody>
        </p:sp>
        <p:sp>
          <p:nvSpPr>
            <p:cNvPr id="1193" name="Google Shape;1193;p56"/>
            <p:cNvSpPr/>
            <p:nvPr/>
          </p:nvSpPr>
          <p:spPr>
            <a:xfrm>
              <a:off x="2342250" y="2564163"/>
              <a:ext cx="243200" cy="216600"/>
            </a:xfrm>
            <a:custGeom>
              <a:avLst/>
              <a:gdLst/>
              <a:ahLst/>
              <a:cxnLst/>
              <a:rect l="l" t="t" r="r" b="b"/>
              <a:pathLst>
                <a:path w="9728" h="8664" extrusionOk="0">
                  <a:moveTo>
                    <a:pt x="1064" y="1399"/>
                  </a:moveTo>
                  <a:cubicBezTo>
                    <a:pt x="2128" y="0"/>
                    <a:pt x="4712" y="183"/>
                    <a:pt x="6809" y="1794"/>
                  </a:cubicBezTo>
                  <a:cubicBezTo>
                    <a:pt x="8907" y="3374"/>
                    <a:pt x="9727" y="5836"/>
                    <a:pt x="8663" y="7265"/>
                  </a:cubicBezTo>
                  <a:cubicBezTo>
                    <a:pt x="7599" y="8663"/>
                    <a:pt x="5016" y="8481"/>
                    <a:pt x="2949" y="6870"/>
                  </a:cubicBezTo>
                  <a:cubicBezTo>
                    <a:pt x="852" y="5229"/>
                    <a:pt x="1" y="2797"/>
                    <a:pt x="1064" y="1399"/>
                  </a:cubicBezTo>
                  <a:close/>
                </a:path>
              </a:pathLst>
            </a:custGeom>
            <a:solidFill>
              <a:schemeClr val="accent1"/>
            </a:solid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endParaRPr sz="3734"/>
            </a:p>
          </p:txBody>
        </p:sp>
        <p:sp>
          <p:nvSpPr>
            <p:cNvPr id="1194" name="Google Shape;1194;p56"/>
            <p:cNvSpPr/>
            <p:nvPr/>
          </p:nvSpPr>
          <p:spPr>
            <a:xfrm>
              <a:off x="2405325" y="2462338"/>
              <a:ext cx="250025" cy="260675"/>
            </a:xfrm>
            <a:custGeom>
              <a:avLst/>
              <a:gdLst/>
              <a:ahLst/>
              <a:cxnLst/>
              <a:rect l="l" t="t" r="r" b="b"/>
              <a:pathLst>
                <a:path w="10001" h="10427" extrusionOk="0">
                  <a:moveTo>
                    <a:pt x="578" y="6536"/>
                  </a:moveTo>
                  <a:cubicBezTo>
                    <a:pt x="1125" y="5776"/>
                    <a:pt x="4317" y="0"/>
                    <a:pt x="7143" y="2159"/>
                  </a:cubicBezTo>
                  <a:cubicBezTo>
                    <a:pt x="10001" y="4347"/>
                    <a:pt x="5198" y="8906"/>
                    <a:pt x="4590" y="9666"/>
                  </a:cubicBezTo>
                  <a:cubicBezTo>
                    <a:pt x="4013" y="10426"/>
                    <a:pt x="2645" y="10305"/>
                    <a:pt x="1520" y="9453"/>
                  </a:cubicBezTo>
                  <a:cubicBezTo>
                    <a:pt x="426" y="8602"/>
                    <a:pt x="0" y="7295"/>
                    <a:pt x="578" y="6536"/>
                  </a:cubicBezTo>
                  <a:close/>
                </a:path>
              </a:pathLst>
            </a:custGeom>
            <a:solidFill>
              <a:schemeClr val="accent1"/>
            </a:solid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endParaRPr sz="3734"/>
            </a:p>
          </p:txBody>
        </p:sp>
        <p:sp>
          <p:nvSpPr>
            <p:cNvPr id="1195" name="Google Shape;1195;p56"/>
            <p:cNvSpPr/>
            <p:nvPr/>
          </p:nvSpPr>
          <p:spPr>
            <a:xfrm>
              <a:off x="2457750" y="2473738"/>
              <a:ext cx="188475" cy="167950"/>
            </a:xfrm>
            <a:custGeom>
              <a:avLst/>
              <a:gdLst/>
              <a:ahLst/>
              <a:cxnLst/>
              <a:rect l="l" t="t" r="r" b="b"/>
              <a:pathLst>
                <a:path w="7539" h="6718" extrusionOk="0">
                  <a:moveTo>
                    <a:pt x="821" y="1095"/>
                  </a:moveTo>
                  <a:cubicBezTo>
                    <a:pt x="1672" y="0"/>
                    <a:pt x="3679" y="152"/>
                    <a:pt x="5259" y="1399"/>
                  </a:cubicBezTo>
                  <a:cubicBezTo>
                    <a:pt x="6901" y="2675"/>
                    <a:pt x="7539" y="4560"/>
                    <a:pt x="6718" y="5624"/>
                  </a:cubicBezTo>
                  <a:cubicBezTo>
                    <a:pt x="5867" y="6718"/>
                    <a:pt x="3861" y="6566"/>
                    <a:pt x="2280" y="5320"/>
                  </a:cubicBezTo>
                  <a:cubicBezTo>
                    <a:pt x="639" y="4104"/>
                    <a:pt x="1" y="2219"/>
                    <a:pt x="821" y="1095"/>
                  </a:cubicBezTo>
                  <a:close/>
                </a:path>
              </a:pathLst>
            </a:custGeom>
            <a:solidFill>
              <a:schemeClr val="accent1"/>
            </a:solid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endParaRPr sz="3734"/>
            </a:p>
          </p:txBody>
        </p:sp>
        <p:sp>
          <p:nvSpPr>
            <p:cNvPr id="1196" name="Google Shape;1196;p56"/>
            <p:cNvSpPr/>
            <p:nvPr/>
          </p:nvSpPr>
          <p:spPr>
            <a:xfrm>
              <a:off x="2451675" y="2614313"/>
              <a:ext cx="127700" cy="107175"/>
            </a:xfrm>
            <a:custGeom>
              <a:avLst/>
              <a:gdLst/>
              <a:ahLst/>
              <a:cxnLst/>
              <a:rect l="l" t="t" r="r" b="b"/>
              <a:pathLst>
                <a:path w="5108" h="4287" extrusionOk="0">
                  <a:moveTo>
                    <a:pt x="2827" y="92"/>
                  </a:moveTo>
                  <a:cubicBezTo>
                    <a:pt x="2371" y="882"/>
                    <a:pt x="1763" y="1612"/>
                    <a:pt x="1247" y="2219"/>
                  </a:cubicBezTo>
                  <a:cubicBezTo>
                    <a:pt x="760" y="2767"/>
                    <a:pt x="396" y="3192"/>
                    <a:pt x="244" y="3374"/>
                  </a:cubicBezTo>
                  <a:cubicBezTo>
                    <a:pt x="153" y="3466"/>
                    <a:pt x="92" y="3587"/>
                    <a:pt x="1" y="3618"/>
                  </a:cubicBezTo>
                  <a:cubicBezTo>
                    <a:pt x="92" y="3648"/>
                    <a:pt x="183" y="3739"/>
                    <a:pt x="274" y="3770"/>
                  </a:cubicBezTo>
                  <a:cubicBezTo>
                    <a:pt x="1247" y="4286"/>
                    <a:pt x="2280" y="4256"/>
                    <a:pt x="2767" y="3618"/>
                  </a:cubicBezTo>
                  <a:cubicBezTo>
                    <a:pt x="2979" y="3374"/>
                    <a:pt x="3618" y="2706"/>
                    <a:pt x="4286" y="1855"/>
                  </a:cubicBezTo>
                  <a:cubicBezTo>
                    <a:pt x="4560" y="1520"/>
                    <a:pt x="4864" y="1125"/>
                    <a:pt x="5107" y="760"/>
                  </a:cubicBezTo>
                  <a:cubicBezTo>
                    <a:pt x="4408" y="730"/>
                    <a:pt x="3618" y="457"/>
                    <a:pt x="2888" y="1"/>
                  </a:cubicBezTo>
                  <a:cubicBezTo>
                    <a:pt x="2858" y="1"/>
                    <a:pt x="2858" y="31"/>
                    <a:pt x="2827" y="92"/>
                  </a:cubicBezTo>
                  <a:close/>
                </a:path>
              </a:pathLst>
            </a:custGeom>
            <a:solidFill>
              <a:schemeClr val="accent1"/>
            </a:solid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endParaRPr sz="3734"/>
            </a:p>
          </p:txBody>
        </p:sp>
        <p:sp>
          <p:nvSpPr>
            <p:cNvPr id="1197" name="Google Shape;1197;p56"/>
            <p:cNvSpPr/>
            <p:nvPr/>
          </p:nvSpPr>
          <p:spPr>
            <a:xfrm>
              <a:off x="2493475" y="2495763"/>
              <a:ext cx="126150" cy="110975"/>
            </a:xfrm>
            <a:custGeom>
              <a:avLst/>
              <a:gdLst/>
              <a:ahLst/>
              <a:cxnLst/>
              <a:rect l="l" t="t" r="r" b="b"/>
              <a:pathLst>
                <a:path w="5046" h="4439" extrusionOk="0">
                  <a:moveTo>
                    <a:pt x="578" y="730"/>
                  </a:moveTo>
                  <a:cubicBezTo>
                    <a:pt x="1155" y="1"/>
                    <a:pt x="2462" y="62"/>
                    <a:pt x="3526" y="913"/>
                  </a:cubicBezTo>
                  <a:cubicBezTo>
                    <a:pt x="4651" y="1733"/>
                    <a:pt x="5046" y="3010"/>
                    <a:pt x="4499" y="3709"/>
                  </a:cubicBezTo>
                  <a:cubicBezTo>
                    <a:pt x="3921" y="4439"/>
                    <a:pt x="2584" y="4378"/>
                    <a:pt x="1520" y="3527"/>
                  </a:cubicBezTo>
                  <a:cubicBezTo>
                    <a:pt x="426" y="2706"/>
                    <a:pt x="0" y="1429"/>
                    <a:pt x="578" y="730"/>
                  </a:cubicBezTo>
                  <a:close/>
                </a:path>
              </a:pathLst>
            </a:custGeom>
            <a:solidFill>
              <a:schemeClr val="accent1"/>
            </a:solid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endParaRPr sz="3734"/>
            </a:p>
          </p:txBody>
        </p:sp>
      </p:grpSp>
      <p:sp>
        <p:nvSpPr>
          <p:cNvPr id="48" name="Title 1">
            <a:extLst>
              <a:ext uri="{FF2B5EF4-FFF2-40B4-BE49-F238E27FC236}">
                <a16:creationId xmlns:a16="http://schemas.microsoft.com/office/drawing/2014/main" id="{E4A385F4-E6D4-4F37-9D69-78C5794AD483}"/>
              </a:ext>
            </a:extLst>
          </p:cNvPr>
          <p:cNvSpPr>
            <a:spLocks noGrp="1"/>
          </p:cNvSpPr>
          <p:nvPr>
            <p:ph type="ctrTitle"/>
          </p:nvPr>
        </p:nvSpPr>
        <p:spPr>
          <a:xfrm>
            <a:off x="4382840" y="1023022"/>
            <a:ext cx="10212600" cy="2667299"/>
          </a:xfrm>
        </p:spPr>
        <p:txBody>
          <a:bodyPr/>
          <a:lstStyle/>
          <a:p>
            <a:r>
              <a:rPr lang="en-US" sz="10800" b="1" dirty="0" err="1">
                <a:solidFill>
                  <a:schemeClr val="accent5">
                    <a:lumMod val="50000"/>
                  </a:schemeClr>
                </a:solidFill>
                <a:latin typeface="#9Slide07 SVNBeachwood Sans" pitchFamily="2" charset="0"/>
                <a:cs typeface="#9Slide03 Arima Madurai Black" panose="00000A00000000000000" pitchFamily="2" charset="0"/>
              </a:rPr>
              <a:t>Tiêu</a:t>
            </a:r>
            <a:r>
              <a:rPr lang="en-US" sz="10800" b="1" dirty="0">
                <a:solidFill>
                  <a:schemeClr val="accent5">
                    <a:lumMod val="50000"/>
                  </a:schemeClr>
                </a:solidFill>
                <a:latin typeface="#9Slide07 SVNBeachwood Sans" pitchFamily="2" charset="0"/>
                <a:cs typeface="#9Slide03 Arima Madurai Black" panose="00000A00000000000000" pitchFamily="2" charset="0"/>
              </a:rPr>
              <a:t> </a:t>
            </a:r>
            <a:r>
              <a:rPr lang="en-US" sz="10800" b="1" dirty="0" err="1">
                <a:solidFill>
                  <a:schemeClr val="accent5">
                    <a:lumMod val="50000"/>
                  </a:schemeClr>
                </a:solidFill>
                <a:latin typeface="#9Slide07 SVNBeachwood Sans" pitchFamily="2" charset="0"/>
                <a:cs typeface="#9Slide03 Arima Madurai Black" panose="00000A00000000000000" pitchFamily="2" charset="0"/>
              </a:rPr>
              <a:t>chí</a:t>
            </a:r>
            <a:endParaRPr lang="en-US" sz="10800" b="1" dirty="0">
              <a:solidFill>
                <a:schemeClr val="accent5">
                  <a:lumMod val="50000"/>
                </a:schemeClr>
              </a:solidFill>
              <a:latin typeface="#9Slide07 SVNBeachwood Sans" pitchFamily="2" charset="0"/>
              <a:cs typeface="#9Slide03 Arima Madurai Black" panose="00000A00000000000000" pitchFamily="2" charset="0"/>
            </a:endParaRPr>
          </a:p>
        </p:txBody>
      </p:sp>
      <p:sp>
        <p:nvSpPr>
          <p:cNvPr id="49" name="Subtitle 2">
            <a:extLst>
              <a:ext uri="{FF2B5EF4-FFF2-40B4-BE49-F238E27FC236}">
                <a16:creationId xmlns:a16="http://schemas.microsoft.com/office/drawing/2014/main" id="{4ACB33C9-7C1B-4F17-8449-D8142D1140E2}"/>
              </a:ext>
            </a:extLst>
          </p:cNvPr>
          <p:cNvSpPr txBox="1">
            <a:spLocks/>
          </p:cNvSpPr>
          <p:nvPr/>
        </p:nvSpPr>
        <p:spPr>
          <a:xfrm>
            <a:off x="1907624" y="3619956"/>
            <a:ext cx="6400800" cy="4952544"/>
          </a:xfrm>
          <a:prstGeom prst="roundRect">
            <a:avLst/>
          </a:prstGeom>
          <a:solidFill>
            <a:schemeClr val="accent5">
              <a:lumMod val="75000"/>
            </a:schemeClr>
          </a:solid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eaLnBrk="1" fontAlgn="auto" hangingPunct="1"/>
            <a:r>
              <a:rPr lang="en-US" sz="4200" dirty="0" err="1">
                <a:solidFill>
                  <a:schemeClr val="bg1"/>
                </a:solidFill>
                <a:latin typeface="#9Slide03 Arima Madurai Black" panose="00000A00000000000000" pitchFamily="2" charset="0"/>
                <a:cs typeface="#9Slide03 Arima Madurai Black" panose="00000A00000000000000" pitchFamily="2" charset="0"/>
              </a:rPr>
              <a:t>Nội</a:t>
            </a:r>
            <a:r>
              <a:rPr lang="en-US" sz="4200" dirty="0">
                <a:solidFill>
                  <a:schemeClr val="bg1"/>
                </a:solidFill>
                <a:latin typeface="#9Slide03 Arima Madurai Black" panose="00000A00000000000000" pitchFamily="2" charset="0"/>
                <a:cs typeface="#9Slide03 Arima Madurai Black" panose="00000A00000000000000" pitchFamily="2" charset="0"/>
              </a:rPr>
              <a:t> dung: </a:t>
            </a:r>
            <a:r>
              <a:rPr lang="en-US" sz="4200" dirty="0" err="1">
                <a:solidFill>
                  <a:schemeClr val="bg1"/>
                </a:solidFill>
                <a:latin typeface="#9Slide03 Arima Madurai Black" panose="00000A00000000000000" pitchFamily="2" charset="0"/>
                <a:cs typeface="#9Slide03 Arima Madurai Black" panose="00000A00000000000000" pitchFamily="2" charset="0"/>
              </a:rPr>
              <a:t>rõ</a:t>
            </a:r>
            <a:r>
              <a:rPr lang="en-US" sz="4200" dirty="0">
                <a:solidFill>
                  <a:schemeClr val="bg1"/>
                </a:solidFill>
                <a:latin typeface="#9Slide03 Arima Madurai Black" panose="00000A00000000000000" pitchFamily="2" charset="0"/>
                <a:cs typeface="#9Slide03 Arima Madurai Black" panose="00000A00000000000000" pitchFamily="2" charset="0"/>
              </a:rPr>
              <a:t> </a:t>
            </a:r>
            <a:r>
              <a:rPr lang="en-US" sz="4200" dirty="0" err="1">
                <a:solidFill>
                  <a:schemeClr val="bg1"/>
                </a:solidFill>
                <a:latin typeface="#9Slide03 Arima Madurai Black" panose="00000A00000000000000" pitchFamily="2" charset="0"/>
                <a:cs typeface="#9Slide03 Arima Madurai Black" panose="00000A00000000000000" pitchFamily="2" charset="0"/>
              </a:rPr>
              <a:t>ràng</a:t>
            </a:r>
            <a:r>
              <a:rPr lang="en-US" sz="4200" dirty="0">
                <a:solidFill>
                  <a:schemeClr val="bg1"/>
                </a:solidFill>
                <a:latin typeface="#9Slide03 Arima Madurai Black" panose="00000A00000000000000" pitchFamily="2" charset="0"/>
                <a:cs typeface="#9Slide03 Arima Madurai Black" panose="00000A00000000000000" pitchFamily="2" charset="0"/>
              </a:rPr>
              <a:t>, </a:t>
            </a:r>
            <a:r>
              <a:rPr lang="en-US" sz="4200" dirty="0" err="1">
                <a:solidFill>
                  <a:schemeClr val="bg1"/>
                </a:solidFill>
                <a:latin typeface="#9Slide03 Arima Madurai Black" panose="00000A00000000000000" pitchFamily="2" charset="0"/>
                <a:cs typeface="#9Slide03 Arima Madurai Black" panose="00000A00000000000000" pitchFamily="2" charset="0"/>
              </a:rPr>
              <a:t>trình</a:t>
            </a:r>
            <a:r>
              <a:rPr lang="en-US" sz="4200" dirty="0">
                <a:solidFill>
                  <a:schemeClr val="bg1"/>
                </a:solidFill>
                <a:latin typeface="#9Slide03 Arima Madurai Black" panose="00000A00000000000000" pitchFamily="2" charset="0"/>
                <a:cs typeface="#9Slide03 Arima Madurai Black" panose="00000A00000000000000" pitchFamily="2" charset="0"/>
              </a:rPr>
              <a:t> </a:t>
            </a:r>
            <a:r>
              <a:rPr lang="en-US" sz="4200" dirty="0" err="1">
                <a:solidFill>
                  <a:schemeClr val="bg1"/>
                </a:solidFill>
                <a:latin typeface="#9Slide03 Arima Madurai Black" panose="00000A00000000000000" pitchFamily="2" charset="0"/>
                <a:cs typeface="#9Slide03 Arima Madurai Black" panose="00000A00000000000000" pitchFamily="2" charset="0"/>
              </a:rPr>
              <a:t>bày</a:t>
            </a:r>
            <a:r>
              <a:rPr lang="en-US" sz="4200" dirty="0">
                <a:solidFill>
                  <a:schemeClr val="bg1"/>
                </a:solidFill>
                <a:latin typeface="#9Slide03 Arima Madurai Black" panose="00000A00000000000000" pitchFamily="2" charset="0"/>
                <a:cs typeface="#9Slide03 Arima Madurai Black" panose="00000A00000000000000" pitchFamily="2" charset="0"/>
              </a:rPr>
              <a:t> </a:t>
            </a:r>
            <a:r>
              <a:rPr lang="en-US" sz="4200" dirty="0" err="1">
                <a:solidFill>
                  <a:schemeClr val="bg1"/>
                </a:solidFill>
                <a:latin typeface="#9Slide03 Arima Madurai Black" panose="00000A00000000000000" pitchFamily="2" charset="0"/>
                <a:cs typeface="#9Slide03 Arima Madurai Black" panose="00000A00000000000000" pitchFamily="2" charset="0"/>
              </a:rPr>
              <a:t>được</a:t>
            </a:r>
            <a:r>
              <a:rPr lang="en-US" sz="4200" dirty="0">
                <a:solidFill>
                  <a:schemeClr val="bg1"/>
                </a:solidFill>
                <a:latin typeface="#9Slide03 Arima Madurai Black" panose="00000A00000000000000" pitchFamily="2" charset="0"/>
                <a:cs typeface="#9Slide03 Arima Madurai Black" panose="00000A00000000000000" pitchFamily="2" charset="0"/>
              </a:rPr>
              <a:t> </a:t>
            </a:r>
            <a:r>
              <a:rPr lang="en-US" sz="4200" dirty="0" err="1">
                <a:solidFill>
                  <a:schemeClr val="bg1"/>
                </a:solidFill>
                <a:latin typeface="#9Slide03 Arima Madurai Black" panose="00000A00000000000000" pitchFamily="2" charset="0"/>
                <a:cs typeface="#9Slide03 Arima Madurai Black" panose="00000A00000000000000" pitchFamily="2" charset="0"/>
              </a:rPr>
              <a:t>quan</a:t>
            </a:r>
            <a:r>
              <a:rPr lang="en-US" sz="4200" dirty="0">
                <a:solidFill>
                  <a:schemeClr val="bg1"/>
                </a:solidFill>
                <a:latin typeface="#9Slide03 Arima Madurai Black" panose="00000A00000000000000" pitchFamily="2" charset="0"/>
                <a:cs typeface="#9Slide03 Arima Madurai Black" panose="00000A00000000000000" pitchFamily="2" charset="0"/>
              </a:rPr>
              <a:t> </a:t>
            </a:r>
            <a:r>
              <a:rPr lang="en-US" sz="4200" dirty="0" err="1">
                <a:solidFill>
                  <a:schemeClr val="bg1"/>
                </a:solidFill>
                <a:latin typeface="#9Slide03 Arima Madurai Black" panose="00000A00000000000000" pitchFamily="2" charset="0"/>
                <a:cs typeface="#9Slide03 Arima Madurai Black" panose="00000A00000000000000" pitchFamily="2" charset="0"/>
              </a:rPr>
              <a:t>điểm</a:t>
            </a:r>
            <a:r>
              <a:rPr lang="en-US" sz="4200" dirty="0">
                <a:solidFill>
                  <a:schemeClr val="bg1"/>
                </a:solidFill>
                <a:latin typeface="#9Slide03 Arima Madurai Black" panose="00000A00000000000000" pitchFamily="2" charset="0"/>
                <a:cs typeface="#9Slide03 Arima Madurai Black" panose="00000A00000000000000" pitchFamily="2" charset="0"/>
              </a:rPr>
              <a:t>, </a:t>
            </a:r>
            <a:r>
              <a:rPr lang="en-US" sz="4200" dirty="0" err="1">
                <a:solidFill>
                  <a:schemeClr val="bg1"/>
                </a:solidFill>
                <a:latin typeface="#9Slide03 Arima Madurai Black" panose="00000A00000000000000" pitchFamily="2" charset="0"/>
                <a:cs typeface="#9Slide03 Arima Madurai Black" panose="00000A00000000000000" pitchFamily="2" charset="0"/>
              </a:rPr>
              <a:t>đưa</a:t>
            </a:r>
            <a:r>
              <a:rPr lang="en-US" sz="4200" dirty="0">
                <a:solidFill>
                  <a:schemeClr val="bg1"/>
                </a:solidFill>
                <a:latin typeface="#9Slide03 Arima Madurai Black" panose="00000A00000000000000" pitchFamily="2" charset="0"/>
                <a:cs typeface="#9Slide03 Arima Madurai Black" panose="00000A00000000000000" pitchFamily="2" charset="0"/>
              </a:rPr>
              <a:t> ra </a:t>
            </a:r>
            <a:r>
              <a:rPr lang="en-US" sz="4200" dirty="0" err="1">
                <a:solidFill>
                  <a:schemeClr val="bg1"/>
                </a:solidFill>
                <a:latin typeface="#9Slide03 Arima Madurai Black" panose="00000A00000000000000" pitchFamily="2" charset="0"/>
                <a:cs typeface="#9Slide03 Arima Madurai Black" panose="00000A00000000000000" pitchFamily="2" charset="0"/>
              </a:rPr>
              <a:t>các</a:t>
            </a:r>
            <a:r>
              <a:rPr lang="en-US" sz="4200" dirty="0">
                <a:solidFill>
                  <a:schemeClr val="bg1"/>
                </a:solidFill>
                <a:latin typeface="#9Slide03 Arima Madurai Black" panose="00000A00000000000000" pitchFamily="2" charset="0"/>
                <a:cs typeface="#9Slide03 Arima Madurai Black" panose="00000A00000000000000" pitchFamily="2" charset="0"/>
              </a:rPr>
              <a:t> </a:t>
            </a:r>
            <a:r>
              <a:rPr lang="en-US" sz="4200" dirty="0" err="1">
                <a:solidFill>
                  <a:schemeClr val="bg1"/>
                </a:solidFill>
                <a:latin typeface="#9Slide03 Arima Madurai Black" panose="00000A00000000000000" pitchFamily="2" charset="0"/>
                <a:cs typeface="#9Slide03 Arima Madurai Black" panose="00000A00000000000000" pitchFamily="2" charset="0"/>
              </a:rPr>
              <a:t>lập</a:t>
            </a:r>
            <a:r>
              <a:rPr lang="en-US" sz="4200" dirty="0">
                <a:solidFill>
                  <a:schemeClr val="bg1"/>
                </a:solidFill>
                <a:latin typeface="#9Slide03 Arima Madurai Black" panose="00000A00000000000000" pitchFamily="2" charset="0"/>
                <a:cs typeface="#9Slide03 Arima Madurai Black" panose="00000A00000000000000" pitchFamily="2" charset="0"/>
              </a:rPr>
              <a:t> </a:t>
            </a:r>
            <a:r>
              <a:rPr lang="en-US" sz="4200" dirty="0" err="1">
                <a:solidFill>
                  <a:schemeClr val="bg1"/>
                </a:solidFill>
                <a:latin typeface="#9Slide03 Arima Madurai Black" panose="00000A00000000000000" pitchFamily="2" charset="0"/>
                <a:cs typeface="#9Slide03 Arima Madurai Black" panose="00000A00000000000000" pitchFamily="2" charset="0"/>
              </a:rPr>
              <a:t>luận</a:t>
            </a:r>
            <a:r>
              <a:rPr lang="en-US" sz="4200" dirty="0">
                <a:solidFill>
                  <a:schemeClr val="bg1"/>
                </a:solidFill>
                <a:latin typeface="#9Slide03 Arima Madurai Black" panose="00000A00000000000000" pitchFamily="2" charset="0"/>
                <a:cs typeface="#9Slide03 Arima Madurai Black" panose="00000A00000000000000" pitchFamily="2" charset="0"/>
              </a:rPr>
              <a:t> </a:t>
            </a:r>
            <a:r>
              <a:rPr lang="en-US" sz="4200" dirty="0" err="1">
                <a:solidFill>
                  <a:schemeClr val="bg1"/>
                </a:solidFill>
                <a:latin typeface="#9Slide03 Arima Madurai Black" panose="00000A00000000000000" pitchFamily="2" charset="0"/>
                <a:cs typeface="#9Slide03 Arima Madurai Black" panose="00000A00000000000000" pitchFamily="2" charset="0"/>
              </a:rPr>
              <a:t>thuyết</a:t>
            </a:r>
            <a:r>
              <a:rPr lang="en-US" sz="4200" dirty="0">
                <a:solidFill>
                  <a:schemeClr val="bg1"/>
                </a:solidFill>
                <a:latin typeface="#9Slide03 Arima Madurai Black" panose="00000A00000000000000" pitchFamily="2" charset="0"/>
                <a:cs typeface="#9Slide03 Arima Madurai Black" panose="00000A00000000000000" pitchFamily="2" charset="0"/>
              </a:rPr>
              <a:t> </a:t>
            </a:r>
            <a:r>
              <a:rPr lang="en-US" sz="4200" dirty="0" err="1">
                <a:solidFill>
                  <a:schemeClr val="bg1"/>
                </a:solidFill>
                <a:latin typeface="#9Slide03 Arima Madurai Black" panose="00000A00000000000000" pitchFamily="2" charset="0"/>
                <a:cs typeface="#9Slide03 Arima Madurai Black" panose="00000A00000000000000" pitchFamily="2" charset="0"/>
              </a:rPr>
              <a:t>phục</a:t>
            </a:r>
            <a:r>
              <a:rPr lang="en-US" sz="4200" dirty="0">
                <a:solidFill>
                  <a:schemeClr val="bg1"/>
                </a:solidFill>
                <a:latin typeface="#9Slide03 Arima Madurai Black" panose="00000A00000000000000" pitchFamily="2" charset="0"/>
                <a:cs typeface="#9Slide03 Arima Madurai Black" panose="00000A00000000000000" pitchFamily="2" charset="0"/>
              </a:rPr>
              <a:t> </a:t>
            </a:r>
            <a:r>
              <a:rPr lang="en-US" sz="4200" dirty="0" err="1">
                <a:solidFill>
                  <a:schemeClr val="bg1"/>
                </a:solidFill>
                <a:latin typeface="#9Slide03 Arima Madurai Black" panose="00000A00000000000000" pitchFamily="2" charset="0"/>
                <a:cs typeface="#9Slide03 Arima Madurai Black" panose="00000A00000000000000" pitchFamily="2" charset="0"/>
              </a:rPr>
              <a:t>cho</a:t>
            </a:r>
            <a:r>
              <a:rPr lang="en-US" sz="4200" dirty="0">
                <a:solidFill>
                  <a:schemeClr val="bg1"/>
                </a:solidFill>
                <a:latin typeface="#9Slide03 Arima Madurai Black" panose="00000A00000000000000" pitchFamily="2" charset="0"/>
                <a:cs typeface="#9Slide03 Arima Madurai Black" panose="00000A00000000000000" pitchFamily="2" charset="0"/>
              </a:rPr>
              <a:t> </a:t>
            </a:r>
            <a:r>
              <a:rPr lang="en-US" sz="4200" dirty="0" err="1">
                <a:solidFill>
                  <a:schemeClr val="bg1"/>
                </a:solidFill>
                <a:latin typeface="#9Slide03 Arima Madurai Black" panose="00000A00000000000000" pitchFamily="2" charset="0"/>
                <a:cs typeface="#9Slide03 Arima Madurai Black" panose="00000A00000000000000" pitchFamily="2" charset="0"/>
              </a:rPr>
              <a:t>chủ</a:t>
            </a:r>
            <a:r>
              <a:rPr lang="en-US" sz="4200" dirty="0">
                <a:solidFill>
                  <a:schemeClr val="bg1"/>
                </a:solidFill>
                <a:latin typeface="#9Slide03 Arima Madurai Black" panose="00000A00000000000000" pitchFamily="2" charset="0"/>
                <a:cs typeface="#9Slide03 Arima Madurai Black" panose="00000A00000000000000" pitchFamily="2" charset="0"/>
              </a:rPr>
              <a:t> </a:t>
            </a:r>
            <a:r>
              <a:rPr lang="en-US" sz="4200" dirty="0" err="1">
                <a:solidFill>
                  <a:schemeClr val="bg1"/>
                </a:solidFill>
                <a:latin typeface="#9Slide03 Arima Madurai Black" panose="00000A00000000000000" pitchFamily="2" charset="0"/>
                <a:cs typeface="#9Slide03 Arima Madurai Black" panose="00000A00000000000000" pitchFamily="2" charset="0"/>
              </a:rPr>
              <a:t>đề</a:t>
            </a:r>
            <a:r>
              <a:rPr lang="en-US" sz="4200" dirty="0">
                <a:solidFill>
                  <a:schemeClr val="bg1"/>
                </a:solidFill>
                <a:latin typeface="#9Slide03 Arima Madurai Black" panose="00000A00000000000000" pitchFamily="2" charset="0"/>
                <a:cs typeface="#9Slide03 Arima Madurai Black" panose="00000A00000000000000" pitchFamily="2" charset="0"/>
              </a:rPr>
              <a:t>, </a:t>
            </a:r>
            <a:r>
              <a:rPr lang="en-US" sz="4200" dirty="0" err="1">
                <a:solidFill>
                  <a:schemeClr val="bg1"/>
                </a:solidFill>
                <a:latin typeface="#9Slide03 Arima Madurai Black" panose="00000A00000000000000" pitchFamily="2" charset="0"/>
                <a:cs typeface="#9Slide03 Arima Madurai Black" panose="00000A00000000000000" pitchFamily="2" charset="0"/>
              </a:rPr>
              <a:t>nội</a:t>
            </a:r>
            <a:r>
              <a:rPr lang="en-US" sz="4200" dirty="0">
                <a:solidFill>
                  <a:schemeClr val="bg1"/>
                </a:solidFill>
                <a:latin typeface="#9Slide03 Arima Madurai Black" panose="00000A00000000000000" pitchFamily="2" charset="0"/>
                <a:cs typeface="#9Slide03 Arima Madurai Black" panose="00000A00000000000000" pitchFamily="2" charset="0"/>
              </a:rPr>
              <a:t> dung </a:t>
            </a:r>
            <a:r>
              <a:rPr lang="en-US" sz="4200" dirty="0" err="1">
                <a:solidFill>
                  <a:schemeClr val="bg1"/>
                </a:solidFill>
                <a:latin typeface="#9Slide03 Arima Madurai Black" panose="00000A00000000000000" pitchFamily="2" charset="0"/>
                <a:cs typeface="#9Slide03 Arima Madurai Black" panose="00000A00000000000000" pitchFamily="2" charset="0"/>
              </a:rPr>
              <a:t>nói</a:t>
            </a:r>
            <a:r>
              <a:rPr lang="en-US" sz="4200" dirty="0">
                <a:solidFill>
                  <a:schemeClr val="bg1"/>
                </a:solidFill>
                <a:latin typeface="#9Slide03 Arima Madurai Black" panose="00000A00000000000000" pitchFamily="2" charset="0"/>
                <a:cs typeface="#9Slide03 Arima Madurai Black" panose="00000A00000000000000" pitchFamily="2" charset="0"/>
              </a:rPr>
              <a:t> </a:t>
            </a:r>
            <a:r>
              <a:rPr lang="en-US" sz="4200" dirty="0" err="1">
                <a:solidFill>
                  <a:schemeClr val="bg1"/>
                </a:solidFill>
                <a:latin typeface="#9Slide03 Arima Madurai Black" panose="00000A00000000000000" pitchFamily="2" charset="0"/>
                <a:cs typeface="#9Slide03 Arima Madurai Black" panose="00000A00000000000000" pitchFamily="2" charset="0"/>
              </a:rPr>
              <a:t>của</a:t>
            </a:r>
            <a:r>
              <a:rPr lang="en-US" sz="4200" dirty="0">
                <a:solidFill>
                  <a:schemeClr val="bg1"/>
                </a:solidFill>
                <a:latin typeface="#9Slide03 Arima Madurai Black" panose="00000A00000000000000" pitchFamily="2" charset="0"/>
                <a:cs typeface="#9Slide03 Arima Madurai Black" panose="00000A00000000000000" pitchFamily="2" charset="0"/>
              </a:rPr>
              <a:t> </a:t>
            </a:r>
            <a:r>
              <a:rPr lang="en-US" sz="4200" dirty="0" err="1">
                <a:solidFill>
                  <a:schemeClr val="bg1"/>
                </a:solidFill>
                <a:latin typeface="#9Slide03 Arima Madurai Black" panose="00000A00000000000000" pitchFamily="2" charset="0"/>
                <a:cs typeface="#9Slide03 Arima Madurai Black" panose="00000A00000000000000" pitchFamily="2" charset="0"/>
              </a:rPr>
              <a:t>mình</a:t>
            </a:r>
            <a:r>
              <a:rPr lang="en-US" sz="4200" dirty="0">
                <a:solidFill>
                  <a:schemeClr val="bg1"/>
                </a:solidFill>
                <a:latin typeface="#9Slide03 Arima Madurai Black" panose="00000A00000000000000" pitchFamily="2" charset="0"/>
                <a:cs typeface="#9Slide03 Arima Madurai Black" panose="00000A00000000000000" pitchFamily="2" charset="0"/>
              </a:rPr>
              <a:t>.</a:t>
            </a:r>
          </a:p>
          <a:p>
            <a:pPr algn="just" eaLnBrk="1" fontAlgn="auto" hangingPunct="1"/>
            <a:endParaRPr lang="en-US" sz="4200" dirty="0">
              <a:solidFill>
                <a:schemeClr val="bg1"/>
              </a:solidFill>
              <a:latin typeface="#9Slide03 Arima Madurai Black" panose="00000A00000000000000" pitchFamily="2" charset="0"/>
              <a:cs typeface="#9Slide03 Arima Madurai Black" panose="00000A00000000000000" pitchFamily="2" charset="0"/>
            </a:endParaRPr>
          </a:p>
          <a:p>
            <a:pPr algn="just" eaLnBrk="1" fontAlgn="auto" hangingPunct="1"/>
            <a:endParaRPr lang="en-US" sz="4200" dirty="0">
              <a:solidFill>
                <a:schemeClr val="bg1"/>
              </a:solidFill>
              <a:latin typeface="#9Slide03 Arima Madurai Black" panose="00000A00000000000000" pitchFamily="2" charset="0"/>
              <a:cs typeface="#9Slide03 Arima Madurai Black" panose="00000A00000000000000" pitchFamily="2" charset="0"/>
            </a:endParaRPr>
          </a:p>
        </p:txBody>
      </p:sp>
      <p:sp>
        <p:nvSpPr>
          <p:cNvPr id="50" name="Rectangle: Rounded Corners 49">
            <a:extLst>
              <a:ext uri="{FF2B5EF4-FFF2-40B4-BE49-F238E27FC236}">
                <a16:creationId xmlns:a16="http://schemas.microsoft.com/office/drawing/2014/main" id="{FFAC54A8-B778-4671-AE4C-699AF9DC2772}"/>
              </a:ext>
            </a:extLst>
          </p:cNvPr>
          <p:cNvSpPr/>
          <p:nvPr/>
        </p:nvSpPr>
        <p:spPr>
          <a:xfrm>
            <a:off x="9979580" y="3579818"/>
            <a:ext cx="6535524" cy="4827251"/>
          </a:xfrm>
          <a:prstGeom prst="roundRect">
            <a:avLst/>
          </a:prstGeom>
          <a:solidFill>
            <a:schemeClr val="tx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2700" dirty="0">
              <a:solidFill>
                <a:srgbClr val="000000"/>
              </a:solidFill>
            </a:endParaRPr>
          </a:p>
        </p:txBody>
      </p:sp>
      <p:sp>
        <p:nvSpPr>
          <p:cNvPr id="51" name="TextBox 50">
            <a:extLst>
              <a:ext uri="{FF2B5EF4-FFF2-40B4-BE49-F238E27FC236}">
                <a16:creationId xmlns:a16="http://schemas.microsoft.com/office/drawing/2014/main" id="{35553C88-8356-4A16-BD48-0C4FC78CB602}"/>
              </a:ext>
            </a:extLst>
          </p:cNvPr>
          <p:cNvSpPr txBox="1"/>
          <p:nvPr/>
        </p:nvSpPr>
        <p:spPr>
          <a:xfrm>
            <a:off x="10243850" y="4158556"/>
            <a:ext cx="5986748" cy="3323987"/>
          </a:xfrm>
          <a:prstGeom prst="rect">
            <a:avLst/>
          </a:prstGeom>
          <a:noFill/>
        </p:spPr>
        <p:txBody>
          <a:bodyPr wrap="square" rtlCol="0">
            <a:spAutoFit/>
          </a:bodyPr>
          <a:lstStyle/>
          <a:p>
            <a:pPr algn="l"/>
            <a:r>
              <a:rPr lang="en-US" sz="4200" dirty="0" err="1">
                <a:latin typeface="#9Slide03 Arima Madurai Black" panose="00000A00000000000000" pitchFamily="2" charset="0"/>
                <a:cs typeface="#9Slide03 Arima Madurai Black" panose="00000A00000000000000" pitchFamily="2" charset="0"/>
              </a:rPr>
              <a:t>Hình</a:t>
            </a:r>
            <a:r>
              <a:rPr lang="en-US" sz="4200" dirty="0">
                <a:latin typeface="#9Slide03 Arima Madurai Black" panose="00000A00000000000000" pitchFamily="2" charset="0"/>
                <a:cs typeface="#9Slide03 Arima Madurai Black" panose="00000A00000000000000" pitchFamily="2" charset="0"/>
              </a:rPr>
              <a:t> </a:t>
            </a:r>
            <a:r>
              <a:rPr lang="en-US" sz="4200" dirty="0" err="1">
                <a:latin typeface="#9Slide03 Arima Madurai Black" panose="00000A00000000000000" pitchFamily="2" charset="0"/>
                <a:cs typeface="#9Slide03 Arima Madurai Black" panose="00000A00000000000000" pitchFamily="2" charset="0"/>
              </a:rPr>
              <a:t>thức</a:t>
            </a:r>
            <a:r>
              <a:rPr lang="en-US" sz="4200" dirty="0">
                <a:latin typeface="#9Slide03 Arima Madurai Black" panose="00000A00000000000000" pitchFamily="2" charset="0"/>
                <a:cs typeface="#9Slide03 Arima Madurai Black" panose="00000A00000000000000" pitchFamily="2" charset="0"/>
              </a:rPr>
              <a:t>: </a:t>
            </a:r>
            <a:r>
              <a:rPr lang="en-US" sz="4200" dirty="0" err="1">
                <a:latin typeface="#9Slide03 Arima Madurai Black" panose="00000A00000000000000" pitchFamily="2" charset="0"/>
                <a:cs typeface="#9Slide03 Arima Madurai Black" panose="00000A00000000000000" pitchFamily="2" charset="0"/>
              </a:rPr>
              <a:t>tác</a:t>
            </a:r>
            <a:r>
              <a:rPr lang="en-US" sz="4200" dirty="0">
                <a:latin typeface="#9Slide03 Arima Madurai Black" panose="00000A00000000000000" pitchFamily="2" charset="0"/>
                <a:cs typeface="#9Slide03 Arima Madurai Black" panose="00000A00000000000000" pitchFamily="2" charset="0"/>
              </a:rPr>
              <a:t> </a:t>
            </a:r>
            <a:r>
              <a:rPr lang="en-US" sz="4200" dirty="0" err="1">
                <a:latin typeface="#9Slide03 Arima Madurai Black" panose="00000A00000000000000" pitchFamily="2" charset="0"/>
                <a:cs typeface="#9Slide03 Arima Madurai Black" panose="00000A00000000000000" pitchFamily="2" charset="0"/>
              </a:rPr>
              <a:t>phong</a:t>
            </a:r>
            <a:r>
              <a:rPr lang="en-US" sz="4200" dirty="0">
                <a:latin typeface="#9Slide03 Arima Madurai Black" panose="00000A00000000000000" pitchFamily="2" charset="0"/>
                <a:cs typeface="#9Slide03 Arima Madurai Black" panose="00000A00000000000000" pitchFamily="2" charset="0"/>
              </a:rPr>
              <a:t> </a:t>
            </a:r>
            <a:r>
              <a:rPr lang="en-US" sz="4200" dirty="0" err="1">
                <a:latin typeface="#9Slide03 Arima Madurai Black" panose="00000A00000000000000" pitchFamily="2" charset="0"/>
                <a:cs typeface="#9Slide03 Arima Madurai Black" panose="00000A00000000000000" pitchFamily="2" charset="0"/>
              </a:rPr>
              <a:t>tự</a:t>
            </a:r>
            <a:r>
              <a:rPr lang="en-US" sz="4200" dirty="0">
                <a:latin typeface="#9Slide03 Arima Madurai Black" panose="00000A00000000000000" pitchFamily="2" charset="0"/>
                <a:cs typeface="#9Slide03 Arima Madurai Black" panose="00000A00000000000000" pitchFamily="2" charset="0"/>
              </a:rPr>
              <a:t> tin, </a:t>
            </a:r>
            <a:r>
              <a:rPr lang="en-US" sz="4200" dirty="0" err="1">
                <a:latin typeface="#9Slide03 Arima Madurai Black" panose="00000A00000000000000" pitchFamily="2" charset="0"/>
                <a:cs typeface="#9Slide03 Arima Madurai Black" panose="00000A00000000000000" pitchFamily="2" charset="0"/>
              </a:rPr>
              <a:t>giọng</a:t>
            </a:r>
            <a:r>
              <a:rPr lang="en-US" sz="4200" dirty="0">
                <a:latin typeface="#9Slide03 Arima Madurai Black" panose="00000A00000000000000" pitchFamily="2" charset="0"/>
                <a:cs typeface="#9Slide03 Arima Madurai Black" panose="00000A00000000000000" pitchFamily="2" charset="0"/>
              </a:rPr>
              <a:t> </a:t>
            </a:r>
            <a:r>
              <a:rPr lang="en-US" sz="4200" dirty="0" err="1">
                <a:latin typeface="#9Slide03 Arima Madurai Black" panose="00000A00000000000000" pitchFamily="2" charset="0"/>
                <a:cs typeface="#9Slide03 Arima Madurai Black" panose="00000A00000000000000" pitchFamily="2" charset="0"/>
              </a:rPr>
              <a:t>nói</a:t>
            </a:r>
            <a:r>
              <a:rPr lang="en-US" sz="4200" dirty="0">
                <a:latin typeface="#9Slide03 Arima Madurai Black" panose="00000A00000000000000" pitchFamily="2" charset="0"/>
                <a:cs typeface="#9Slide03 Arima Madurai Black" panose="00000A00000000000000" pitchFamily="2" charset="0"/>
              </a:rPr>
              <a:t> </a:t>
            </a:r>
            <a:r>
              <a:rPr lang="en-US" sz="4200" dirty="0" err="1">
                <a:latin typeface="#9Slide03 Arima Madurai Black" panose="00000A00000000000000" pitchFamily="2" charset="0"/>
                <a:cs typeface="#9Slide03 Arima Madurai Black" panose="00000A00000000000000" pitchFamily="2" charset="0"/>
              </a:rPr>
              <a:t>dõng</a:t>
            </a:r>
            <a:r>
              <a:rPr lang="en-US" sz="4200" dirty="0">
                <a:latin typeface="#9Slide03 Arima Madurai Black" panose="00000A00000000000000" pitchFamily="2" charset="0"/>
                <a:cs typeface="#9Slide03 Arima Madurai Black" panose="00000A00000000000000" pitchFamily="2" charset="0"/>
              </a:rPr>
              <a:t> </a:t>
            </a:r>
            <a:r>
              <a:rPr lang="en-US" sz="4200" dirty="0" err="1">
                <a:latin typeface="#9Slide03 Arima Madurai Black" panose="00000A00000000000000" pitchFamily="2" charset="0"/>
                <a:cs typeface="#9Slide03 Arima Madurai Black" panose="00000A00000000000000" pitchFamily="2" charset="0"/>
              </a:rPr>
              <a:t>dạc</a:t>
            </a:r>
            <a:r>
              <a:rPr lang="en-US" sz="4200" dirty="0">
                <a:latin typeface="#9Slide03 Arima Madurai Black" panose="00000A00000000000000" pitchFamily="2" charset="0"/>
                <a:cs typeface="#9Slide03 Arima Madurai Black" panose="00000A00000000000000" pitchFamily="2" charset="0"/>
              </a:rPr>
              <a:t>, </a:t>
            </a:r>
            <a:r>
              <a:rPr lang="en-US" sz="4200" dirty="0" err="1">
                <a:latin typeface="#9Slide03 Arima Madurai Black" panose="00000A00000000000000" pitchFamily="2" charset="0"/>
                <a:cs typeface="#9Slide03 Arima Madurai Black" panose="00000A00000000000000" pitchFamily="2" charset="0"/>
              </a:rPr>
              <a:t>bố</a:t>
            </a:r>
            <a:r>
              <a:rPr lang="en-US" sz="4200" dirty="0">
                <a:latin typeface="#9Slide03 Arima Madurai Black" panose="00000A00000000000000" pitchFamily="2" charset="0"/>
                <a:cs typeface="#9Slide03 Arima Madurai Black" panose="00000A00000000000000" pitchFamily="2" charset="0"/>
              </a:rPr>
              <a:t> </a:t>
            </a:r>
            <a:r>
              <a:rPr lang="en-US" sz="4200" dirty="0" err="1">
                <a:latin typeface="#9Slide03 Arima Madurai Black" panose="00000A00000000000000" pitchFamily="2" charset="0"/>
                <a:cs typeface="#9Slide03 Arima Madurai Black" panose="00000A00000000000000" pitchFamily="2" charset="0"/>
              </a:rPr>
              <a:t>cục</a:t>
            </a:r>
            <a:r>
              <a:rPr lang="en-US" sz="4200" dirty="0">
                <a:latin typeface="#9Slide03 Arima Madurai Black" panose="00000A00000000000000" pitchFamily="2" charset="0"/>
                <a:cs typeface="#9Slide03 Arima Madurai Black" panose="00000A00000000000000" pitchFamily="2" charset="0"/>
              </a:rPr>
              <a:t> </a:t>
            </a:r>
            <a:r>
              <a:rPr lang="en-US" sz="4200" dirty="0" err="1">
                <a:latin typeface="#9Slide03 Arima Madurai Black" panose="00000A00000000000000" pitchFamily="2" charset="0"/>
                <a:cs typeface="#9Slide03 Arima Madurai Black" panose="00000A00000000000000" pitchFamily="2" charset="0"/>
              </a:rPr>
              <a:t>rõ</a:t>
            </a:r>
            <a:r>
              <a:rPr lang="en-US" sz="4200" dirty="0">
                <a:latin typeface="#9Slide03 Arima Madurai Black" panose="00000A00000000000000" pitchFamily="2" charset="0"/>
                <a:cs typeface="#9Slide03 Arima Madurai Black" panose="00000A00000000000000" pitchFamily="2" charset="0"/>
              </a:rPr>
              <a:t> </a:t>
            </a:r>
            <a:r>
              <a:rPr lang="en-US" sz="4200" dirty="0" err="1">
                <a:latin typeface="#9Slide03 Arima Madurai Black" panose="00000A00000000000000" pitchFamily="2" charset="0"/>
                <a:cs typeface="#9Slide03 Arima Madurai Black" panose="00000A00000000000000" pitchFamily="2" charset="0"/>
              </a:rPr>
              <a:t>ràng</a:t>
            </a:r>
            <a:r>
              <a:rPr lang="en-US" sz="4200" dirty="0">
                <a:latin typeface="#9Slide03 Arima Madurai Black" panose="00000A00000000000000" pitchFamily="2" charset="0"/>
                <a:cs typeface="#9Slide03 Arima Madurai Black" panose="00000A00000000000000" pitchFamily="2" charset="0"/>
              </a:rPr>
              <a:t>. </a:t>
            </a:r>
            <a:r>
              <a:rPr lang="en-US" sz="4200" dirty="0" err="1">
                <a:latin typeface="#9Slide03 Arima Madurai Black" panose="00000A00000000000000" pitchFamily="2" charset="0"/>
                <a:cs typeface="#9Slide03 Arima Madurai Black" panose="00000A00000000000000" pitchFamily="2" charset="0"/>
              </a:rPr>
              <a:t>Câu</a:t>
            </a:r>
            <a:r>
              <a:rPr lang="en-US" sz="4200" dirty="0">
                <a:latin typeface="#9Slide03 Arima Madurai Black" panose="00000A00000000000000" pitchFamily="2" charset="0"/>
                <a:cs typeface="#9Slide03 Arima Madurai Black" panose="00000A00000000000000" pitchFamily="2" charset="0"/>
              </a:rPr>
              <a:t> </a:t>
            </a:r>
            <a:r>
              <a:rPr lang="en-US" sz="4200" dirty="0" err="1">
                <a:latin typeface="#9Slide03 Arima Madurai Black" panose="00000A00000000000000" pitchFamily="2" charset="0"/>
                <a:cs typeface="#9Slide03 Arima Madurai Black" panose="00000A00000000000000" pitchFamily="2" charset="0"/>
              </a:rPr>
              <a:t>nói</a:t>
            </a:r>
            <a:r>
              <a:rPr lang="en-US" sz="4200" dirty="0">
                <a:latin typeface="#9Slide03 Arima Madurai Black" panose="00000A00000000000000" pitchFamily="2" charset="0"/>
                <a:cs typeface="#9Slide03 Arima Madurai Black" panose="00000A00000000000000" pitchFamily="2" charset="0"/>
              </a:rPr>
              <a:t> </a:t>
            </a:r>
            <a:r>
              <a:rPr lang="en-US" sz="4200" dirty="0" err="1">
                <a:latin typeface="#9Slide03 Arima Madurai Black" panose="00000A00000000000000" pitchFamily="2" charset="0"/>
                <a:cs typeface="#9Slide03 Arima Madurai Black" panose="00000A00000000000000" pitchFamily="2" charset="0"/>
              </a:rPr>
              <a:t>đủ</a:t>
            </a:r>
            <a:r>
              <a:rPr lang="en-US" sz="4200" dirty="0">
                <a:latin typeface="#9Slide03 Arima Madurai Black" panose="00000A00000000000000" pitchFamily="2" charset="0"/>
                <a:cs typeface="#9Slide03 Arima Madurai Black" panose="00000A00000000000000" pitchFamily="2" charset="0"/>
              </a:rPr>
              <a:t> </a:t>
            </a:r>
            <a:r>
              <a:rPr lang="en-US" sz="4200" dirty="0" err="1">
                <a:latin typeface="#9Slide03 Arima Madurai Black" panose="00000A00000000000000" pitchFamily="2" charset="0"/>
                <a:cs typeface="#9Slide03 Arima Madurai Black" panose="00000A00000000000000" pitchFamily="2" charset="0"/>
              </a:rPr>
              <a:t>nghĩa</a:t>
            </a:r>
            <a:r>
              <a:rPr lang="en-US" sz="4200" dirty="0">
                <a:latin typeface="#9Slide03 Arima Madurai Black" panose="00000A00000000000000" pitchFamily="2" charset="0"/>
                <a:cs typeface="#9Slide03 Arima Madurai Black" panose="00000A00000000000000" pitchFamily="2" charset="0"/>
              </a:rPr>
              <a:t>, </a:t>
            </a:r>
            <a:r>
              <a:rPr lang="en-US" sz="4200" dirty="0" err="1">
                <a:latin typeface="#9Slide03 Arima Madurai Black" panose="00000A00000000000000" pitchFamily="2" charset="0"/>
                <a:cs typeface="#9Slide03 Arima Madurai Black" panose="00000A00000000000000" pitchFamily="2" charset="0"/>
              </a:rPr>
              <a:t>lễ</a:t>
            </a:r>
            <a:r>
              <a:rPr lang="en-US" sz="4200" dirty="0">
                <a:latin typeface="#9Slide03 Arima Madurai Black" panose="00000A00000000000000" pitchFamily="2" charset="0"/>
                <a:cs typeface="#9Slide03 Arima Madurai Black" panose="00000A00000000000000" pitchFamily="2" charset="0"/>
              </a:rPr>
              <a:t> </a:t>
            </a:r>
            <a:r>
              <a:rPr lang="en-US" sz="4200" dirty="0" err="1">
                <a:latin typeface="#9Slide03 Arima Madurai Black" panose="00000A00000000000000" pitchFamily="2" charset="0"/>
                <a:cs typeface="#9Slide03 Arima Madurai Black" panose="00000A00000000000000" pitchFamily="2" charset="0"/>
              </a:rPr>
              <a:t>phép</a:t>
            </a:r>
            <a:r>
              <a:rPr lang="en-US" sz="4200" dirty="0">
                <a:latin typeface="#9Slide03 Arima Madurai Black" panose="00000A00000000000000" pitchFamily="2" charset="0"/>
                <a:cs typeface="#9Slide03 Arima Madurai Black" panose="00000A00000000000000" pitchFamily="2" charset="0"/>
              </a:rPr>
              <a:t>, </a:t>
            </a:r>
            <a:r>
              <a:rPr lang="en-US" sz="4200" dirty="0" err="1">
                <a:latin typeface="#9Slide03 Arima Madurai Black" panose="00000A00000000000000" pitchFamily="2" charset="0"/>
                <a:cs typeface="#9Slide03 Arima Madurai Black" panose="00000A00000000000000" pitchFamily="2" charset="0"/>
              </a:rPr>
              <a:t>biểu</a:t>
            </a:r>
            <a:r>
              <a:rPr lang="en-US" sz="4200" dirty="0">
                <a:latin typeface="#9Slide03 Arima Madurai Black" panose="00000A00000000000000" pitchFamily="2" charset="0"/>
                <a:cs typeface="#9Slide03 Arima Madurai Black" panose="00000A00000000000000" pitchFamily="2" charset="0"/>
              </a:rPr>
              <a:t> </a:t>
            </a:r>
            <a:r>
              <a:rPr lang="en-US" sz="4200" dirty="0" err="1">
                <a:latin typeface="#9Slide03 Arima Madurai Black" panose="00000A00000000000000" pitchFamily="2" charset="0"/>
                <a:cs typeface="#9Slide03 Arima Madurai Black" panose="00000A00000000000000" pitchFamily="2" charset="0"/>
              </a:rPr>
              <a:t>cảm</a:t>
            </a:r>
            <a:r>
              <a:rPr lang="en-US" sz="4200" dirty="0">
                <a:latin typeface="#9Slide03 Arima Madurai Black" panose="00000A00000000000000" pitchFamily="2" charset="0"/>
                <a:cs typeface="#9Slide03 Arima Madurai Black" panose="00000A00000000000000" pitchFamily="2" charset="0"/>
              </a:rPr>
              <a:t> </a:t>
            </a:r>
            <a:r>
              <a:rPr lang="en-US" sz="4200" dirty="0" err="1">
                <a:latin typeface="#9Slide03 Arima Madurai Black" panose="00000A00000000000000" pitchFamily="2" charset="0"/>
                <a:cs typeface="#9Slide03 Arima Madurai Black" panose="00000A00000000000000" pitchFamily="2" charset="0"/>
              </a:rPr>
              <a:t>tích</a:t>
            </a:r>
            <a:r>
              <a:rPr lang="en-US" sz="4200" dirty="0">
                <a:latin typeface="#9Slide03 Arima Madurai Black" panose="00000A00000000000000" pitchFamily="2" charset="0"/>
                <a:cs typeface="#9Slide03 Arima Madurai Black" panose="00000A00000000000000" pitchFamily="2" charset="0"/>
              </a:rPr>
              <a:t> </a:t>
            </a:r>
            <a:r>
              <a:rPr lang="en-US" sz="4200" dirty="0" err="1">
                <a:latin typeface="#9Slide03 Arima Madurai Black" panose="00000A00000000000000" pitchFamily="2" charset="0"/>
                <a:cs typeface="#9Slide03 Arima Madurai Black" panose="00000A00000000000000" pitchFamily="2" charset="0"/>
              </a:rPr>
              <a:t>cực</a:t>
            </a:r>
            <a:r>
              <a:rPr lang="en-US" sz="4200" dirty="0">
                <a:latin typeface="#9Slide03 Arima Madurai Black" panose="00000A00000000000000" pitchFamily="2" charset="0"/>
                <a:cs typeface="#9Slide03 Arima Madurai Black" panose="00000A00000000000000" pitchFamily="2" charset="0"/>
              </a:rPr>
              <a:t>.</a:t>
            </a:r>
          </a:p>
        </p:txBody>
      </p:sp>
    </p:spTree>
    <p:extLst>
      <p:ext uri="{BB962C8B-B14F-4D97-AF65-F5344CB8AC3E}">
        <p14:creationId xmlns:p14="http://schemas.microsoft.com/office/powerpoint/2010/main" val="14117360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EF8F8"/>
        </a:solidFill>
        <a:effectLst/>
      </p:bgPr>
    </p:bg>
    <p:spTree>
      <p:nvGrpSpPr>
        <p:cNvPr id="1" name="Shape 129"/>
        <p:cNvGrpSpPr/>
        <p:nvPr/>
      </p:nvGrpSpPr>
      <p:grpSpPr>
        <a:xfrm>
          <a:off x="0" y="0"/>
          <a:ext cx="0" cy="0"/>
          <a:chOff x="0" y="0"/>
          <a:chExt cx="0" cy="0"/>
        </a:xfrm>
      </p:grpSpPr>
      <p:pic>
        <p:nvPicPr>
          <p:cNvPr id="130" name="Google Shape;130;p4"/>
          <p:cNvPicPr preferRelativeResize="0"/>
          <p:nvPr/>
        </p:nvPicPr>
        <p:blipFill rotWithShape="1">
          <a:blip r:embed="rId3">
            <a:alphaModFix/>
          </a:blip>
          <a:srcRect l="41854" r="30886" b="55189"/>
          <a:stretch/>
        </p:blipFill>
        <p:spPr>
          <a:xfrm>
            <a:off x="14429389" y="5709582"/>
            <a:ext cx="3858611" cy="4577418"/>
          </a:xfrm>
          <a:prstGeom prst="rect">
            <a:avLst/>
          </a:prstGeom>
          <a:noFill/>
          <a:ln>
            <a:noFill/>
          </a:ln>
        </p:spPr>
      </p:pic>
      <p:pic>
        <p:nvPicPr>
          <p:cNvPr id="131" name="Google Shape;131;p4"/>
          <p:cNvPicPr preferRelativeResize="0"/>
          <p:nvPr/>
        </p:nvPicPr>
        <p:blipFill rotWithShape="1">
          <a:blip r:embed="rId3">
            <a:alphaModFix/>
          </a:blip>
          <a:srcRect l="41854" r="30886" b="55189"/>
          <a:stretch/>
        </p:blipFill>
        <p:spPr>
          <a:xfrm rot="10800000">
            <a:off x="0" y="0"/>
            <a:ext cx="3858611" cy="4577418"/>
          </a:xfrm>
          <a:prstGeom prst="rect">
            <a:avLst/>
          </a:prstGeom>
          <a:noFill/>
          <a:ln>
            <a:noFill/>
          </a:ln>
        </p:spPr>
      </p:pic>
      <p:pic>
        <p:nvPicPr>
          <p:cNvPr id="132" name="Google Shape;132;p4"/>
          <p:cNvPicPr preferRelativeResize="0"/>
          <p:nvPr/>
        </p:nvPicPr>
        <p:blipFill rotWithShape="1">
          <a:blip r:embed="rId4">
            <a:alphaModFix/>
          </a:blip>
          <a:srcRect/>
          <a:stretch/>
        </p:blipFill>
        <p:spPr>
          <a:xfrm>
            <a:off x="-113928" y="6116645"/>
            <a:ext cx="4476452" cy="3141655"/>
          </a:xfrm>
          <a:prstGeom prst="rect">
            <a:avLst/>
          </a:prstGeom>
          <a:noFill/>
          <a:ln>
            <a:noFill/>
          </a:ln>
        </p:spPr>
      </p:pic>
      <p:pic>
        <p:nvPicPr>
          <p:cNvPr id="133" name="Google Shape;133;p4"/>
          <p:cNvPicPr preferRelativeResize="0"/>
          <p:nvPr/>
        </p:nvPicPr>
        <p:blipFill rotWithShape="1">
          <a:blip r:embed="rId5">
            <a:alphaModFix/>
          </a:blip>
          <a:srcRect/>
          <a:stretch/>
        </p:blipFill>
        <p:spPr>
          <a:xfrm rot="10800000">
            <a:off x="15773401" y="-1979373"/>
            <a:ext cx="4659554" cy="4937276"/>
          </a:xfrm>
          <a:prstGeom prst="rect">
            <a:avLst/>
          </a:prstGeom>
          <a:noFill/>
          <a:ln>
            <a:noFill/>
          </a:ln>
        </p:spPr>
      </p:pic>
      <p:pic>
        <p:nvPicPr>
          <p:cNvPr id="134" name="Google Shape;134;p4"/>
          <p:cNvPicPr preferRelativeResize="0"/>
          <p:nvPr/>
        </p:nvPicPr>
        <p:blipFill rotWithShape="1">
          <a:blip r:embed="rId6">
            <a:alphaModFix/>
          </a:blip>
          <a:srcRect/>
          <a:stretch/>
        </p:blipFill>
        <p:spPr>
          <a:xfrm>
            <a:off x="14904083" y="-268298"/>
            <a:ext cx="1738633" cy="1624831"/>
          </a:xfrm>
          <a:prstGeom prst="rect">
            <a:avLst/>
          </a:prstGeom>
          <a:noFill/>
          <a:ln>
            <a:noFill/>
          </a:ln>
        </p:spPr>
      </p:pic>
      <p:pic>
        <p:nvPicPr>
          <p:cNvPr id="135" name="Google Shape;135;p4" descr="SGK Tiếng Việt 5 - Tuần 4 - Chủ điểm: Cánh chim hòa bình"/>
          <p:cNvPicPr preferRelativeResize="0"/>
          <p:nvPr/>
        </p:nvPicPr>
        <p:blipFill rotWithShape="1">
          <a:blip r:embed="rId7">
            <a:alphaModFix/>
          </a:blip>
          <a:srcRect l="7725" t="16009" r="7253" b="8519"/>
          <a:stretch/>
        </p:blipFill>
        <p:spPr>
          <a:xfrm>
            <a:off x="772512" y="1155607"/>
            <a:ext cx="6172200" cy="7763745"/>
          </a:xfrm>
          <a:prstGeom prst="roundRect">
            <a:avLst>
              <a:gd name="adj" fmla="val 10396"/>
            </a:avLst>
          </a:prstGeom>
          <a:solidFill>
            <a:srgbClr val="ECECEC"/>
          </a:solidFill>
          <a:ln>
            <a:noFill/>
          </a:ln>
        </p:spPr>
      </p:pic>
      <p:pic>
        <p:nvPicPr>
          <p:cNvPr id="137" name="Google Shape;137;p4"/>
          <p:cNvPicPr preferRelativeResize="0"/>
          <p:nvPr/>
        </p:nvPicPr>
        <p:blipFill rotWithShape="1">
          <a:blip r:embed="rId8">
            <a:alphaModFix/>
          </a:blip>
          <a:srcRect/>
          <a:stretch/>
        </p:blipFill>
        <p:spPr>
          <a:xfrm>
            <a:off x="7474768" y="2547387"/>
            <a:ext cx="10425064" cy="4243184"/>
          </a:xfrm>
          <a:prstGeom prst="rect">
            <a:avLst/>
          </a:prstGeom>
          <a:noFill/>
          <a:ln>
            <a:noFill/>
          </a:ln>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5"/>
                                        </p:tgtEl>
                                        <p:attrNameLst>
                                          <p:attrName>style.visibility</p:attrName>
                                        </p:attrNameLst>
                                      </p:cBhvr>
                                      <p:to>
                                        <p:strVal val="visible"/>
                                      </p:to>
                                    </p:set>
                                    <p:animEffect transition="in" filter="fade">
                                      <p:cBhvr>
                                        <p:cTn id="7" dur="500"/>
                                        <p:tgtEl>
                                          <p:spTgt spid="1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7"/>
                                        </p:tgtEl>
                                        <p:attrNameLst>
                                          <p:attrName>style.visibility</p:attrName>
                                        </p:attrNameLst>
                                      </p:cBhvr>
                                      <p:to>
                                        <p:strVal val="visible"/>
                                      </p:to>
                                    </p:set>
                                    <p:animEffect transition="in" filter="fade">
                                      <p:cBhvr>
                                        <p:cTn id="12" dur="1822"/>
                                        <p:tgtEl>
                                          <p:spTgt spid="1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100">
            <a:extLst>
              <a:ext uri="{FF2B5EF4-FFF2-40B4-BE49-F238E27FC236}">
                <a16:creationId xmlns:a16="http://schemas.microsoft.com/office/drawing/2014/main" id="{D20DA1F8-A285-4071-A834-9169BE128B57}"/>
              </a:ext>
            </a:extLst>
          </p:cNvPr>
          <p:cNvSpPr/>
          <p:nvPr/>
        </p:nvSpPr>
        <p:spPr>
          <a:xfrm>
            <a:off x="874659" y="2142026"/>
            <a:ext cx="16297731" cy="5124480"/>
          </a:xfrm>
          <a:prstGeom prst="roundRect">
            <a:avLst>
              <a:gd name="adj" fmla="val 16667"/>
            </a:avLst>
          </a:prstGeom>
          <a:solidFill>
            <a:srgbClr val="FFFFFF">
              <a:alpha val="82000"/>
            </a:srgbClr>
          </a:solidFill>
          <a:ln w="38100" cap="flat" cmpd="sng">
            <a:solidFill>
              <a:srgbClr val="B8F2FF"/>
            </a:solidFill>
            <a:prstDash val="solid"/>
            <a:round/>
            <a:headEnd type="none" w="med" len="med"/>
            <a:tailEnd type="none" w="med" len="med"/>
          </a:ln>
        </p:spPr>
        <p:txBody>
          <a:bodyPr lIns="137138" tIns="68550" rIns="137138" bIns="68550" anchor="t" anchorCtr="0">
            <a:noAutofit/>
          </a:bodyPr>
          <a:lstStyle/>
          <a:p>
            <a:pPr>
              <a:spcBef>
                <a:spcPct val="0"/>
              </a:spcBef>
            </a:pPr>
            <a:r>
              <a:rPr lang="en-US" altLang="en-US" sz="2700" dirty="0">
                <a:latin typeface="Times New Roman" panose="02020603050405020304" pitchFamily="18" charset="0"/>
                <a:cs typeface="Times New Roman" panose="02020603050405020304" pitchFamily="18" charset="0"/>
              </a:rPr>
              <a:t> </a:t>
            </a:r>
            <a:endParaRPr sz="2700" dirty="0">
              <a:solidFill>
                <a:schemeClr val="dk1"/>
              </a:solidFill>
              <a:latin typeface="Times New Roman"/>
              <a:ea typeface="Times New Roman"/>
              <a:cs typeface="Times New Roman"/>
              <a:sym typeface="Times New Roman"/>
            </a:endParaRPr>
          </a:p>
        </p:txBody>
      </p:sp>
      <p:grpSp>
        <p:nvGrpSpPr>
          <p:cNvPr id="5" name="Google Shape;492;p37">
            <a:extLst>
              <a:ext uri="{FF2B5EF4-FFF2-40B4-BE49-F238E27FC236}">
                <a16:creationId xmlns:a16="http://schemas.microsoft.com/office/drawing/2014/main" id="{5D04DC5D-DCA3-4508-B013-A7A9404A1919}"/>
              </a:ext>
            </a:extLst>
          </p:cNvPr>
          <p:cNvGrpSpPr/>
          <p:nvPr/>
        </p:nvGrpSpPr>
        <p:grpSpPr>
          <a:xfrm rot="10651189" flipH="1">
            <a:off x="16143272" y="1112870"/>
            <a:ext cx="1165460" cy="1174296"/>
            <a:chOff x="2079900" y="3077638"/>
            <a:chExt cx="367775" cy="382800"/>
          </a:xfrm>
        </p:grpSpPr>
        <p:sp>
          <p:nvSpPr>
            <p:cNvPr id="6" name="Google Shape;493;p37">
              <a:extLst>
                <a:ext uri="{FF2B5EF4-FFF2-40B4-BE49-F238E27FC236}">
                  <a16:creationId xmlns:a16="http://schemas.microsoft.com/office/drawing/2014/main" id="{5BC0F81F-5F07-4AFA-8B75-F897B2FD6A8D}"/>
                </a:ext>
              </a:extLst>
            </p:cNvPr>
            <p:cNvSpPr/>
            <p:nvPr/>
          </p:nvSpPr>
          <p:spPr>
            <a:xfrm>
              <a:off x="2079900" y="3077638"/>
              <a:ext cx="367775" cy="382800"/>
            </a:xfrm>
            <a:custGeom>
              <a:avLst/>
              <a:gdLst/>
              <a:ahLst/>
              <a:cxnLst/>
              <a:rect l="l" t="t" r="r" b="b"/>
              <a:pathLst>
                <a:path w="14711" h="15312" extrusionOk="0">
                  <a:moveTo>
                    <a:pt x="7739" y="1"/>
                  </a:moveTo>
                  <a:cubicBezTo>
                    <a:pt x="7305" y="34"/>
                    <a:pt x="6838" y="267"/>
                    <a:pt x="6505" y="534"/>
                  </a:cubicBezTo>
                  <a:cubicBezTo>
                    <a:pt x="5704" y="1101"/>
                    <a:pt x="5137" y="2035"/>
                    <a:pt x="4670" y="2869"/>
                  </a:cubicBezTo>
                  <a:cubicBezTo>
                    <a:pt x="4537" y="3069"/>
                    <a:pt x="4403" y="3336"/>
                    <a:pt x="4270" y="3570"/>
                  </a:cubicBezTo>
                  <a:cubicBezTo>
                    <a:pt x="4003" y="3536"/>
                    <a:pt x="3669" y="3536"/>
                    <a:pt x="3369" y="3536"/>
                  </a:cubicBezTo>
                  <a:cubicBezTo>
                    <a:pt x="3036" y="3536"/>
                    <a:pt x="2702" y="3536"/>
                    <a:pt x="2402" y="3570"/>
                  </a:cubicBezTo>
                  <a:cubicBezTo>
                    <a:pt x="1901" y="3603"/>
                    <a:pt x="1501" y="3737"/>
                    <a:pt x="1168" y="3903"/>
                  </a:cubicBezTo>
                  <a:cubicBezTo>
                    <a:pt x="934" y="4003"/>
                    <a:pt x="767" y="4104"/>
                    <a:pt x="601" y="4270"/>
                  </a:cubicBezTo>
                  <a:cubicBezTo>
                    <a:pt x="434" y="4437"/>
                    <a:pt x="300" y="4671"/>
                    <a:pt x="167" y="4904"/>
                  </a:cubicBezTo>
                  <a:cubicBezTo>
                    <a:pt x="67" y="5071"/>
                    <a:pt x="0" y="5338"/>
                    <a:pt x="0" y="5571"/>
                  </a:cubicBezTo>
                  <a:cubicBezTo>
                    <a:pt x="0" y="5771"/>
                    <a:pt x="0" y="6038"/>
                    <a:pt x="33" y="6238"/>
                  </a:cubicBezTo>
                  <a:cubicBezTo>
                    <a:pt x="167" y="6705"/>
                    <a:pt x="367" y="7139"/>
                    <a:pt x="734" y="7573"/>
                  </a:cubicBezTo>
                  <a:cubicBezTo>
                    <a:pt x="1001" y="7906"/>
                    <a:pt x="1334" y="8240"/>
                    <a:pt x="1768" y="8607"/>
                  </a:cubicBezTo>
                  <a:cubicBezTo>
                    <a:pt x="1868" y="8673"/>
                    <a:pt x="1901" y="8707"/>
                    <a:pt x="2002" y="8774"/>
                  </a:cubicBezTo>
                  <a:lnTo>
                    <a:pt x="1735" y="9674"/>
                  </a:lnTo>
                  <a:cubicBezTo>
                    <a:pt x="1635" y="10175"/>
                    <a:pt x="1501" y="10675"/>
                    <a:pt x="1401" y="11175"/>
                  </a:cubicBezTo>
                  <a:cubicBezTo>
                    <a:pt x="1301" y="12143"/>
                    <a:pt x="1301" y="13243"/>
                    <a:pt x="2068" y="13911"/>
                  </a:cubicBezTo>
                  <a:cubicBezTo>
                    <a:pt x="2235" y="14044"/>
                    <a:pt x="2402" y="14177"/>
                    <a:pt x="2602" y="14211"/>
                  </a:cubicBezTo>
                  <a:cubicBezTo>
                    <a:pt x="2791" y="14258"/>
                    <a:pt x="2946" y="14305"/>
                    <a:pt x="3127" y="14305"/>
                  </a:cubicBezTo>
                  <a:cubicBezTo>
                    <a:pt x="3202" y="14305"/>
                    <a:pt x="3281" y="14297"/>
                    <a:pt x="3369" y="14277"/>
                  </a:cubicBezTo>
                  <a:cubicBezTo>
                    <a:pt x="3569" y="14277"/>
                    <a:pt x="3769" y="14244"/>
                    <a:pt x="4003" y="14177"/>
                  </a:cubicBezTo>
                  <a:cubicBezTo>
                    <a:pt x="4203" y="14111"/>
                    <a:pt x="4403" y="14011"/>
                    <a:pt x="4603" y="13911"/>
                  </a:cubicBezTo>
                  <a:cubicBezTo>
                    <a:pt x="5437" y="13510"/>
                    <a:pt x="6205" y="12843"/>
                    <a:pt x="6872" y="12176"/>
                  </a:cubicBezTo>
                  <a:cubicBezTo>
                    <a:pt x="6905" y="12243"/>
                    <a:pt x="6972" y="12276"/>
                    <a:pt x="6972" y="12376"/>
                  </a:cubicBezTo>
                  <a:cubicBezTo>
                    <a:pt x="7205" y="12843"/>
                    <a:pt x="7472" y="13277"/>
                    <a:pt x="7806" y="13710"/>
                  </a:cubicBezTo>
                  <a:cubicBezTo>
                    <a:pt x="8073" y="14111"/>
                    <a:pt x="8439" y="14511"/>
                    <a:pt x="8873" y="14778"/>
                  </a:cubicBezTo>
                  <a:cubicBezTo>
                    <a:pt x="9073" y="14911"/>
                    <a:pt x="9240" y="15045"/>
                    <a:pt x="9507" y="15111"/>
                  </a:cubicBezTo>
                  <a:lnTo>
                    <a:pt x="9874" y="15245"/>
                  </a:lnTo>
                  <a:cubicBezTo>
                    <a:pt x="10007" y="15312"/>
                    <a:pt x="10174" y="15312"/>
                    <a:pt x="10307" y="15312"/>
                  </a:cubicBezTo>
                  <a:cubicBezTo>
                    <a:pt x="10508" y="15312"/>
                    <a:pt x="10708" y="15245"/>
                    <a:pt x="10908" y="15178"/>
                  </a:cubicBezTo>
                  <a:cubicBezTo>
                    <a:pt x="11141" y="15078"/>
                    <a:pt x="11342" y="14911"/>
                    <a:pt x="11508" y="14744"/>
                  </a:cubicBezTo>
                  <a:cubicBezTo>
                    <a:pt x="11809" y="14478"/>
                    <a:pt x="12009" y="14077"/>
                    <a:pt x="12142" y="13710"/>
                  </a:cubicBezTo>
                  <a:cubicBezTo>
                    <a:pt x="12476" y="12810"/>
                    <a:pt x="12509" y="11776"/>
                    <a:pt x="12509" y="10842"/>
                  </a:cubicBezTo>
                  <a:cubicBezTo>
                    <a:pt x="12509" y="10508"/>
                    <a:pt x="12509" y="10175"/>
                    <a:pt x="12476" y="9841"/>
                  </a:cubicBezTo>
                  <a:cubicBezTo>
                    <a:pt x="12909" y="9574"/>
                    <a:pt x="13343" y="9307"/>
                    <a:pt x="13710" y="8974"/>
                  </a:cubicBezTo>
                  <a:cubicBezTo>
                    <a:pt x="13877" y="8840"/>
                    <a:pt x="14010" y="8673"/>
                    <a:pt x="14177" y="8507"/>
                  </a:cubicBezTo>
                  <a:cubicBezTo>
                    <a:pt x="14310" y="8340"/>
                    <a:pt x="14410" y="8140"/>
                    <a:pt x="14510" y="7973"/>
                  </a:cubicBezTo>
                  <a:cubicBezTo>
                    <a:pt x="14644" y="7706"/>
                    <a:pt x="14711" y="7239"/>
                    <a:pt x="14644" y="6839"/>
                  </a:cubicBezTo>
                  <a:cubicBezTo>
                    <a:pt x="14510" y="6138"/>
                    <a:pt x="13977" y="5571"/>
                    <a:pt x="12976" y="5171"/>
                  </a:cubicBezTo>
                  <a:cubicBezTo>
                    <a:pt x="12376" y="4904"/>
                    <a:pt x="11708" y="4737"/>
                    <a:pt x="11041" y="4637"/>
                  </a:cubicBezTo>
                  <a:cubicBezTo>
                    <a:pt x="11041" y="4537"/>
                    <a:pt x="11041" y="4404"/>
                    <a:pt x="11008" y="4337"/>
                  </a:cubicBezTo>
                  <a:cubicBezTo>
                    <a:pt x="10908" y="3803"/>
                    <a:pt x="10841" y="3303"/>
                    <a:pt x="10708" y="2736"/>
                  </a:cubicBezTo>
                  <a:cubicBezTo>
                    <a:pt x="10574" y="2236"/>
                    <a:pt x="10408" y="1735"/>
                    <a:pt x="10174" y="1335"/>
                  </a:cubicBezTo>
                  <a:cubicBezTo>
                    <a:pt x="10041" y="1135"/>
                    <a:pt x="9907" y="968"/>
                    <a:pt x="9807" y="801"/>
                  </a:cubicBezTo>
                  <a:cubicBezTo>
                    <a:pt x="9707" y="701"/>
                    <a:pt x="9640" y="634"/>
                    <a:pt x="9507" y="534"/>
                  </a:cubicBezTo>
                  <a:lnTo>
                    <a:pt x="9140" y="267"/>
                  </a:lnTo>
                  <a:cubicBezTo>
                    <a:pt x="8906" y="167"/>
                    <a:pt x="8673" y="67"/>
                    <a:pt x="8473" y="34"/>
                  </a:cubicBezTo>
                  <a:cubicBezTo>
                    <a:pt x="8339" y="1"/>
                    <a:pt x="8173" y="1"/>
                    <a:pt x="8039" y="1"/>
                  </a:cubicBezTo>
                  <a:close/>
                </a:path>
              </a:pathLst>
            </a:custGeom>
            <a:solidFill>
              <a:schemeClr val="accent2"/>
            </a:solid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endParaRPr sz="3734"/>
            </a:p>
          </p:txBody>
        </p:sp>
        <p:sp>
          <p:nvSpPr>
            <p:cNvPr id="7" name="Google Shape;494;p37">
              <a:extLst>
                <a:ext uri="{FF2B5EF4-FFF2-40B4-BE49-F238E27FC236}">
                  <a16:creationId xmlns:a16="http://schemas.microsoft.com/office/drawing/2014/main" id="{7D2990F3-D097-408C-8EC4-490C109F7607}"/>
                </a:ext>
              </a:extLst>
            </p:cNvPr>
            <p:cNvSpPr/>
            <p:nvPr/>
          </p:nvSpPr>
          <p:spPr>
            <a:xfrm>
              <a:off x="2219150" y="3095988"/>
              <a:ext cx="65900" cy="75075"/>
            </a:xfrm>
            <a:custGeom>
              <a:avLst/>
              <a:gdLst/>
              <a:ahLst/>
              <a:cxnLst/>
              <a:rect l="l" t="t" r="r" b="b"/>
              <a:pathLst>
                <a:path w="2636" h="3003" extrusionOk="0">
                  <a:moveTo>
                    <a:pt x="2402" y="0"/>
                  </a:moveTo>
                  <a:cubicBezTo>
                    <a:pt x="2336" y="0"/>
                    <a:pt x="2302" y="0"/>
                    <a:pt x="2269" y="67"/>
                  </a:cubicBezTo>
                  <a:cubicBezTo>
                    <a:pt x="1802" y="334"/>
                    <a:pt x="1335" y="668"/>
                    <a:pt x="1001" y="1068"/>
                  </a:cubicBezTo>
                  <a:cubicBezTo>
                    <a:pt x="635" y="1468"/>
                    <a:pt x="334" y="1935"/>
                    <a:pt x="101" y="2436"/>
                  </a:cubicBezTo>
                  <a:cubicBezTo>
                    <a:pt x="1" y="2636"/>
                    <a:pt x="67" y="2903"/>
                    <a:pt x="268" y="2969"/>
                  </a:cubicBezTo>
                  <a:cubicBezTo>
                    <a:pt x="334" y="3003"/>
                    <a:pt x="468" y="3003"/>
                    <a:pt x="568" y="3003"/>
                  </a:cubicBezTo>
                  <a:cubicBezTo>
                    <a:pt x="635" y="2969"/>
                    <a:pt x="768" y="2903"/>
                    <a:pt x="801" y="2802"/>
                  </a:cubicBezTo>
                  <a:cubicBezTo>
                    <a:pt x="1001" y="2269"/>
                    <a:pt x="1268" y="1768"/>
                    <a:pt x="1602" y="1301"/>
                  </a:cubicBezTo>
                  <a:cubicBezTo>
                    <a:pt x="1769" y="1068"/>
                    <a:pt x="1969" y="801"/>
                    <a:pt x="2236" y="601"/>
                  </a:cubicBezTo>
                  <a:cubicBezTo>
                    <a:pt x="2302" y="501"/>
                    <a:pt x="2436" y="467"/>
                    <a:pt x="2503" y="401"/>
                  </a:cubicBezTo>
                  <a:cubicBezTo>
                    <a:pt x="2603" y="334"/>
                    <a:pt x="2636" y="167"/>
                    <a:pt x="2569" y="101"/>
                  </a:cubicBezTo>
                  <a:cubicBezTo>
                    <a:pt x="2503" y="0"/>
                    <a:pt x="2436" y="0"/>
                    <a:pt x="2402" y="0"/>
                  </a:cubicBezTo>
                  <a:close/>
                </a:path>
              </a:pathLst>
            </a:custGeom>
            <a:solidFill>
              <a:srgbClr val="FFFFFF"/>
            </a:solid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endParaRPr sz="3734"/>
            </a:p>
          </p:txBody>
        </p:sp>
        <p:sp>
          <p:nvSpPr>
            <p:cNvPr id="8" name="Google Shape;495;p37">
              <a:extLst>
                <a:ext uri="{FF2B5EF4-FFF2-40B4-BE49-F238E27FC236}">
                  <a16:creationId xmlns:a16="http://schemas.microsoft.com/office/drawing/2014/main" id="{50216130-9641-4FAA-ABE1-82562E9138B2}"/>
                </a:ext>
              </a:extLst>
            </p:cNvPr>
            <p:cNvSpPr/>
            <p:nvPr/>
          </p:nvSpPr>
          <p:spPr>
            <a:xfrm>
              <a:off x="2105750" y="3184388"/>
              <a:ext cx="65900" cy="39225"/>
            </a:xfrm>
            <a:custGeom>
              <a:avLst/>
              <a:gdLst/>
              <a:ahLst/>
              <a:cxnLst/>
              <a:rect l="l" t="t" r="r" b="b"/>
              <a:pathLst>
                <a:path w="2636" h="1569" extrusionOk="0">
                  <a:moveTo>
                    <a:pt x="2002" y="0"/>
                  </a:moveTo>
                  <a:cubicBezTo>
                    <a:pt x="1701" y="0"/>
                    <a:pt x="1435" y="67"/>
                    <a:pt x="1134" y="167"/>
                  </a:cubicBezTo>
                  <a:cubicBezTo>
                    <a:pt x="701" y="334"/>
                    <a:pt x="334" y="634"/>
                    <a:pt x="100" y="968"/>
                  </a:cubicBezTo>
                  <a:cubicBezTo>
                    <a:pt x="34" y="1068"/>
                    <a:pt x="0" y="1134"/>
                    <a:pt x="0" y="1235"/>
                  </a:cubicBezTo>
                  <a:cubicBezTo>
                    <a:pt x="0" y="1301"/>
                    <a:pt x="34" y="1401"/>
                    <a:pt x="134" y="1468"/>
                  </a:cubicBezTo>
                  <a:cubicBezTo>
                    <a:pt x="200" y="1568"/>
                    <a:pt x="300" y="1568"/>
                    <a:pt x="367" y="1568"/>
                  </a:cubicBezTo>
                  <a:cubicBezTo>
                    <a:pt x="501" y="1568"/>
                    <a:pt x="634" y="1468"/>
                    <a:pt x="667" y="1335"/>
                  </a:cubicBezTo>
                  <a:cubicBezTo>
                    <a:pt x="701" y="1301"/>
                    <a:pt x="701" y="1268"/>
                    <a:pt x="767" y="1235"/>
                  </a:cubicBezTo>
                  <a:cubicBezTo>
                    <a:pt x="834" y="1101"/>
                    <a:pt x="968" y="1001"/>
                    <a:pt x="1034" y="901"/>
                  </a:cubicBezTo>
                  <a:cubicBezTo>
                    <a:pt x="1168" y="801"/>
                    <a:pt x="1301" y="667"/>
                    <a:pt x="1468" y="634"/>
                  </a:cubicBezTo>
                  <a:cubicBezTo>
                    <a:pt x="1601" y="601"/>
                    <a:pt x="1668" y="567"/>
                    <a:pt x="1801" y="501"/>
                  </a:cubicBezTo>
                  <a:cubicBezTo>
                    <a:pt x="1890" y="501"/>
                    <a:pt x="1965" y="486"/>
                    <a:pt x="2044" y="486"/>
                  </a:cubicBezTo>
                  <a:cubicBezTo>
                    <a:pt x="2083" y="486"/>
                    <a:pt x="2124" y="490"/>
                    <a:pt x="2168" y="501"/>
                  </a:cubicBezTo>
                  <a:lnTo>
                    <a:pt x="2268" y="501"/>
                  </a:lnTo>
                  <a:cubicBezTo>
                    <a:pt x="2369" y="501"/>
                    <a:pt x="2535" y="467"/>
                    <a:pt x="2535" y="301"/>
                  </a:cubicBezTo>
                  <a:cubicBezTo>
                    <a:pt x="2635" y="234"/>
                    <a:pt x="2535" y="67"/>
                    <a:pt x="2369" y="67"/>
                  </a:cubicBezTo>
                  <a:cubicBezTo>
                    <a:pt x="2268" y="67"/>
                    <a:pt x="2135" y="0"/>
                    <a:pt x="2002" y="0"/>
                  </a:cubicBezTo>
                  <a:close/>
                </a:path>
              </a:pathLst>
            </a:custGeom>
            <a:solidFill>
              <a:srgbClr val="FFFFFF"/>
            </a:solid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endParaRPr sz="3734"/>
            </a:p>
          </p:txBody>
        </p:sp>
        <p:sp>
          <p:nvSpPr>
            <p:cNvPr id="9" name="Google Shape;496;p37">
              <a:extLst>
                <a:ext uri="{FF2B5EF4-FFF2-40B4-BE49-F238E27FC236}">
                  <a16:creationId xmlns:a16="http://schemas.microsoft.com/office/drawing/2014/main" id="{BE37EA64-EDE8-47BB-B072-2F88C15A79FE}"/>
                </a:ext>
              </a:extLst>
            </p:cNvPr>
            <p:cNvSpPr/>
            <p:nvPr/>
          </p:nvSpPr>
          <p:spPr>
            <a:xfrm>
              <a:off x="2130750" y="3327813"/>
              <a:ext cx="28400" cy="75925"/>
            </a:xfrm>
            <a:custGeom>
              <a:avLst/>
              <a:gdLst/>
              <a:ahLst/>
              <a:cxnLst/>
              <a:rect l="l" t="t" r="r" b="b"/>
              <a:pathLst>
                <a:path w="1136" h="3037" extrusionOk="0">
                  <a:moveTo>
                    <a:pt x="935" y="1"/>
                  </a:moveTo>
                  <a:cubicBezTo>
                    <a:pt x="835" y="1"/>
                    <a:pt x="768" y="34"/>
                    <a:pt x="701" y="101"/>
                  </a:cubicBezTo>
                  <a:cubicBezTo>
                    <a:pt x="468" y="501"/>
                    <a:pt x="301" y="901"/>
                    <a:pt x="134" y="1368"/>
                  </a:cubicBezTo>
                  <a:cubicBezTo>
                    <a:pt x="1" y="1835"/>
                    <a:pt x="1" y="2269"/>
                    <a:pt x="168" y="2736"/>
                  </a:cubicBezTo>
                  <a:cubicBezTo>
                    <a:pt x="201" y="2869"/>
                    <a:pt x="234" y="2970"/>
                    <a:pt x="368" y="3003"/>
                  </a:cubicBezTo>
                  <a:cubicBezTo>
                    <a:pt x="468" y="3036"/>
                    <a:pt x="568" y="3036"/>
                    <a:pt x="701" y="3036"/>
                  </a:cubicBezTo>
                  <a:cubicBezTo>
                    <a:pt x="968" y="2970"/>
                    <a:pt x="1068" y="2669"/>
                    <a:pt x="902" y="2402"/>
                  </a:cubicBezTo>
                  <a:cubicBezTo>
                    <a:pt x="868" y="2369"/>
                    <a:pt x="835" y="2302"/>
                    <a:pt x="835" y="2236"/>
                  </a:cubicBezTo>
                  <a:cubicBezTo>
                    <a:pt x="801" y="2136"/>
                    <a:pt x="735" y="2036"/>
                    <a:pt x="735" y="1902"/>
                  </a:cubicBezTo>
                  <a:cubicBezTo>
                    <a:pt x="701" y="1735"/>
                    <a:pt x="701" y="1569"/>
                    <a:pt x="701" y="1402"/>
                  </a:cubicBezTo>
                  <a:cubicBezTo>
                    <a:pt x="735" y="1202"/>
                    <a:pt x="801" y="1035"/>
                    <a:pt x="835" y="868"/>
                  </a:cubicBezTo>
                  <a:lnTo>
                    <a:pt x="1068" y="368"/>
                  </a:lnTo>
                  <a:cubicBezTo>
                    <a:pt x="1135" y="234"/>
                    <a:pt x="1102" y="101"/>
                    <a:pt x="1002" y="34"/>
                  </a:cubicBezTo>
                  <a:cubicBezTo>
                    <a:pt x="968" y="34"/>
                    <a:pt x="968" y="1"/>
                    <a:pt x="935" y="1"/>
                  </a:cubicBezTo>
                  <a:close/>
                </a:path>
              </a:pathLst>
            </a:custGeom>
            <a:solidFill>
              <a:srgbClr val="FFFFFF"/>
            </a:solid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endParaRPr sz="3734"/>
            </a:p>
          </p:txBody>
        </p:sp>
      </p:grpSp>
      <p:grpSp>
        <p:nvGrpSpPr>
          <p:cNvPr id="10" name="Google Shape;492;p37">
            <a:extLst>
              <a:ext uri="{FF2B5EF4-FFF2-40B4-BE49-F238E27FC236}">
                <a16:creationId xmlns:a16="http://schemas.microsoft.com/office/drawing/2014/main" id="{AC569B38-2E37-4214-8F1D-4939D9782373}"/>
              </a:ext>
            </a:extLst>
          </p:cNvPr>
          <p:cNvGrpSpPr/>
          <p:nvPr/>
        </p:nvGrpSpPr>
        <p:grpSpPr>
          <a:xfrm rot="10651189" flipH="1">
            <a:off x="963448" y="1018395"/>
            <a:ext cx="1165460" cy="1174296"/>
            <a:chOff x="2079900" y="3077638"/>
            <a:chExt cx="367775" cy="382800"/>
          </a:xfrm>
        </p:grpSpPr>
        <p:sp>
          <p:nvSpPr>
            <p:cNvPr id="11" name="Google Shape;493;p37">
              <a:extLst>
                <a:ext uri="{FF2B5EF4-FFF2-40B4-BE49-F238E27FC236}">
                  <a16:creationId xmlns:a16="http://schemas.microsoft.com/office/drawing/2014/main" id="{F23C666D-704F-4832-8FE9-0D39713B9CC6}"/>
                </a:ext>
              </a:extLst>
            </p:cNvPr>
            <p:cNvSpPr/>
            <p:nvPr/>
          </p:nvSpPr>
          <p:spPr>
            <a:xfrm>
              <a:off x="2079900" y="3077638"/>
              <a:ext cx="367775" cy="382800"/>
            </a:xfrm>
            <a:custGeom>
              <a:avLst/>
              <a:gdLst/>
              <a:ahLst/>
              <a:cxnLst/>
              <a:rect l="l" t="t" r="r" b="b"/>
              <a:pathLst>
                <a:path w="14711" h="15312" extrusionOk="0">
                  <a:moveTo>
                    <a:pt x="7739" y="1"/>
                  </a:moveTo>
                  <a:cubicBezTo>
                    <a:pt x="7305" y="34"/>
                    <a:pt x="6838" y="267"/>
                    <a:pt x="6505" y="534"/>
                  </a:cubicBezTo>
                  <a:cubicBezTo>
                    <a:pt x="5704" y="1101"/>
                    <a:pt x="5137" y="2035"/>
                    <a:pt x="4670" y="2869"/>
                  </a:cubicBezTo>
                  <a:cubicBezTo>
                    <a:pt x="4537" y="3069"/>
                    <a:pt x="4403" y="3336"/>
                    <a:pt x="4270" y="3570"/>
                  </a:cubicBezTo>
                  <a:cubicBezTo>
                    <a:pt x="4003" y="3536"/>
                    <a:pt x="3669" y="3536"/>
                    <a:pt x="3369" y="3536"/>
                  </a:cubicBezTo>
                  <a:cubicBezTo>
                    <a:pt x="3036" y="3536"/>
                    <a:pt x="2702" y="3536"/>
                    <a:pt x="2402" y="3570"/>
                  </a:cubicBezTo>
                  <a:cubicBezTo>
                    <a:pt x="1901" y="3603"/>
                    <a:pt x="1501" y="3737"/>
                    <a:pt x="1168" y="3903"/>
                  </a:cubicBezTo>
                  <a:cubicBezTo>
                    <a:pt x="934" y="4003"/>
                    <a:pt x="767" y="4104"/>
                    <a:pt x="601" y="4270"/>
                  </a:cubicBezTo>
                  <a:cubicBezTo>
                    <a:pt x="434" y="4437"/>
                    <a:pt x="300" y="4671"/>
                    <a:pt x="167" y="4904"/>
                  </a:cubicBezTo>
                  <a:cubicBezTo>
                    <a:pt x="67" y="5071"/>
                    <a:pt x="0" y="5338"/>
                    <a:pt x="0" y="5571"/>
                  </a:cubicBezTo>
                  <a:cubicBezTo>
                    <a:pt x="0" y="5771"/>
                    <a:pt x="0" y="6038"/>
                    <a:pt x="33" y="6238"/>
                  </a:cubicBezTo>
                  <a:cubicBezTo>
                    <a:pt x="167" y="6705"/>
                    <a:pt x="367" y="7139"/>
                    <a:pt x="734" y="7573"/>
                  </a:cubicBezTo>
                  <a:cubicBezTo>
                    <a:pt x="1001" y="7906"/>
                    <a:pt x="1334" y="8240"/>
                    <a:pt x="1768" y="8607"/>
                  </a:cubicBezTo>
                  <a:cubicBezTo>
                    <a:pt x="1868" y="8673"/>
                    <a:pt x="1901" y="8707"/>
                    <a:pt x="2002" y="8774"/>
                  </a:cubicBezTo>
                  <a:lnTo>
                    <a:pt x="1735" y="9674"/>
                  </a:lnTo>
                  <a:cubicBezTo>
                    <a:pt x="1635" y="10175"/>
                    <a:pt x="1501" y="10675"/>
                    <a:pt x="1401" y="11175"/>
                  </a:cubicBezTo>
                  <a:cubicBezTo>
                    <a:pt x="1301" y="12143"/>
                    <a:pt x="1301" y="13243"/>
                    <a:pt x="2068" y="13911"/>
                  </a:cubicBezTo>
                  <a:cubicBezTo>
                    <a:pt x="2235" y="14044"/>
                    <a:pt x="2402" y="14177"/>
                    <a:pt x="2602" y="14211"/>
                  </a:cubicBezTo>
                  <a:cubicBezTo>
                    <a:pt x="2791" y="14258"/>
                    <a:pt x="2946" y="14305"/>
                    <a:pt x="3127" y="14305"/>
                  </a:cubicBezTo>
                  <a:cubicBezTo>
                    <a:pt x="3202" y="14305"/>
                    <a:pt x="3281" y="14297"/>
                    <a:pt x="3369" y="14277"/>
                  </a:cubicBezTo>
                  <a:cubicBezTo>
                    <a:pt x="3569" y="14277"/>
                    <a:pt x="3769" y="14244"/>
                    <a:pt x="4003" y="14177"/>
                  </a:cubicBezTo>
                  <a:cubicBezTo>
                    <a:pt x="4203" y="14111"/>
                    <a:pt x="4403" y="14011"/>
                    <a:pt x="4603" y="13911"/>
                  </a:cubicBezTo>
                  <a:cubicBezTo>
                    <a:pt x="5437" y="13510"/>
                    <a:pt x="6205" y="12843"/>
                    <a:pt x="6872" y="12176"/>
                  </a:cubicBezTo>
                  <a:cubicBezTo>
                    <a:pt x="6905" y="12243"/>
                    <a:pt x="6972" y="12276"/>
                    <a:pt x="6972" y="12376"/>
                  </a:cubicBezTo>
                  <a:cubicBezTo>
                    <a:pt x="7205" y="12843"/>
                    <a:pt x="7472" y="13277"/>
                    <a:pt x="7806" y="13710"/>
                  </a:cubicBezTo>
                  <a:cubicBezTo>
                    <a:pt x="8073" y="14111"/>
                    <a:pt x="8439" y="14511"/>
                    <a:pt x="8873" y="14778"/>
                  </a:cubicBezTo>
                  <a:cubicBezTo>
                    <a:pt x="9073" y="14911"/>
                    <a:pt x="9240" y="15045"/>
                    <a:pt x="9507" y="15111"/>
                  </a:cubicBezTo>
                  <a:lnTo>
                    <a:pt x="9874" y="15245"/>
                  </a:lnTo>
                  <a:cubicBezTo>
                    <a:pt x="10007" y="15312"/>
                    <a:pt x="10174" y="15312"/>
                    <a:pt x="10307" y="15312"/>
                  </a:cubicBezTo>
                  <a:cubicBezTo>
                    <a:pt x="10508" y="15312"/>
                    <a:pt x="10708" y="15245"/>
                    <a:pt x="10908" y="15178"/>
                  </a:cubicBezTo>
                  <a:cubicBezTo>
                    <a:pt x="11141" y="15078"/>
                    <a:pt x="11342" y="14911"/>
                    <a:pt x="11508" y="14744"/>
                  </a:cubicBezTo>
                  <a:cubicBezTo>
                    <a:pt x="11809" y="14478"/>
                    <a:pt x="12009" y="14077"/>
                    <a:pt x="12142" y="13710"/>
                  </a:cubicBezTo>
                  <a:cubicBezTo>
                    <a:pt x="12476" y="12810"/>
                    <a:pt x="12509" y="11776"/>
                    <a:pt x="12509" y="10842"/>
                  </a:cubicBezTo>
                  <a:cubicBezTo>
                    <a:pt x="12509" y="10508"/>
                    <a:pt x="12509" y="10175"/>
                    <a:pt x="12476" y="9841"/>
                  </a:cubicBezTo>
                  <a:cubicBezTo>
                    <a:pt x="12909" y="9574"/>
                    <a:pt x="13343" y="9307"/>
                    <a:pt x="13710" y="8974"/>
                  </a:cubicBezTo>
                  <a:cubicBezTo>
                    <a:pt x="13877" y="8840"/>
                    <a:pt x="14010" y="8673"/>
                    <a:pt x="14177" y="8507"/>
                  </a:cubicBezTo>
                  <a:cubicBezTo>
                    <a:pt x="14310" y="8340"/>
                    <a:pt x="14410" y="8140"/>
                    <a:pt x="14510" y="7973"/>
                  </a:cubicBezTo>
                  <a:cubicBezTo>
                    <a:pt x="14644" y="7706"/>
                    <a:pt x="14711" y="7239"/>
                    <a:pt x="14644" y="6839"/>
                  </a:cubicBezTo>
                  <a:cubicBezTo>
                    <a:pt x="14510" y="6138"/>
                    <a:pt x="13977" y="5571"/>
                    <a:pt x="12976" y="5171"/>
                  </a:cubicBezTo>
                  <a:cubicBezTo>
                    <a:pt x="12376" y="4904"/>
                    <a:pt x="11708" y="4737"/>
                    <a:pt x="11041" y="4637"/>
                  </a:cubicBezTo>
                  <a:cubicBezTo>
                    <a:pt x="11041" y="4537"/>
                    <a:pt x="11041" y="4404"/>
                    <a:pt x="11008" y="4337"/>
                  </a:cubicBezTo>
                  <a:cubicBezTo>
                    <a:pt x="10908" y="3803"/>
                    <a:pt x="10841" y="3303"/>
                    <a:pt x="10708" y="2736"/>
                  </a:cubicBezTo>
                  <a:cubicBezTo>
                    <a:pt x="10574" y="2236"/>
                    <a:pt x="10408" y="1735"/>
                    <a:pt x="10174" y="1335"/>
                  </a:cubicBezTo>
                  <a:cubicBezTo>
                    <a:pt x="10041" y="1135"/>
                    <a:pt x="9907" y="968"/>
                    <a:pt x="9807" y="801"/>
                  </a:cubicBezTo>
                  <a:cubicBezTo>
                    <a:pt x="9707" y="701"/>
                    <a:pt x="9640" y="634"/>
                    <a:pt x="9507" y="534"/>
                  </a:cubicBezTo>
                  <a:lnTo>
                    <a:pt x="9140" y="267"/>
                  </a:lnTo>
                  <a:cubicBezTo>
                    <a:pt x="8906" y="167"/>
                    <a:pt x="8673" y="67"/>
                    <a:pt x="8473" y="34"/>
                  </a:cubicBezTo>
                  <a:cubicBezTo>
                    <a:pt x="8339" y="1"/>
                    <a:pt x="8173" y="1"/>
                    <a:pt x="8039" y="1"/>
                  </a:cubicBezTo>
                  <a:close/>
                </a:path>
              </a:pathLst>
            </a:custGeom>
            <a:solidFill>
              <a:schemeClr val="accent2"/>
            </a:solid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endParaRPr sz="3734"/>
            </a:p>
          </p:txBody>
        </p:sp>
        <p:sp>
          <p:nvSpPr>
            <p:cNvPr id="12" name="Google Shape;494;p37">
              <a:extLst>
                <a:ext uri="{FF2B5EF4-FFF2-40B4-BE49-F238E27FC236}">
                  <a16:creationId xmlns:a16="http://schemas.microsoft.com/office/drawing/2014/main" id="{7DCE0B90-B33C-4638-9B4E-B642C712E589}"/>
                </a:ext>
              </a:extLst>
            </p:cNvPr>
            <p:cNvSpPr/>
            <p:nvPr/>
          </p:nvSpPr>
          <p:spPr>
            <a:xfrm>
              <a:off x="2219150" y="3095988"/>
              <a:ext cx="65900" cy="75075"/>
            </a:xfrm>
            <a:custGeom>
              <a:avLst/>
              <a:gdLst/>
              <a:ahLst/>
              <a:cxnLst/>
              <a:rect l="l" t="t" r="r" b="b"/>
              <a:pathLst>
                <a:path w="2636" h="3003" extrusionOk="0">
                  <a:moveTo>
                    <a:pt x="2402" y="0"/>
                  </a:moveTo>
                  <a:cubicBezTo>
                    <a:pt x="2336" y="0"/>
                    <a:pt x="2302" y="0"/>
                    <a:pt x="2269" y="67"/>
                  </a:cubicBezTo>
                  <a:cubicBezTo>
                    <a:pt x="1802" y="334"/>
                    <a:pt x="1335" y="668"/>
                    <a:pt x="1001" y="1068"/>
                  </a:cubicBezTo>
                  <a:cubicBezTo>
                    <a:pt x="635" y="1468"/>
                    <a:pt x="334" y="1935"/>
                    <a:pt x="101" y="2436"/>
                  </a:cubicBezTo>
                  <a:cubicBezTo>
                    <a:pt x="1" y="2636"/>
                    <a:pt x="67" y="2903"/>
                    <a:pt x="268" y="2969"/>
                  </a:cubicBezTo>
                  <a:cubicBezTo>
                    <a:pt x="334" y="3003"/>
                    <a:pt x="468" y="3003"/>
                    <a:pt x="568" y="3003"/>
                  </a:cubicBezTo>
                  <a:cubicBezTo>
                    <a:pt x="635" y="2969"/>
                    <a:pt x="768" y="2903"/>
                    <a:pt x="801" y="2802"/>
                  </a:cubicBezTo>
                  <a:cubicBezTo>
                    <a:pt x="1001" y="2269"/>
                    <a:pt x="1268" y="1768"/>
                    <a:pt x="1602" y="1301"/>
                  </a:cubicBezTo>
                  <a:cubicBezTo>
                    <a:pt x="1769" y="1068"/>
                    <a:pt x="1969" y="801"/>
                    <a:pt x="2236" y="601"/>
                  </a:cubicBezTo>
                  <a:cubicBezTo>
                    <a:pt x="2302" y="501"/>
                    <a:pt x="2436" y="467"/>
                    <a:pt x="2503" y="401"/>
                  </a:cubicBezTo>
                  <a:cubicBezTo>
                    <a:pt x="2603" y="334"/>
                    <a:pt x="2636" y="167"/>
                    <a:pt x="2569" y="101"/>
                  </a:cubicBezTo>
                  <a:cubicBezTo>
                    <a:pt x="2503" y="0"/>
                    <a:pt x="2436" y="0"/>
                    <a:pt x="2402" y="0"/>
                  </a:cubicBezTo>
                  <a:close/>
                </a:path>
              </a:pathLst>
            </a:custGeom>
            <a:solidFill>
              <a:srgbClr val="FFFFFF"/>
            </a:solid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endParaRPr sz="3734"/>
            </a:p>
          </p:txBody>
        </p:sp>
        <p:sp>
          <p:nvSpPr>
            <p:cNvPr id="13" name="Google Shape;495;p37">
              <a:extLst>
                <a:ext uri="{FF2B5EF4-FFF2-40B4-BE49-F238E27FC236}">
                  <a16:creationId xmlns:a16="http://schemas.microsoft.com/office/drawing/2014/main" id="{3DA75047-2641-4214-B63D-61952C7C9E7D}"/>
                </a:ext>
              </a:extLst>
            </p:cNvPr>
            <p:cNvSpPr/>
            <p:nvPr/>
          </p:nvSpPr>
          <p:spPr>
            <a:xfrm>
              <a:off x="2105750" y="3184388"/>
              <a:ext cx="65900" cy="39225"/>
            </a:xfrm>
            <a:custGeom>
              <a:avLst/>
              <a:gdLst/>
              <a:ahLst/>
              <a:cxnLst/>
              <a:rect l="l" t="t" r="r" b="b"/>
              <a:pathLst>
                <a:path w="2636" h="1569" extrusionOk="0">
                  <a:moveTo>
                    <a:pt x="2002" y="0"/>
                  </a:moveTo>
                  <a:cubicBezTo>
                    <a:pt x="1701" y="0"/>
                    <a:pt x="1435" y="67"/>
                    <a:pt x="1134" y="167"/>
                  </a:cubicBezTo>
                  <a:cubicBezTo>
                    <a:pt x="701" y="334"/>
                    <a:pt x="334" y="634"/>
                    <a:pt x="100" y="968"/>
                  </a:cubicBezTo>
                  <a:cubicBezTo>
                    <a:pt x="34" y="1068"/>
                    <a:pt x="0" y="1134"/>
                    <a:pt x="0" y="1235"/>
                  </a:cubicBezTo>
                  <a:cubicBezTo>
                    <a:pt x="0" y="1301"/>
                    <a:pt x="34" y="1401"/>
                    <a:pt x="134" y="1468"/>
                  </a:cubicBezTo>
                  <a:cubicBezTo>
                    <a:pt x="200" y="1568"/>
                    <a:pt x="300" y="1568"/>
                    <a:pt x="367" y="1568"/>
                  </a:cubicBezTo>
                  <a:cubicBezTo>
                    <a:pt x="501" y="1568"/>
                    <a:pt x="634" y="1468"/>
                    <a:pt x="667" y="1335"/>
                  </a:cubicBezTo>
                  <a:cubicBezTo>
                    <a:pt x="701" y="1301"/>
                    <a:pt x="701" y="1268"/>
                    <a:pt x="767" y="1235"/>
                  </a:cubicBezTo>
                  <a:cubicBezTo>
                    <a:pt x="834" y="1101"/>
                    <a:pt x="968" y="1001"/>
                    <a:pt x="1034" y="901"/>
                  </a:cubicBezTo>
                  <a:cubicBezTo>
                    <a:pt x="1168" y="801"/>
                    <a:pt x="1301" y="667"/>
                    <a:pt x="1468" y="634"/>
                  </a:cubicBezTo>
                  <a:cubicBezTo>
                    <a:pt x="1601" y="601"/>
                    <a:pt x="1668" y="567"/>
                    <a:pt x="1801" y="501"/>
                  </a:cubicBezTo>
                  <a:cubicBezTo>
                    <a:pt x="1890" y="501"/>
                    <a:pt x="1965" y="486"/>
                    <a:pt x="2044" y="486"/>
                  </a:cubicBezTo>
                  <a:cubicBezTo>
                    <a:pt x="2083" y="486"/>
                    <a:pt x="2124" y="490"/>
                    <a:pt x="2168" y="501"/>
                  </a:cubicBezTo>
                  <a:lnTo>
                    <a:pt x="2268" y="501"/>
                  </a:lnTo>
                  <a:cubicBezTo>
                    <a:pt x="2369" y="501"/>
                    <a:pt x="2535" y="467"/>
                    <a:pt x="2535" y="301"/>
                  </a:cubicBezTo>
                  <a:cubicBezTo>
                    <a:pt x="2635" y="234"/>
                    <a:pt x="2535" y="67"/>
                    <a:pt x="2369" y="67"/>
                  </a:cubicBezTo>
                  <a:cubicBezTo>
                    <a:pt x="2268" y="67"/>
                    <a:pt x="2135" y="0"/>
                    <a:pt x="2002" y="0"/>
                  </a:cubicBezTo>
                  <a:close/>
                </a:path>
              </a:pathLst>
            </a:custGeom>
            <a:solidFill>
              <a:srgbClr val="FFFFFF"/>
            </a:solid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endParaRPr sz="3734"/>
            </a:p>
          </p:txBody>
        </p:sp>
        <p:sp>
          <p:nvSpPr>
            <p:cNvPr id="14" name="Google Shape;496;p37">
              <a:extLst>
                <a:ext uri="{FF2B5EF4-FFF2-40B4-BE49-F238E27FC236}">
                  <a16:creationId xmlns:a16="http://schemas.microsoft.com/office/drawing/2014/main" id="{3557500C-BCD2-4423-B885-DA9C49B815EF}"/>
                </a:ext>
              </a:extLst>
            </p:cNvPr>
            <p:cNvSpPr/>
            <p:nvPr/>
          </p:nvSpPr>
          <p:spPr>
            <a:xfrm>
              <a:off x="2130750" y="3327813"/>
              <a:ext cx="28400" cy="75925"/>
            </a:xfrm>
            <a:custGeom>
              <a:avLst/>
              <a:gdLst/>
              <a:ahLst/>
              <a:cxnLst/>
              <a:rect l="l" t="t" r="r" b="b"/>
              <a:pathLst>
                <a:path w="1136" h="3037" extrusionOk="0">
                  <a:moveTo>
                    <a:pt x="935" y="1"/>
                  </a:moveTo>
                  <a:cubicBezTo>
                    <a:pt x="835" y="1"/>
                    <a:pt x="768" y="34"/>
                    <a:pt x="701" y="101"/>
                  </a:cubicBezTo>
                  <a:cubicBezTo>
                    <a:pt x="468" y="501"/>
                    <a:pt x="301" y="901"/>
                    <a:pt x="134" y="1368"/>
                  </a:cubicBezTo>
                  <a:cubicBezTo>
                    <a:pt x="1" y="1835"/>
                    <a:pt x="1" y="2269"/>
                    <a:pt x="168" y="2736"/>
                  </a:cubicBezTo>
                  <a:cubicBezTo>
                    <a:pt x="201" y="2869"/>
                    <a:pt x="234" y="2970"/>
                    <a:pt x="368" y="3003"/>
                  </a:cubicBezTo>
                  <a:cubicBezTo>
                    <a:pt x="468" y="3036"/>
                    <a:pt x="568" y="3036"/>
                    <a:pt x="701" y="3036"/>
                  </a:cubicBezTo>
                  <a:cubicBezTo>
                    <a:pt x="968" y="2970"/>
                    <a:pt x="1068" y="2669"/>
                    <a:pt x="902" y="2402"/>
                  </a:cubicBezTo>
                  <a:cubicBezTo>
                    <a:pt x="868" y="2369"/>
                    <a:pt x="835" y="2302"/>
                    <a:pt x="835" y="2236"/>
                  </a:cubicBezTo>
                  <a:cubicBezTo>
                    <a:pt x="801" y="2136"/>
                    <a:pt x="735" y="2036"/>
                    <a:pt x="735" y="1902"/>
                  </a:cubicBezTo>
                  <a:cubicBezTo>
                    <a:pt x="701" y="1735"/>
                    <a:pt x="701" y="1569"/>
                    <a:pt x="701" y="1402"/>
                  </a:cubicBezTo>
                  <a:cubicBezTo>
                    <a:pt x="735" y="1202"/>
                    <a:pt x="801" y="1035"/>
                    <a:pt x="835" y="868"/>
                  </a:cubicBezTo>
                  <a:lnTo>
                    <a:pt x="1068" y="368"/>
                  </a:lnTo>
                  <a:cubicBezTo>
                    <a:pt x="1135" y="234"/>
                    <a:pt x="1102" y="101"/>
                    <a:pt x="1002" y="34"/>
                  </a:cubicBezTo>
                  <a:cubicBezTo>
                    <a:pt x="968" y="34"/>
                    <a:pt x="968" y="1"/>
                    <a:pt x="935" y="1"/>
                  </a:cubicBezTo>
                  <a:close/>
                </a:path>
              </a:pathLst>
            </a:custGeom>
            <a:solidFill>
              <a:srgbClr val="FFFFFF"/>
            </a:solid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endParaRPr sz="3734"/>
            </a:p>
          </p:txBody>
        </p:sp>
      </p:grpSp>
      <p:grpSp>
        <p:nvGrpSpPr>
          <p:cNvPr id="15" name="Google Shape;398;p36">
            <a:extLst>
              <a:ext uri="{FF2B5EF4-FFF2-40B4-BE49-F238E27FC236}">
                <a16:creationId xmlns:a16="http://schemas.microsoft.com/office/drawing/2014/main" id="{6D8B3A49-596F-472B-961A-5C8F86843203}"/>
              </a:ext>
            </a:extLst>
          </p:cNvPr>
          <p:cNvGrpSpPr/>
          <p:nvPr/>
        </p:nvGrpSpPr>
        <p:grpSpPr>
          <a:xfrm rot="1060229">
            <a:off x="11488490" y="7281136"/>
            <a:ext cx="5686446" cy="2947034"/>
            <a:chOff x="6535806" y="3518108"/>
            <a:chExt cx="2536111" cy="1314354"/>
          </a:xfrm>
        </p:grpSpPr>
        <p:grpSp>
          <p:nvGrpSpPr>
            <p:cNvPr id="16" name="Google Shape;399;p36">
              <a:extLst>
                <a:ext uri="{FF2B5EF4-FFF2-40B4-BE49-F238E27FC236}">
                  <a16:creationId xmlns:a16="http://schemas.microsoft.com/office/drawing/2014/main" id="{51D125FA-3B22-432E-9402-E4A3AB68DAA0}"/>
                </a:ext>
              </a:extLst>
            </p:cNvPr>
            <p:cNvGrpSpPr/>
            <p:nvPr/>
          </p:nvGrpSpPr>
          <p:grpSpPr>
            <a:xfrm rot="1544990">
              <a:off x="6696980" y="3691243"/>
              <a:ext cx="1021946" cy="968084"/>
              <a:chOff x="3001375" y="1809238"/>
              <a:chExt cx="396975" cy="365275"/>
            </a:xfrm>
          </p:grpSpPr>
          <p:sp>
            <p:nvSpPr>
              <p:cNvPr id="24" name="Google Shape;400;p36">
                <a:extLst>
                  <a:ext uri="{FF2B5EF4-FFF2-40B4-BE49-F238E27FC236}">
                    <a16:creationId xmlns:a16="http://schemas.microsoft.com/office/drawing/2014/main" id="{73C60166-E519-40D1-B961-166663621FD7}"/>
                  </a:ext>
                </a:extLst>
              </p:cNvPr>
              <p:cNvSpPr/>
              <p:nvPr/>
            </p:nvSpPr>
            <p:spPr>
              <a:xfrm>
                <a:off x="3020550" y="1878438"/>
                <a:ext cx="351125" cy="286900"/>
              </a:xfrm>
              <a:custGeom>
                <a:avLst/>
                <a:gdLst/>
                <a:ahLst/>
                <a:cxnLst/>
                <a:rect l="l" t="t" r="r" b="b"/>
                <a:pathLst>
                  <a:path w="14045" h="11476" extrusionOk="0">
                    <a:moveTo>
                      <a:pt x="9308" y="1"/>
                    </a:moveTo>
                    <a:cubicBezTo>
                      <a:pt x="9274" y="1"/>
                      <a:pt x="1" y="11142"/>
                      <a:pt x="68" y="11242"/>
                    </a:cubicBezTo>
                    <a:cubicBezTo>
                      <a:pt x="101" y="11342"/>
                      <a:pt x="234" y="11476"/>
                      <a:pt x="401" y="11476"/>
                    </a:cubicBezTo>
                    <a:lnTo>
                      <a:pt x="468" y="11476"/>
                    </a:lnTo>
                    <a:lnTo>
                      <a:pt x="6305" y="9908"/>
                    </a:lnTo>
                    <a:lnTo>
                      <a:pt x="12143" y="8307"/>
                    </a:lnTo>
                    <a:lnTo>
                      <a:pt x="13444" y="7973"/>
                    </a:lnTo>
                    <a:cubicBezTo>
                      <a:pt x="13511" y="7706"/>
                      <a:pt x="13611" y="7473"/>
                      <a:pt x="13644" y="7173"/>
                    </a:cubicBezTo>
                    <a:cubicBezTo>
                      <a:pt x="13811" y="6472"/>
                      <a:pt x="13911" y="5805"/>
                      <a:pt x="13978" y="5138"/>
                    </a:cubicBezTo>
                    <a:cubicBezTo>
                      <a:pt x="13978" y="4838"/>
                      <a:pt x="14044" y="4604"/>
                      <a:pt x="14044" y="4304"/>
                    </a:cubicBezTo>
                    <a:cubicBezTo>
                      <a:pt x="14044" y="4171"/>
                      <a:pt x="13944" y="4104"/>
                      <a:pt x="13878" y="4004"/>
                    </a:cubicBezTo>
                    <a:cubicBezTo>
                      <a:pt x="13856" y="3987"/>
                      <a:pt x="13778" y="3979"/>
                      <a:pt x="13657" y="3979"/>
                    </a:cubicBezTo>
                    <a:cubicBezTo>
                      <a:pt x="12825" y="3979"/>
                      <a:pt x="9948" y="4346"/>
                      <a:pt x="9308" y="4638"/>
                    </a:cubicBezTo>
                    <a:cubicBezTo>
                      <a:pt x="9608" y="4104"/>
                      <a:pt x="9808" y="3437"/>
                      <a:pt x="9875" y="2770"/>
                    </a:cubicBezTo>
                    <a:cubicBezTo>
                      <a:pt x="9941" y="2002"/>
                      <a:pt x="9875" y="1235"/>
                      <a:pt x="9641" y="234"/>
                    </a:cubicBezTo>
                    <a:cubicBezTo>
                      <a:pt x="9641" y="134"/>
                      <a:pt x="9574" y="34"/>
                      <a:pt x="9474" y="34"/>
                    </a:cubicBezTo>
                    <a:cubicBezTo>
                      <a:pt x="9441" y="1"/>
                      <a:pt x="9408" y="1"/>
                      <a:pt x="9308" y="1"/>
                    </a:cubicBezTo>
                    <a:close/>
                  </a:path>
                </a:pathLst>
              </a:custGeom>
              <a:solidFill>
                <a:schemeClr val="accent3"/>
              </a:solid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endParaRPr sz="3734"/>
              </a:p>
            </p:txBody>
          </p:sp>
          <p:sp>
            <p:nvSpPr>
              <p:cNvPr id="25" name="Google Shape;401;p36">
                <a:extLst>
                  <a:ext uri="{FF2B5EF4-FFF2-40B4-BE49-F238E27FC236}">
                    <a16:creationId xmlns:a16="http://schemas.microsoft.com/office/drawing/2014/main" id="{10E0DBFC-033C-4714-A38C-AF2002806612}"/>
                  </a:ext>
                </a:extLst>
              </p:cNvPr>
              <p:cNvSpPr/>
              <p:nvPr/>
            </p:nvSpPr>
            <p:spPr>
              <a:xfrm>
                <a:off x="3001375" y="1809238"/>
                <a:ext cx="396975" cy="365275"/>
              </a:xfrm>
              <a:custGeom>
                <a:avLst/>
                <a:gdLst/>
                <a:ahLst/>
                <a:cxnLst/>
                <a:rect l="l" t="t" r="r" b="b"/>
                <a:pathLst>
                  <a:path w="15879" h="14611" extrusionOk="0">
                    <a:moveTo>
                      <a:pt x="7339" y="0"/>
                    </a:moveTo>
                    <a:cubicBezTo>
                      <a:pt x="7306" y="0"/>
                      <a:pt x="7206" y="0"/>
                      <a:pt x="7173" y="34"/>
                    </a:cubicBezTo>
                    <a:cubicBezTo>
                      <a:pt x="7139" y="34"/>
                      <a:pt x="7072" y="34"/>
                      <a:pt x="7072" y="67"/>
                    </a:cubicBezTo>
                    <a:cubicBezTo>
                      <a:pt x="6972" y="100"/>
                      <a:pt x="6872" y="234"/>
                      <a:pt x="6839" y="300"/>
                    </a:cubicBezTo>
                    <a:lnTo>
                      <a:pt x="3803" y="6338"/>
                    </a:lnTo>
                    <a:lnTo>
                      <a:pt x="735" y="12342"/>
                    </a:lnTo>
                    <a:lnTo>
                      <a:pt x="301" y="13276"/>
                    </a:lnTo>
                    <a:lnTo>
                      <a:pt x="34" y="13743"/>
                    </a:lnTo>
                    <a:cubicBezTo>
                      <a:pt x="1" y="13844"/>
                      <a:pt x="1" y="13944"/>
                      <a:pt x="1" y="14044"/>
                    </a:cubicBezTo>
                    <a:cubicBezTo>
                      <a:pt x="1" y="14177"/>
                      <a:pt x="34" y="14277"/>
                      <a:pt x="134" y="14377"/>
                    </a:cubicBezTo>
                    <a:cubicBezTo>
                      <a:pt x="168" y="14411"/>
                      <a:pt x="168" y="14444"/>
                      <a:pt x="201" y="14511"/>
                    </a:cubicBezTo>
                    <a:cubicBezTo>
                      <a:pt x="234" y="14544"/>
                      <a:pt x="301" y="14544"/>
                      <a:pt x="334" y="14577"/>
                    </a:cubicBezTo>
                    <a:cubicBezTo>
                      <a:pt x="368" y="14611"/>
                      <a:pt x="401" y="14611"/>
                      <a:pt x="468" y="14611"/>
                    </a:cubicBezTo>
                    <a:lnTo>
                      <a:pt x="534" y="14611"/>
                    </a:lnTo>
                    <a:cubicBezTo>
                      <a:pt x="635" y="14611"/>
                      <a:pt x="701" y="14577"/>
                      <a:pt x="801" y="14544"/>
                    </a:cubicBezTo>
                    <a:cubicBezTo>
                      <a:pt x="968" y="14444"/>
                      <a:pt x="1068" y="14377"/>
                      <a:pt x="1235" y="14277"/>
                    </a:cubicBezTo>
                    <a:cubicBezTo>
                      <a:pt x="1569" y="14110"/>
                      <a:pt x="1902" y="13944"/>
                      <a:pt x="2202" y="13777"/>
                    </a:cubicBezTo>
                    <a:lnTo>
                      <a:pt x="4204" y="12743"/>
                    </a:lnTo>
                    <a:lnTo>
                      <a:pt x="7006" y="11275"/>
                    </a:lnTo>
                    <a:lnTo>
                      <a:pt x="12576" y="8406"/>
                    </a:lnTo>
                    <a:lnTo>
                      <a:pt x="13811" y="7773"/>
                    </a:lnTo>
                    <a:lnTo>
                      <a:pt x="15645" y="6872"/>
                    </a:lnTo>
                    <a:cubicBezTo>
                      <a:pt x="15812" y="6772"/>
                      <a:pt x="15879" y="6672"/>
                      <a:pt x="15879" y="6505"/>
                    </a:cubicBezTo>
                    <a:cubicBezTo>
                      <a:pt x="15879" y="6405"/>
                      <a:pt x="15845" y="6238"/>
                      <a:pt x="15812" y="6171"/>
                    </a:cubicBezTo>
                    <a:cubicBezTo>
                      <a:pt x="15412" y="5604"/>
                      <a:pt x="14911" y="5071"/>
                      <a:pt x="14344" y="4604"/>
                    </a:cubicBezTo>
                    <a:cubicBezTo>
                      <a:pt x="13744" y="4170"/>
                      <a:pt x="13177" y="3770"/>
                      <a:pt x="12510" y="3536"/>
                    </a:cubicBezTo>
                    <a:cubicBezTo>
                      <a:pt x="12476" y="3503"/>
                      <a:pt x="12376" y="3503"/>
                      <a:pt x="12343" y="3503"/>
                    </a:cubicBezTo>
                    <a:lnTo>
                      <a:pt x="12209" y="3503"/>
                    </a:lnTo>
                    <a:cubicBezTo>
                      <a:pt x="12043" y="3503"/>
                      <a:pt x="11976" y="3569"/>
                      <a:pt x="11876" y="3603"/>
                    </a:cubicBezTo>
                    <a:cubicBezTo>
                      <a:pt x="9774" y="5437"/>
                      <a:pt x="7673" y="7272"/>
                      <a:pt x="5571" y="9174"/>
                    </a:cubicBezTo>
                    <a:lnTo>
                      <a:pt x="5571" y="9174"/>
                    </a:lnTo>
                    <a:cubicBezTo>
                      <a:pt x="7439" y="7005"/>
                      <a:pt x="9107" y="4937"/>
                      <a:pt x="10742" y="2936"/>
                    </a:cubicBezTo>
                    <a:cubicBezTo>
                      <a:pt x="10842" y="2836"/>
                      <a:pt x="10875" y="2669"/>
                      <a:pt x="10775" y="2535"/>
                    </a:cubicBezTo>
                    <a:cubicBezTo>
                      <a:pt x="10775" y="2502"/>
                      <a:pt x="10742" y="2435"/>
                      <a:pt x="10708" y="2369"/>
                    </a:cubicBezTo>
                    <a:cubicBezTo>
                      <a:pt x="10308" y="1868"/>
                      <a:pt x="9808" y="1401"/>
                      <a:pt x="9241" y="1001"/>
                    </a:cubicBezTo>
                    <a:cubicBezTo>
                      <a:pt x="8674" y="567"/>
                      <a:pt x="8073" y="234"/>
                      <a:pt x="7506" y="34"/>
                    </a:cubicBezTo>
                    <a:cubicBezTo>
                      <a:pt x="7473" y="34"/>
                      <a:pt x="7406" y="0"/>
                      <a:pt x="7339" y="0"/>
                    </a:cubicBezTo>
                    <a:close/>
                  </a:path>
                </a:pathLst>
              </a:custGeom>
              <a:solidFill>
                <a:schemeClr val="accent2"/>
              </a:solid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endParaRPr sz="3734"/>
              </a:p>
            </p:txBody>
          </p:sp>
        </p:grpSp>
        <p:grpSp>
          <p:nvGrpSpPr>
            <p:cNvPr id="17" name="Google Shape;402;p36">
              <a:extLst>
                <a:ext uri="{FF2B5EF4-FFF2-40B4-BE49-F238E27FC236}">
                  <a16:creationId xmlns:a16="http://schemas.microsoft.com/office/drawing/2014/main" id="{2E82F40C-4F67-496D-905E-B1AFCB2C042B}"/>
                </a:ext>
              </a:extLst>
            </p:cNvPr>
            <p:cNvGrpSpPr/>
            <p:nvPr/>
          </p:nvGrpSpPr>
          <p:grpSpPr>
            <a:xfrm rot="7155519" flipH="1">
              <a:off x="8090673" y="3471178"/>
              <a:ext cx="511016" cy="1377443"/>
              <a:chOff x="3369975" y="1311388"/>
              <a:chExt cx="211000" cy="568750"/>
            </a:xfrm>
          </p:grpSpPr>
          <p:sp>
            <p:nvSpPr>
              <p:cNvPr id="18" name="Google Shape;403;p36">
                <a:extLst>
                  <a:ext uri="{FF2B5EF4-FFF2-40B4-BE49-F238E27FC236}">
                    <a16:creationId xmlns:a16="http://schemas.microsoft.com/office/drawing/2014/main" id="{B2950D6E-C42E-4597-8D6B-C59100588D2F}"/>
                  </a:ext>
                </a:extLst>
              </p:cNvPr>
              <p:cNvSpPr/>
              <p:nvPr/>
            </p:nvSpPr>
            <p:spPr>
              <a:xfrm>
                <a:off x="3540925" y="1311388"/>
                <a:ext cx="32550" cy="60900"/>
              </a:xfrm>
              <a:custGeom>
                <a:avLst/>
                <a:gdLst/>
                <a:ahLst/>
                <a:cxnLst/>
                <a:rect l="l" t="t" r="r" b="b"/>
                <a:pathLst>
                  <a:path w="1302" h="2436" extrusionOk="0">
                    <a:moveTo>
                      <a:pt x="568" y="0"/>
                    </a:moveTo>
                    <a:cubicBezTo>
                      <a:pt x="434" y="0"/>
                      <a:pt x="301" y="100"/>
                      <a:pt x="168" y="167"/>
                    </a:cubicBezTo>
                    <a:cubicBezTo>
                      <a:pt x="101" y="267"/>
                      <a:pt x="1" y="434"/>
                      <a:pt x="34" y="567"/>
                    </a:cubicBezTo>
                    <a:cubicBezTo>
                      <a:pt x="134" y="1001"/>
                      <a:pt x="168" y="1468"/>
                      <a:pt x="201" y="1935"/>
                    </a:cubicBezTo>
                    <a:cubicBezTo>
                      <a:pt x="201" y="2235"/>
                      <a:pt x="501" y="2435"/>
                      <a:pt x="801" y="2435"/>
                    </a:cubicBezTo>
                    <a:cubicBezTo>
                      <a:pt x="1102" y="2402"/>
                      <a:pt x="1302" y="2135"/>
                      <a:pt x="1302" y="1835"/>
                    </a:cubicBezTo>
                    <a:cubicBezTo>
                      <a:pt x="1268" y="1401"/>
                      <a:pt x="1235" y="934"/>
                      <a:pt x="1135" y="467"/>
                    </a:cubicBezTo>
                    <a:cubicBezTo>
                      <a:pt x="1102" y="334"/>
                      <a:pt x="1035" y="234"/>
                      <a:pt x="968" y="133"/>
                    </a:cubicBezTo>
                    <a:cubicBezTo>
                      <a:pt x="868" y="67"/>
                      <a:pt x="768" y="0"/>
                      <a:pt x="635" y="0"/>
                    </a:cubicBezTo>
                    <a:close/>
                  </a:path>
                </a:pathLst>
              </a:custGeom>
              <a:solidFill>
                <a:schemeClr val="lt1"/>
              </a:solid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endParaRPr sz="3734"/>
              </a:p>
            </p:txBody>
          </p:sp>
          <p:sp>
            <p:nvSpPr>
              <p:cNvPr id="19" name="Google Shape;404;p36">
                <a:extLst>
                  <a:ext uri="{FF2B5EF4-FFF2-40B4-BE49-F238E27FC236}">
                    <a16:creationId xmlns:a16="http://schemas.microsoft.com/office/drawing/2014/main" id="{0350A1D9-1D81-4EF5-A111-31B47228C68C}"/>
                  </a:ext>
                </a:extLst>
              </p:cNvPr>
              <p:cNvSpPr/>
              <p:nvPr/>
            </p:nvSpPr>
            <p:spPr>
              <a:xfrm>
                <a:off x="3555100" y="1410613"/>
                <a:ext cx="25875" cy="64100"/>
              </a:xfrm>
              <a:custGeom>
                <a:avLst/>
                <a:gdLst/>
                <a:ahLst/>
                <a:cxnLst/>
                <a:rect l="l" t="t" r="r" b="b"/>
                <a:pathLst>
                  <a:path w="1035" h="2564" extrusionOk="0">
                    <a:moveTo>
                      <a:pt x="34" y="1635"/>
                    </a:moveTo>
                    <a:lnTo>
                      <a:pt x="34" y="1702"/>
                    </a:lnTo>
                    <a:cubicBezTo>
                      <a:pt x="1" y="1702"/>
                      <a:pt x="1" y="1668"/>
                      <a:pt x="34" y="1635"/>
                    </a:cubicBezTo>
                    <a:close/>
                    <a:moveTo>
                      <a:pt x="501" y="1"/>
                    </a:moveTo>
                    <a:cubicBezTo>
                      <a:pt x="201" y="34"/>
                      <a:pt x="1" y="301"/>
                      <a:pt x="1" y="601"/>
                    </a:cubicBezTo>
                    <a:lnTo>
                      <a:pt x="1" y="1768"/>
                    </a:lnTo>
                    <a:lnTo>
                      <a:pt x="1" y="1969"/>
                    </a:lnTo>
                    <a:cubicBezTo>
                      <a:pt x="1" y="2102"/>
                      <a:pt x="1" y="2202"/>
                      <a:pt x="68" y="2336"/>
                    </a:cubicBezTo>
                    <a:cubicBezTo>
                      <a:pt x="168" y="2469"/>
                      <a:pt x="268" y="2536"/>
                      <a:pt x="401" y="2536"/>
                    </a:cubicBezTo>
                    <a:cubicBezTo>
                      <a:pt x="440" y="2555"/>
                      <a:pt x="482" y="2563"/>
                      <a:pt x="524" y="2563"/>
                    </a:cubicBezTo>
                    <a:cubicBezTo>
                      <a:pt x="624" y="2563"/>
                      <a:pt x="721" y="2516"/>
                      <a:pt x="768" y="2469"/>
                    </a:cubicBezTo>
                    <a:cubicBezTo>
                      <a:pt x="902" y="2369"/>
                      <a:pt x="1002" y="2269"/>
                      <a:pt x="1002" y="2135"/>
                    </a:cubicBezTo>
                    <a:cubicBezTo>
                      <a:pt x="1035" y="1602"/>
                      <a:pt x="1035" y="1035"/>
                      <a:pt x="1035" y="468"/>
                    </a:cubicBezTo>
                    <a:cubicBezTo>
                      <a:pt x="1035" y="201"/>
                      <a:pt x="768" y="1"/>
                      <a:pt x="501" y="1"/>
                    </a:cubicBezTo>
                    <a:close/>
                  </a:path>
                </a:pathLst>
              </a:custGeom>
              <a:solidFill>
                <a:schemeClr val="lt1"/>
              </a:solid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endParaRPr sz="3734"/>
              </a:p>
            </p:txBody>
          </p:sp>
          <p:sp>
            <p:nvSpPr>
              <p:cNvPr id="20" name="Google Shape;405;p36">
                <a:extLst>
                  <a:ext uri="{FF2B5EF4-FFF2-40B4-BE49-F238E27FC236}">
                    <a16:creationId xmlns:a16="http://schemas.microsoft.com/office/drawing/2014/main" id="{EAB2B9F2-A702-448B-81D4-E49AEC4A6DAA}"/>
                  </a:ext>
                </a:extLst>
              </p:cNvPr>
              <p:cNvSpPr/>
              <p:nvPr/>
            </p:nvSpPr>
            <p:spPr>
              <a:xfrm>
                <a:off x="3540925" y="1510688"/>
                <a:ext cx="36725" cy="73725"/>
              </a:xfrm>
              <a:custGeom>
                <a:avLst/>
                <a:gdLst/>
                <a:ahLst/>
                <a:cxnLst/>
                <a:rect l="l" t="t" r="r" b="b"/>
                <a:pathLst>
                  <a:path w="1469" h="2949" extrusionOk="0">
                    <a:moveTo>
                      <a:pt x="935" y="0"/>
                    </a:moveTo>
                    <a:cubicBezTo>
                      <a:pt x="668" y="34"/>
                      <a:pt x="468" y="201"/>
                      <a:pt x="434" y="467"/>
                    </a:cubicBezTo>
                    <a:cubicBezTo>
                      <a:pt x="301" y="1101"/>
                      <a:pt x="234" y="1702"/>
                      <a:pt x="68" y="2335"/>
                    </a:cubicBezTo>
                    <a:cubicBezTo>
                      <a:pt x="1" y="2469"/>
                      <a:pt x="68" y="2636"/>
                      <a:pt x="134" y="2702"/>
                    </a:cubicBezTo>
                    <a:cubicBezTo>
                      <a:pt x="201" y="2836"/>
                      <a:pt x="334" y="2936"/>
                      <a:pt x="468" y="2936"/>
                    </a:cubicBezTo>
                    <a:cubicBezTo>
                      <a:pt x="501" y="2944"/>
                      <a:pt x="537" y="2948"/>
                      <a:pt x="572" y="2948"/>
                    </a:cubicBezTo>
                    <a:cubicBezTo>
                      <a:pt x="678" y="2948"/>
                      <a:pt x="785" y="2911"/>
                      <a:pt x="835" y="2836"/>
                    </a:cubicBezTo>
                    <a:cubicBezTo>
                      <a:pt x="968" y="2769"/>
                      <a:pt x="1002" y="2636"/>
                      <a:pt x="1068" y="2502"/>
                    </a:cubicBezTo>
                    <a:cubicBezTo>
                      <a:pt x="1268" y="1868"/>
                      <a:pt x="1335" y="1268"/>
                      <a:pt x="1435" y="634"/>
                    </a:cubicBezTo>
                    <a:cubicBezTo>
                      <a:pt x="1469" y="334"/>
                      <a:pt x="1302" y="100"/>
                      <a:pt x="1002" y="0"/>
                    </a:cubicBezTo>
                    <a:close/>
                  </a:path>
                </a:pathLst>
              </a:custGeom>
              <a:solidFill>
                <a:schemeClr val="lt1"/>
              </a:solid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endParaRPr sz="3734"/>
              </a:p>
            </p:txBody>
          </p:sp>
          <p:sp>
            <p:nvSpPr>
              <p:cNvPr id="21" name="Google Shape;406;p36">
                <a:extLst>
                  <a:ext uri="{FF2B5EF4-FFF2-40B4-BE49-F238E27FC236}">
                    <a16:creationId xmlns:a16="http://schemas.microsoft.com/office/drawing/2014/main" id="{E6DEE67F-9D98-459F-AFD9-DE87B6897812}"/>
                  </a:ext>
                </a:extLst>
              </p:cNvPr>
              <p:cNvSpPr/>
              <p:nvPr/>
            </p:nvSpPr>
            <p:spPr>
              <a:xfrm>
                <a:off x="3498400" y="1623063"/>
                <a:ext cx="47550" cy="66425"/>
              </a:xfrm>
              <a:custGeom>
                <a:avLst/>
                <a:gdLst/>
                <a:ahLst/>
                <a:cxnLst/>
                <a:rect l="l" t="t" r="r" b="b"/>
                <a:pathLst>
                  <a:path w="1902" h="2657" extrusionOk="0">
                    <a:moveTo>
                      <a:pt x="1299" y="0"/>
                    </a:moveTo>
                    <a:cubicBezTo>
                      <a:pt x="1082" y="0"/>
                      <a:pt x="952" y="74"/>
                      <a:pt x="868" y="242"/>
                    </a:cubicBezTo>
                    <a:cubicBezTo>
                      <a:pt x="668" y="809"/>
                      <a:pt x="434" y="1376"/>
                      <a:pt x="134" y="1877"/>
                    </a:cubicBezTo>
                    <a:cubicBezTo>
                      <a:pt x="1" y="2143"/>
                      <a:pt x="134" y="2477"/>
                      <a:pt x="368" y="2577"/>
                    </a:cubicBezTo>
                    <a:cubicBezTo>
                      <a:pt x="465" y="2626"/>
                      <a:pt x="563" y="2657"/>
                      <a:pt x="674" y="2657"/>
                    </a:cubicBezTo>
                    <a:cubicBezTo>
                      <a:pt x="714" y="2657"/>
                      <a:pt x="756" y="2653"/>
                      <a:pt x="801" y="2644"/>
                    </a:cubicBezTo>
                    <a:cubicBezTo>
                      <a:pt x="935" y="2577"/>
                      <a:pt x="1001" y="2510"/>
                      <a:pt x="1068" y="2377"/>
                    </a:cubicBezTo>
                    <a:cubicBezTo>
                      <a:pt x="1368" y="1877"/>
                      <a:pt x="1568" y="1310"/>
                      <a:pt x="1835" y="742"/>
                    </a:cubicBezTo>
                    <a:cubicBezTo>
                      <a:pt x="1869" y="642"/>
                      <a:pt x="1902" y="509"/>
                      <a:pt x="1869" y="342"/>
                    </a:cubicBezTo>
                    <a:cubicBezTo>
                      <a:pt x="1835" y="209"/>
                      <a:pt x="1735" y="75"/>
                      <a:pt x="1635" y="42"/>
                    </a:cubicBezTo>
                    <a:cubicBezTo>
                      <a:pt x="1535" y="9"/>
                      <a:pt x="1468" y="9"/>
                      <a:pt x="1435" y="9"/>
                    </a:cubicBezTo>
                    <a:cubicBezTo>
                      <a:pt x="1386" y="3"/>
                      <a:pt x="1341" y="0"/>
                      <a:pt x="1299" y="0"/>
                    </a:cubicBezTo>
                    <a:close/>
                  </a:path>
                </a:pathLst>
              </a:custGeom>
              <a:solidFill>
                <a:schemeClr val="lt1"/>
              </a:solid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endParaRPr sz="3734"/>
              </a:p>
            </p:txBody>
          </p:sp>
          <p:sp>
            <p:nvSpPr>
              <p:cNvPr id="22" name="Google Shape;407;p36">
                <a:extLst>
                  <a:ext uri="{FF2B5EF4-FFF2-40B4-BE49-F238E27FC236}">
                    <a16:creationId xmlns:a16="http://schemas.microsoft.com/office/drawing/2014/main" id="{03FD6D46-8FFE-4EF4-B0AF-AC11F2FE1EEE}"/>
                  </a:ext>
                </a:extLst>
              </p:cNvPr>
              <p:cNvSpPr/>
              <p:nvPr/>
            </p:nvSpPr>
            <p:spPr>
              <a:xfrm>
                <a:off x="3444200" y="1725838"/>
                <a:ext cx="53400" cy="59775"/>
              </a:xfrm>
              <a:custGeom>
                <a:avLst/>
                <a:gdLst/>
                <a:ahLst/>
                <a:cxnLst/>
                <a:rect l="l" t="t" r="r" b="b"/>
                <a:pathLst>
                  <a:path w="2136" h="2391" extrusionOk="0">
                    <a:moveTo>
                      <a:pt x="1535" y="1"/>
                    </a:moveTo>
                    <a:cubicBezTo>
                      <a:pt x="1335" y="1"/>
                      <a:pt x="1135" y="101"/>
                      <a:pt x="1034" y="267"/>
                    </a:cubicBezTo>
                    <a:cubicBezTo>
                      <a:pt x="968" y="401"/>
                      <a:pt x="868" y="568"/>
                      <a:pt x="801" y="701"/>
                    </a:cubicBezTo>
                    <a:cubicBezTo>
                      <a:pt x="601" y="968"/>
                      <a:pt x="367" y="1268"/>
                      <a:pt x="167" y="1535"/>
                    </a:cubicBezTo>
                    <a:cubicBezTo>
                      <a:pt x="0" y="1735"/>
                      <a:pt x="0" y="2069"/>
                      <a:pt x="201" y="2269"/>
                    </a:cubicBezTo>
                    <a:cubicBezTo>
                      <a:pt x="312" y="2348"/>
                      <a:pt x="454" y="2390"/>
                      <a:pt x="590" y="2390"/>
                    </a:cubicBezTo>
                    <a:cubicBezTo>
                      <a:pt x="739" y="2390"/>
                      <a:pt x="881" y="2340"/>
                      <a:pt x="968" y="2235"/>
                    </a:cubicBezTo>
                    <a:cubicBezTo>
                      <a:pt x="1335" y="1735"/>
                      <a:pt x="1702" y="1268"/>
                      <a:pt x="2002" y="734"/>
                    </a:cubicBezTo>
                    <a:cubicBezTo>
                      <a:pt x="2135" y="501"/>
                      <a:pt x="2002" y="167"/>
                      <a:pt x="1768" y="34"/>
                    </a:cubicBezTo>
                    <a:cubicBezTo>
                      <a:pt x="1668" y="1"/>
                      <a:pt x="1602" y="1"/>
                      <a:pt x="1535" y="1"/>
                    </a:cubicBezTo>
                    <a:close/>
                  </a:path>
                </a:pathLst>
              </a:custGeom>
              <a:solidFill>
                <a:schemeClr val="lt1"/>
              </a:solid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endParaRPr sz="3734"/>
              </a:p>
            </p:txBody>
          </p:sp>
          <p:sp>
            <p:nvSpPr>
              <p:cNvPr id="23" name="Google Shape;408;p36">
                <a:extLst>
                  <a:ext uri="{FF2B5EF4-FFF2-40B4-BE49-F238E27FC236}">
                    <a16:creationId xmlns:a16="http://schemas.microsoft.com/office/drawing/2014/main" id="{90C027E7-7444-4D81-BF85-DD81DF16114C}"/>
                  </a:ext>
                </a:extLst>
              </p:cNvPr>
              <p:cNvSpPr/>
              <p:nvPr/>
            </p:nvSpPr>
            <p:spPr>
              <a:xfrm>
                <a:off x="3369975" y="1814238"/>
                <a:ext cx="60900" cy="65900"/>
              </a:xfrm>
              <a:custGeom>
                <a:avLst/>
                <a:gdLst/>
                <a:ahLst/>
                <a:cxnLst/>
                <a:rect l="l" t="t" r="r" b="b"/>
                <a:pathLst>
                  <a:path w="2436" h="2636" extrusionOk="0">
                    <a:moveTo>
                      <a:pt x="1902" y="0"/>
                    </a:moveTo>
                    <a:cubicBezTo>
                      <a:pt x="1769" y="0"/>
                      <a:pt x="1602" y="67"/>
                      <a:pt x="1568" y="167"/>
                    </a:cubicBezTo>
                    <a:cubicBezTo>
                      <a:pt x="1135" y="734"/>
                      <a:pt x="634" y="1235"/>
                      <a:pt x="134" y="1735"/>
                    </a:cubicBezTo>
                    <a:cubicBezTo>
                      <a:pt x="67" y="1835"/>
                      <a:pt x="1" y="2002"/>
                      <a:pt x="1" y="2135"/>
                    </a:cubicBezTo>
                    <a:cubicBezTo>
                      <a:pt x="1" y="2235"/>
                      <a:pt x="101" y="2369"/>
                      <a:pt x="167" y="2502"/>
                    </a:cubicBezTo>
                    <a:cubicBezTo>
                      <a:pt x="301" y="2569"/>
                      <a:pt x="434" y="2636"/>
                      <a:pt x="568" y="2636"/>
                    </a:cubicBezTo>
                    <a:cubicBezTo>
                      <a:pt x="668" y="2636"/>
                      <a:pt x="801" y="2536"/>
                      <a:pt x="901" y="2469"/>
                    </a:cubicBezTo>
                    <a:cubicBezTo>
                      <a:pt x="1402" y="1968"/>
                      <a:pt x="1902" y="1468"/>
                      <a:pt x="2302" y="868"/>
                    </a:cubicBezTo>
                    <a:cubicBezTo>
                      <a:pt x="2402" y="734"/>
                      <a:pt x="2436" y="634"/>
                      <a:pt x="2436" y="501"/>
                    </a:cubicBezTo>
                    <a:cubicBezTo>
                      <a:pt x="2436" y="367"/>
                      <a:pt x="2336" y="234"/>
                      <a:pt x="2269" y="134"/>
                    </a:cubicBezTo>
                    <a:cubicBezTo>
                      <a:pt x="2169" y="34"/>
                      <a:pt x="2069" y="0"/>
                      <a:pt x="1902" y="0"/>
                    </a:cubicBezTo>
                    <a:close/>
                  </a:path>
                </a:pathLst>
              </a:custGeom>
              <a:solidFill>
                <a:schemeClr val="lt1"/>
              </a:solid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endParaRPr sz="3734"/>
              </a:p>
            </p:txBody>
          </p:sp>
        </p:grpSp>
      </p:grpSp>
      <p:sp>
        <p:nvSpPr>
          <p:cNvPr id="26" name="TextBox 25">
            <a:extLst>
              <a:ext uri="{FF2B5EF4-FFF2-40B4-BE49-F238E27FC236}">
                <a16:creationId xmlns:a16="http://schemas.microsoft.com/office/drawing/2014/main" id="{BA7D8312-3BE9-4F47-9EC6-A6C1903F9996}"/>
              </a:ext>
            </a:extLst>
          </p:cNvPr>
          <p:cNvSpPr txBox="1"/>
          <p:nvPr/>
        </p:nvSpPr>
        <p:spPr>
          <a:xfrm>
            <a:off x="1093926" y="2809369"/>
            <a:ext cx="15722364" cy="5078313"/>
          </a:xfrm>
          <a:prstGeom prst="rect">
            <a:avLst/>
          </a:prstGeom>
          <a:noFill/>
        </p:spPr>
        <p:txBody>
          <a:bodyPr wrap="square" rtlCol="0">
            <a:spAutoFit/>
          </a:bodyPr>
          <a:lstStyle/>
          <a:p>
            <a:pPr algn="ctr"/>
            <a:r>
              <a:rPr lang="vi-VN" sz="8100" dirty="0">
                <a:latin typeface="#9Slide03 SFU Grenoble" panose="00000500000000000000" pitchFamily="2" charset="0"/>
                <a:ea typeface="Cambria" panose="02040503050406030204" pitchFamily="18" charset="0"/>
                <a:cs typeface="Cambria" panose="02040503050406030204" pitchFamily="18" charset="0"/>
              </a:rPr>
              <a:t>Theo con, nếu gấp đủ 1000 con hạc giấy, Xa-xa-cô có khỏi bệnh không?</a:t>
            </a:r>
            <a:r>
              <a:rPr lang="en-US" sz="8100" dirty="0">
                <a:latin typeface="#9Slide03 SFU Grenoble" panose="00000500000000000000" pitchFamily="2" charset="0"/>
                <a:ea typeface="Cambria" panose="02040503050406030204" pitchFamily="18" charset="0"/>
                <a:cs typeface="Cambria" panose="02040503050406030204" pitchFamily="18" charset="0"/>
              </a:rPr>
              <a:t> Con </a:t>
            </a:r>
            <a:r>
              <a:rPr lang="en-US" sz="8100" dirty="0" err="1">
                <a:latin typeface="#9Slide03 SFU Grenoble" panose="00000500000000000000" pitchFamily="2" charset="0"/>
                <a:ea typeface="Cambria" panose="02040503050406030204" pitchFamily="18" charset="0"/>
                <a:cs typeface="Cambria" panose="02040503050406030204" pitchFamily="18" charset="0"/>
              </a:rPr>
              <a:t>hãy</a:t>
            </a:r>
            <a:r>
              <a:rPr lang="en-US" sz="8100" dirty="0">
                <a:latin typeface="#9Slide03 SFU Grenoble" panose="00000500000000000000" pitchFamily="2" charset="0"/>
                <a:ea typeface="Cambria" panose="02040503050406030204" pitchFamily="18" charset="0"/>
                <a:cs typeface="Cambria" panose="02040503050406030204" pitchFamily="18" charset="0"/>
              </a:rPr>
              <a:t> </a:t>
            </a:r>
            <a:r>
              <a:rPr lang="en-US" sz="8100" dirty="0" err="1">
                <a:latin typeface="#9Slide03 SFU Grenoble" panose="00000500000000000000" pitchFamily="2" charset="0"/>
                <a:ea typeface="Cambria" panose="02040503050406030204" pitchFamily="18" charset="0"/>
                <a:cs typeface="Cambria" panose="02040503050406030204" pitchFamily="18" charset="0"/>
              </a:rPr>
              <a:t>giải</a:t>
            </a:r>
            <a:r>
              <a:rPr lang="en-US" sz="8100" dirty="0">
                <a:latin typeface="#9Slide03 SFU Grenoble" panose="00000500000000000000" pitchFamily="2" charset="0"/>
                <a:ea typeface="Cambria" panose="02040503050406030204" pitchFamily="18" charset="0"/>
                <a:cs typeface="Cambria" panose="02040503050406030204" pitchFamily="18" charset="0"/>
              </a:rPr>
              <a:t>  </a:t>
            </a:r>
            <a:r>
              <a:rPr lang="en-US" sz="8100" dirty="0" err="1">
                <a:latin typeface="#9Slide03 SFU Grenoble" panose="00000500000000000000" pitchFamily="2" charset="0"/>
                <a:ea typeface="Cambria" panose="02040503050406030204" pitchFamily="18" charset="0"/>
                <a:cs typeface="Cambria" panose="02040503050406030204" pitchFamily="18" charset="0"/>
              </a:rPr>
              <a:t>thích</a:t>
            </a:r>
            <a:r>
              <a:rPr lang="en-US" sz="8100" dirty="0">
                <a:latin typeface="#9Slide03 SFU Grenoble" panose="00000500000000000000" pitchFamily="2" charset="0"/>
                <a:ea typeface="Cambria" panose="02040503050406030204" pitchFamily="18" charset="0"/>
                <a:cs typeface="Cambria" panose="02040503050406030204" pitchFamily="18" charset="0"/>
              </a:rPr>
              <a:t> </a:t>
            </a:r>
            <a:r>
              <a:rPr lang="en-US" sz="8100" dirty="0" err="1">
                <a:latin typeface="#9Slide03 SFU Grenoble" panose="00000500000000000000" pitchFamily="2" charset="0"/>
                <a:ea typeface="Cambria" panose="02040503050406030204" pitchFamily="18" charset="0"/>
                <a:cs typeface="Cambria" panose="02040503050406030204" pitchFamily="18" charset="0"/>
              </a:rPr>
              <a:t>vì</a:t>
            </a:r>
            <a:r>
              <a:rPr lang="en-US" sz="8100" dirty="0">
                <a:latin typeface="#9Slide03 SFU Grenoble" panose="00000500000000000000" pitchFamily="2" charset="0"/>
                <a:ea typeface="Cambria" panose="02040503050406030204" pitchFamily="18" charset="0"/>
                <a:cs typeface="Cambria" panose="02040503050406030204" pitchFamily="18" charset="0"/>
              </a:rPr>
              <a:t> </a:t>
            </a:r>
            <a:r>
              <a:rPr lang="en-US" sz="8100" dirty="0" err="1">
                <a:latin typeface="#9Slide03 SFU Grenoble" panose="00000500000000000000" pitchFamily="2" charset="0"/>
                <a:ea typeface="Cambria" panose="02040503050406030204" pitchFamily="18" charset="0"/>
                <a:cs typeface="Cambria" panose="02040503050406030204" pitchFamily="18" charset="0"/>
              </a:rPr>
              <a:t>sao</a:t>
            </a:r>
            <a:r>
              <a:rPr lang="en-US" sz="8100" dirty="0">
                <a:latin typeface="#9Slide03 SFU Grenoble" panose="00000500000000000000" pitchFamily="2" charset="0"/>
                <a:ea typeface="Cambria" panose="02040503050406030204" pitchFamily="18" charset="0"/>
                <a:cs typeface="Cambria" panose="02040503050406030204" pitchFamily="18" charset="0"/>
              </a:rPr>
              <a:t>?</a:t>
            </a:r>
            <a:r>
              <a:rPr lang="vi-VN" sz="8100" dirty="0">
                <a:latin typeface="#9Slide03 SFU Grenoble" panose="00000500000000000000" pitchFamily="2" charset="0"/>
                <a:ea typeface="Cambria" panose="02040503050406030204" pitchFamily="18" charset="0"/>
                <a:cs typeface="Cambria" panose="02040503050406030204" pitchFamily="18" charset="0"/>
              </a:rPr>
              <a:t> </a:t>
            </a:r>
            <a:endParaRPr lang="en-US" sz="8100" dirty="0">
              <a:latin typeface="#9Slide03 SFU Grenoble" panose="00000500000000000000" pitchFamily="2" charset="0"/>
              <a:ea typeface="Calibri" panose="020F0502020204030204" pitchFamily="34" charset="0"/>
            </a:endParaRPr>
          </a:p>
          <a:p>
            <a:pPr algn="ctr"/>
            <a:endParaRPr lang="en-US" sz="8100" dirty="0">
              <a:latin typeface="#9Slide03 SFU Grenoble" panose="00000500000000000000" pitchFamily="2" charset="0"/>
            </a:endParaRPr>
          </a:p>
        </p:txBody>
      </p:sp>
      <p:sp>
        <p:nvSpPr>
          <p:cNvPr id="29" name="Google Shape;2423;p70">
            <a:extLst>
              <a:ext uri="{FF2B5EF4-FFF2-40B4-BE49-F238E27FC236}">
                <a16:creationId xmlns:a16="http://schemas.microsoft.com/office/drawing/2014/main" id="{1BD7E674-B06C-4B48-A751-D86956C79A7A}"/>
              </a:ext>
            </a:extLst>
          </p:cNvPr>
          <p:cNvSpPr txBox="1">
            <a:spLocks/>
          </p:cNvSpPr>
          <p:nvPr/>
        </p:nvSpPr>
        <p:spPr>
          <a:xfrm>
            <a:off x="2039958" y="751638"/>
            <a:ext cx="13830300" cy="1262700"/>
          </a:xfrm>
          <a:prstGeom prst="rect">
            <a:avLst/>
          </a:prstGeom>
          <a:no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Fredoka One"/>
              <a:buNone/>
              <a:defRPr sz="4000" b="0" i="0" u="none" strike="noStrike" cap="none">
                <a:solidFill>
                  <a:schemeClr val="dk1"/>
                </a:solidFill>
                <a:latin typeface="Fredoka One"/>
                <a:ea typeface="Fredoka One"/>
                <a:cs typeface="Fredoka One"/>
                <a:sym typeface="Fredoka One"/>
              </a:defRPr>
            </a:lvl1pPr>
            <a:lvl2pPr marR="0" lvl="1" algn="ctr" rtl="0">
              <a:lnSpc>
                <a:spcPct val="100000"/>
              </a:lnSpc>
              <a:spcBef>
                <a:spcPts val="0"/>
              </a:spcBef>
              <a:spcAft>
                <a:spcPts val="0"/>
              </a:spcAft>
              <a:buClr>
                <a:schemeClr val="dk1"/>
              </a:buClr>
              <a:buSzPts val="3000"/>
              <a:buFont typeface="Fredoka One"/>
              <a:buNone/>
              <a:defRPr sz="4000" b="0" i="0" u="none" strike="noStrike" cap="none">
                <a:solidFill>
                  <a:schemeClr val="dk1"/>
                </a:solidFill>
                <a:latin typeface="Fredoka One"/>
                <a:ea typeface="Fredoka One"/>
                <a:cs typeface="Fredoka One"/>
                <a:sym typeface="Fredoka One"/>
              </a:defRPr>
            </a:lvl2pPr>
            <a:lvl3pPr marR="0" lvl="2" algn="ctr" rtl="0">
              <a:lnSpc>
                <a:spcPct val="100000"/>
              </a:lnSpc>
              <a:spcBef>
                <a:spcPts val="0"/>
              </a:spcBef>
              <a:spcAft>
                <a:spcPts val="0"/>
              </a:spcAft>
              <a:buClr>
                <a:schemeClr val="dk1"/>
              </a:buClr>
              <a:buSzPts val="3000"/>
              <a:buFont typeface="Fredoka One"/>
              <a:buNone/>
              <a:defRPr sz="4000" b="0" i="0" u="none" strike="noStrike" cap="none">
                <a:solidFill>
                  <a:schemeClr val="dk1"/>
                </a:solidFill>
                <a:latin typeface="Fredoka One"/>
                <a:ea typeface="Fredoka One"/>
                <a:cs typeface="Fredoka One"/>
                <a:sym typeface="Fredoka One"/>
              </a:defRPr>
            </a:lvl3pPr>
            <a:lvl4pPr marR="0" lvl="3" algn="ctr" rtl="0">
              <a:lnSpc>
                <a:spcPct val="100000"/>
              </a:lnSpc>
              <a:spcBef>
                <a:spcPts val="0"/>
              </a:spcBef>
              <a:spcAft>
                <a:spcPts val="0"/>
              </a:spcAft>
              <a:buClr>
                <a:schemeClr val="dk1"/>
              </a:buClr>
              <a:buSzPts val="3000"/>
              <a:buFont typeface="Fredoka One"/>
              <a:buNone/>
              <a:defRPr sz="4000" b="0" i="0" u="none" strike="noStrike" cap="none">
                <a:solidFill>
                  <a:schemeClr val="dk1"/>
                </a:solidFill>
                <a:latin typeface="Fredoka One"/>
                <a:ea typeface="Fredoka One"/>
                <a:cs typeface="Fredoka One"/>
                <a:sym typeface="Fredoka One"/>
              </a:defRPr>
            </a:lvl4pPr>
            <a:lvl5pPr marR="0" lvl="4" algn="ctr" rtl="0">
              <a:lnSpc>
                <a:spcPct val="100000"/>
              </a:lnSpc>
              <a:spcBef>
                <a:spcPts val="0"/>
              </a:spcBef>
              <a:spcAft>
                <a:spcPts val="0"/>
              </a:spcAft>
              <a:buClr>
                <a:schemeClr val="dk1"/>
              </a:buClr>
              <a:buSzPts val="3000"/>
              <a:buFont typeface="Fredoka One"/>
              <a:buNone/>
              <a:defRPr sz="4000" b="0" i="0" u="none" strike="noStrike" cap="none">
                <a:solidFill>
                  <a:schemeClr val="dk1"/>
                </a:solidFill>
                <a:latin typeface="Fredoka One"/>
                <a:ea typeface="Fredoka One"/>
                <a:cs typeface="Fredoka One"/>
                <a:sym typeface="Fredoka One"/>
              </a:defRPr>
            </a:lvl5pPr>
            <a:lvl6pPr marR="0" lvl="5" algn="ctr" rtl="0">
              <a:lnSpc>
                <a:spcPct val="100000"/>
              </a:lnSpc>
              <a:spcBef>
                <a:spcPts val="0"/>
              </a:spcBef>
              <a:spcAft>
                <a:spcPts val="0"/>
              </a:spcAft>
              <a:buClr>
                <a:schemeClr val="dk1"/>
              </a:buClr>
              <a:buSzPts val="3000"/>
              <a:buFont typeface="Fredoka One"/>
              <a:buNone/>
              <a:defRPr sz="4000" b="0" i="0" u="none" strike="noStrike" cap="none">
                <a:solidFill>
                  <a:schemeClr val="dk1"/>
                </a:solidFill>
                <a:latin typeface="Fredoka One"/>
                <a:ea typeface="Fredoka One"/>
                <a:cs typeface="Fredoka One"/>
                <a:sym typeface="Fredoka One"/>
              </a:defRPr>
            </a:lvl6pPr>
            <a:lvl7pPr marR="0" lvl="6" algn="ctr" rtl="0">
              <a:lnSpc>
                <a:spcPct val="100000"/>
              </a:lnSpc>
              <a:spcBef>
                <a:spcPts val="0"/>
              </a:spcBef>
              <a:spcAft>
                <a:spcPts val="0"/>
              </a:spcAft>
              <a:buClr>
                <a:schemeClr val="dk1"/>
              </a:buClr>
              <a:buSzPts val="3000"/>
              <a:buFont typeface="Fredoka One"/>
              <a:buNone/>
              <a:defRPr sz="4000" b="0" i="0" u="none" strike="noStrike" cap="none">
                <a:solidFill>
                  <a:schemeClr val="dk1"/>
                </a:solidFill>
                <a:latin typeface="Fredoka One"/>
                <a:ea typeface="Fredoka One"/>
                <a:cs typeface="Fredoka One"/>
                <a:sym typeface="Fredoka One"/>
              </a:defRPr>
            </a:lvl7pPr>
            <a:lvl8pPr marR="0" lvl="7" algn="ctr" rtl="0">
              <a:lnSpc>
                <a:spcPct val="100000"/>
              </a:lnSpc>
              <a:spcBef>
                <a:spcPts val="0"/>
              </a:spcBef>
              <a:spcAft>
                <a:spcPts val="0"/>
              </a:spcAft>
              <a:buClr>
                <a:schemeClr val="dk1"/>
              </a:buClr>
              <a:buSzPts val="3000"/>
              <a:buFont typeface="Fredoka One"/>
              <a:buNone/>
              <a:defRPr sz="4000" b="0" i="0" u="none" strike="noStrike" cap="none">
                <a:solidFill>
                  <a:schemeClr val="dk1"/>
                </a:solidFill>
                <a:latin typeface="Fredoka One"/>
                <a:ea typeface="Fredoka One"/>
                <a:cs typeface="Fredoka One"/>
                <a:sym typeface="Fredoka One"/>
              </a:defRPr>
            </a:lvl8pPr>
            <a:lvl9pPr marR="0" lvl="8" algn="ctr" rtl="0">
              <a:lnSpc>
                <a:spcPct val="100000"/>
              </a:lnSpc>
              <a:spcBef>
                <a:spcPts val="0"/>
              </a:spcBef>
              <a:spcAft>
                <a:spcPts val="0"/>
              </a:spcAft>
              <a:buClr>
                <a:schemeClr val="dk1"/>
              </a:buClr>
              <a:buSzPts val="3000"/>
              <a:buFont typeface="Fredoka One"/>
              <a:buNone/>
              <a:defRPr sz="4000" b="0" i="0" u="none" strike="noStrike" cap="none">
                <a:solidFill>
                  <a:schemeClr val="dk1"/>
                </a:solidFill>
                <a:latin typeface="Fredoka One"/>
                <a:ea typeface="Fredoka One"/>
                <a:cs typeface="Fredoka One"/>
                <a:sym typeface="Fredoka One"/>
              </a:defRPr>
            </a:lvl9pPr>
          </a:lstStyle>
          <a:p>
            <a:pPr eaLnBrk="1" fontAlgn="auto" hangingPunct="1">
              <a:buSzPct val="25000"/>
            </a:pPr>
            <a:r>
              <a:rPr lang="en-US" sz="8100" b="1" i="1" dirty="0" err="1">
                <a:latin typeface="#9Slide03 SFU Grenoble" panose="00000500000000000000" pitchFamily="2" charset="0"/>
                <a:ea typeface="Cambria"/>
                <a:cs typeface="Cambria"/>
                <a:sym typeface="Cambria"/>
              </a:rPr>
              <a:t>Trình</a:t>
            </a:r>
            <a:r>
              <a:rPr lang="en-US" sz="8100" b="1" i="1" dirty="0">
                <a:latin typeface="#9Slide03 SFU Grenoble" panose="00000500000000000000" pitchFamily="2" charset="0"/>
                <a:ea typeface="Cambria"/>
                <a:cs typeface="Cambria"/>
                <a:sym typeface="Cambria"/>
              </a:rPr>
              <a:t> </a:t>
            </a:r>
            <a:r>
              <a:rPr lang="en-US" sz="8100" b="1" i="1" dirty="0" err="1">
                <a:latin typeface="#9Slide03 SFU Grenoble" panose="00000500000000000000" pitchFamily="2" charset="0"/>
                <a:ea typeface="Cambria"/>
                <a:cs typeface="Cambria"/>
                <a:sym typeface="Cambria"/>
              </a:rPr>
              <a:t>bày</a:t>
            </a:r>
            <a:r>
              <a:rPr lang="en-US" sz="8100" b="1" i="1" dirty="0">
                <a:latin typeface="#9Slide03 SFU Grenoble" panose="00000500000000000000" pitchFamily="2" charset="0"/>
                <a:ea typeface="Cambria"/>
                <a:cs typeface="Cambria"/>
                <a:sym typeface="Cambria"/>
              </a:rPr>
              <a:t> ý </a:t>
            </a:r>
            <a:r>
              <a:rPr lang="en-US" sz="8100" b="1" i="1" dirty="0" err="1">
                <a:latin typeface="#9Slide03 SFU Grenoble" panose="00000500000000000000" pitchFamily="2" charset="0"/>
                <a:ea typeface="Cambria"/>
                <a:cs typeface="Cambria"/>
                <a:sym typeface="Cambria"/>
              </a:rPr>
              <a:t>kiến</a:t>
            </a:r>
            <a:r>
              <a:rPr lang="en-US" sz="8100" b="1" i="1" dirty="0">
                <a:latin typeface="#9Slide03 SFU Grenoble" panose="00000500000000000000" pitchFamily="2" charset="0"/>
                <a:ea typeface="Cambria"/>
                <a:cs typeface="Cambria"/>
                <a:sym typeface="Cambria"/>
              </a:rPr>
              <a:t>, </a:t>
            </a:r>
            <a:r>
              <a:rPr lang="en-US" sz="8100" b="1" i="1" dirty="0" err="1">
                <a:latin typeface="#9Slide03 SFU Grenoble" panose="00000500000000000000" pitchFamily="2" charset="0"/>
                <a:ea typeface="Cambria"/>
                <a:cs typeface="Cambria"/>
                <a:sym typeface="Cambria"/>
              </a:rPr>
              <a:t>quan</a:t>
            </a:r>
            <a:r>
              <a:rPr lang="en-US" sz="8100" b="1" i="1" dirty="0">
                <a:latin typeface="#9Slide03 SFU Grenoble" panose="00000500000000000000" pitchFamily="2" charset="0"/>
                <a:ea typeface="Cambria"/>
                <a:cs typeface="Cambria"/>
                <a:sym typeface="Cambria"/>
              </a:rPr>
              <a:t> </a:t>
            </a:r>
            <a:r>
              <a:rPr lang="en-US" sz="8100" b="1" i="1" dirty="0" err="1">
                <a:latin typeface="#9Slide03 SFU Grenoble" panose="00000500000000000000" pitchFamily="2" charset="0"/>
                <a:ea typeface="Cambria"/>
                <a:cs typeface="Cambria"/>
                <a:sym typeface="Cambria"/>
              </a:rPr>
              <a:t>điểm</a:t>
            </a:r>
            <a:endParaRPr lang="en-US" sz="8100" b="1" i="1" dirty="0">
              <a:latin typeface="#9Slide03 SFU Grenoble" panose="00000500000000000000" pitchFamily="2" charset="0"/>
              <a:ea typeface="Cambria"/>
              <a:cs typeface="Cambria"/>
              <a:sym typeface="Cambria"/>
            </a:endParaRPr>
          </a:p>
        </p:txBody>
      </p:sp>
    </p:spTree>
    <p:extLst>
      <p:ext uri="{BB962C8B-B14F-4D97-AF65-F5344CB8AC3E}">
        <p14:creationId xmlns:p14="http://schemas.microsoft.com/office/powerpoint/2010/main" val="9822163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100">
            <a:extLst>
              <a:ext uri="{FF2B5EF4-FFF2-40B4-BE49-F238E27FC236}">
                <a16:creationId xmlns:a16="http://schemas.microsoft.com/office/drawing/2014/main" id="{D20DA1F8-A285-4071-A834-9169BE128B57}"/>
              </a:ext>
            </a:extLst>
          </p:cNvPr>
          <p:cNvSpPr/>
          <p:nvPr/>
        </p:nvSpPr>
        <p:spPr>
          <a:xfrm>
            <a:off x="685800" y="2322434"/>
            <a:ext cx="16486590" cy="3953220"/>
          </a:xfrm>
          <a:prstGeom prst="roundRect">
            <a:avLst>
              <a:gd name="adj" fmla="val 16667"/>
            </a:avLst>
          </a:prstGeom>
          <a:solidFill>
            <a:srgbClr val="FFFFFF">
              <a:alpha val="82000"/>
            </a:srgbClr>
          </a:solidFill>
          <a:ln w="38100" cap="flat" cmpd="sng">
            <a:solidFill>
              <a:srgbClr val="B8F2FF"/>
            </a:solidFill>
            <a:prstDash val="solid"/>
            <a:round/>
            <a:headEnd type="none" w="med" len="med"/>
            <a:tailEnd type="none" w="med" len="med"/>
          </a:ln>
        </p:spPr>
        <p:txBody>
          <a:bodyPr lIns="137138" tIns="68550" rIns="137138" bIns="68550" anchor="t" anchorCtr="0">
            <a:noAutofit/>
          </a:bodyPr>
          <a:lstStyle/>
          <a:p>
            <a:pPr>
              <a:spcBef>
                <a:spcPct val="0"/>
              </a:spcBef>
            </a:pPr>
            <a:r>
              <a:rPr lang="en-US" altLang="en-US" sz="2700" dirty="0">
                <a:latin typeface="Times New Roman" panose="02020603050405020304" pitchFamily="18" charset="0"/>
                <a:cs typeface="Times New Roman" panose="02020603050405020304" pitchFamily="18" charset="0"/>
              </a:rPr>
              <a:t> </a:t>
            </a:r>
            <a:endParaRPr sz="2700" dirty="0">
              <a:solidFill>
                <a:schemeClr val="dk1"/>
              </a:solidFill>
              <a:latin typeface="Times New Roman"/>
              <a:ea typeface="Times New Roman"/>
              <a:cs typeface="Times New Roman"/>
              <a:sym typeface="Times New Roman"/>
            </a:endParaRPr>
          </a:p>
        </p:txBody>
      </p:sp>
      <p:grpSp>
        <p:nvGrpSpPr>
          <p:cNvPr id="5" name="Google Shape;492;p37">
            <a:extLst>
              <a:ext uri="{FF2B5EF4-FFF2-40B4-BE49-F238E27FC236}">
                <a16:creationId xmlns:a16="http://schemas.microsoft.com/office/drawing/2014/main" id="{5D04DC5D-DCA3-4508-B013-A7A9404A1919}"/>
              </a:ext>
            </a:extLst>
          </p:cNvPr>
          <p:cNvGrpSpPr/>
          <p:nvPr/>
        </p:nvGrpSpPr>
        <p:grpSpPr>
          <a:xfrm rot="10651189" flipH="1">
            <a:off x="16143272" y="1112870"/>
            <a:ext cx="1165460" cy="1174296"/>
            <a:chOff x="2079900" y="3077638"/>
            <a:chExt cx="367775" cy="382800"/>
          </a:xfrm>
        </p:grpSpPr>
        <p:sp>
          <p:nvSpPr>
            <p:cNvPr id="6" name="Google Shape;493;p37">
              <a:extLst>
                <a:ext uri="{FF2B5EF4-FFF2-40B4-BE49-F238E27FC236}">
                  <a16:creationId xmlns:a16="http://schemas.microsoft.com/office/drawing/2014/main" id="{5BC0F81F-5F07-4AFA-8B75-F897B2FD6A8D}"/>
                </a:ext>
              </a:extLst>
            </p:cNvPr>
            <p:cNvSpPr/>
            <p:nvPr/>
          </p:nvSpPr>
          <p:spPr>
            <a:xfrm>
              <a:off x="2079900" y="3077638"/>
              <a:ext cx="367775" cy="382800"/>
            </a:xfrm>
            <a:custGeom>
              <a:avLst/>
              <a:gdLst/>
              <a:ahLst/>
              <a:cxnLst/>
              <a:rect l="l" t="t" r="r" b="b"/>
              <a:pathLst>
                <a:path w="14711" h="15312" extrusionOk="0">
                  <a:moveTo>
                    <a:pt x="7739" y="1"/>
                  </a:moveTo>
                  <a:cubicBezTo>
                    <a:pt x="7305" y="34"/>
                    <a:pt x="6838" y="267"/>
                    <a:pt x="6505" y="534"/>
                  </a:cubicBezTo>
                  <a:cubicBezTo>
                    <a:pt x="5704" y="1101"/>
                    <a:pt x="5137" y="2035"/>
                    <a:pt x="4670" y="2869"/>
                  </a:cubicBezTo>
                  <a:cubicBezTo>
                    <a:pt x="4537" y="3069"/>
                    <a:pt x="4403" y="3336"/>
                    <a:pt x="4270" y="3570"/>
                  </a:cubicBezTo>
                  <a:cubicBezTo>
                    <a:pt x="4003" y="3536"/>
                    <a:pt x="3669" y="3536"/>
                    <a:pt x="3369" y="3536"/>
                  </a:cubicBezTo>
                  <a:cubicBezTo>
                    <a:pt x="3036" y="3536"/>
                    <a:pt x="2702" y="3536"/>
                    <a:pt x="2402" y="3570"/>
                  </a:cubicBezTo>
                  <a:cubicBezTo>
                    <a:pt x="1901" y="3603"/>
                    <a:pt x="1501" y="3737"/>
                    <a:pt x="1168" y="3903"/>
                  </a:cubicBezTo>
                  <a:cubicBezTo>
                    <a:pt x="934" y="4003"/>
                    <a:pt x="767" y="4104"/>
                    <a:pt x="601" y="4270"/>
                  </a:cubicBezTo>
                  <a:cubicBezTo>
                    <a:pt x="434" y="4437"/>
                    <a:pt x="300" y="4671"/>
                    <a:pt x="167" y="4904"/>
                  </a:cubicBezTo>
                  <a:cubicBezTo>
                    <a:pt x="67" y="5071"/>
                    <a:pt x="0" y="5338"/>
                    <a:pt x="0" y="5571"/>
                  </a:cubicBezTo>
                  <a:cubicBezTo>
                    <a:pt x="0" y="5771"/>
                    <a:pt x="0" y="6038"/>
                    <a:pt x="33" y="6238"/>
                  </a:cubicBezTo>
                  <a:cubicBezTo>
                    <a:pt x="167" y="6705"/>
                    <a:pt x="367" y="7139"/>
                    <a:pt x="734" y="7573"/>
                  </a:cubicBezTo>
                  <a:cubicBezTo>
                    <a:pt x="1001" y="7906"/>
                    <a:pt x="1334" y="8240"/>
                    <a:pt x="1768" y="8607"/>
                  </a:cubicBezTo>
                  <a:cubicBezTo>
                    <a:pt x="1868" y="8673"/>
                    <a:pt x="1901" y="8707"/>
                    <a:pt x="2002" y="8774"/>
                  </a:cubicBezTo>
                  <a:lnTo>
                    <a:pt x="1735" y="9674"/>
                  </a:lnTo>
                  <a:cubicBezTo>
                    <a:pt x="1635" y="10175"/>
                    <a:pt x="1501" y="10675"/>
                    <a:pt x="1401" y="11175"/>
                  </a:cubicBezTo>
                  <a:cubicBezTo>
                    <a:pt x="1301" y="12143"/>
                    <a:pt x="1301" y="13243"/>
                    <a:pt x="2068" y="13911"/>
                  </a:cubicBezTo>
                  <a:cubicBezTo>
                    <a:pt x="2235" y="14044"/>
                    <a:pt x="2402" y="14177"/>
                    <a:pt x="2602" y="14211"/>
                  </a:cubicBezTo>
                  <a:cubicBezTo>
                    <a:pt x="2791" y="14258"/>
                    <a:pt x="2946" y="14305"/>
                    <a:pt x="3127" y="14305"/>
                  </a:cubicBezTo>
                  <a:cubicBezTo>
                    <a:pt x="3202" y="14305"/>
                    <a:pt x="3281" y="14297"/>
                    <a:pt x="3369" y="14277"/>
                  </a:cubicBezTo>
                  <a:cubicBezTo>
                    <a:pt x="3569" y="14277"/>
                    <a:pt x="3769" y="14244"/>
                    <a:pt x="4003" y="14177"/>
                  </a:cubicBezTo>
                  <a:cubicBezTo>
                    <a:pt x="4203" y="14111"/>
                    <a:pt x="4403" y="14011"/>
                    <a:pt x="4603" y="13911"/>
                  </a:cubicBezTo>
                  <a:cubicBezTo>
                    <a:pt x="5437" y="13510"/>
                    <a:pt x="6205" y="12843"/>
                    <a:pt x="6872" y="12176"/>
                  </a:cubicBezTo>
                  <a:cubicBezTo>
                    <a:pt x="6905" y="12243"/>
                    <a:pt x="6972" y="12276"/>
                    <a:pt x="6972" y="12376"/>
                  </a:cubicBezTo>
                  <a:cubicBezTo>
                    <a:pt x="7205" y="12843"/>
                    <a:pt x="7472" y="13277"/>
                    <a:pt x="7806" y="13710"/>
                  </a:cubicBezTo>
                  <a:cubicBezTo>
                    <a:pt x="8073" y="14111"/>
                    <a:pt x="8439" y="14511"/>
                    <a:pt x="8873" y="14778"/>
                  </a:cubicBezTo>
                  <a:cubicBezTo>
                    <a:pt x="9073" y="14911"/>
                    <a:pt x="9240" y="15045"/>
                    <a:pt x="9507" y="15111"/>
                  </a:cubicBezTo>
                  <a:lnTo>
                    <a:pt x="9874" y="15245"/>
                  </a:lnTo>
                  <a:cubicBezTo>
                    <a:pt x="10007" y="15312"/>
                    <a:pt x="10174" y="15312"/>
                    <a:pt x="10307" y="15312"/>
                  </a:cubicBezTo>
                  <a:cubicBezTo>
                    <a:pt x="10508" y="15312"/>
                    <a:pt x="10708" y="15245"/>
                    <a:pt x="10908" y="15178"/>
                  </a:cubicBezTo>
                  <a:cubicBezTo>
                    <a:pt x="11141" y="15078"/>
                    <a:pt x="11342" y="14911"/>
                    <a:pt x="11508" y="14744"/>
                  </a:cubicBezTo>
                  <a:cubicBezTo>
                    <a:pt x="11809" y="14478"/>
                    <a:pt x="12009" y="14077"/>
                    <a:pt x="12142" y="13710"/>
                  </a:cubicBezTo>
                  <a:cubicBezTo>
                    <a:pt x="12476" y="12810"/>
                    <a:pt x="12509" y="11776"/>
                    <a:pt x="12509" y="10842"/>
                  </a:cubicBezTo>
                  <a:cubicBezTo>
                    <a:pt x="12509" y="10508"/>
                    <a:pt x="12509" y="10175"/>
                    <a:pt x="12476" y="9841"/>
                  </a:cubicBezTo>
                  <a:cubicBezTo>
                    <a:pt x="12909" y="9574"/>
                    <a:pt x="13343" y="9307"/>
                    <a:pt x="13710" y="8974"/>
                  </a:cubicBezTo>
                  <a:cubicBezTo>
                    <a:pt x="13877" y="8840"/>
                    <a:pt x="14010" y="8673"/>
                    <a:pt x="14177" y="8507"/>
                  </a:cubicBezTo>
                  <a:cubicBezTo>
                    <a:pt x="14310" y="8340"/>
                    <a:pt x="14410" y="8140"/>
                    <a:pt x="14510" y="7973"/>
                  </a:cubicBezTo>
                  <a:cubicBezTo>
                    <a:pt x="14644" y="7706"/>
                    <a:pt x="14711" y="7239"/>
                    <a:pt x="14644" y="6839"/>
                  </a:cubicBezTo>
                  <a:cubicBezTo>
                    <a:pt x="14510" y="6138"/>
                    <a:pt x="13977" y="5571"/>
                    <a:pt x="12976" y="5171"/>
                  </a:cubicBezTo>
                  <a:cubicBezTo>
                    <a:pt x="12376" y="4904"/>
                    <a:pt x="11708" y="4737"/>
                    <a:pt x="11041" y="4637"/>
                  </a:cubicBezTo>
                  <a:cubicBezTo>
                    <a:pt x="11041" y="4537"/>
                    <a:pt x="11041" y="4404"/>
                    <a:pt x="11008" y="4337"/>
                  </a:cubicBezTo>
                  <a:cubicBezTo>
                    <a:pt x="10908" y="3803"/>
                    <a:pt x="10841" y="3303"/>
                    <a:pt x="10708" y="2736"/>
                  </a:cubicBezTo>
                  <a:cubicBezTo>
                    <a:pt x="10574" y="2236"/>
                    <a:pt x="10408" y="1735"/>
                    <a:pt x="10174" y="1335"/>
                  </a:cubicBezTo>
                  <a:cubicBezTo>
                    <a:pt x="10041" y="1135"/>
                    <a:pt x="9907" y="968"/>
                    <a:pt x="9807" y="801"/>
                  </a:cubicBezTo>
                  <a:cubicBezTo>
                    <a:pt x="9707" y="701"/>
                    <a:pt x="9640" y="634"/>
                    <a:pt x="9507" y="534"/>
                  </a:cubicBezTo>
                  <a:lnTo>
                    <a:pt x="9140" y="267"/>
                  </a:lnTo>
                  <a:cubicBezTo>
                    <a:pt x="8906" y="167"/>
                    <a:pt x="8673" y="67"/>
                    <a:pt x="8473" y="34"/>
                  </a:cubicBezTo>
                  <a:cubicBezTo>
                    <a:pt x="8339" y="1"/>
                    <a:pt x="8173" y="1"/>
                    <a:pt x="8039" y="1"/>
                  </a:cubicBezTo>
                  <a:close/>
                </a:path>
              </a:pathLst>
            </a:custGeom>
            <a:solidFill>
              <a:schemeClr val="accent2"/>
            </a:solid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endParaRPr sz="3734"/>
            </a:p>
          </p:txBody>
        </p:sp>
        <p:sp>
          <p:nvSpPr>
            <p:cNvPr id="7" name="Google Shape;494;p37">
              <a:extLst>
                <a:ext uri="{FF2B5EF4-FFF2-40B4-BE49-F238E27FC236}">
                  <a16:creationId xmlns:a16="http://schemas.microsoft.com/office/drawing/2014/main" id="{7D2990F3-D097-408C-8EC4-490C109F7607}"/>
                </a:ext>
              </a:extLst>
            </p:cNvPr>
            <p:cNvSpPr/>
            <p:nvPr/>
          </p:nvSpPr>
          <p:spPr>
            <a:xfrm>
              <a:off x="2219150" y="3095988"/>
              <a:ext cx="65900" cy="75075"/>
            </a:xfrm>
            <a:custGeom>
              <a:avLst/>
              <a:gdLst/>
              <a:ahLst/>
              <a:cxnLst/>
              <a:rect l="l" t="t" r="r" b="b"/>
              <a:pathLst>
                <a:path w="2636" h="3003" extrusionOk="0">
                  <a:moveTo>
                    <a:pt x="2402" y="0"/>
                  </a:moveTo>
                  <a:cubicBezTo>
                    <a:pt x="2336" y="0"/>
                    <a:pt x="2302" y="0"/>
                    <a:pt x="2269" y="67"/>
                  </a:cubicBezTo>
                  <a:cubicBezTo>
                    <a:pt x="1802" y="334"/>
                    <a:pt x="1335" y="668"/>
                    <a:pt x="1001" y="1068"/>
                  </a:cubicBezTo>
                  <a:cubicBezTo>
                    <a:pt x="635" y="1468"/>
                    <a:pt x="334" y="1935"/>
                    <a:pt x="101" y="2436"/>
                  </a:cubicBezTo>
                  <a:cubicBezTo>
                    <a:pt x="1" y="2636"/>
                    <a:pt x="67" y="2903"/>
                    <a:pt x="268" y="2969"/>
                  </a:cubicBezTo>
                  <a:cubicBezTo>
                    <a:pt x="334" y="3003"/>
                    <a:pt x="468" y="3003"/>
                    <a:pt x="568" y="3003"/>
                  </a:cubicBezTo>
                  <a:cubicBezTo>
                    <a:pt x="635" y="2969"/>
                    <a:pt x="768" y="2903"/>
                    <a:pt x="801" y="2802"/>
                  </a:cubicBezTo>
                  <a:cubicBezTo>
                    <a:pt x="1001" y="2269"/>
                    <a:pt x="1268" y="1768"/>
                    <a:pt x="1602" y="1301"/>
                  </a:cubicBezTo>
                  <a:cubicBezTo>
                    <a:pt x="1769" y="1068"/>
                    <a:pt x="1969" y="801"/>
                    <a:pt x="2236" y="601"/>
                  </a:cubicBezTo>
                  <a:cubicBezTo>
                    <a:pt x="2302" y="501"/>
                    <a:pt x="2436" y="467"/>
                    <a:pt x="2503" y="401"/>
                  </a:cubicBezTo>
                  <a:cubicBezTo>
                    <a:pt x="2603" y="334"/>
                    <a:pt x="2636" y="167"/>
                    <a:pt x="2569" y="101"/>
                  </a:cubicBezTo>
                  <a:cubicBezTo>
                    <a:pt x="2503" y="0"/>
                    <a:pt x="2436" y="0"/>
                    <a:pt x="2402" y="0"/>
                  </a:cubicBezTo>
                  <a:close/>
                </a:path>
              </a:pathLst>
            </a:custGeom>
            <a:solidFill>
              <a:srgbClr val="FFFFFF"/>
            </a:solid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endParaRPr sz="3734"/>
            </a:p>
          </p:txBody>
        </p:sp>
        <p:sp>
          <p:nvSpPr>
            <p:cNvPr id="8" name="Google Shape;495;p37">
              <a:extLst>
                <a:ext uri="{FF2B5EF4-FFF2-40B4-BE49-F238E27FC236}">
                  <a16:creationId xmlns:a16="http://schemas.microsoft.com/office/drawing/2014/main" id="{50216130-9641-4FAA-ABE1-82562E9138B2}"/>
                </a:ext>
              </a:extLst>
            </p:cNvPr>
            <p:cNvSpPr/>
            <p:nvPr/>
          </p:nvSpPr>
          <p:spPr>
            <a:xfrm>
              <a:off x="2105750" y="3184388"/>
              <a:ext cx="65900" cy="39225"/>
            </a:xfrm>
            <a:custGeom>
              <a:avLst/>
              <a:gdLst/>
              <a:ahLst/>
              <a:cxnLst/>
              <a:rect l="l" t="t" r="r" b="b"/>
              <a:pathLst>
                <a:path w="2636" h="1569" extrusionOk="0">
                  <a:moveTo>
                    <a:pt x="2002" y="0"/>
                  </a:moveTo>
                  <a:cubicBezTo>
                    <a:pt x="1701" y="0"/>
                    <a:pt x="1435" y="67"/>
                    <a:pt x="1134" y="167"/>
                  </a:cubicBezTo>
                  <a:cubicBezTo>
                    <a:pt x="701" y="334"/>
                    <a:pt x="334" y="634"/>
                    <a:pt x="100" y="968"/>
                  </a:cubicBezTo>
                  <a:cubicBezTo>
                    <a:pt x="34" y="1068"/>
                    <a:pt x="0" y="1134"/>
                    <a:pt x="0" y="1235"/>
                  </a:cubicBezTo>
                  <a:cubicBezTo>
                    <a:pt x="0" y="1301"/>
                    <a:pt x="34" y="1401"/>
                    <a:pt x="134" y="1468"/>
                  </a:cubicBezTo>
                  <a:cubicBezTo>
                    <a:pt x="200" y="1568"/>
                    <a:pt x="300" y="1568"/>
                    <a:pt x="367" y="1568"/>
                  </a:cubicBezTo>
                  <a:cubicBezTo>
                    <a:pt x="501" y="1568"/>
                    <a:pt x="634" y="1468"/>
                    <a:pt x="667" y="1335"/>
                  </a:cubicBezTo>
                  <a:cubicBezTo>
                    <a:pt x="701" y="1301"/>
                    <a:pt x="701" y="1268"/>
                    <a:pt x="767" y="1235"/>
                  </a:cubicBezTo>
                  <a:cubicBezTo>
                    <a:pt x="834" y="1101"/>
                    <a:pt x="968" y="1001"/>
                    <a:pt x="1034" y="901"/>
                  </a:cubicBezTo>
                  <a:cubicBezTo>
                    <a:pt x="1168" y="801"/>
                    <a:pt x="1301" y="667"/>
                    <a:pt x="1468" y="634"/>
                  </a:cubicBezTo>
                  <a:cubicBezTo>
                    <a:pt x="1601" y="601"/>
                    <a:pt x="1668" y="567"/>
                    <a:pt x="1801" y="501"/>
                  </a:cubicBezTo>
                  <a:cubicBezTo>
                    <a:pt x="1890" y="501"/>
                    <a:pt x="1965" y="486"/>
                    <a:pt x="2044" y="486"/>
                  </a:cubicBezTo>
                  <a:cubicBezTo>
                    <a:pt x="2083" y="486"/>
                    <a:pt x="2124" y="490"/>
                    <a:pt x="2168" y="501"/>
                  </a:cubicBezTo>
                  <a:lnTo>
                    <a:pt x="2268" y="501"/>
                  </a:lnTo>
                  <a:cubicBezTo>
                    <a:pt x="2369" y="501"/>
                    <a:pt x="2535" y="467"/>
                    <a:pt x="2535" y="301"/>
                  </a:cubicBezTo>
                  <a:cubicBezTo>
                    <a:pt x="2635" y="234"/>
                    <a:pt x="2535" y="67"/>
                    <a:pt x="2369" y="67"/>
                  </a:cubicBezTo>
                  <a:cubicBezTo>
                    <a:pt x="2268" y="67"/>
                    <a:pt x="2135" y="0"/>
                    <a:pt x="2002" y="0"/>
                  </a:cubicBezTo>
                  <a:close/>
                </a:path>
              </a:pathLst>
            </a:custGeom>
            <a:solidFill>
              <a:srgbClr val="FFFFFF"/>
            </a:solid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endParaRPr sz="3734"/>
            </a:p>
          </p:txBody>
        </p:sp>
        <p:sp>
          <p:nvSpPr>
            <p:cNvPr id="9" name="Google Shape;496;p37">
              <a:extLst>
                <a:ext uri="{FF2B5EF4-FFF2-40B4-BE49-F238E27FC236}">
                  <a16:creationId xmlns:a16="http://schemas.microsoft.com/office/drawing/2014/main" id="{BE37EA64-EDE8-47BB-B072-2F88C15A79FE}"/>
                </a:ext>
              </a:extLst>
            </p:cNvPr>
            <p:cNvSpPr/>
            <p:nvPr/>
          </p:nvSpPr>
          <p:spPr>
            <a:xfrm>
              <a:off x="2130750" y="3327813"/>
              <a:ext cx="28400" cy="75925"/>
            </a:xfrm>
            <a:custGeom>
              <a:avLst/>
              <a:gdLst/>
              <a:ahLst/>
              <a:cxnLst/>
              <a:rect l="l" t="t" r="r" b="b"/>
              <a:pathLst>
                <a:path w="1136" h="3037" extrusionOk="0">
                  <a:moveTo>
                    <a:pt x="935" y="1"/>
                  </a:moveTo>
                  <a:cubicBezTo>
                    <a:pt x="835" y="1"/>
                    <a:pt x="768" y="34"/>
                    <a:pt x="701" y="101"/>
                  </a:cubicBezTo>
                  <a:cubicBezTo>
                    <a:pt x="468" y="501"/>
                    <a:pt x="301" y="901"/>
                    <a:pt x="134" y="1368"/>
                  </a:cubicBezTo>
                  <a:cubicBezTo>
                    <a:pt x="1" y="1835"/>
                    <a:pt x="1" y="2269"/>
                    <a:pt x="168" y="2736"/>
                  </a:cubicBezTo>
                  <a:cubicBezTo>
                    <a:pt x="201" y="2869"/>
                    <a:pt x="234" y="2970"/>
                    <a:pt x="368" y="3003"/>
                  </a:cubicBezTo>
                  <a:cubicBezTo>
                    <a:pt x="468" y="3036"/>
                    <a:pt x="568" y="3036"/>
                    <a:pt x="701" y="3036"/>
                  </a:cubicBezTo>
                  <a:cubicBezTo>
                    <a:pt x="968" y="2970"/>
                    <a:pt x="1068" y="2669"/>
                    <a:pt x="902" y="2402"/>
                  </a:cubicBezTo>
                  <a:cubicBezTo>
                    <a:pt x="868" y="2369"/>
                    <a:pt x="835" y="2302"/>
                    <a:pt x="835" y="2236"/>
                  </a:cubicBezTo>
                  <a:cubicBezTo>
                    <a:pt x="801" y="2136"/>
                    <a:pt x="735" y="2036"/>
                    <a:pt x="735" y="1902"/>
                  </a:cubicBezTo>
                  <a:cubicBezTo>
                    <a:pt x="701" y="1735"/>
                    <a:pt x="701" y="1569"/>
                    <a:pt x="701" y="1402"/>
                  </a:cubicBezTo>
                  <a:cubicBezTo>
                    <a:pt x="735" y="1202"/>
                    <a:pt x="801" y="1035"/>
                    <a:pt x="835" y="868"/>
                  </a:cubicBezTo>
                  <a:lnTo>
                    <a:pt x="1068" y="368"/>
                  </a:lnTo>
                  <a:cubicBezTo>
                    <a:pt x="1135" y="234"/>
                    <a:pt x="1102" y="101"/>
                    <a:pt x="1002" y="34"/>
                  </a:cubicBezTo>
                  <a:cubicBezTo>
                    <a:pt x="968" y="34"/>
                    <a:pt x="968" y="1"/>
                    <a:pt x="935" y="1"/>
                  </a:cubicBezTo>
                  <a:close/>
                </a:path>
              </a:pathLst>
            </a:custGeom>
            <a:solidFill>
              <a:srgbClr val="FFFFFF"/>
            </a:solid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endParaRPr sz="3734"/>
            </a:p>
          </p:txBody>
        </p:sp>
      </p:grpSp>
      <p:grpSp>
        <p:nvGrpSpPr>
          <p:cNvPr id="10" name="Google Shape;492;p37">
            <a:extLst>
              <a:ext uri="{FF2B5EF4-FFF2-40B4-BE49-F238E27FC236}">
                <a16:creationId xmlns:a16="http://schemas.microsoft.com/office/drawing/2014/main" id="{AC569B38-2E37-4214-8F1D-4939D9782373}"/>
              </a:ext>
            </a:extLst>
          </p:cNvPr>
          <p:cNvGrpSpPr/>
          <p:nvPr/>
        </p:nvGrpSpPr>
        <p:grpSpPr>
          <a:xfrm rot="10651189" flipH="1">
            <a:off x="963448" y="1018395"/>
            <a:ext cx="1165460" cy="1174296"/>
            <a:chOff x="2079900" y="3077638"/>
            <a:chExt cx="367775" cy="382800"/>
          </a:xfrm>
        </p:grpSpPr>
        <p:sp>
          <p:nvSpPr>
            <p:cNvPr id="11" name="Google Shape;493;p37">
              <a:extLst>
                <a:ext uri="{FF2B5EF4-FFF2-40B4-BE49-F238E27FC236}">
                  <a16:creationId xmlns:a16="http://schemas.microsoft.com/office/drawing/2014/main" id="{F23C666D-704F-4832-8FE9-0D39713B9CC6}"/>
                </a:ext>
              </a:extLst>
            </p:cNvPr>
            <p:cNvSpPr/>
            <p:nvPr/>
          </p:nvSpPr>
          <p:spPr>
            <a:xfrm>
              <a:off x="2079900" y="3077638"/>
              <a:ext cx="367775" cy="382800"/>
            </a:xfrm>
            <a:custGeom>
              <a:avLst/>
              <a:gdLst/>
              <a:ahLst/>
              <a:cxnLst/>
              <a:rect l="l" t="t" r="r" b="b"/>
              <a:pathLst>
                <a:path w="14711" h="15312" extrusionOk="0">
                  <a:moveTo>
                    <a:pt x="7739" y="1"/>
                  </a:moveTo>
                  <a:cubicBezTo>
                    <a:pt x="7305" y="34"/>
                    <a:pt x="6838" y="267"/>
                    <a:pt x="6505" y="534"/>
                  </a:cubicBezTo>
                  <a:cubicBezTo>
                    <a:pt x="5704" y="1101"/>
                    <a:pt x="5137" y="2035"/>
                    <a:pt x="4670" y="2869"/>
                  </a:cubicBezTo>
                  <a:cubicBezTo>
                    <a:pt x="4537" y="3069"/>
                    <a:pt x="4403" y="3336"/>
                    <a:pt x="4270" y="3570"/>
                  </a:cubicBezTo>
                  <a:cubicBezTo>
                    <a:pt x="4003" y="3536"/>
                    <a:pt x="3669" y="3536"/>
                    <a:pt x="3369" y="3536"/>
                  </a:cubicBezTo>
                  <a:cubicBezTo>
                    <a:pt x="3036" y="3536"/>
                    <a:pt x="2702" y="3536"/>
                    <a:pt x="2402" y="3570"/>
                  </a:cubicBezTo>
                  <a:cubicBezTo>
                    <a:pt x="1901" y="3603"/>
                    <a:pt x="1501" y="3737"/>
                    <a:pt x="1168" y="3903"/>
                  </a:cubicBezTo>
                  <a:cubicBezTo>
                    <a:pt x="934" y="4003"/>
                    <a:pt x="767" y="4104"/>
                    <a:pt x="601" y="4270"/>
                  </a:cubicBezTo>
                  <a:cubicBezTo>
                    <a:pt x="434" y="4437"/>
                    <a:pt x="300" y="4671"/>
                    <a:pt x="167" y="4904"/>
                  </a:cubicBezTo>
                  <a:cubicBezTo>
                    <a:pt x="67" y="5071"/>
                    <a:pt x="0" y="5338"/>
                    <a:pt x="0" y="5571"/>
                  </a:cubicBezTo>
                  <a:cubicBezTo>
                    <a:pt x="0" y="5771"/>
                    <a:pt x="0" y="6038"/>
                    <a:pt x="33" y="6238"/>
                  </a:cubicBezTo>
                  <a:cubicBezTo>
                    <a:pt x="167" y="6705"/>
                    <a:pt x="367" y="7139"/>
                    <a:pt x="734" y="7573"/>
                  </a:cubicBezTo>
                  <a:cubicBezTo>
                    <a:pt x="1001" y="7906"/>
                    <a:pt x="1334" y="8240"/>
                    <a:pt x="1768" y="8607"/>
                  </a:cubicBezTo>
                  <a:cubicBezTo>
                    <a:pt x="1868" y="8673"/>
                    <a:pt x="1901" y="8707"/>
                    <a:pt x="2002" y="8774"/>
                  </a:cubicBezTo>
                  <a:lnTo>
                    <a:pt x="1735" y="9674"/>
                  </a:lnTo>
                  <a:cubicBezTo>
                    <a:pt x="1635" y="10175"/>
                    <a:pt x="1501" y="10675"/>
                    <a:pt x="1401" y="11175"/>
                  </a:cubicBezTo>
                  <a:cubicBezTo>
                    <a:pt x="1301" y="12143"/>
                    <a:pt x="1301" y="13243"/>
                    <a:pt x="2068" y="13911"/>
                  </a:cubicBezTo>
                  <a:cubicBezTo>
                    <a:pt x="2235" y="14044"/>
                    <a:pt x="2402" y="14177"/>
                    <a:pt x="2602" y="14211"/>
                  </a:cubicBezTo>
                  <a:cubicBezTo>
                    <a:pt x="2791" y="14258"/>
                    <a:pt x="2946" y="14305"/>
                    <a:pt x="3127" y="14305"/>
                  </a:cubicBezTo>
                  <a:cubicBezTo>
                    <a:pt x="3202" y="14305"/>
                    <a:pt x="3281" y="14297"/>
                    <a:pt x="3369" y="14277"/>
                  </a:cubicBezTo>
                  <a:cubicBezTo>
                    <a:pt x="3569" y="14277"/>
                    <a:pt x="3769" y="14244"/>
                    <a:pt x="4003" y="14177"/>
                  </a:cubicBezTo>
                  <a:cubicBezTo>
                    <a:pt x="4203" y="14111"/>
                    <a:pt x="4403" y="14011"/>
                    <a:pt x="4603" y="13911"/>
                  </a:cubicBezTo>
                  <a:cubicBezTo>
                    <a:pt x="5437" y="13510"/>
                    <a:pt x="6205" y="12843"/>
                    <a:pt x="6872" y="12176"/>
                  </a:cubicBezTo>
                  <a:cubicBezTo>
                    <a:pt x="6905" y="12243"/>
                    <a:pt x="6972" y="12276"/>
                    <a:pt x="6972" y="12376"/>
                  </a:cubicBezTo>
                  <a:cubicBezTo>
                    <a:pt x="7205" y="12843"/>
                    <a:pt x="7472" y="13277"/>
                    <a:pt x="7806" y="13710"/>
                  </a:cubicBezTo>
                  <a:cubicBezTo>
                    <a:pt x="8073" y="14111"/>
                    <a:pt x="8439" y="14511"/>
                    <a:pt x="8873" y="14778"/>
                  </a:cubicBezTo>
                  <a:cubicBezTo>
                    <a:pt x="9073" y="14911"/>
                    <a:pt x="9240" y="15045"/>
                    <a:pt x="9507" y="15111"/>
                  </a:cubicBezTo>
                  <a:lnTo>
                    <a:pt x="9874" y="15245"/>
                  </a:lnTo>
                  <a:cubicBezTo>
                    <a:pt x="10007" y="15312"/>
                    <a:pt x="10174" y="15312"/>
                    <a:pt x="10307" y="15312"/>
                  </a:cubicBezTo>
                  <a:cubicBezTo>
                    <a:pt x="10508" y="15312"/>
                    <a:pt x="10708" y="15245"/>
                    <a:pt x="10908" y="15178"/>
                  </a:cubicBezTo>
                  <a:cubicBezTo>
                    <a:pt x="11141" y="15078"/>
                    <a:pt x="11342" y="14911"/>
                    <a:pt x="11508" y="14744"/>
                  </a:cubicBezTo>
                  <a:cubicBezTo>
                    <a:pt x="11809" y="14478"/>
                    <a:pt x="12009" y="14077"/>
                    <a:pt x="12142" y="13710"/>
                  </a:cubicBezTo>
                  <a:cubicBezTo>
                    <a:pt x="12476" y="12810"/>
                    <a:pt x="12509" y="11776"/>
                    <a:pt x="12509" y="10842"/>
                  </a:cubicBezTo>
                  <a:cubicBezTo>
                    <a:pt x="12509" y="10508"/>
                    <a:pt x="12509" y="10175"/>
                    <a:pt x="12476" y="9841"/>
                  </a:cubicBezTo>
                  <a:cubicBezTo>
                    <a:pt x="12909" y="9574"/>
                    <a:pt x="13343" y="9307"/>
                    <a:pt x="13710" y="8974"/>
                  </a:cubicBezTo>
                  <a:cubicBezTo>
                    <a:pt x="13877" y="8840"/>
                    <a:pt x="14010" y="8673"/>
                    <a:pt x="14177" y="8507"/>
                  </a:cubicBezTo>
                  <a:cubicBezTo>
                    <a:pt x="14310" y="8340"/>
                    <a:pt x="14410" y="8140"/>
                    <a:pt x="14510" y="7973"/>
                  </a:cubicBezTo>
                  <a:cubicBezTo>
                    <a:pt x="14644" y="7706"/>
                    <a:pt x="14711" y="7239"/>
                    <a:pt x="14644" y="6839"/>
                  </a:cubicBezTo>
                  <a:cubicBezTo>
                    <a:pt x="14510" y="6138"/>
                    <a:pt x="13977" y="5571"/>
                    <a:pt x="12976" y="5171"/>
                  </a:cubicBezTo>
                  <a:cubicBezTo>
                    <a:pt x="12376" y="4904"/>
                    <a:pt x="11708" y="4737"/>
                    <a:pt x="11041" y="4637"/>
                  </a:cubicBezTo>
                  <a:cubicBezTo>
                    <a:pt x="11041" y="4537"/>
                    <a:pt x="11041" y="4404"/>
                    <a:pt x="11008" y="4337"/>
                  </a:cubicBezTo>
                  <a:cubicBezTo>
                    <a:pt x="10908" y="3803"/>
                    <a:pt x="10841" y="3303"/>
                    <a:pt x="10708" y="2736"/>
                  </a:cubicBezTo>
                  <a:cubicBezTo>
                    <a:pt x="10574" y="2236"/>
                    <a:pt x="10408" y="1735"/>
                    <a:pt x="10174" y="1335"/>
                  </a:cubicBezTo>
                  <a:cubicBezTo>
                    <a:pt x="10041" y="1135"/>
                    <a:pt x="9907" y="968"/>
                    <a:pt x="9807" y="801"/>
                  </a:cubicBezTo>
                  <a:cubicBezTo>
                    <a:pt x="9707" y="701"/>
                    <a:pt x="9640" y="634"/>
                    <a:pt x="9507" y="534"/>
                  </a:cubicBezTo>
                  <a:lnTo>
                    <a:pt x="9140" y="267"/>
                  </a:lnTo>
                  <a:cubicBezTo>
                    <a:pt x="8906" y="167"/>
                    <a:pt x="8673" y="67"/>
                    <a:pt x="8473" y="34"/>
                  </a:cubicBezTo>
                  <a:cubicBezTo>
                    <a:pt x="8339" y="1"/>
                    <a:pt x="8173" y="1"/>
                    <a:pt x="8039" y="1"/>
                  </a:cubicBezTo>
                  <a:close/>
                </a:path>
              </a:pathLst>
            </a:custGeom>
            <a:solidFill>
              <a:schemeClr val="accent2"/>
            </a:solid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endParaRPr sz="3734"/>
            </a:p>
          </p:txBody>
        </p:sp>
        <p:sp>
          <p:nvSpPr>
            <p:cNvPr id="12" name="Google Shape;494;p37">
              <a:extLst>
                <a:ext uri="{FF2B5EF4-FFF2-40B4-BE49-F238E27FC236}">
                  <a16:creationId xmlns:a16="http://schemas.microsoft.com/office/drawing/2014/main" id="{7DCE0B90-B33C-4638-9B4E-B642C712E589}"/>
                </a:ext>
              </a:extLst>
            </p:cNvPr>
            <p:cNvSpPr/>
            <p:nvPr/>
          </p:nvSpPr>
          <p:spPr>
            <a:xfrm>
              <a:off x="2219150" y="3095988"/>
              <a:ext cx="65900" cy="75075"/>
            </a:xfrm>
            <a:custGeom>
              <a:avLst/>
              <a:gdLst/>
              <a:ahLst/>
              <a:cxnLst/>
              <a:rect l="l" t="t" r="r" b="b"/>
              <a:pathLst>
                <a:path w="2636" h="3003" extrusionOk="0">
                  <a:moveTo>
                    <a:pt x="2402" y="0"/>
                  </a:moveTo>
                  <a:cubicBezTo>
                    <a:pt x="2336" y="0"/>
                    <a:pt x="2302" y="0"/>
                    <a:pt x="2269" y="67"/>
                  </a:cubicBezTo>
                  <a:cubicBezTo>
                    <a:pt x="1802" y="334"/>
                    <a:pt x="1335" y="668"/>
                    <a:pt x="1001" y="1068"/>
                  </a:cubicBezTo>
                  <a:cubicBezTo>
                    <a:pt x="635" y="1468"/>
                    <a:pt x="334" y="1935"/>
                    <a:pt x="101" y="2436"/>
                  </a:cubicBezTo>
                  <a:cubicBezTo>
                    <a:pt x="1" y="2636"/>
                    <a:pt x="67" y="2903"/>
                    <a:pt x="268" y="2969"/>
                  </a:cubicBezTo>
                  <a:cubicBezTo>
                    <a:pt x="334" y="3003"/>
                    <a:pt x="468" y="3003"/>
                    <a:pt x="568" y="3003"/>
                  </a:cubicBezTo>
                  <a:cubicBezTo>
                    <a:pt x="635" y="2969"/>
                    <a:pt x="768" y="2903"/>
                    <a:pt x="801" y="2802"/>
                  </a:cubicBezTo>
                  <a:cubicBezTo>
                    <a:pt x="1001" y="2269"/>
                    <a:pt x="1268" y="1768"/>
                    <a:pt x="1602" y="1301"/>
                  </a:cubicBezTo>
                  <a:cubicBezTo>
                    <a:pt x="1769" y="1068"/>
                    <a:pt x="1969" y="801"/>
                    <a:pt x="2236" y="601"/>
                  </a:cubicBezTo>
                  <a:cubicBezTo>
                    <a:pt x="2302" y="501"/>
                    <a:pt x="2436" y="467"/>
                    <a:pt x="2503" y="401"/>
                  </a:cubicBezTo>
                  <a:cubicBezTo>
                    <a:pt x="2603" y="334"/>
                    <a:pt x="2636" y="167"/>
                    <a:pt x="2569" y="101"/>
                  </a:cubicBezTo>
                  <a:cubicBezTo>
                    <a:pt x="2503" y="0"/>
                    <a:pt x="2436" y="0"/>
                    <a:pt x="2402" y="0"/>
                  </a:cubicBezTo>
                  <a:close/>
                </a:path>
              </a:pathLst>
            </a:custGeom>
            <a:solidFill>
              <a:srgbClr val="FFFFFF"/>
            </a:solid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endParaRPr sz="3734"/>
            </a:p>
          </p:txBody>
        </p:sp>
        <p:sp>
          <p:nvSpPr>
            <p:cNvPr id="13" name="Google Shape;495;p37">
              <a:extLst>
                <a:ext uri="{FF2B5EF4-FFF2-40B4-BE49-F238E27FC236}">
                  <a16:creationId xmlns:a16="http://schemas.microsoft.com/office/drawing/2014/main" id="{3DA75047-2641-4214-B63D-61952C7C9E7D}"/>
                </a:ext>
              </a:extLst>
            </p:cNvPr>
            <p:cNvSpPr/>
            <p:nvPr/>
          </p:nvSpPr>
          <p:spPr>
            <a:xfrm>
              <a:off x="2105750" y="3184388"/>
              <a:ext cx="65900" cy="39225"/>
            </a:xfrm>
            <a:custGeom>
              <a:avLst/>
              <a:gdLst/>
              <a:ahLst/>
              <a:cxnLst/>
              <a:rect l="l" t="t" r="r" b="b"/>
              <a:pathLst>
                <a:path w="2636" h="1569" extrusionOk="0">
                  <a:moveTo>
                    <a:pt x="2002" y="0"/>
                  </a:moveTo>
                  <a:cubicBezTo>
                    <a:pt x="1701" y="0"/>
                    <a:pt x="1435" y="67"/>
                    <a:pt x="1134" y="167"/>
                  </a:cubicBezTo>
                  <a:cubicBezTo>
                    <a:pt x="701" y="334"/>
                    <a:pt x="334" y="634"/>
                    <a:pt x="100" y="968"/>
                  </a:cubicBezTo>
                  <a:cubicBezTo>
                    <a:pt x="34" y="1068"/>
                    <a:pt x="0" y="1134"/>
                    <a:pt x="0" y="1235"/>
                  </a:cubicBezTo>
                  <a:cubicBezTo>
                    <a:pt x="0" y="1301"/>
                    <a:pt x="34" y="1401"/>
                    <a:pt x="134" y="1468"/>
                  </a:cubicBezTo>
                  <a:cubicBezTo>
                    <a:pt x="200" y="1568"/>
                    <a:pt x="300" y="1568"/>
                    <a:pt x="367" y="1568"/>
                  </a:cubicBezTo>
                  <a:cubicBezTo>
                    <a:pt x="501" y="1568"/>
                    <a:pt x="634" y="1468"/>
                    <a:pt x="667" y="1335"/>
                  </a:cubicBezTo>
                  <a:cubicBezTo>
                    <a:pt x="701" y="1301"/>
                    <a:pt x="701" y="1268"/>
                    <a:pt x="767" y="1235"/>
                  </a:cubicBezTo>
                  <a:cubicBezTo>
                    <a:pt x="834" y="1101"/>
                    <a:pt x="968" y="1001"/>
                    <a:pt x="1034" y="901"/>
                  </a:cubicBezTo>
                  <a:cubicBezTo>
                    <a:pt x="1168" y="801"/>
                    <a:pt x="1301" y="667"/>
                    <a:pt x="1468" y="634"/>
                  </a:cubicBezTo>
                  <a:cubicBezTo>
                    <a:pt x="1601" y="601"/>
                    <a:pt x="1668" y="567"/>
                    <a:pt x="1801" y="501"/>
                  </a:cubicBezTo>
                  <a:cubicBezTo>
                    <a:pt x="1890" y="501"/>
                    <a:pt x="1965" y="486"/>
                    <a:pt x="2044" y="486"/>
                  </a:cubicBezTo>
                  <a:cubicBezTo>
                    <a:pt x="2083" y="486"/>
                    <a:pt x="2124" y="490"/>
                    <a:pt x="2168" y="501"/>
                  </a:cubicBezTo>
                  <a:lnTo>
                    <a:pt x="2268" y="501"/>
                  </a:lnTo>
                  <a:cubicBezTo>
                    <a:pt x="2369" y="501"/>
                    <a:pt x="2535" y="467"/>
                    <a:pt x="2535" y="301"/>
                  </a:cubicBezTo>
                  <a:cubicBezTo>
                    <a:pt x="2635" y="234"/>
                    <a:pt x="2535" y="67"/>
                    <a:pt x="2369" y="67"/>
                  </a:cubicBezTo>
                  <a:cubicBezTo>
                    <a:pt x="2268" y="67"/>
                    <a:pt x="2135" y="0"/>
                    <a:pt x="2002" y="0"/>
                  </a:cubicBezTo>
                  <a:close/>
                </a:path>
              </a:pathLst>
            </a:custGeom>
            <a:solidFill>
              <a:srgbClr val="FFFFFF"/>
            </a:solid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endParaRPr sz="3734"/>
            </a:p>
          </p:txBody>
        </p:sp>
        <p:sp>
          <p:nvSpPr>
            <p:cNvPr id="14" name="Google Shape;496;p37">
              <a:extLst>
                <a:ext uri="{FF2B5EF4-FFF2-40B4-BE49-F238E27FC236}">
                  <a16:creationId xmlns:a16="http://schemas.microsoft.com/office/drawing/2014/main" id="{3557500C-BCD2-4423-B885-DA9C49B815EF}"/>
                </a:ext>
              </a:extLst>
            </p:cNvPr>
            <p:cNvSpPr/>
            <p:nvPr/>
          </p:nvSpPr>
          <p:spPr>
            <a:xfrm>
              <a:off x="2130750" y="3327813"/>
              <a:ext cx="28400" cy="75925"/>
            </a:xfrm>
            <a:custGeom>
              <a:avLst/>
              <a:gdLst/>
              <a:ahLst/>
              <a:cxnLst/>
              <a:rect l="l" t="t" r="r" b="b"/>
              <a:pathLst>
                <a:path w="1136" h="3037" extrusionOk="0">
                  <a:moveTo>
                    <a:pt x="935" y="1"/>
                  </a:moveTo>
                  <a:cubicBezTo>
                    <a:pt x="835" y="1"/>
                    <a:pt x="768" y="34"/>
                    <a:pt x="701" y="101"/>
                  </a:cubicBezTo>
                  <a:cubicBezTo>
                    <a:pt x="468" y="501"/>
                    <a:pt x="301" y="901"/>
                    <a:pt x="134" y="1368"/>
                  </a:cubicBezTo>
                  <a:cubicBezTo>
                    <a:pt x="1" y="1835"/>
                    <a:pt x="1" y="2269"/>
                    <a:pt x="168" y="2736"/>
                  </a:cubicBezTo>
                  <a:cubicBezTo>
                    <a:pt x="201" y="2869"/>
                    <a:pt x="234" y="2970"/>
                    <a:pt x="368" y="3003"/>
                  </a:cubicBezTo>
                  <a:cubicBezTo>
                    <a:pt x="468" y="3036"/>
                    <a:pt x="568" y="3036"/>
                    <a:pt x="701" y="3036"/>
                  </a:cubicBezTo>
                  <a:cubicBezTo>
                    <a:pt x="968" y="2970"/>
                    <a:pt x="1068" y="2669"/>
                    <a:pt x="902" y="2402"/>
                  </a:cubicBezTo>
                  <a:cubicBezTo>
                    <a:pt x="868" y="2369"/>
                    <a:pt x="835" y="2302"/>
                    <a:pt x="835" y="2236"/>
                  </a:cubicBezTo>
                  <a:cubicBezTo>
                    <a:pt x="801" y="2136"/>
                    <a:pt x="735" y="2036"/>
                    <a:pt x="735" y="1902"/>
                  </a:cubicBezTo>
                  <a:cubicBezTo>
                    <a:pt x="701" y="1735"/>
                    <a:pt x="701" y="1569"/>
                    <a:pt x="701" y="1402"/>
                  </a:cubicBezTo>
                  <a:cubicBezTo>
                    <a:pt x="735" y="1202"/>
                    <a:pt x="801" y="1035"/>
                    <a:pt x="835" y="868"/>
                  </a:cubicBezTo>
                  <a:lnTo>
                    <a:pt x="1068" y="368"/>
                  </a:lnTo>
                  <a:cubicBezTo>
                    <a:pt x="1135" y="234"/>
                    <a:pt x="1102" y="101"/>
                    <a:pt x="1002" y="34"/>
                  </a:cubicBezTo>
                  <a:cubicBezTo>
                    <a:pt x="968" y="34"/>
                    <a:pt x="968" y="1"/>
                    <a:pt x="935" y="1"/>
                  </a:cubicBezTo>
                  <a:close/>
                </a:path>
              </a:pathLst>
            </a:custGeom>
            <a:solidFill>
              <a:srgbClr val="FFFFFF"/>
            </a:solid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endParaRPr sz="3734"/>
            </a:p>
          </p:txBody>
        </p:sp>
      </p:grpSp>
      <p:grpSp>
        <p:nvGrpSpPr>
          <p:cNvPr id="15" name="Google Shape;398;p36">
            <a:extLst>
              <a:ext uri="{FF2B5EF4-FFF2-40B4-BE49-F238E27FC236}">
                <a16:creationId xmlns:a16="http://schemas.microsoft.com/office/drawing/2014/main" id="{6D8B3A49-596F-472B-961A-5C8F86843203}"/>
              </a:ext>
            </a:extLst>
          </p:cNvPr>
          <p:cNvGrpSpPr/>
          <p:nvPr/>
        </p:nvGrpSpPr>
        <p:grpSpPr>
          <a:xfrm rot="1060229">
            <a:off x="11488490" y="7281136"/>
            <a:ext cx="5686446" cy="2947034"/>
            <a:chOff x="6535806" y="3518108"/>
            <a:chExt cx="2536111" cy="1314354"/>
          </a:xfrm>
        </p:grpSpPr>
        <p:grpSp>
          <p:nvGrpSpPr>
            <p:cNvPr id="16" name="Google Shape;399;p36">
              <a:extLst>
                <a:ext uri="{FF2B5EF4-FFF2-40B4-BE49-F238E27FC236}">
                  <a16:creationId xmlns:a16="http://schemas.microsoft.com/office/drawing/2014/main" id="{51D125FA-3B22-432E-9402-E4A3AB68DAA0}"/>
                </a:ext>
              </a:extLst>
            </p:cNvPr>
            <p:cNvGrpSpPr/>
            <p:nvPr/>
          </p:nvGrpSpPr>
          <p:grpSpPr>
            <a:xfrm rot="1544990">
              <a:off x="6696980" y="3691243"/>
              <a:ext cx="1021946" cy="968084"/>
              <a:chOff x="3001375" y="1809238"/>
              <a:chExt cx="396975" cy="365275"/>
            </a:xfrm>
          </p:grpSpPr>
          <p:sp>
            <p:nvSpPr>
              <p:cNvPr id="24" name="Google Shape;400;p36">
                <a:extLst>
                  <a:ext uri="{FF2B5EF4-FFF2-40B4-BE49-F238E27FC236}">
                    <a16:creationId xmlns:a16="http://schemas.microsoft.com/office/drawing/2014/main" id="{73C60166-E519-40D1-B961-166663621FD7}"/>
                  </a:ext>
                </a:extLst>
              </p:cNvPr>
              <p:cNvSpPr/>
              <p:nvPr/>
            </p:nvSpPr>
            <p:spPr>
              <a:xfrm>
                <a:off x="3020550" y="1878438"/>
                <a:ext cx="351125" cy="286900"/>
              </a:xfrm>
              <a:custGeom>
                <a:avLst/>
                <a:gdLst/>
                <a:ahLst/>
                <a:cxnLst/>
                <a:rect l="l" t="t" r="r" b="b"/>
                <a:pathLst>
                  <a:path w="14045" h="11476" extrusionOk="0">
                    <a:moveTo>
                      <a:pt x="9308" y="1"/>
                    </a:moveTo>
                    <a:cubicBezTo>
                      <a:pt x="9274" y="1"/>
                      <a:pt x="1" y="11142"/>
                      <a:pt x="68" y="11242"/>
                    </a:cubicBezTo>
                    <a:cubicBezTo>
                      <a:pt x="101" y="11342"/>
                      <a:pt x="234" y="11476"/>
                      <a:pt x="401" y="11476"/>
                    </a:cubicBezTo>
                    <a:lnTo>
                      <a:pt x="468" y="11476"/>
                    </a:lnTo>
                    <a:lnTo>
                      <a:pt x="6305" y="9908"/>
                    </a:lnTo>
                    <a:lnTo>
                      <a:pt x="12143" y="8307"/>
                    </a:lnTo>
                    <a:lnTo>
                      <a:pt x="13444" y="7973"/>
                    </a:lnTo>
                    <a:cubicBezTo>
                      <a:pt x="13511" y="7706"/>
                      <a:pt x="13611" y="7473"/>
                      <a:pt x="13644" y="7173"/>
                    </a:cubicBezTo>
                    <a:cubicBezTo>
                      <a:pt x="13811" y="6472"/>
                      <a:pt x="13911" y="5805"/>
                      <a:pt x="13978" y="5138"/>
                    </a:cubicBezTo>
                    <a:cubicBezTo>
                      <a:pt x="13978" y="4838"/>
                      <a:pt x="14044" y="4604"/>
                      <a:pt x="14044" y="4304"/>
                    </a:cubicBezTo>
                    <a:cubicBezTo>
                      <a:pt x="14044" y="4171"/>
                      <a:pt x="13944" y="4104"/>
                      <a:pt x="13878" y="4004"/>
                    </a:cubicBezTo>
                    <a:cubicBezTo>
                      <a:pt x="13856" y="3987"/>
                      <a:pt x="13778" y="3979"/>
                      <a:pt x="13657" y="3979"/>
                    </a:cubicBezTo>
                    <a:cubicBezTo>
                      <a:pt x="12825" y="3979"/>
                      <a:pt x="9948" y="4346"/>
                      <a:pt x="9308" y="4638"/>
                    </a:cubicBezTo>
                    <a:cubicBezTo>
                      <a:pt x="9608" y="4104"/>
                      <a:pt x="9808" y="3437"/>
                      <a:pt x="9875" y="2770"/>
                    </a:cubicBezTo>
                    <a:cubicBezTo>
                      <a:pt x="9941" y="2002"/>
                      <a:pt x="9875" y="1235"/>
                      <a:pt x="9641" y="234"/>
                    </a:cubicBezTo>
                    <a:cubicBezTo>
                      <a:pt x="9641" y="134"/>
                      <a:pt x="9574" y="34"/>
                      <a:pt x="9474" y="34"/>
                    </a:cubicBezTo>
                    <a:cubicBezTo>
                      <a:pt x="9441" y="1"/>
                      <a:pt x="9408" y="1"/>
                      <a:pt x="9308" y="1"/>
                    </a:cubicBezTo>
                    <a:close/>
                  </a:path>
                </a:pathLst>
              </a:custGeom>
              <a:solidFill>
                <a:schemeClr val="accent3"/>
              </a:solid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endParaRPr sz="3734"/>
              </a:p>
            </p:txBody>
          </p:sp>
          <p:sp>
            <p:nvSpPr>
              <p:cNvPr id="25" name="Google Shape;401;p36">
                <a:extLst>
                  <a:ext uri="{FF2B5EF4-FFF2-40B4-BE49-F238E27FC236}">
                    <a16:creationId xmlns:a16="http://schemas.microsoft.com/office/drawing/2014/main" id="{10E0DBFC-033C-4714-A38C-AF2002806612}"/>
                  </a:ext>
                </a:extLst>
              </p:cNvPr>
              <p:cNvSpPr/>
              <p:nvPr/>
            </p:nvSpPr>
            <p:spPr>
              <a:xfrm>
                <a:off x="3001375" y="1809238"/>
                <a:ext cx="396975" cy="365275"/>
              </a:xfrm>
              <a:custGeom>
                <a:avLst/>
                <a:gdLst/>
                <a:ahLst/>
                <a:cxnLst/>
                <a:rect l="l" t="t" r="r" b="b"/>
                <a:pathLst>
                  <a:path w="15879" h="14611" extrusionOk="0">
                    <a:moveTo>
                      <a:pt x="7339" y="0"/>
                    </a:moveTo>
                    <a:cubicBezTo>
                      <a:pt x="7306" y="0"/>
                      <a:pt x="7206" y="0"/>
                      <a:pt x="7173" y="34"/>
                    </a:cubicBezTo>
                    <a:cubicBezTo>
                      <a:pt x="7139" y="34"/>
                      <a:pt x="7072" y="34"/>
                      <a:pt x="7072" y="67"/>
                    </a:cubicBezTo>
                    <a:cubicBezTo>
                      <a:pt x="6972" y="100"/>
                      <a:pt x="6872" y="234"/>
                      <a:pt x="6839" y="300"/>
                    </a:cubicBezTo>
                    <a:lnTo>
                      <a:pt x="3803" y="6338"/>
                    </a:lnTo>
                    <a:lnTo>
                      <a:pt x="735" y="12342"/>
                    </a:lnTo>
                    <a:lnTo>
                      <a:pt x="301" y="13276"/>
                    </a:lnTo>
                    <a:lnTo>
                      <a:pt x="34" y="13743"/>
                    </a:lnTo>
                    <a:cubicBezTo>
                      <a:pt x="1" y="13844"/>
                      <a:pt x="1" y="13944"/>
                      <a:pt x="1" y="14044"/>
                    </a:cubicBezTo>
                    <a:cubicBezTo>
                      <a:pt x="1" y="14177"/>
                      <a:pt x="34" y="14277"/>
                      <a:pt x="134" y="14377"/>
                    </a:cubicBezTo>
                    <a:cubicBezTo>
                      <a:pt x="168" y="14411"/>
                      <a:pt x="168" y="14444"/>
                      <a:pt x="201" y="14511"/>
                    </a:cubicBezTo>
                    <a:cubicBezTo>
                      <a:pt x="234" y="14544"/>
                      <a:pt x="301" y="14544"/>
                      <a:pt x="334" y="14577"/>
                    </a:cubicBezTo>
                    <a:cubicBezTo>
                      <a:pt x="368" y="14611"/>
                      <a:pt x="401" y="14611"/>
                      <a:pt x="468" y="14611"/>
                    </a:cubicBezTo>
                    <a:lnTo>
                      <a:pt x="534" y="14611"/>
                    </a:lnTo>
                    <a:cubicBezTo>
                      <a:pt x="635" y="14611"/>
                      <a:pt x="701" y="14577"/>
                      <a:pt x="801" y="14544"/>
                    </a:cubicBezTo>
                    <a:cubicBezTo>
                      <a:pt x="968" y="14444"/>
                      <a:pt x="1068" y="14377"/>
                      <a:pt x="1235" y="14277"/>
                    </a:cubicBezTo>
                    <a:cubicBezTo>
                      <a:pt x="1569" y="14110"/>
                      <a:pt x="1902" y="13944"/>
                      <a:pt x="2202" y="13777"/>
                    </a:cubicBezTo>
                    <a:lnTo>
                      <a:pt x="4204" y="12743"/>
                    </a:lnTo>
                    <a:lnTo>
                      <a:pt x="7006" y="11275"/>
                    </a:lnTo>
                    <a:lnTo>
                      <a:pt x="12576" y="8406"/>
                    </a:lnTo>
                    <a:lnTo>
                      <a:pt x="13811" y="7773"/>
                    </a:lnTo>
                    <a:lnTo>
                      <a:pt x="15645" y="6872"/>
                    </a:lnTo>
                    <a:cubicBezTo>
                      <a:pt x="15812" y="6772"/>
                      <a:pt x="15879" y="6672"/>
                      <a:pt x="15879" y="6505"/>
                    </a:cubicBezTo>
                    <a:cubicBezTo>
                      <a:pt x="15879" y="6405"/>
                      <a:pt x="15845" y="6238"/>
                      <a:pt x="15812" y="6171"/>
                    </a:cubicBezTo>
                    <a:cubicBezTo>
                      <a:pt x="15412" y="5604"/>
                      <a:pt x="14911" y="5071"/>
                      <a:pt x="14344" y="4604"/>
                    </a:cubicBezTo>
                    <a:cubicBezTo>
                      <a:pt x="13744" y="4170"/>
                      <a:pt x="13177" y="3770"/>
                      <a:pt x="12510" y="3536"/>
                    </a:cubicBezTo>
                    <a:cubicBezTo>
                      <a:pt x="12476" y="3503"/>
                      <a:pt x="12376" y="3503"/>
                      <a:pt x="12343" y="3503"/>
                    </a:cubicBezTo>
                    <a:lnTo>
                      <a:pt x="12209" y="3503"/>
                    </a:lnTo>
                    <a:cubicBezTo>
                      <a:pt x="12043" y="3503"/>
                      <a:pt x="11976" y="3569"/>
                      <a:pt x="11876" y="3603"/>
                    </a:cubicBezTo>
                    <a:cubicBezTo>
                      <a:pt x="9774" y="5437"/>
                      <a:pt x="7673" y="7272"/>
                      <a:pt x="5571" y="9174"/>
                    </a:cubicBezTo>
                    <a:lnTo>
                      <a:pt x="5571" y="9174"/>
                    </a:lnTo>
                    <a:cubicBezTo>
                      <a:pt x="7439" y="7005"/>
                      <a:pt x="9107" y="4937"/>
                      <a:pt x="10742" y="2936"/>
                    </a:cubicBezTo>
                    <a:cubicBezTo>
                      <a:pt x="10842" y="2836"/>
                      <a:pt x="10875" y="2669"/>
                      <a:pt x="10775" y="2535"/>
                    </a:cubicBezTo>
                    <a:cubicBezTo>
                      <a:pt x="10775" y="2502"/>
                      <a:pt x="10742" y="2435"/>
                      <a:pt x="10708" y="2369"/>
                    </a:cubicBezTo>
                    <a:cubicBezTo>
                      <a:pt x="10308" y="1868"/>
                      <a:pt x="9808" y="1401"/>
                      <a:pt x="9241" y="1001"/>
                    </a:cubicBezTo>
                    <a:cubicBezTo>
                      <a:pt x="8674" y="567"/>
                      <a:pt x="8073" y="234"/>
                      <a:pt x="7506" y="34"/>
                    </a:cubicBezTo>
                    <a:cubicBezTo>
                      <a:pt x="7473" y="34"/>
                      <a:pt x="7406" y="0"/>
                      <a:pt x="7339" y="0"/>
                    </a:cubicBezTo>
                    <a:close/>
                  </a:path>
                </a:pathLst>
              </a:custGeom>
              <a:solidFill>
                <a:schemeClr val="accent2"/>
              </a:solid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endParaRPr sz="3734"/>
              </a:p>
            </p:txBody>
          </p:sp>
        </p:grpSp>
        <p:grpSp>
          <p:nvGrpSpPr>
            <p:cNvPr id="17" name="Google Shape;402;p36">
              <a:extLst>
                <a:ext uri="{FF2B5EF4-FFF2-40B4-BE49-F238E27FC236}">
                  <a16:creationId xmlns:a16="http://schemas.microsoft.com/office/drawing/2014/main" id="{2E82F40C-4F67-496D-905E-B1AFCB2C042B}"/>
                </a:ext>
              </a:extLst>
            </p:cNvPr>
            <p:cNvGrpSpPr/>
            <p:nvPr/>
          </p:nvGrpSpPr>
          <p:grpSpPr>
            <a:xfrm rot="7155519" flipH="1">
              <a:off x="8090673" y="3471178"/>
              <a:ext cx="511016" cy="1377443"/>
              <a:chOff x="3369975" y="1311388"/>
              <a:chExt cx="211000" cy="568750"/>
            </a:xfrm>
          </p:grpSpPr>
          <p:sp>
            <p:nvSpPr>
              <p:cNvPr id="18" name="Google Shape;403;p36">
                <a:extLst>
                  <a:ext uri="{FF2B5EF4-FFF2-40B4-BE49-F238E27FC236}">
                    <a16:creationId xmlns:a16="http://schemas.microsoft.com/office/drawing/2014/main" id="{B2950D6E-C42E-4597-8D6B-C59100588D2F}"/>
                  </a:ext>
                </a:extLst>
              </p:cNvPr>
              <p:cNvSpPr/>
              <p:nvPr/>
            </p:nvSpPr>
            <p:spPr>
              <a:xfrm>
                <a:off x="3540925" y="1311388"/>
                <a:ext cx="32550" cy="60900"/>
              </a:xfrm>
              <a:custGeom>
                <a:avLst/>
                <a:gdLst/>
                <a:ahLst/>
                <a:cxnLst/>
                <a:rect l="l" t="t" r="r" b="b"/>
                <a:pathLst>
                  <a:path w="1302" h="2436" extrusionOk="0">
                    <a:moveTo>
                      <a:pt x="568" y="0"/>
                    </a:moveTo>
                    <a:cubicBezTo>
                      <a:pt x="434" y="0"/>
                      <a:pt x="301" y="100"/>
                      <a:pt x="168" y="167"/>
                    </a:cubicBezTo>
                    <a:cubicBezTo>
                      <a:pt x="101" y="267"/>
                      <a:pt x="1" y="434"/>
                      <a:pt x="34" y="567"/>
                    </a:cubicBezTo>
                    <a:cubicBezTo>
                      <a:pt x="134" y="1001"/>
                      <a:pt x="168" y="1468"/>
                      <a:pt x="201" y="1935"/>
                    </a:cubicBezTo>
                    <a:cubicBezTo>
                      <a:pt x="201" y="2235"/>
                      <a:pt x="501" y="2435"/>
                      <a:pt x="801" y="2435"/>
                    </a:cubicBezTo>
                    <a:cubicBezTo>
                      <a:pt x="1102" y="2402"/>
                      <a:pt x="1302" y="2135"/>
                      <a:pt x="1302" y="1835"/>
                    </a:cubicBezTo>
                    <a:cubicBezTo>
                      <a:pt x="1268" y="1401"/>
                      <a:pt x="1235" y="934"/>
                      <a:pt x="1135" y="467"/>
                    </a:cubicBezTo>
                    <a:cubicBezTo>
                      <a:pt x="1102" y="334"/>
                      <a:pt x="1035" y="234"/>
                      <a:pt x="968" y="133"/>
                    </a:cubicBezTo>
                    <a:cubicBezTo>
                      <a:pt x="868" y="67"/>
                      <a:pt x="768" y="0"/>
                      <a:pt x="635" y="0"/>
                    </a:cubicBezTo>
                    <a:close/>
                  </a:path>
                </a:pathLst>
              </a:custGeom>
              <a:solidFill>
                <a:schemeClr val="lt1"/>
              </a:solid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endParaRPr sz="3734"/>
              </a:p>
            </p:txBody>
          </p:sp>
          <p:sp>
            <p:nvSpPr>
              <p:cNvPr id="19" name="Google Shape;404;p36">
                <a:extLst>
                  <a:ext uri="{FF2B5EF4-FFF2-40B4-BE49-F238E27FC236}">
                    <a16:creationId xmlns:a16="http://schemas.microsoft.com/office/drawing/2014/main" id="{0350A1D9-1D81-4EF5-A111-31B47228C68C}"/>
                  </a:ext>
                </a:extLst>
              </p:cNvPr>
              <p:cNvSpPr/>
              <p:nvPr/>
            </p:nvSpPr>
            <p:spPr>
              <a:xfrm>
                <a:off x="3555100" y="1410613"/>
                <a:ext cx="25875" cy="64100"/>
              </a:xfrm>
              <a:custGeom>
                <a:avLst/>
                <a:gdLst/>
                <a:ahLst/>
                <a:cxnLst/>
                <a:rect l="l" t="t" r="r" b="b"/>
                <a:pathLst>
                  <a:path w="1035" h="2564" extrusionOk="0">
                    <a:moveTo>
                      <a:pt x="34" y="1635"/>
                    </a:moveTo>
                    <a:lnTo>
                      <a:pt x="34" y="1702"/>
                    </a:lnTo>
                    <a:cubicBezTo>
                      <a:pt x="1" y="1702"/>
                      <a:pt x="1" y="1668"/>
                      <a:pt x="34" y="1635"/>
                    </a:cubicBezTo>
                    <a:close/>
                    <a:moveTo>
                      <a:pt x="501" y="1"/>
                    </a:moveTo>
                    <a:cubicBezTo>
                      <a:pt x="201" y="34"/>
                      <a:pt x="1" y="301"/>
                      <a:pt x="1" y="601"/>
                    </a:cubicBezTo>
                    <a:lnTo>
                      <a:pt x="1" y="1768"/>
                    </a:lnTo>
                    <a:lnTo>
                      <a:pt x="1" y="1969"/>
                    </a:lnTo>
                    <a:cubicBezTo>
                      <a:pt x="1" y="2102"/>
                      <a:pt x="1" y="2202"/>
                      <a:pt x="68" y="2336"/>
                    </a:cubicBezTo>
                    <a:cubicBezTo>
                      <a:pt x="168" y="2469"/>
                      <a:pt x="268" y="2536"/>
                      <a:pt x="401" y="2536"/>
                    </a:cubicBezTo>
                    <a:cubicBezTo>
                      <a:pt x="440" y="2555"/>
                      <a:pt x="482" y="2563"/>
                      <a:pt x="524" y="2563"/>
                    </a:cubicBezTo>
                    <a:cubicBezTo>
                      <a:pt x="624" y="2563"/>
                      <a:pt x="721" y="2516"/>
                      <a:pt x="768" y="2469"/>
                    </a:cubicBezTo>
                    <a:cubicBezTo>
                      <a:pt x="902" y="2369"/>
                      <a:pt x="1002" y="2269"/>
                      <a:pt x="1002" y="2135"/>
                    </a:cubicBezTo>
                    <a:cubicBezTo>
                      <a:pt x="1035" y="1602"/>
                      <a:pt x="1035" y="1035"/>
                      <a:pt x="1035" y="468"/>
                    </a:cubicBezTo>
                    <a:cubicBezTo>
                      <a:pt x="1035" y="201"/>
                      <a:pt x="768" y="1"/>
                      <a:pt x="501" y="1"/>
                    </a:cubicBezTo>
                    <a:close/>
                  </a:path>
                </a:pathLst>
              </a:custGeom>
              <a:solidFill>
                <a:schemeClr val="lt1"/>
              </a:solid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endParaRPr sz="3734"/>
              </a:p>
            </p:txBody>
          </p:sp>
          <p:sp>
            <p:nvSpPr>
              <p:cNvPr id="20" name="Google Shape;405;p36">
                <a:extLst>
                  <a:ext uri="{FF2B5EF4-FFF2-40B4-BE49-F238E27FC236}">
                    <a16:creationId xmlns:a16="http://schemas.microsoft.com/office/drawing/2014/main" id="{EAB2B9F2-A702-448B-81D4-E49AEC4A6DAA}"/>
                  </a:ext>
                </a:extLst>
              </p:cNvPr>
              <p:cNvSpPr/>
              <p:nvPr/>
            </p:nvSpPr>
            <p:spPr>
              <a:xfrm>
                <a:off x="3540925" y="1510688"/>
                <a:ext cx="36725" cy="73725"/>
              </a:xfrm>
              <a:custGeom>
                <a:avLst/>
                <a:gdLst/>
                <a:ahLst/>
                <a:cxnLst/>
                <a:rect l="l" t="t" r="r" b="b"/>
                <a:pathLst>
                  <a:path w="1469" h="2949" extrusionOk="0">
                    <a:moveTo>
                      <a:pt x="935" y="0"/>
                    </a:moveTo>
                    <a:cubicBezTo>
                      <a:pt x="668" y="34"/>
                      <a:pt x="468" y="201"/>
                      <a:pt x="434" y="467"/>
                    </a:cubicBezTo>
                    <a:cubicBezTo>
                      <a:pt x="301" y="1101"/>
                      <a:pt x="234" y="1702"/>
                      <a:pt x="68" y="2335"/>
                    </a:cubicBezTo>
                    <a:cubicBezTo>
                      <a:pt x="1" y="2469"/>
                      <a:pt x="68" y="2636"/>
                      <a:pt x="134" y="2702"/>
                    </a:cubicBezTo>
                    <a:cubicBezTo>
                      <a:pt x="201" y="2836"/>
                      <a:pt x="334" y="2936"/>
                      <a:pt x="468" y="2936"/>
                    </a:cubicBezTo>
                    <a:cubicBezTo>
                      <a:pt x="501" y="2944"/>
                      <a:pt x="537" y="2948"/>
                      <a:pt x="572" y="2948"/>
                    </a:cubicBezTo>
                    <a:cubicBezTo>
                      <a:pt x="678" y="2948"/>
                      <a:pt x="785" y="2911"/>
                      <a:pt x="835" y="2836"/>
                    </a:cubicBezTo>
                    <a:cubicBezTo>
                      <a:pt x="968" y="2769"/>
                      <a:pt x="1002" y="2636"/>
                      <a:pt x="1068" y="2502"/>
                    </a:cubicBezTo>
                    <a:cubicBezTo>
                      <a:pt x="1268" y="1868"/>
                      <a:pt x="1335" y="1268"/>
                      <a:pt x="1435" y="634"/>
                    </a:cubicBezTo>
                    <a:cubicBezTo>
                      <a:pt x="1469" y="334"/>
                      <a:pt x="1302" y="100"/>
                      <a:pt x="1002" y="0"/>
                    </a:cubicBezTo>
                    <a:close/>
                  </a:path>
                </a:pathLst>
              </a:custGeom>
              <a:solidFill>
                <a:schemeClr val="lt1"/>
              </a:solid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endParaRPr sz="3734"/>
              </a:p>
            </p:txBody>
          </p:sp>
          <p:sp>
            <p:nvSpPr>
              <p:cNvPr id="21" name="Google Shape;406;p36">
                <a:extLst>
                  <a:ext uri="{FF2B5EF4-FFF2-40B4-BE49-F238E27FC236}">
                    <a16:creationId xmlns:a16="http://schemas.microsoft.com/office/drawing/2014/main" id="{E6DEE67F-9D98-459F-AFD9-DE87B6897812}"/>
                  </a:ext>
                </a:extLst>
              </p:cNvPr>
              <p:cNvSpPr/>
              <p:nvPr/>
            </p:nvSpPr>
            <p:spPr>
              <a:xfrm>
                <a:off x="3498400" y="1623063"/>
                <a:ext cx="47550" cy="66425"/>
              </a:xfrm>
              <a:custGeom>
                <a:avLst/>
                <a:gdLst/>
                <a:ahLst/>
                <a:cxnLst/>
                <a:rect l="l" t="t" r="r" b="b"/>
                <a:pathLst>
                  <a:path w="1902" h="2657" extrusionOk="0">
                    <a:moveTo>
                      <a:pt x="1299" y="0"/>
                    </a:moveTo>
                    <a:cubicBezTo>
                      <a:pt x="1082" y="0"/>
                      <a:pt x="952" y="74"/>
                      <a:pt x="868" y="242"/>
                    </a:cubicBezTo>
                    <a:cubicBezTo>
                      <a:pt x="668" y="809"/>
                      <a:pt x="434" y="1376"/>
                      <a:pt x="134" y="1877"/>
                    </a:cubicBezTo>
                    <a:cubicBezTo>
                      <a:pt x="1" y="2143"/>
                      <a:pt x="134" y="2477"/>
                      <a:pt x="368" y="2577"/>
                    </a:cubicBezTo>
                    <a:cubicBezTo>
                      <a:pt x="465" y="2626"/>
                      <a:pt x="563" y="2657"/>
                      <a:pt x="674" y="2657"/>
                    </a:cubicBezTo>
                    <a:cubicBezTo>
                      <a:pt x="714" y="2657"/>
                      <a:pt x="756" y="2653"/>
                      <a:pt x="801" y="2644"/>
                    </a:cubicBezTo>
                    <a:cubicBezTo>
                      <a:pt x="935" y="2577"/>
                      <a:pt x="1001" y="2510"/>
                      <a:pt x="1068" y="2377"/>
                    </a:cubicBezTo>
                    <a:cubicBezTo>
                      <a:pt x="1368" y="1877"/>
                      <a:pt x="1568" y="1310"/>
                      <a:pt x="1835" y="742"/>
                    </a:cubicBezTo>
                    <a:cubicBezTo>
                      <a:pt x="1869" y="642"/>
                      <a:pt x="1902" y="509"/>
                      <a:pt x="1869" y="342"/>
                    </a:cubicBezTo>
                    <a:cubicBezTo>
                      <a:pt x="1835" y="209"/>
                      <a:pt x="1735" y="75"/>
                      <a:pt x="1635" y="42"/>
                    </a:cubicBezTo>
                    <a:cubicBezTo>
                      <a:pt x="1535" y="9"/>
                      <a:pt x="1468" y="9"/>
                      <a:pt x="1435" y="9"/>
                    </a:cubicBezTo>
                    <a:cubicBezTo>
                      <a:pt x="1386" y="3"/>
                      <a:pt x="1341" y="0"/>
                      <a:pt x="1299" y="0"/>
                    </a:cubicBezTo>
                    <a:close/>
                  </a:path>
                </a:pathLst>
              </a:custGeom>
              <a:solidFill>
                <a:schemeClr val="lt1"/>
              </a:solid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endParaRPr sz="3734"/>
              </a:p>
            </p:txBody>
          </p:sp>
          <p:sp>
            <p:nvSpPr>
              <p:cNvPr id="22" name="Google Shape;407;p36">
                <a:extLst>
                  <a:ext uri="{FF2B5EF4-FFF2-40B4-BE49-F238E27FC236}">
                    <a16:creationId xmlns:a16="http://schemas.microsoft.com/office/drawing/2014/main" id="{03FD6D46-8FFE-4EF4-B0AF-AC11F2FE1EEE}"/>
                  </a:ext>
                </a:extLst>
              </p:cNvPr>
              <p:cNvSpPr/>
              <p:nvPr/>
            </p:nvSpPr>
            <p:spPr>
              <a:xfrm>
                <a:off x="3444200" y="1725838"/>
                <a:ext cx="53400" cy="59775"/>
              </a:xfrm>
              <a:custGeom>
                <a:avLst/>
                <a:gdLst/>
                <a:ahLst/>
                <a:cxnLst/>
                <a:rect l="l" t="t" r="r" b="b"/>
                <a:pathLst>
                  <a:path w="2136" h="2391" extrusionOk="0">
                    <a:moveTo>
                      <a:pt x="1535" y="1"/>
                    </a:moveTo>
                    <a:cubicBezTo>
                      <a:pt x="1335" y="1"/>
                      <a:pt x="1135" y="101"/>
                      <a:pt x="1034" y="267"/>
                    </a:cubicBezTo>
                    <a:cubicBezTo>
                      <a:pt x="968" y="401"/>
                      <a:pt x="868" y="568"/>
                      <a:pt x="801" y="701"/>
                    </a:cubicBezTo>
                    <a:cubicBezTo>
                      <a:pt x="601" y="968"/>
                      <a:pt x="367" y="1268"/>
                      <a:pt x="167" y="1535"/>
                    </a:cubicBezTo>
                    <a:cubicBezTo>
                      <a:pt x="0" y="1735"/>
                      <a:pt x="0" y="2069"/>
                      <a:pt x="201" y="2269"/>
                    </a:cubicBezTo>
                    <a:cubicBezTo>
                      <a:pt x="312" y="2348"/>
                      <a:pt x="454" y="2390"/>
                      <a:pt x="590" y="2390"/>
                    </a:cubicBezTo>
                    <a:cubicBezTo>
                      <a:pt x="739" y="2390"/>
                      <a:pt x="881" y="2340"/>
                      <a:pt x="968" y="2235"/>
                    </a:cubicBezTo>
                    <a:cubicBezTo>
                      <a:pt x="1335" y="1735"/>
                      <a:pt x="1702" y="1268"/>
                      <a:pt x="2002" y="734"/>
                    </a:cubicBezTo>
                    <a:cubicBezTo>
                      <a:pt x="2135" y="501"/>
                      <a:pt x="2002" y="167"/>
                      <a:pt x="1768" y="34"/>
                    </a:cubicBezTo>
                    <a:cubicBezTo>
                      <a:pt x="1668" y="1"/>
                      <a:pt x="1602" y="1"/>
                      <a:pt x="1535" y="1"/>
                    </a:cubicBezTo>
                    <a:close/>
                  </a:path>
                </a:pathLst>
              </a:custGeom>
              <a:solidFill>
                <a:schemeClr val="lt1"/>
              </a:solid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endParaRPr sz="3734"/>
              </a:p>
            </p:txBody>
          </p:sp>
          <p:sp>
            <p:nvSpPr>
              <p:cNvPr id="23" name="Google Shape;408;p36">
                <a:extLst>
                  <a:ext uri="{FF2B5EF4-FFF2-40B4-BE49-F238E27FC236}">
                    <a16:creationId xmlns:a16="http://schemas.microsoft.com/office/drawing/2014/main" id="{90C027E7-7444-4D81-BF85-DD81DF16114C}"/>
                  </a:ext>
                </a:extLst>
              </p:cNvPr>
              <p:cNvSpPr/>
              <p:nvPr/>
            </p:nvSpPr>
            <p:spPr>
              <a:xfrm>
                <a:off x="3369975" y="1814238"/>
                <a:ext cx="60900" cy="65900"/>
              </a:xfrm>
              <a:custGeom>
                <a:avLst/>
                <a:gdLst/>
                <a:ahLst/>
                <a:cxnLst/>
                <a:rect l="l" t="t" r="r" b="b"/>
                <a:pathLst>
                  <a:path w="2436" h="2636" extrusionOk="0">
                    <a:moveTo>
                      <a:pt x="1902" y="0"/>
                    </a:moveTo>
                    <a:cubicBezTo>
                      <a:pt x="1769" y="0"/>
                      <a:pt x="1602" y="67"/>
                      <a:pt x="1568" y="167"/>
                    </a:cubicBezTo>
                    <a:cubicBezTo>
                      <a:pt x="1135" y="734"/>
                      <a:pt x="634" y="1235"/>
                      <a:pt x="134" y="1735"/>
                    </a:cubicBezTo>
                    <a:cubicBezTo>
                      <a:pt x="67" y="1835"/>
                      <a:pt x="1" y="2002"/>
                      <a:pt x="1" y="2135"/>
                    </a:cubicBezTo>
                    <a:cubicBezTo>
                      <a:pt x="1" y="2235"/>
                      <a:pt x="101" y="2369"/>
                      <a:pt x="167" y="2502"/>
                    </a:cubicBezTo>
                    <a:cubicBezTo>
                      <a:pt x="301" y="2569"/>
                      <a:pt x="434" y="2636"/>
                      <a:pt x="568" y="2636"/>
                    </a:cubicBezTo>
                    <a:cubicBezTo>
                      <a:pt x="668" y="2636"/>
                      <a:pt x="801" y="2536"/>
                      <a:pt x="901" y="2469"/>
                    </a:cubicBezTo>
                    <a:cubicBezTo>
                      <a:pt x="1402" y="1968"/>
                      <a:pt x="1902" y="1468"/>
                      <a:pt x="2302" y="868"/>
                    </a:cubicBezTo>
                    <a:cubicBezTo>
                      <a:pt x="2402" y="734"/>
                      <a:pt x="2436" y="634"/>
                      <a:pt x="2436" y="501"/>
                    </a:cubicBezTo>
                    <a:cubicBezTo>
                      <a:pt x="2436" y="367"/>
                      <a:pt x="2336" y="234"/>
                      <a:pt x="2269" y="134"/>
                    </a:cubicBezTo>
                    <a:cubicBezTo>
                      <a:pt x="2169" y="34"/>
                      <a:pt x="2069" y="0"/>
                      <a:pt x="1902" y="0"/>
                    </a:cubicBezTo>
                    <a:close/>
                  </a:path>
                </a:pathLst>
              </a:custGeom>
              <a:solidFill>
                <a:schemeClr val="lt1"/>
              </a:solid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endParaRPr sz="3734"/>
              </a:p>
            </p:txBody>
          </p:sp>
        </p:grpSp>
      </p:grpSp>
      <p:sp>
        <p:nvSpPr>
          <p:cNvPr id="26" name="TextBox 25">
            <a:extLst>
              <a:ext uri="{FF2B5EF4-FFF2-40B4-BE49-F238E27FC236}">
                <a16:creationId xmlns:a16="http://schemas.microsoft.com/office/drawing/2014/main" id="{BA7D8312-3BE9-4F47-9EC6-A6C1903F9996}"/>
              </a:ext>
            </a:extLst>
          </p:cNvPr>
          <p:cNvSpPr txBox="1"/>
          <p:nvPr/>
        </p:nvSpPr>
        <p:spPr>
          <a:xfrm>
            <a:off x="1187217" y="2375954"/>
            <a:ext cx="15722364" cy="3831818"/>
          </a:xfrm>
          <a:prstGeom prst="rect">
            <a:avLst/>
          </a:prstGeom>
          <a:noFill/>
        </p:spPr>
        <p:txBody>
          <a:bodyPr wrap="square" rtlCol="0">
            <a:spAutoFit/>
          </a:bodyPr>
          <a:lstStyle/>
          <a:p>
            <a:pPr algn="ctr"/>
            <a:r>
              <a:rPr lang="en-US" sz="8100" dirty="0" err="1">
                <a:latin typeface="#9Slide03 SFU Grenoble" panose="00000500000000000000" pitchFamily="2" charset="0"/>
                <a:ea typeface="Cambria" panose="02040503050406030204" pitchFamily="18" charset="0"/>
                <a:cs typeface="Cambria" panose="02040503050406030204" pitchFamily="18" charset="0"/>
              </a:rPr>
              <a:t>Nếu</a:t>
            </a:r>
            <a:r>
              <a:rPr lang="en-US" sz="8100" dirty="0">
                <a:latin typeface="#9Slide03 SFU Grenoble" panose="00000500000000000000" pitchFamily="2" charset="0"/>
                <a:ea typeface="Cambria" panose="02040503050406030204" pitchFamily="18" charset="0"/>
                <a:cs typeface="Cambria" panose="02040503050406030204" pitchFamily="18" charset="0"/>
              </a:rPr>
              <a:t> con </a:t>
            </a:r>
            <a:r>
              <a:rPr lang="en-US" sz="8100" dirty="0" err="1">
                <a:latin typeface="#9Slide03 SFU Grenoble" panose="00000500000000000000" pitchFamily="2" charset="0"/>
                <a:ea typeface="Cambria" panose="02040503050406030204" pitchFamily="18" charset="0"/>
                <a:cs typeface="Cambria" panose="02040503050406030204" pitchFamily="18" charset="0"/>
              </a:rPr>
              <a:t>là</a:t>
            </a:r>
            <a:r>
              <a:rPr lang="en-US" sz="8100" dirty="0">
                <a:latin typeface="#9Slide03 SFU Grenoble" panose="00000500000000000000" pitchFamily="2" charset="0"/>
                <a:ea typeface="Cambria" panose="02040503050406030204" pitchFamily="18" charset="0"/>
                <a:cs typeface="Cambria" panose="02040503050406030204" pitchFamily="18" charset="0"/>
              </a:rPr>
              <a:t> </a:t>
            </a:r>
            <a:r>
              <a:rPr lang="en-US" sz="8100" dirty="0" err="1">
                <a:latin typeface="#9Slide03 SFU Grenoble" panose="00000500000000000000" pitchFamily="2" charset="0"/>
                <a:ea typeface="Cambria" panose="02040503050406030204" pitchFamily="18" charset="0"/>
                <a:cs typeface="Cambria" panose="02040503050406030204" pitchFamily="18" charset="0"/>
              </a:rPr>
              <a:t>bạn</a:t>
            </a:r>
            <a:r>
              <a:rPr lang="en-US" sz="8100" dirty="0">
                <a:latin typeface="#9Slide03 SFU Grenoble" panose="00000500000000000000" pitchFamily="2" charset="0"/>
                <a:ea typeface="Cambria" panose="02040503050406030204" pitchFamily="18" charset="0"/>
                <a:cs typeface="Cambria" panose="02040503050406030204" pitchFamily="18" charset="0"/>
              </a:rPr>
              <a:t> </a:t>
            </a:r>
            <a:r>
              <a:rPr lang="en-US" sz="8100" dirty="0" err="1">
                <a:latin typeface="#9Slide03 SFU Grenoble" panose="00000500000000000000" pitchFamily="2" charset="0"/>
                <a:ea typeface="Cambria" panose="02040503050406030204" pitchFamily="18" charset="0"/>
                <a:cs typeface="Cambria" panose="02040503050406030204" pitchFamily="18" charset="0"/>
              </a:rPr>
              <a:t>của</a:t>
            </a:r>
            <a:r>
              <a:rPr lang="en-US" sz="8100" dirty="0">
                <a:latin typeface="#9Slide03 SFU Grenoble" panose="00000500000000000000" pitchFamily="2" charset="0"/>
                <a:ea typeface="Cambria" panose="02040503050406030204" pitchFamily="18" charset="0"/>
                <a:cs typeface="Cambria" panose="02040503050406030204" pitchFamily="18" charset="0"/>
              </a:rPr>
              <a:t> </a:t>
            </a:r>
            <a:r>
              <a:rPr lang="en-US" sz="8100" dirty="0" err="1">
                <a:latin typeface="#9Slide03 SFU Grenoble" panose="00000500000000000000" pitchFamily="2" charset="0"/>
                <a:ea typeface="Cambria" panose="02040503050406030204" pitchFamily="18" charset="0"/>
                <a:cs typeface="Cambria" panose="02040503050406030204" pitchFamily="18" charset="0"/>
              </a:rPr>
              <a:t>Xa</a:t>
            </a:r>
            <a:r>
              <a:rPr lang="en-US" sz="8100" dirty="0">
                <a:latin typeface="#9Slide03 SFU Grenoble" panose="00000500000000000000" pitchFamily="2" charset="0"/>
                <a:ea typeface="Cambria" panose="02040503050406030204" pitchFamily="18" charset="0"/>
                <a:cs typeface="Cambria" panose="02040503050406030204" pitchFamily="18" charset="0"/>
              </a:rPr>
              <a:t> – </a:t>
            </a:r>
            <a:r>
              <a:rPr lang="en-US" sz="8100" dirty="0" err="1">
                <a:latin typeface="#9Slide03 SFU Grenoble" panose="00000500000000000000" pitchFamily="2" charset="0"/>
                <a:ea typeface="Cambria" panose="02040503050406030204" pitchFamily="18" charset="0"/>
                <a:cs typeface="Cambria" panose="02040503050406030204" pitchFamily="18" charset="0"/>
              </a:rPr>
              <a:t>xa</a:t>
            </a:r>
            <a:r>
              <a:rPr lang="en-US" sz="8100" dirty="0">
                <a:latin typeface="#9Slide03 SFU Grenoble" panose="00000500000000000000" pitchFamily="2" charset="0"/>
                <a:ea typeface="Cambria" panose="02040503050406030204" pitchFamily="18" charset="0"/>
                <a:cs typeface="Cambria" panose="02040503050406030204" pitchFamily="18" charset="0"/>
              </a:rPr>
              <a:t> - </a:t>
            </a:r>
            <a:r>
              <a:rPr lang="en-US" sz="8100" dirty="0" err="1">
                <a:latin typeface="#9Slide03 SFU Grenoble" panose="00000500000000000000" pitchFamily="2" charset="0"/>
                <a:ea typeface="Cambria" panose="02040503050406030204" pitchFamily="18" charset="0"/>
                <a:cs typeface="Cambria" panose="02040503050406030204" pitchFamily="18" charset="0"/>
              </a:rPr>
              <a:t>cô</a:t>
            </a:r>
            <a:r>
              <a:rPr lang="en-US" sz="8100" dirty="0">
                <a:latin typeface="#9Slide03 SFU Grenoble" panose="00000500000000000000" pitchFamily="2" charset="0"/>
                <a:ea typeface="Cambria" panose="02040503050406030204" pitchFamily="18" charset="0"/>
                <a:cs typeface="Cambria" panose="02040503050406030204" pitchFamily="18" charset="0"/>
              </a:rPr>
              <a:t>, </a:t>
            </a:r>
            <a:r>
              <a:rPr lang="en-US" sz="8100" dirty="0" err="1">
                <a:latin typeface="#9Slide03 SFU Grenoble" panose="00000500000000000000" pitchFamily="2" charset="0"/>
                <a:ea typeface="Cambria" panose="02040503050406030204" pitchFamily="18" charset="0"/>
                <a:cs typeface="Cambria" panose="02040503050406030204" pitchFamily="18" charset="0"/>
              </a:rPr>
              <a:t>khi</a:t>
            </a:r>
            <a:r>
              <a:rPr lang="en-US" sz="8100" dirty="0">
                <a:latin typeface="#9Slide03 SFU Grenoble" panose="00000500000000000000" pitchFamily="2" charset="0"/>
                <a:ea typeface="Cambria" panose="02040503050406030204" pitchFamily="18" charset="0"/>
                <a:cs typeface="Cambria" panose="02040503050406030204" pitchFamily="18" charset="0"/>
              </a:rPr>
              <a:t> </a:t>
            </a:r>
            <a:r>
              <a:rPr lang="en-US" sz="8100" dirty="0" err="1">
                <a:latin typeface="#9Slide03 SFU Grenoble" panose="00000500000000000000" pitchFamily="2" charset="0"/>
                <a:ea typeface="Cambria" panose="02040503050406030204" pitchFamily="18" charset="0"/>
                <a:cs typeface="Cambria" panose="02040503050406030204" pitchFamily="18" charset="0"/>
              </a:rPr>
              <a:t>gặp</a:t>
            </a:r>
            <a:r>
              <a:rPr lang="en-US" sz="8100" dirty="0">
                <a:latin typeface="#9Slide03 SFU Grenoble" panose="00000500000000000000" pitchFamily="2" charset="0"/>
                <a:ea typeface="Cambria" panose="02040503050406030204" pitchFamily="18" charset="0"/>
                <a:cs typeface="Cambria" panose="02040503050406030204" pitchFamily="18" charset="0"/>
              </a:rPr>
              <a:t> </a:t>
            </a:r>
            <a:r>
              <a:rPr lang="en-US" sz="8100" dirty="0" err="1">
                <a:latin typeface="#9Slide03 SFU Grenoble" panose="00000500000000000000" pitchFamily="2" charset="0"/>
                <a:ea typeface="Cambria" panose="02040503050406030204" pitchFamily="18" charset="0"/>
                <a:cs typeface="Cambria" panose="02040503050406030204" pitchFamily="18" charset="0"/>
              </a:rPr>
              <a:t>cô</a:t>
            </a:r>
            <a:r>
              <a:rPr lang="en-US" sz="8100" dirty="0">
                <a:latin typeface="#9Slide03 SFU Grenoble" panose="00000500000000000000" pitchFamily="2" charset="0"/>
                <a:ea typeface="Cambria" panose="02040503050406030204" pitchFamily="18" charset="0"/>
                <a:cs typeface="Cambria" panose="02040503050406030204" pitchFamily="18" charset="0"/>
              </a:rPr>
              <a:t> </a:t>
            </a:r>
            <a:r>
              <a:rPr lang="en-US" sz="8100" dirty="0" err="1">
                <a:latin typeface="#9Slide03 SFU Grenoble" panose="00000500000000000000" pitchFamily="2" charset="0"/>
                <a:ea typeface="Cambria" panose="02040503050406030204" pitchFamily="18" charset="0"/>
                <a:cs typeface="Cambria" panose="02040503050406030204" pitchFamily="18" charset="0"/>
              </a:rPr>
              <a:t>bạn</a:t>
            </a:r>
            <a:r>
              <a:rPr lang="en-US" sz="8100" dirty="0">
                <a:latin typeface="#9Slide03 SFU Grenoble" panose="00000500000000000000" pitchFamily="2" charset="0"/>
                <a:ea typeface="Cambria" panose="02040503050406030204" pitchFamily="18" charset="0"/>
                <a:cs typeface="Cambria" panose="02040503050406030204" pitchFamily="18" charset="0"/>
              </a:rPr>
              <a:t> </a:t>
            </a:r>
            <a:r>
              <a:rPr lang="en-US" sz="8100" dirty="0" err="1">
                <a:latin typeface="#9Slide03 SFU Grenoble" panose="00000500000000000000" pitchFamily="2" charset="0"/>
                <a:ea typeface="Cambria" panose="02040503050406030204" pitchFamily="18" charset="0"/>
                <a:cs typeface="Cambria" panose="02040503050406030204" pitchFamily="18" charset="0"/>
              </a:rPr>
              <a:t>ấy</a:t>
            </a:r>
            <a:r>
              <a:rPr lang="en-US" sz="8100" dirty="0">
                <a:latin typeface="#9Slide03 SFU Grenoble" panose="00000500000000000000" pitchFamily="2" charset="0"/>
                <a:ea typeface="Cambria" panose="02040503050406030204" pitchFamily="18" charset="0"/>
                <a:cs typeface="Cambria" panose="02040503050406030204" pitchFamily="18" charset="0"/>
              </a:rPr>
              <a:t> </a:t>
            </a:r>
            <a:r>
              <a:rPr lang="en-US" sz="8100" dirty="0" err="1">
                <a:latin typeface="#9Slide03 SFU Grenoble" panose="00000500000000000000" pitchFamily="2" charset="0"/>
                <a:ea typeface="Cambria" panose="02040503050406030204" pitchFamily="18" charset="0"/>
                <a:cs typeface="Cambria" panose="02040503050406030204" pitchFamily="18" charset="0"/>
              </a:rPr>
              <a:t>trong</a:t>
            </a:r>
            <a:r>
              <a:rPr lang="en-US" sz="8100" dirty="0">
                <a:latin typeface="#9Slide03 SFU Grenoble" panose="00000500000000000000" pitchFamily="2" charset="0"/>
                <a:ea typeface="Cambria" panose="02040503050406030204" pitchFamily="18" charset="0"/>
                <a:cs typeface="Cambria" panose="02040503050406030204" pitchFamily="18" charset="0"/>
              </a:rPr>
              <a:t> </a:t>
            </a:r>
            <a:r>
              <a:rPr lang="en-US" sz="8100" dirty="0" err="1">
                <a:latin typeface="#9Slide03 SFU Grenoble" panose="00000500000000000000" pitchFamily="2" charset="0"/>
                <a:ea typeface="Cambria" panose="02040503050406030204" pitchFamily="18" charset="0"/>
                <a:cs typeface="Cambria" panose="02040503050406030204" pitchFamily="18" charset="0"/>
              </a:rPr>
              <a:t>bệnh</a:t>
            </a:r>
            <a:r>
              <a:rPr lang="en-US" sz="8100" dirty="0">
                <a:latin typeface="#9Slide03 SFU Grenoble" panose="00000500000000000000" pitchFamily="2" charset="0"/>
                <a:ea typeface="Cambria" panose="02040503050406030204" pitchFamily="18" charset="0"/>
                <a:cs typeface="Cambria" panose="02040503050406030204" pitchFamily="18" charset="0"/>
              </a:rPr>
              <a:t> </a:t>
            </a:r>
            <a:r>
              <a:rPr lang="en-US" sz="8100" dirty="0" err="1">
                <a:latin typeface="#9Slide03 SFU Grenoble" panose="00000500000000000000" pitchFamily="2" charset="0"/>
                <a:ea typeface="Cambria" panose="02040503050406030204" pitchFamily="18" charset="0"/>
                <a:cs typeface="Cambria" panose="02040503050406030204" pitchFamily="18" charset="0"/>
              </a:rPr>
              <a:t>viện</a:t>
            </a:r>
            <a:r>
              <a:rPr lang="en-US" sz="8100" dirty="0">
                <a:latin typeface="#9Slide03 SFU Grenoble" panose="00000500000000000000" pitchFamily="2" charset="0"/>
                <a:ea typeface="Cambria" panose="02040503050406030204" pitchFamily="18" charset="0"/>
                <a:cs typeface="Cambria" panose="02040503050406030204" pitchFamily="18" charset="0"/>
              </a:rPr>
              <a:t>, con </a:t>
            </a:r>
            <a:r>
              <a:rPr lang="en-US" sz="8100" dirty="0" err="1">
                <a:latin typeface="#9Slide03 SFU Grenoble" panose="00000500000000000000" pitchFamily="2" charset="0"/>
                <a:ea typeface="Cambria" panose="02040503050406030204" pitchFamily="18" charset="0"/>
                <a:cs typeface="Cambria" panose="02040503050406030204" pitchFamily="18" charset="0"/>
              </a:rPr>
              <a:t>sẽ</a:t>
            </a:r>
            <a:r>
              <a:rPr lang="en-US" sz="8100" dirty="0">
                <a:latin typeface="#9Slide03 SFU Grenoble" panose="00000500000000000000" pitchFamily="2" charset="0"/>
                <a:ea typeface="Cambria" panose="02040503050406030204" pitchFamily="18" charset="0"/>
                <a:cs typeface="Cambria" panose="02040503050406030204" pitchFamily="18" charset="0"/>
              </a:rPr>
              <a:t> </a:t>
            </a:r>
            <a:r>
              <a:rPr lang="en-US" sz="8100" dirty="0" err="1">
                <a:latin typeface="#9Slide03 SFU Grenoble" panose="00000500000000000000" pitchFamily="2" charset="0"/>
                <a:ea typeface="Cambria" panose="02040503050406030204" pitchFamily="18" charset="0"/>
                <a:cs typeface="Cambria" panose="02040503050406030204" pitchFamily="18" charset="0"/>
              </a:rPr>
              <a:t>nói</a:t>
            </a:r>
            <a:r>
              <a:rPr lang="en-US" sz="8100" dirty="0">
                <a:latin typeface="#9Slide03 SFU Grenoble" panose="00000500000000000000" pitchFamily="2" charset="0"/>
                <a:ea typeface="Cambria" panose="02040503050406030204" pitchFamily="18" charset="0"/>
                <a:cs typeface="Cambria" panose="02040503050406030204" pitchFamily="18" charset="0"/>
              </a:rPr>
              <a:t> </a:t>
            </a:r>
            <a:r>
              <a:rPr lang="en-US" sz="8100" dirty="0" err="1">
                <a:latin typeface="#9Slide03 SFU Grenoble" panose="00000500000000000000" pitchFamily="2" charset="0"/>
                <a:ea typeface="Cambria" panose="02040503050406030204" pitchFamily="18" charset="0"/>
                <a:cs typeface="Cambria" panose="02040503050406030204" pitchFamily="18" charset="0"/>
              </a:rPr>
              <a:t>gì</a:t>
            </a:r>
            <a:r>
              <a:rPr lang="en-US" sz="8100" dirty="0">
                <a:latin typeface="#9Slide03 SFU Grenoble" panose="00000500000000000000" pitchFamily="2" charset="0"/>
                <a:ea typeface="Cambria" panose="02040503050406030204" pitchFamily="18" charset="0"/>
                <a:cs typeface="Cambria" panose="02040503050406030204" pitchFamily="18" charset="0"/>
              </a:rPr>
              <a:t>?</a:t>
            </a:r>
            <a:endParaRPr lang="en-US" sz="8100" dirty="0">
              <a:latin typeface="#9Slide03 SFU Grenoble" panose="00000500000000000000" pitchFamily="2" charset="0"/>
            </a:endParaRPr>
          </a:p>
        </p:txBody>
      </p:sp>
    </p:spTree>
    <p:extLst>
      <p:ext uri="{BB962C8B-B14F-4D97-AF65-F5344CB8AC3E}">
        <p14:creationId xmlns:p14="http://schemas.microsoft.com/office/powerpoint/2010/main" val="35832532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100">
            <a:extLst>
              <a:ext uri="{FF2B5EF4-FFF2-40B4-BE49-F238E27FC236}">
                <a16:creationId xmlns:a16="http://schemas.microsoft.com/office/drawing/2014/main" id="{D20DA1F8-A285-4071-A834-9169BE128B57}"/>
              </a:ext>
            </a:extLst>
          </p:cNvPr>
          <p:cNvSpPr/>
          <p:nvPr/>
        </p:nvSpPr>
        <p:spPr>
          <a:xfrm>
            <a:off x="874659" y="2663936"/>
            <a:ext cx="16297731" cy="3611718"/>
          </a:xfrm>
          <a:prstGeom prst="roundRect">
            <a:avLst>
              <a:gd name="adj" fmla="val 16667"/>
            </a:avLst>
          </a:prstGeom>
          <a:solidFill>
            <a:srgbClr val="FFFFFF">
              <a:alpha val="82000"/>
            </a:srgbClr>
          </a:solidFill>
          <a:ln w="38100" cap="flat" cmpd="sng">
            <a:solidFill>
              <a:srgbClr val="B8F2FF"/>
            </a:solidFill>
            <a:prstDash val="solid"/>
            <a:round/>
            <a:headEnd type="none" w="med" len="med"/>
            <a:tailEnd type="none" w="med" len="med"/>
          </a:ln>
        </p:spPr>
        <p:txBody>
          <a:bodyPr lIns="137138" tIns="68550" rIns="137138" bIns="68550" anchor="t" anchorCtr="0">
            <a:noAutofit/>
          </a:bodyPr>
          <a:lstStyle/>
          <a:p>
            <a:pPr>
              <a:spcBef>
                <a:spcPct val="0"/>
              </a:spcBef>
            </a:pPr>
            <a:r>
              <a:rPr lang="en-US" altLang="en-US" sz="2700" dirty="0">
                <a:latin typeface="Times New Roman" panose="02020603050405020304" pitchFamily="18" charset="0"/>
                <a:cs typeface="Times New Roman" panose="02020603050405020304" pitchFamily="18" charset="0"/>
              </a:rPr>
              <a:t> </a:t>
            </a:r>
            <a:endParaRPr sz="2700" dirty="0">
              <a:solidFill>
                <a:schemeClr val="dk1"/>
              </a:solidFill>
              <a:latin typeface="Times New Roman"/>
              <a:ea typeface="Times New Roman"/>
              <a:cs typeface="Times New Roman"/>
              <a:sym typeface="Times New Roman"/>
            </a:endParaRPr>
          </a:p>
        </p:txBody>
      </p:sp>
      <p:grpSp>
        <p:nvGrpSpPr>
          <p:cNvPr id="5" name="Google Shape;492;p37">
            <a:extLst>
              <a:ext uri="{FF2B5EF4-FFF2-40B4-BE49-F238E27FC236}">
                <a16:creationId xmlns:a16="http://schemas.microsoft.com/office/drawing/2014/main" id="{5D04DC5D-DCA3-4508-B013-A7A9404A1919}"/>
              </a:ext>
            </a:extLst>
          </p:cNvPr>
          <p:cNvGrpSpPr/>
          <p:nvPr/>
        </p:nvGrpSpPr>
        <p:grpSpPr>
          <a:xfrm rot="10651189" flipH="1">
            <a:off x="16143272" y="1112870"/>
            <a:ext cx="1165460" cy="1174296"/>
            <a:chOff x="2079900" y="3077638"/>
            <a:chExt cx="367775" cy="382800"/>
          </a:xfrm>
        </p:grpSpPr>
        <p:sp>
          <p:nvSpPr>
            <p:cNvPr id="6" name="Google Shape;493;p37">
              <a:extLst>
                <a:ext uri="{FF2B5EF4-FFF2-40B4-BE49-F238E27FC236}">
                  <a16:creationId xmlns:a16="http://schemas.microsoft.com/office/drawing/2014/main" id="{5BC0F81F-5F07-4AFA-8B75-F897B2FD6A8D}"/>
                </a:ext>
              </a:extLst>
            </p:cNvPr>
            <p:cNvSpPr/>
            <p:nvPr/>
          </p:nvSpPr>
          <p:spPr>
            <a:xfrm>
              <a:off x="2079900" y="3077638"/>
              <a:ext cx="367775" cy="382800"/>
            </a:xfrm>
            <a:custGeom>
              <a:avLst/>
              <a:gdLst/>
              <a:ahLst/>
              <a:cxnLst/>
              <a:rect l="l" t="t" r="r" b="b"/>
              <a:pathLst>
                <a:path w="14711" h="15312" extrusionOk="0">
                  <a:moveTo>
                    <a:pt x="7739" y="1"/>
                  </a:moveTo>
                  <a:cubicBezTo>
                    <a:pt x="7305" y="34"/>
                    <a:pt x="6838" y="267"/>
                    <a:pt x="6505" y="534"/>
                  </a:cubicBezTo>
                  <a:cubicBezTo>
                    <a:pt x="5704" y="1101"/>
                    <a:pt x="5137" y="2035"/>
                    <a:pt x="4670" y="2869"/>
                  </a:cubicBezTo>
                  <a:cubicBezTo>
                    <a:pt x="4537" y="3069"/>
                    <a:pt x="4403" y="3336"/>
                    <a:pt x="4270" y="3570"/>
                  </a:cubicBezTo>
                  <a:cubicBezTo>
                    <a:pt x="4003" y="3536"/>
                    <a:pt x="3669" y="3536"/>
                    <a:pt x="3369" y="3536"/>
                  </a:cubicBezTo>
                  <a:cubicBezTo>
                    <a:pt x="3036" y="3536"/>
                    <a:pt x="2702" y="3536"/>
                    <a:pt x="2402" y="3570"/>
                  </a:cubicBezTo>
                  <a:cubicBezTo>
                    <a:pt x="1901" y="3603"/>
                    <a:pt x="1501" y="3737"/>
                    <a:pt x="1168" y="3903"/>
                  </a:cubicBezTo>
                  <a:cubicBezTo>
                    <a:pt x="934" y="4003"/>
                    <a:pt x="767" y="4104"/>
                    <a:pt x="601" y="4270"/>
                  </a:cubicBezTo>
                  <a:cubicBezTo>
                    <a:pt x="434" y="4437"/>
                    <a:pt x="300" y="4671"/>
                    <a:pt x="167" y="4904"/>
                  </a:cubicBezTo>
                  <a:cubicBezTo>
                    <a:pt x="67" y="5071"/>
                    <a:pt x="0" y="5338"/>
                    <a:pt x="0" y="5571"/>
                  </a:cubicBezTo>
                  <a:cubicBezTo>
                    <a:pt x="0" y="5771"/>
                    <a:pt x="0" y="6038"/>
                    <a:pt x="33" y="6238"/>
                  </a:cubicBezTo>
                  <a:cubicBezTo>
                    <a:pt x="167" y="6705"/>
                    <a:pt x="367" y="7139"/>
                    <a:pt x="734" y="7573"/>
                  </a:cubicBezTo>
                  <a:cubicBezTo>
                    <a:pt x="1001" y="7906"/>
                    <a:pt x="1334" y="8240"/>
                    <a:pt x="1768" y="8607"/>
                  </a:cubicBezTo>
                  <a:cubicBezTo>
                    <a:pt x="1868" y="8673"/>
                    <a:pt x="1901" y="8707"/>
                    <a:pt x="2002" y="8774"/>
                  </a:cubicBezTo>
                  <a:lnTo>
                    <a:pt x="1735" y="9674"/>
                  </a:lnTo>
                  <a:cubicBezTo>
                    <a:pt x="1635" y="10175"/>
                    <a:pt x="1501" y="10675"/>
                    <a:pt x="1401" y="11175"/>
                  </a:cubicBezTo>
                  <a:cubicBezTo>
                    <a:pt x="1301" y="12143"/>
                    <a:pt x="1301" y="13243"/>
                    <a:pt x="2068" y="13911"/>
                  </a:cubicBezTo>
                  <a:cubicBezTo>
                    <a:pt x="2235" y="14044"/>
                    <a:pt x="2402" y="14177"/>
                    <a:pt x="2602" y="14211"/>
                  </a:cubicBezTo>
                  <a:cubicBezTo>
                    <a:pt x="2791" y="14258"/>
                    <a:pt x="2946" y="14305"/>
                    <a:pt x="3127" y="14305"/>
                  </a:cubicBezTo>
                  <a:cubicBezTo>
                    <a:pt x="3202" y="14305"/>
                    <a:pt x="3281" y="14297"/>
                    <a:pt x="3369" y="14277"/>
                  </a:cubicBezTo>
                  <a:cubicBezTo>
                    <a:pt x="3569" y="14277"/>
                    <a:pt x="3769" y="14244"/>
                    <a:pt x="4003" y="14177"/>
                  </a:cubicBezTo>
                  <a:cubicBezTo>
                    <a:pt x="4203" y="14111"/>
                    <a:pt x="4403" y="14011"/>
                    <a:pt x="4603" y="13911"/>
                  </a:cubicBezTo>
                  <a:cubicBezTo>
                    <a:pt x="5437" y="13510"/>
                    <a:pt x="6205" y="12843"/>
                    <a:pt x="6872" y="12176"/>
                  </a:cubicBezTo>
                  <a:cubicBezTo>
                    <a:pt x="6905" y="12243"/>
                    <a:pt x="6972" y="12276"/>
                    <a:pt x="6972" y="12376"/>
                  </a:cubicBezTo>
                  <a:cubicBezTo>
                    <a:pt x="7205" y="12843"/>
                    <a:pt x="7472" y="13277"/>
                    <a:pt x="7806" y="13710"/>
                  </a:cubicBezTo>
                  <a:cubicBezTo>
                    <a:pt x="8073" y="14111"/>
                    <a:pt x="8439" y="14511"/>
                    <a:pt x="8873" y="14778"/>
                  </a:cubicBezTo>
                  <a:cubicBezTo>
                    <a:pt x="9073" y="14911"/>
                    <a:pt x="9240" y="15045"/>
                    <a:pt x="9507" y="15111"/>
                  </a:cubicBezTo>
                  <a:lnTo>
                    <a:pt x="9874" y="15245"/>
                  </a:lnTo>
                  <a:cubicBezTo>
                    <a:pt x="10007" y="15312"/>
                    <a:pt x="10174" y="15312"/>
                    <a:pt x="10307" y="15312"/>
                  </a:cubicBezTo>
                  <a:cubicBezTo>
                    <a:pt x="10508" y="15312"/>
                    <a:pt x="10708" y="15245"/>
                    <a:pt x="10908" y="15178"/>
                  </a:cubicBezTo>
                  <a:cubicBezTo>
                    <a:pt x="11141" y="15078"/>
                    <a:pt x="11342" y="14911"/>
                    <a:pt x="11508" y="14744"/>
                  </a:cubicBezTo>
                  <a:cubicBezTo>
                    <a:pt x="11809" y="14478"/>
                    <a:pt x="12009" y="14077"/>
                    <a:pt x="12142" y="13710"/>
                  </a:cubicBezTo>
                  <a:cubicBezTo>
                    <a:pt x="12476" y="12810"/>
                    <a:pt x="12509" y="11776"/>
                    <a:pt x="12509" y="10842"/>
                  </a:cubicBezTo>
                  <a:cubicBezTo>
                    <a:pt x="12509" y="10508"/>
                    <a:pt x="12509" y="10175"/>
                    <a:pt x="12476" y="9841"/>
                  </a:cubicBezTo>
                  <a:cubicBezTo>
                    <a:pt x="12909" y="9574"/>
                    <a:pt x="13343" y="9307"/>
                    <a:pt x="13710" y="8974"/>
                  </a:cubicBezTo>
                  <a:cubicBezTo>
                    <a:pt x="13877" y="8840"/>
                    <a:pt x="14010" y="8673"/>
                    <a:pt x="14177" y="8507"/>
                  </a:cubicBezTo>
                  <a:cubicBezTo>
                    <a:pt x="14310" y="8340"/>
                    <a:pt x="14410" y="8140"/>
                    <a:pt x="14510" y="7973"/>
                  </a:cubicBezTo>
                  <a:cubicBezTo>
                    <a:pt x="14644" y="7706"/>
                    <a:pt x="14711" y="7239"/>
                    <a:pt x="14644" y="6839"/>
                  </a:cubicBezTo>
                  <a:cubicBezTo>
                    <a:pt x="14510" y="6138"/>
                    <a:pt x="13977" y="5571"/>
                    <a:pt x="12976" y="5171"/>
                  </a:cubicBezTo>
                  <a:cubicBezTo>
                    <a:pt x="12376" y="4904"/>
                    <a:pt x="11708" y="4737"/>
                    <a:pt x="11041" y="4637"/>
                  </a:cubicBezTo>
                  <a:cubicBezTo>
                    <a:pt x="11041" y="4537"/>
                    <a:pt x="11041" y="4404"/>
                    <a:pt x="11008" y="4337"/>
                  </a:cubicBezTo>
                  <a:cubicBezTo>
                    <a:pt x="10908" y="3803"/>
                    <a:pt x="10841" y="3303"/>
                    <a:pt x="10708" y="2736"/>
                  </a:cubicBezTo>
                  <a:cubicBezTo>
                    <a:pt x="10574" y="2236"/>
                    <a:pt x="10408" y="1735"/>
                    <a:pt x="10174" y="1335"/>
                  </a:cubicBezTo>
                  <a:cubicBezTo>
                    <a:pt x="10041" y="1135"/>
                    <a:pt x="9907" y="968"/>
                    <a:pt x="9807" y="801"/>
                  </a:cubicBezTo>
                  <a:cubicBezTo>
                    <a:pt x="9707" y="701"/>
                    <a:pt x="9640" y="634"/>
                    <a:pt x="9507" y="534"/>
                  </a:cubicBezTo>
                  <a:lnTo>
                    <a:pt x="9140" y="267"/>
                  </a:lnTo>
                  <a:cubicBezTo>
                    <a:pt x="8906" y="167"/>
                    <a:pt x="8673" y="67"/>
                    <a:pt x="8473" y="34"/>
                  </a:cubicBezTo>
                  <a:cubicBezTo>
                    <a:pt x="8339" y="1"/>
                    <a:pt x="8173" y="1"/>
                    <a:pt x="8039" y="1"/>
                  </a:cubicBezTo>
                  <a:close/>
                </a:path>
              </a:pathLst>
            </a:custGeom>
            <a:solidFill>
              <a:schemeClr val="accent2"/>
            </a:solid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endParaRPr sz="3734"/>
            </a:p>
          </p:txBody>
        </p:sp>
        <p:sp>
          <p:nvSpPr>
            <p:cNvPr id="7" name="Google Shape;494;p37">
              <a:extLst>
                <a:ext uri="{FF2B5EF4-FFF2-40B4-BE49-F238E27FC236}">
                  <a16:creationId xmlns:a16="http://schemas.microsoft.com/office/drawing/2014/main" id="{7D2990F3-D097-408C-8EC4-490C109F7607}"/>
                </a:ext>
              </a:extLst>
            </p:cNvPr>
            <p:cNvSpPr/>
            <p:nvPr/>
          </p:nvSpPr>
          <p:spPr>
            <a:xfrm>
              <a:off x="2219150" y="3095988"/>
              <a:ext cx="65900" cy="75075"/>
            </a:xfrm>
            <a:custGeom>
              <a:avLst/>
              <a:gdLst/>
              <a:ahLst/>
              <a:cxnLst/>
              <a:rect l="l" t="t" r="r" b="b"/>
              <a:pathLst>
                <a:path w="2636" h="3003" extrusionOk="0">
                  <a:moveTo>
                    <a:pt x="2402" y="0"/>
                  </a:moveTo>
                  <a:cubicBezTo>
                    <a:pt x="2336" y="0"/>
                    <a:pt x="2302" y="0"/>
                    <a:pt x="2269" y="67"/>
                  </a:cubicBezTo>
                  <a:cubicBezTo>
                    <a:pt x="1802" y="334"/>
                    <a:pt x="1335" y="668"/>
                    <a:pt x="1001" y="1068"/>
                  </a:cubicBezTo>
                  <a:cubicBezTo>
                    <a:pt x="635" y="1468"/>
                    <a:pt x="334" y="1935"/>
                    <a:pt x="101" y="2436"/>
                  </a:cubicBezTo>
                  <a:cubicBezTo>
                    <a:pt x="1" y="2636"/>
                    <a:pt x="67" y="2903"/>
                    <a:pt x="268" y="2969"/>
                  </a:cubicBezTo>
                  <a:cubicBezTo>
                    <a:pt x="334" y="3003"/>
                    <a:pt x="468" y="3003"/>
                    <a:pt x="568" y="3003"/>
                  </a:cubicBezTo>
                  <a:cubicBezTo>
                    <a:pt x="635" y="2969"/>
                    <a:pt x="768" y="2903"/>
                    <a:pt x="801" y="2802"/>
                  </a:cubicBezTo>
                  <a:cubicBezTo>
                    <a:pt x="1001" y="2269"/>
                    <a:pt x="1268" y="1768"/>
                    <a:pt x="1602" y="1301"/>
                  </a:cubicBezTo>
                  <a:cubicBezTo>
                    <a:pt x="1769" y="1068"/>
                    <a:pt x="1969" y="801"/>
                    <a:pt x="2236" y="601"/>
                  </a:cubicBezTo>
                  <a:cubicBezTo>
                    <a:pt x="2302" y="501"/>
                    <a:pt x="2436" y="467"/>
                    <a:pt x="2503" y="401"/>
                  </a:cubicBezTo>
                  <a:cubicBezTo>
                    <a:pt x="2603" y="334"/>
                    <a:pt x="2636" y="167"/>
                    <a:pt x="2569" y="101"/>
                  </a:cubicBezTo>
                  <a:cubicBezTo>
                    <a:pt x="2503" y="0"/>
                    <a:pt x="2436" y="0"/>
                    <a:pt x="2402" y="0"/>
                  </a:cubicBezTo>
                  <a:close/>
                </a:path>
              </a:pathLst>
            </a:custGeom>
            <a:solidFill>
              <a:srgbClr val="FFFFFF"/>
            </a:solid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endParaRPr sz="3734"/>
            </a:p>
          </p:txBody>
        </p:sp>
        <p:sp>
          <p:nvSpPr>
            <p:cNvPr id="8" name="Google Shape;495;p37">
              <a:extLst>
                <a:ext uri="{FF2B5EF4-FFF2-40B4-BE49-F238E27FC236}">
                  <a16:creationId xmlns:a16="http://schemas.microsoft.com/office/drawing/2014/main" id="{50216130-9641-4FAA-ABE1-82562E9138B2}"/>
                </a:ext>
              </a:extLst>
            </p:cNvPr>
            <p:cNvSpPr/>
            <p:nvPr/>
          </p:nvSpPr>
          <p:spPr>
            <a:xfrm>
              <a:off x="2105750" y="3184388"/>
              <a:ext cx="65900" cy="39225"/>
            </a:xfrm>
            <a:custGeom>
              <a:avLst/>
              <a:gdLst/>
              <a:ahLst/>
              <a:cxnLst/>
              <a:rect l="l" t="t" r="r" b="b"/>
              <a:pathLst>
                <a:path w="2636" h="1569" extrusionOk="0">
                  <a:moveTo>
                    <a:pt x="2002" y="0"/>
                  </a:moveTo>
                  <a:cubicBezTo>
                    <a:pt x="1701" y="0"/>
                    <a:pt x="1435" y="67"/>
                    <a:pt x="1134" y="167"/>
                  </a:cubicBezTo>
                  <a:cubicBezTo>
                    <a:pt x="701" y="334"/>
                    <a:pt x="334" y="634"/>
                    <a:pt x="100" y="968"/>
                  </a:cubicBezTo>
                  <a:cubicBezTo>
                    <a:pt x="34" y="1068"/>
                    <a:pt x="0" y="1134"/>
                    <a:pt x="0" y="1235"/>
                  </a:cubicBezTo>
                  <a:cubicBezTo>
                    <a:pt x="0" y="1301"/>
                    <a:pt x="34" y="1401"/>
                    <a:pt x="134" y="1468"/>
                  </a:cubicBezTo>
                  <a:cubicBezTo>
                    <a:pt x="200" y="1568"/>
                    <a:pt x="300" y="1568"/>
                    <a:pt x="367" y="1568"/>
                  </a:cubicBezTo>
                  <a:cubicBezTo>
                    <a:pt x="501" y="1568"/>
                    <a:pt x="634" y="1468"/>
                    <a:pt x="667" y="1335"/>
                  </a:cubicBezTo>
                  <a:cubicBezTo>
                    <a:pt x="701" y="1301"/>
                    <a:pt x="701" y="1268"/>
                    <a:pt x="767" y="1235"/>
                  </a:cubicBezTo>
                  <a:cubicBezTo>
                    <a:pt x="834" y="1101"/>
                    <a:pt x="968" y="1001"/>
                    <a:pt x="1034" y="901"/>
                  </a:cubicBezTo>
                  <a:cubicBezTo>
                    <a:pt x="1168" y="801"/>
                    <a:pt x="1301" y="667"/>
                    <a:pt x="1468" y="634"/>
                  </a:cubicBezTo>
                  <a:cubicBezTo>
                    <a:pt x="1601" y="601"/>
                    <a:pt x="1668" y="567"/>
                    <a:pt x="1801" y="501"/>
                  </a:cubicBezTo>
                  <a:cubicBezTo>
                    <a:pt x="1890" y="501"/>
                    <a:pt x="1965" y="486"/>
                    <a:pt x="2044" y="486"/>
                  </a:cubicBezTo>
                  <a:cubicBezTo>
                    <a:pt x="2083" y="486"/>
                    <a:pt x="2124" y="490"/>
                    <a:pt x="2168" y="501"/>
                  </a:cubicBezTo>
                  <a:lnTo>
                    <a:pt x="2268" y="501"/>
                  </a:lnTo>
                  <a:cubicBezTo>
                    <a:pt x="2369" y="501"/>
                    <a:pt x="2535" y="467"/>
                    <a:pt x="2535" y="301"/>
                  </a:cubicBezTo>
                  <a:cubicBezTo>
                    <a:pt x="2635" y="234"/>
                    <a:pt x="2535" y="67"/>
                    <a:pt x="2369" y="67"/>
                  </a:cubicBezTo>
                  <a:cubicBezTo>
                    <a:pt x="2268" y="67"/>
                    <a:pt x="2135" y="0"/>
                    <a:pt x="2002" y="0"/>
                  </a:cubicBezTo>
                  <a:close/>
                </a:path>
              </a:pathLst>
            </a:custGeom>
            <a:solidFill>
              <a:srgbClr val="FFFFFF"/>
            </a:solid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endParaRPr sz="3734"/>
            </a:p>
          </p:txBody>
        </p:sp>
        <p:sp>
          <p:nvSpPr>
            <p:cNvPr id="9" name="Google Shape;496;p37">
              <a:extLst>
                <a:ext uri="{FF2B5EF4-FFF2-40B4-BE49-F238E27FC236}">
                  <a16:creationId xmlns:a16="http://schemas.microsoft.com/office/drawing/2014/main" id="{BE37EA64-EDE8-47BB-B072-2F88C15A79FE}"/>
                </a:ext>
              </a:extLst>
            </p:cNvPr>
            <p:cNvSpPr/>
            <p:nvPr/>
          </p:nvSpPr>
          <p:spPr>
            <a:xfrm>
              <a:off x="2130750" y="3327813"/>
              <a:ext cx="28400" cy="75925"/>
            </a:xfrm>
            <a:custGeom>
              <a:avLst/>
              <a:gdLst/>
              <a:ahLst/>
              <a:cxnLst/>
              <a:rect l="l" t="t" r="r" b="b"/>
              <a:pathLst>
                <a:path w="1136" h="3037" extrusionOk="0">
                  <a:moveTo>
                    <a:pt x="935" y="1"/>
                  </a:moveTo>
                  <a:cubicBezTo>
                    <a:pt x="835" y="1"/>
                    <a:pt x="768" y="34"/>
                    <a:pt x="701" y="101"/>
                  </a:cubicBezTo>
                  <a:cubicBezTo>
                    <a:pt x="468" y="501"/>
                    <a:pt x="301" y="901"/>
                    <a:pt x="134" y="1368"/>
                  </a:cubicBezTo>
                  <a:cubicBezTo>
                    <a:pt x="1" y="1835"/>
                    <a:pt x="1" y="2269"/>
                    <a:pt x="168" y="2736"/>
                  </a:cubicBezTo>
                  <a:cubicBezTo>
                    <a:pt x="201" y="2869"/>
                    <a:pt x="234" y="2970"/>
                    <a:pt x="368" y="3003"/>
                  </a:cubicBezTo>
                  <a:cubicBezTo>
                    <a:pt x="468" y="3036"/>
                    <a:pt x="568" y="3036"/>
                    <a:pt x="701" y="3036"/>
                  </a:cubicBezTo>
                  <a:cubicBezTo>
                    <a:pt x="968" y="2970"/>
                    <a:pt x="1068" y="2669"/>
                    <a:pt x="902" y="2402"/>
                  </a:cubicBezTo>
                  <a:cubicBezTo>
                    <a:pt x="868" y="2369"/>
                    <a:pt x="835" y="2302"/>
                    <a:pt x="835" y="2236"/>
                  </a:cubicBezTo>
                  <a:cubicBezTo>
                    <a:pt x="801" y="2136"/>
                    <a:pt x="735" y="2036"/>
                    <a:pt x="735" y="1902"/>
                  </a:cubicBezTo>
                  <a:cubicBezTo>
                    <a:pt x="701" y="1735"/>
                    <a:pt x="701" y="1569"/>
                    <a:pt x="701" y="1402"/>
                  </a:cubicBezTo>
                  <a:cubicBezTo>
                    <a:pt x="735" y="1202"/>
                    <a:pt x="801" y="1035"/>
                    <a:pt x="835" y="868"/>
                  </a:cubicBezTo>
                  <a:lnTo>
                    <a:pt x="1068" y="368"/>
                  </a:lnTo>
                  <a:cubicBezTo>
                    <a:pt x="1135" y="234"/>
                    <a:pt x="1102" y="101"/>
                    <a:pt x="1002" y="34"/>
                  </a:cubicBezTo>
                  <a:cubicBezTo>
                    <a:pt x="968" y="34"/>
                    <a:pt x="968" y="1"/>
                    <a:pt x="935" y="1"/>
                  </a:cubicBezTo>
                  <a:close/>
                </a:path>
              </a:pathLst>
            </a:custGeom>
            <a:solidFill>
              <a:srgbClr val="FFFFFF"/>
            </a:solid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endParaRPr sz="3734"/>
            </a:p>
          </p:txBody>
        </p:sp>
      </p:grpSp>
      <p:grpSp>
        <p:nvGrpSpPr>
          <p:cNvPr id="10" name="Google Shape;492;p37">
            <a:extLst>
              <a:ext uri="{FF2B5EF4-FFF2-40B4-BE49-F238E27FC236}">
                <a16:creationId xmlns:a16="http://schemas.microsoft.com/office/drawing/2014/main" id="{AC569B38-2E37-4214-8F1D-4939D9782373}"/>
              </a:ext>
            </a:extLst>
          </p:cNvPr>
          <p:cNvGrpSpPr/>
          <p:nvPr/>
        </p:nvGrpSpPr>
        <p:grpSpPr>
          <a:xfrm rot="10651189" flipH="1">
            <a:off x="963448" y="1018395"/>
            <a:ext cx="1165460" cy="1174296"/>
            <a:chOff x="2079900" y="3077638"/>
            <a:chExt cx="367775" cy="382800"/>
          </a:xfrm>
        </p:grpSpPr>
        <p:sp>
          <p:nvSpPr>
            <p:cNvPr id="11" name="Google Shape;493;p37">
              <a:extLst>
                <a:ext uri="{FF2B5EF4-FFF2-40B4-BE49-F238E27FC236}">
                  <a16:creationId xmlns:a16="http://schemas.microsoft.com/office/drawing/2014/main" id="{F23C666D-704F-4832-8FE9-0D39713B9CC6}"/>
                </a:ext>
              </a:extLst>
            </p:cNvPr>
            <p:cNvSpPr/>
            <p:nvPr/>
          </p:nvSpPr>
          <p:spPr>
            <a:xfrm>
              <a:off x="2079900" y="3077638"/>
              <a:ext cx="367775" cy="382800"/>
            </a:xfrm>
            <a:custGeom>
              <a:avLst/>
              <a:gdLst/>
              <a:ahLst/>
              <a:cxnLst/>
              <a:rect l="l" t="t" r="r" b="b"/>
              <a:pathLst>
                <a:path w="14711" h="15312" extrusionOk="0">
                  <a:moveTo>
                    <a:pt x="7739" y="1"/>
                  </a:moveTo>
                  <a:cubicBezTo>
                    <a:pt x="7305" y="34"/>
                    <a:pt x="6838" y="267"/>
                    <a:pt x="6505" y="534"/>
                  </a:cubicBezTo>
                  <a:cubicBezTo>
                    <a:pt x="5704" y="1101"/>
                    <a:pt x="5137" y="2035"/>
                    <a:pt x="4670" y="2869"/>
                  </a:cubicBezTo>
                  <a:cubicBezTo>
                    <a:pt x="4537" y="3069"/>
                    <a:pt x="4403" y="3336"/>
                    <a:pt x="4270" y="3570"/>
                  </a:cubicBezTo>
                  <a:cubicBezTo>
                    <a:pt x="4003" y="3536"/>
                    <a:pt x="3669" y="3536"/>
                    <a:pt x="3369" y="3536"/>
                  </a:cubicBezTo>
                  <a:cubicBezTo>
                    <a:pt x="3036" y="3536"/>
                    <a:pt x="2702" y="3536"/>
                    <a:pt x="2402" y="3570"/>
                  </a:cubicBezTo>
                  <a:cubicBezTo>
                    <a:pt x="1901" y="3603"/>
                    <a:pt x="1501" y="3737"/>
                    <a:pt x="1168" y="3903"/>
                  </a:cubicBezTo>
                  <a:cubicBezTo>
                    <a:pt x="934" y="4003"/>
                    <a:pt x="767" y="4104"/>
                    <a:pt x="601" y="4270"/>
                  </a:cubicBezTo>
                  <a:cubicBezTo>
                    <a:pt x="434" y="4437"/>
                    <a:pt x="300" y="4671"/>
                    <a:pt x="167" y="4904"/>
                  </a:cubicBezTo>
                  <a:cubicBezTo>
                    <a:pt x="67" y="5071"/>
                    <a:pt x="0" y="5338"/>
                    <a:pt x="0" y="5571"/>
                  </a:cubicBezTo>
                  <a:cubicBezTo>
                    <a:pt x="0" y="5771"/>
                    <a:pt x="0" y="6038"/>
                    <a:pt x="33" y="6238"/>
                  </a:cubicBezTo>
                  <a:cubicBezTo>
                    <a:pt x="167" y="6705"/>
                    <a:pt x="367" y="7139"/>
                    <a:pt x="734" y="7573"/>
                  </a:cubicBezTo>
                  <a:cubicBezTo>
                    <a:pt x="1001" y="7906"/>
                    <a:pt x="1334" y="8240"/>
                    <a:pt x="1768" y="8607"/>
                  </a:cubicBezTo>
                  <a:cubicBezTo>
                    <a:pt x="1868" y="8673"/>
                    <a:pt x="1901" y="8707"/>
                    <a:pt x="2002" y="8774"/>
                  </a:cubicBezTo>
                  <a:lnTo>
                    <a:pt x="1735" y="9674"/>
                  </a:lnTo>
                  <a:cubicBezTo>
                    <a:pt x="1635" y="10175"/>
                    <a:pt x="1501" y="10675"/>
                    <a:pt x="1401" y="11175"/>
                  </a:cubicBezTo>
                  <a:cubicBezTo>
                    <a:pt x="1301" y="12143"/>
                    <a:pt x="1301" y="13243"/>
                    <a:pt x="2068" y="13911"/>
                  </a:cubicBezTo>
                  <a:cubicBezTo>
                    <a:pt x="2235" y="14044"/>
                    <a:pt x="2402" y="14177"/>
                    <a:pt x="2602" y="14211"/>
                  </a:cubicBezTo>
                  <a:cubicBezTo>
                    <a:pt x="2791" y="14258"/>
                    <a:pt x="2946" y="14305"/>
                    <a:pt x="3127" y="14305"/>
                  </a:cubicBezTo>
                  <a:cubicBezTo>
                    <a:pt x="3202" y="14305"/>
                    <a:pt x="3281" y="14297"/>
                    <a:pt x="3369" y="14277"/>
                  </a:cubicBezTo>
                  <a:cubicBezTo>
                    <a:pt x="3569" y="14277"/>
                    <a:pt x="3769" y="14244"/>
                    <a:pt x="4003" y="14177"/>
                  </a:cubicBezTo>
                  <a:cubicBezTo>
                    <a:pt x="4203" y="14111"/>
                    <a:pt x="4403" y="14011"/>
                    <a:pt x="4603" y="13911"/>
                  </a:cubicBezTo>
                  <a:cubicBezTo>
                    <a:pt x="5437" y="13510"/>
                    <a:pt x="6205" y="12843"/>
                    <a:pt x="6872" y="12176"/>
                  </a:cubicBezTo>
                  <a:cubicBezTo>
                    <a:pt x="6905" y="12243"/>
                    <a:pt x="6972" y="12276"/>
                    <a:pt x="6972" y="12376"/>
                  </a:cubicBezTo>
                  <a:cubicBezTo>
                    <a:pt x="7205" y="12843"/>
                    <a:pt x="7472" y="13277"/>
                    <a:pt x="7806" y="13710"/>
                  </a:cubicBezTo>
                  <a:cubicBezTo>
                    <a:pt x="8073" y="14111"/>
                    <a:pt x="8439" y="14511"/>
                    <a:pt x="8873" y="14778"/>
                  </a:cubicBezTo>
                  <a:cubicBezTo>
                    <a:pt x="9073" y="14911"/>
                    <a:pt x="9240" y="15045"/>
                    <a:pt x="9507" y="15111"/>
                  </a:cubicBezTo>
                  <a:lnTo>
                    <a:pt x="9874" y="15245"/>
                  </a:lnTo>
                  <a:cubicBezTo>
                    <a:pt x="10007" y="15312"/>
                    <a:pt x="10174" y="15312"/>
                    <a:pt x="10307" y="15312"/>
                  </a:cubicBezTo>
                  <a:cubicBezTo>
                    <a:pt x="10508" y="15312"/>
                    <a:pt x="10708" y="15245"/>
                    <a:pt x="10908" y="15178"/>
                  </a:cubicBezTo>
                  <a:cubicBezTo>
                    <a:pt x="11141" y="15078"/>
                    <a:pt x="11342" y="14911"/>
                    <a:pt x="11508" y="14744"/>
                  </a:cubicBezTo>
                  <a:cubicBezTo>
                    <a:pt x="11809" y="14478"/>
                    <a:pt x="12009" y="14077"/>
                    <a:pt x="12142" y="13710"/>
                  </a:cubicBezTo>
                  <a:cubicBezTo>
                    <a:pt x="12476" y="12810"/>
                    <a:pt x="12509" y="11776"/>
                    <a:pt x="12509" y="10842"/>
                  </a:cubicBezTo>
                  <a:cubicBezTo>
                    <a:pt x="12509" y="10508"/>
                    <a:pt x="12509" y="10175"/>
                    <a:pt x="12476" y="9841"/>
                  </a:cubicBezTo>
                  <a:cubicBezTo>
                    <a:pt x="12909" y="9574"/>
                    <a:pt x="13343" y="9307"/>
                    <a:pt x="13710" y="8974"/>
                  </a:cubicBezTo>
                  <a:cubicBezTo>
                    <a:pt x="13877" y="8840"/>
                    <a:pt x="14010" y="8673"/>
                    <a:pt x="14177" y="8507"/>
                  </a:cubicBezTo>
                  <a:cubicBezTo>
                    <a:pt x="14310" y="8340"/>
                    <a:pt x="14410" y="8140"/>
                    <a:pt x="14510" y="7973"/>
                  </a:cubicBezTo>
                  <a:cubicBezTo>
                    <a:pt x="14644" y="7706"/>
                    <a:pt x="14711" y="7239"/>
                    <a:pt x="14644" y="6839"/>
                  </a:cubicBezTo>
                  <a:cubicBezTo>
                    <a:pt x="14510" y="6138"/>
                    <a:pt x="13977" y="5571"/>
                    <a:pt x="12976" y="5171"/>
                  </a:cubicBezTo>
                  <a:cubicBezTo>
                    <a:pt x="12376" y="4904"/>
                    <a:pt x="11708" y="4737"/>
                    <a:pt x="11041" y="4637"/>
                  </a:cubicBezTo>
                  <a:cubicBezTo>
                    <a:pt x="11041" y="4537"/>
                    <a:pt x="11041" y="4404"/>
                    <a:pt x="11008" y="4337"/>
                  </a:cubicBezTo>
                  <a:cubicBezTo>
                    <a:pt x="10908" y="3803"/>
                    <a:pt x="10841" y="3303"/>
                    <a:pt x="10708" y="2736"/>
                  </a:cubicBezTo>
                  <a:cubicBezTo>
                    <a:pt x="10574" y="2236"/>
                    <a:pt x="10408" y="1735"/>
                    <a:pt x="10174" y="1335"/>
                  </a:cubicBezTo>
                  <a:cubicBezTo>
                    <a:pt x="10041" y="1135"/>
                    <a:pt x="9907" y="968"/>
                    <a:pt x="9807" y="801"/>
                  </a:cubicBezTo>
                  <a:cubicBezTo>
                    <a:pt x="9707" y="701"/>
                    <a:pt x="9640" y="634"/>
                    <a:pt x="9507" y="534"/>
                  </a:cubicBezTo>
                  <a:lnTo>
                    <a:pt x="9140" y="267"/>
                  </a:lnTo>
                  <a:cubicBezTo>
                    <a:pt x="8906" y="167"/>
                    <a:pt x="8673" y="67"/>
                    <a:pt x="8473" y="34"/>
                  </a:cubicBezTo>
                  <a:cubicBezTo>
                    <a:pt x="8339" y="1"/>
                    <a:pt x="8173" y="1"/>
                    <a:pt x="8039" y="1"/>
                  </a:cubicBezTo>
                  <a:close/>
                </a:path>
              </a:pathLst>
            </a:custGeom>
            <a:solidFill>
              <a:schemeClr val="accent2"/>
            </a:solid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endParaRPr sz="3734"/>
            </a:p>
          </p:txBody>
        </p:sp>
        <p:sp>
          <p:nvSpPr>
            <p:cNvPr id="12" name="Google Shape;494;p37">
              <a:extLst>
                <a:ext uri="{FF2B5EF4-FFF2-40B4-BE49-F238E27FC236}">
                  <a16:creationId xmlns:a16="http://schemas.microsoft.com/office/drawing/2014/main" id="{7DCE0B90-B33C-4638-9B4E-B642C712E589}"/>
                </a:ext>
              </a:extLst>
            </p:cNvPr>
            <p:cNvSpPr/>
            <p:nvPr/>
          </p:nvSpPr>
          <p:spPr>
            <a:xfrm>
              <a:off x="2219150" y="3095988"/>
              <a:ext cx="65900" cy="75075"/>
            </a:xfrm>
            <a:custGeom>
              <a:avLst/>
              <a:gdLst/>
              <a:ahLst/>
              <a:cxnLst/>
              <a:rect l="l" t="t" r="r" b="b"/>
              <a:pathLst>
                <a:path w="2636" h="3003" extrusionOk="0">
                  <a:moveTo>
                    <a:pt x="2402" y="0"/>
                  </a:moveTo>
                  <a:cubicBezTo>
                    <a:pt x="2336" y="0"/>
                    <a:pt x="2302" y="0"/>
                    <a:pt x="2269" y="67"/>
                  </a:cubicBezTo>
                  <a:cubicBezTo>
                    <a:pt x="1802" y="334"/>
                    <a:pt x="1335" y="668"/>
                    <a:pt x="1001" y="1068"/>
                  </a:cubicBezTo>
                  <a:cubicBezTo>
                    <a:pt x="635" y="1468"/>
                    <a:pt x="334" y="1935"/>
                    <a:pt x="101" y="2436"/>
                  </a:cubicBezTo>
                  <a:cubicBezTo>
                    <a:pt x="1" y="2636"/>
                    <a:pt x="67" y="2903"/>
                    <a:pt x="268" y="2969"/>
                  </a:cubicBezTo>
                  <a:cubicBezTo>
                    <a:pt x="334" y="3003"/>
                    <a:pt x="468" y="3003"/>
                    <a:pt x="568" y="3003"/>
                  </a:cubicBezTo>
                  <a:cubicBezTo>
                    <a:pt x="635" y="2969"/>
                    <a:pt x="768" y="2903"/>
                    <a:pt x="801" y="2802"/>
                  </a:cubicBezTo>
                  <a:cubicBezTo>
                    <a:pt x="1001" y="2269"/>
                    <a:pt x="1268" y="1768"/>
                    <a:pt x="1602" y="1301"/>
                  </a:cubicBezTo>
                  <a:cubicBezTo>
                    <a:pt x="1769" y="1068"/>
                    <a:pt x="1969" y="801"/>
                    <a:pt x="2236" y="601"/>
                  </a:cubicBezTo>
                  <a:cubicBezTo>
                    <a:pt x="2302" y="501"/>
                    <a:pt x="2436" y="467"/>
                    <a:pt x="2503" y="401"/>
                  </a:cubicBezTo>
                  <a:cubicBezTo>
                    <a:pt x="2603" y="334"/>
                    <a:pt x="2636" y="167"/>
                    <a:pt x="2569" y="101"/>
                  </a:cubicBezTo>
                  <a:cubicBezTo>
                    <a:pt x="2503" y="0"/>
                    <a:pt x="2436" y="0"/>
                    <a:pt x="2402" y="0"/>
                  </a:cubicBezTo>
                  <a:close/>
                </a:path>
              </a:pathLst>
            </a:custGeom>
            <a:solidFill>
              <a:srgbClr val="FFFFFF"/>
            </a:solid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endParaRPr sz="3734"/>
            </a:p>
          </p:txBody>
        </p:sp>
        <p:sp>
          <p:nvSpPr>
            <p:cNvPr id="13" name="Google Shape;495;p37">
              <a:extLst>
                <a:ext uri="{FF2B5EF4-FFF2-40B4-BE49-F238E27FC236}">
                  <a16:creationId xmlns:a16="http://schemas.microsoft.com/office/drawing/2014/main" id="{3DA75047-2641-4214-B63D-61952C7C9E7D}"/>
                </a:ext>
              </a:extLst>
            </p:cNvPr>
            <p:cNvSpPr/>
            <p:nvPr/>
          </p:nvSpPr>
          <p:spPr>
            <a:xfrm>
              <a:off x="2105750" y="3184388"/>
              <a:ext cx="65900" cy="39225"/>
            </a:xfrm>
            <a:custGeom>
              <a:avLst/>
              <a:gdLst/>
              <a:ahLst/>
              <a:cxnLst/>
              <a:rect l="l" t="t" r="r" b="b"/>
              <a:pathLst>
                <a:path w="2636" h="1569" extrusionOk="0">
                  <a:moveTo>
                    <a:pt x="2002" y="0"/>
                  </a:moveTo>
                  <a:cubicBezTo>
                    <a:pt x="1701" y="0"/>
                    <a:pt x="1435" y="67"/>
                    <a:pt x="1134" y="167"/>
                  </a:cubicBezTo>
                  <a:cubicBezTo>
                    <a:pt x="701" y="334"/>
                    <a:pt x="334" y="634"/>
                    <a:pt x="100" y="968"/>
                  </a:cubicBezTo>
                  <a:cubicBezTo>
                    <a:pt x="34" y="1068"/>
                    <a:pt x="0" y="1134"/>
                    <a:pt x="0" y="1235"/>
                  </a:cubicBezTo>
                  <a:cubicBezTo>
                    <a:pt x="0" y="1301"/>
                    <a:pt x="34" y="1401"/>
                    <a:pt x="134" y="1468"/>
                  </a:cubicBezTo>
                  <a:cubicBezTo>
                    <a:pt x="200" y="1568"/>
                    <a:pt x="300" y="1568"/>
                    <a:pt x="367" y="1568"/>
                  </a:cubicBezTo>
                  <a:cubicBezTo>
                    <a:pt x="501" y="1568"/>
                    <a:pt x="634" y="1468"/>
                    <a:pt x="667" y="1335"/>
                  </a:cubicBezTo>
                  <a:cubicBezTo>
                    <a:pt x="701" y="1301"/>
                    <a:pt x="701" y="1268"/>
                    <a:pt x="767" y="1235"/>
                  </a:cubicBezTo>
                  <a:cubicBezTo>
                    <a:pt x="834" y="1101"/>
                    <a:pt x="968" y="1001"/>
                    <a:pt x="1034" y="901"/>
                  </a:cubicBezTo>
                  <a:cubicBezTo>
                    <a:pt x="1168" y="801"/>
                    <a:pt x="1301" y="667"/>
                    <a:pt x="1468" y="634"/>
                  </a:cubicBezTo>
                  <a:cubicBezTo>
                    <a:pt x="1601" y="601"/>
                    <a:pt x="1668" y="567"/>
                    <a:pt x="1801" y="501"/>
                  </a:cubicBezTo>
                  <a:cubicBezTo>
                    <a:pt x="1890" y="501"/>
                    <a:pt x="1965" y="486"/>
                    <a:pt x="2044" y="486"/>
                  </a:cubicBezTo>
                  <a:cubicBezTo>
                    <a:pt x="2083" y="486"/>
                    <a:pt x="2124" y="490"/>
                    <a:pt x="2168" y="501"/>
                  </a:cubicBezTo>
                  <a:lnTo>
                    <a:pt x="2268" y="501"/>
                  </a:lnTo>
                  <a:cubicBezTo>
                    <a:pt x="2369" y="501"/>
                    <a:pt x="2535" y="467"/>
                    <a:pt x="2535" y="301"/>
                  </a:cubicBezTo>
                  <a:cubicBezTo>
                    <a:pt x="2635" y="234"/>
                    <a:pt x="2535" y="67"/>
                    <a:pt x="2369" y="67"/>
                  </a:cubicBezTo>
                  <a:cubicBezTo>
                    <a:pt x="2268" y="67"/>
                    <a:pt x="2135" y="0"/>
                    <a:pt x="2002" y="0"/>
                  </a:cubicBezTo>
                  <a:close/>
                </a:path>
              </a:pathLst>
            </a:custGeom>
            <a:solidFill>
              <a:srgbClr val="FFFFFF"/>
            </a:solid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endParaRPr sz="3734"/>
            </a:p>
          </p:txBody>
        </p:sp>
        <p:sp>
          <p:nvSpPr>
            <p:cNvPr id="14" name="Google Shape;496;p37">
              <a:extLst>
                <a:ext uri="{FF2B5EF4-FFF2-40B4-BE49-F238E27FC236}">
                  <a16:creationId xmlns:a16="http://schemas.microsoft.com/office/drawing/2014/main" id="{3557500C-BCD2-4423-B885-DA9C49B815EF}"/>
                </a:ext>
              </a:extLst>
            </p:cNvPr>
            <p:cNvSpPr/>
            <p:nvPr/>
          </p:nvSpPr>
          <p:spPr>
            <a:xfrm>
              <a:off x="2130750" y="3327813"/>
              <a:ext cx="28400" cy="75925"/>
            </a:xfrm>
            <a:custGeom>
              <a:avLst/>
              <a:gdLst/>
              <a:ahLst/>
              <a:cxnLst/>
              <a:rect l="l" t="t" r="r" b="b"/>
              <a:pathLst>
                <a:path w="1136" h="3037" extrusionOk="0">
                  <a:moveTo>
                    <a:pt x="935" y="1"/>
                  </a:moveTo>
                  <a:cubicBezTo>
                    <a:pt x="835" y="1"/>
                    <a:pt x="768" y="34"/>
                    <a:pt x="701" y="101"/>
                  </a:cubicBezTo>
                  <a:cubicBezTo>
                    <a:pt x="468" y="501"/>
                    <a:pt x="301" y="901"/>
                    <a:pt x="134" y="1368"/>
                  </a:cubicBezTo>
                  <a:cubicBezTo>
                    <a:pt x="1" y="1835"/>
                    <a:pt x="1" y="2269"/>
                    <a:pt x="168" y="2736"/>
                  </a:cubicBezTo>
                  <a:cubicBezTo>
                    <a:pt x="201" y="2869"/>
                    <a:pt x="234" y="2970"/>
                    <a:pt x="368" y="3003"/>
                  </a:cubicBezTo>
                  <a:cubicBezTo>
                    <a:pt x="468" y="3036"/>
                    <a:pt x="568" y="3036"/>
                    <a:pt x="701" y="3036"/>
                  </a:cubicBezTo>
                  <a:cubicBezTo>
                    <a:pt x="968" y="2970"/>
                    <a:pt x="1068" y="2669"/>
                    <a:pt x="902" y="2402"/>
                  </a:cubicBezTo>
                  <a:cubicBezTo>
                    <a:pt x="868" y="2369"/>
                    <a:pt x="835" y="2302"/>
                    <a:pt x="835" y="2236"/>
                  </a:cubicBezTo>
                  <a:cubicBezTo>
                    <a:pt x="801" y="2136"/>
                    <a:pt x="735" y="2036"/>
                    <a:pt x="735" y="1902"/>
                  </a:cubicBezTo>
                  <a:cubicBezTo>
                    <a:pt x="701" y="1735"/>
                    <a:pt x="701" y="1569"/>
                    <a:pt x="701" y="1402"/>
                  </a:cubicBezTo>
                  <a:cubicBezTo>
                    <a:pt x="735" y="1202"/>
                    <a:pt x="801" y="1035"/>
                    <a:pt x="835" y="868"/>
                  </a:cubicBezTo>
                  <a:lnTo>
                    <a:pt x="1068" y="368"/>
                  </a:lnTo>
                  <a:cubicBezTo>
                    <a:pt x="1135" y="234"/>
                    <a:pt x="1102" y="101"/>
                    <a:pt x="1002" y="34"/>
                  </a:cubicBezTo>
                  <a:cubicBezTo>
                    <a:pt x="968" y="34"/>
                    <a:pt x="968" y="1"/>
                    <a:pt x="935" y="1"/>
                  </a:cubicBezTo>
                  <a:close/>
                </a:path>
              </a:pathLst>
            </a:custGeom>
            <a:solidFill>
              <a:srgbClr val="FFFFFF"/>
            </a:solid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endParaRPr sz="3734"/>
            </a:p>
          </p:txBody>
        </p:sp>
      </p:grpSp>
      <p:grpSp>
        <p:nvGrpSpPr>
          <p:cNvPr id="15" name="Google Shape;398;p36">
            <a:extLst>
              <a:ext uri="{FF2B5EF4-FFF2-40B4-BE49-F238E27FC236}">
                <a16:creationId xmlns:a16="http://schemas.microsoft.com/office/drawing/2014/main" id="{6D8B3A49-596F-472B-961A-5C8F86843203}"/>
              </a:ext>
            </a:extLst>
          </p:cNvPr>
          <p:cNvGrpSpPr/>
          <p:nvPr/>
        </p:nvGrpSpPr>
        <p:grpSpPr>
          <a:xfrm rot="1060229">
            <a:off x="11488490" y="7281136"/>
            <a:ext cx="5686446" cy="2947034"/>
            <a:chOff x="6535806" y="3518108"/>
            <a:chExt cx="2536111" cy="1314354"/>
          </a:xfrm>
        </p:grpSpPr>
        <p:grpSp>
          <p:nvGrpSpPr>
            <p:cNvPr id="16" name="Google Shape;399;p36">
              <a:extLst>
                <a:ext uri="{FF2B5EF4-FFF2-40B4-BE49-F238E27FC236}">
                  <a16:creationId xmlns:a16="http://schemas.microsoft.com/office/drawing/2014/main" id="{51D125FA-3B22-432E-9402-E4A3AB68DAA0}"/>
                </a:ext>
              </a:extLst>
            </p:cNvPr>
            <p:cNvGrpSpPr/>
            <p:nvPr/>
          </p:nvGrpSpPr>
          <p:grpSpPr>
            <a:xfrm rot="1544990">
              <a:off x="6696980" y="3691243"/>
              <a:ext cx="1021946" cy="968084"/>
              <a:chOff x="3001375" y="1809238"/>
              <a:chExt cx="396975" cy="365275"/>
            </a:xfrm>
          </p:grpSpPr>
          <p:sp>
            <p:nvSpPr>
              <p:cNvPr id="24" name="Google Shape;400;p36">
                <a:extLst>
                  <a:ext uri="{FF2B5EF4-FFF2-40B4-BE49-F238E27FC236}">
                    <a16:creationId xmlns:a16="http://schemas.microsoft.com/office/drawing/2014/main" id="{73C60166-E519-40D1-B961-166663621FD7}"/>
                  </a:ext>
                </a:extLst>
              </p:cNvPr>
              <p:cNvSpPr/>
              <p:nvPr/>
            </p:nvSpPr>
            <p:spPr>
              <a:xfrm>
                <a:off x="3020550" y="1878438"/>
                <a:ext cx="351125" cy="286900"/>
              </a:xfrm>
              <a:custGeom>
                <a:avLst/>
                <a:gdLst/>
                <a:ahLst/>
                <a:cxnLst/>
                <a:rect l="l" t="t" r="r" b="b"/>
                <a:pathLst>
                  <a:path w="14045" h="11476" extrusionOk="0">
                    <a:moveTo>
                      <a:pt x="9308" y="1"/>
                    </a:moveTo>
                    <a:cubicBezTo>
                      <a:pt x="9274" y="1"/>
                      <a:pt x="1" y="11142"/>
                      <a:pt x="68" y="11242"/>
                    </a:cubicBezTo>
                    <a:cubicBezTo>
                      <a:pt x="101" y="11342"/>
                      <a:pt x="234" y="11476"/>
                      <a:pt x="401" y="11476"/>
                    </a:cubicBezTo>
                    <a:lnTo>
                      <a:pt x="468" y="11476"/>
                    </a:lnTo>
                    <a:lnTo>
                      <a:pt x="6305" y="9908"/>
                    </a:lnTo>
                    <a:lnTo>
                      <a:pt x="12143" y="8307"/>
                    </a:lnTo>
                    <a:lnTo>
                      <a:pt x="13444" y="7973"/>
                    </a:lnTo>
                    <a:cubicBezTo>
                      <a:pt x="13511" y="7706"/>
                      <a:pt x="13611" y="7473"/>
                      <a:pt x="13644" y="7173"/>
                    </a:cubicBezTo>
                    <a:cubicBezTo>
                      <a:pt x="13811" y="6472"/>
                      <a:pt x="13911" y="5805"/>
                      <a:pt x="13978" y="5138"/>
                    </a:cubicBezTo>
                    <a:cubicBezTo>
                      <a:pt x="13978" y="4838"/>
                      <a:pt x="14044" y="4604"/>
                      <a:pt x="14044" y="4304"/>
                    </a:cubicBezTo>
                    <a:cubicBezTo>
                      <a:pt x="14044" y="4171"/>
                      <a:pt x="13944" y="4104"/>
                      <a:pt x="13878" y="4004"/>
                    </a:cubicBezTo>
                    <a:cubicBezTo>
                      <a:pt x="13856" y="3987"/>
                      <a:pt x="13778" y="3979"/>
                      <a:pt x="13657" y="3979"/>
                    </a:cubicBezTo>
                    <a:cubicBezTo>
                      <a:pt x="12825" y="3979"/>
                      <a:pt x="9948" y="4346"/>
                      <a:pt x="9308" y="4638"/>
                    </a:cubicBezTo>
                    <a:cubicBezTo>
                      <a:pt x="9608" y="4104"/>
                      <a:pt x="9808" y="3437"/>
                      <a:pt x="9875" y="2770"/>
                    </a:cubicBezTo>
                    <a:cubicBezTo>
                      <a:pt x="9941" y="2002"/>
                      <a:pt x="9875" y="1235"/>
                      <a:pt x="9641" y="234"/>
                    </a:cubicBezTo>
                    <a:cubicBezTo>
                      <a:pt x="9641" y="134"/>
                      <a:pt x="9574" y="34"/>
                      <a:pt x="9474" y="34"/>
                    </a:cubicBezTo>
                    <a:cubicBezTo>
                      <a:pt x="9441" y="1"/>
                      <a:pt x="9408" y="1"/>
                      <a:pt x="9308" y="1"/>
                    </a:cubicBezTo>
                    <a:close/>
                  </a:path>
                </a:pathLst>
              </a:custGeom>
              <a:solidFill>
                <a:schemeClr val="accent3"/>
              </a:solid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endParaRPr sz="3734"/>
              </a:p>
            </p:txBody>
          </p:sp>
          <p:sp>
            <p:nvSpPr>
              <p:cNvPr id="25" name="Google Shape;401;p36">
                <a:extLst>
                  <a:ext uri="{FF2B5EF4-FFF2-40B4-BE49-F238E27FC236}">
                    <a16:creationId xmlns:a16="http://schemas.microsoft.com/office/drawing/2014/main" id="{10E0DBFC-033C-4714-A38C-AF2002806612}"/>
                  </a:ext>
                </a:extLst>
              </p:cNvPr>
              <p:cNvSpPr/>
              <p:nvPr/>
            </p:nvSpPr>
            <p:spPr>
              <a:xfrm>
                <a:off x="3001375" y="1809238"/>
                <a:ext cx="396975" cy="365275"/>
              </a:xfrm>
              <a:custGeom>
                <a:avLst/>
                <a:gdLst/>
                <a:ahLst/>
                <a:cxnLst/>
                <a:rect l="l" t="t" r="r" b="b"/>
                <a:pathLst>
                  <a:path w="15879" h="14611" extrusionOk="0">
                    <a:moveTo>
                      <a:pt x="7339" y="0"/>
                    </a:moveTo>
                    <a:cubicBezTo>
                      <a:pt x="7306" y="0"/>
                      <a:pt x="7206" y="0"/>
                      <a:pt x="7173" y="34"/>
                    </a:cubicBezTo>
                    <a:cubicBezTo>
                      <a:pt x="7139" y="34"/>
                      <a:pt x="7072" y="34"/>
                      <a:pt x="7072" y="67"/>
                    </a:cubicBezTo>
                    <a:cubicBezTo>
                      <a:pt x="6972" y="100"/>
                      <a:pt x="6872" y="234"/>
                      <a:pt x="6839" y="300"/>
                    </a:cubicBezTo>
                    <a:lnTo>
                      <a:pt x="3803" y="6338"/>
                    </a:lnTo>
                    <a:lnTo>
                      <a:pt x="735" y="12342"/>
                    </a:lnTo>
                    <a:lnTo>
                      <a:pt x="301" y="13276"/>
                    </a:lnTo>
                    <a:lnTo>
                      <a:pt x="34" y="13743"/>
                    </a:lnTo>
                    <a:cubicBezTo>
                      <a:pt x="1" y="13844"/>
                      <a:pt x="1" y="13944"/>
                      <a:pt x="1" y="14044"/>
                    </a:cubicBezTo>
                    <a:cubicBezTo>
                      <a:pt x="1" y="14177"/>
                      <a:pt x="34" y="14277"/>
                      <a:pt x="134" y="14377"/>
                    </a:cubicBezTo>
                    <a:cubicBezTo>
                      <a:pt x="168" y="14411"/>
                      <a:pt x="168" y="14444"/>
                      <a:pt x="201" y="14511"/>
                    </a:cubicBezTo>
                    <a:cubicBezTo>
                      <a:pt x="234" y="14544"/>
                      <a:pt x="301" y="14544"/>
                      <a:pt x="334" y="14577"/>
                    </a:cubicBezTo>
                    <a:cubicBezTo>
                      <a:pt x="368" y="14611"/>
                      <a:pt x="401" y="14611"/>
                      <a:pt x="468" y="14611"/>
                    </a:cubicBezTo>
                    <a:lnTo>
                      <a:pt x="534" y="14611"/>
                    </a:lnTo>
                    <a:cubicBezTo>
                      <a:pt x="635" y="14611"/>
                      <a:pt x="701" y="14577"/>
                      <a:pt x="801" y="14544"/>
                    </a:cubicBezTo>
                    <a:cubicBezTo>
                      <a:pt x="968" y="14444"/>
                      <a:pt x="1068" y="14377"/>
                      <a:pt x="1235" y="14277"/>
                    </a:cubicBezTo>
                    <a:cubicBezTo>
                      <a:pt x="1569" y="14110"/>
                      <a:pt x="1902" y="13944"/>
                      <a:pt x="2202" y="13777"/>
                    </a:cubicBezTo>
                    <a:lnTo>
                      <a:pt x="4204" y="12743"/>
                    </a:lnTo>
                    <a:lnTo>
                      <a:pt x="7006" y="11275"/>
                    </a:lnTo>
                    <a:lnTo>
                      <a:pt x="12576" y="8406"/>
                    </a:lnTo>
                    <a:lnTo>
                      <a:pt x="13811" y="7773"/>
                    </a:lnTo>
                    <a:lnTo>
                      <a:pt x="15645" y="6872"/>
                    </a:lnTo>
                    <a:cubicBezTo>
                      <a:pt x="15812" y="6772"/>
                      <a:pt x="15879" y="6672"/>
                      <a:pt x="15879" y="6505"/>
                    </a:cubicBezTo>
                    <a:cubicBezTo>
                      <a:pt x="15879" y="6405"/>
                      <a:pt x="15845" y="6238"/>
                      <a:pt x="15812" y="6171"/>
                    </a:cubicBezTo>
                    <a:cubicBezTo>
                      <a:pt x="15412" y="5604"/>
                      <a:pt x="14911" y="5071"/>
                      <a:pt x="14344" y="4604"/>
                    </a:cubicBezTo>
                    <a:cubicBezTo>
                      <a:pt x="13744" y="4170"/>
                      <a:pt x="13177" y="3770"/>
                      <a:pt x="12510" y="3536"/>
                    </a:cubicBezTo>
                    <a:cubicBezTo>
                      <a:pt x="12476" y="3503"/>
                      <a:pt x="12376" y="3503"/>
                      <a:pt x="12343" y="3503"/>
                    </a:cubicBezTo>
                    <a:lnTo>
                      <a:pt x="12209" y="3503"/>
                    </a:lnTo>
                    <a:cubicBezTo>
                      <a:pt x="12043" y="3503"/>
                      <a:pt x="11976" y="3569"/>
                      <a:pt x="11876" y="3603"/>
                    </a:cubicBezTo>
                    <a:cubicBezTo>
                      <a:pt x="9774" y="5437"/>
                      <a:pt x="7673" y="7272"/>
                      <a:pt x="5571" y="9174"/>
                    </a:cubicBezTo>
                    <a:lnTo>
                      <a:pt x="5571" y="9174"/>
                    </a:lnTo>
                    <a:cubicBezTo>
                      <a:pt x="7439" y="7005"/>
                      <a:pt x="9107" y="4937"/>
                      <a:pt x="10742" y="2936"/>
                    </a:cubicBezTo>
                    <a:cubicBezTo>
                      <a:pt x="10842" y="2836"/>
                      <a:pt x="10875" y="2669"/>
                      <a:pt x="10775" y="2535"/>
                    </a:cubicBezTo>
                    <a:cubicBezTo>
                      <a:pt x="10775" y="2502"/>
                      <a:pt x="10742" y="2435"/>
                      <a:pt x="10708" y="2369"/>
                    </a:cubicBezTo>
                    <a:cubicBezTo>
                      <a:pt x="10308" y="1868"/>
                      <a:pt x="9808" y="1401"/>
                      <a:pt x="9241" y="1001"/>
                    </a:cubicBezTo>
                    <a:cubicBezTo>
                      <a:pt x="8674" y="567"/>
                      <a:pt x="8073" y="234"/>
                      <a:pt x="7506" y="34"/>
                    </a:cubicBezTo>
                    <a:cubicBezTo>
                      <a:pt x="7473" y="34"/>
                      <a:pt x="7406" y="0"/>
                      <a:pt x="7339" y="0"/>
                    </a:cubicBezTo>
                    <a:close/>
                  </a:path>
                </a:pathLst>
              </a:custGeom>
              <a:solidFill>
                <a:schemeClr val="accent2"/>
              </a:solid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endParaRPr sz="3734"/>
              </a:p>
            </p:txBody>
          </p:sp>
        </p:grpSp>
        <p:grpSp>
          <p:nvGrpSpPr>
            <p:cNvPr id="17" name="Google Shape;402;p36">
              <a:extLst>
                <a:ext uri="{FF2B5EF4-FFF2-40B4-BE49-F238E27FC236}">
                  <a16:creationId xmlns:a16="http://schemas.microsoft.com/office/drawing/2014/main" id="{2E82F40C-4F67-496D-905E-B1AFCB2C042B}"/>
                </a:ext>
              </a:extLst>
            </p:cNvPr>
            <p:cNvGrpSpPr/>
            <p:nvPr/>
          </p:nvGrpSpPr>
          <p:grpSpPr>
            <a:xfrm rot="7155519" flipH="1">
              <a:off x="8090673" y="3471178"/>
              <a:ext cx="511016" cy="1377443"/>
              <a:chOff x="3369975" y="1311388"/>
              <a:chExt cx="211000" cy="568750"/>
            </a:xfrm>
          </p:grpSpPr>
          <p:sp>
            <p:nvSpPr>
              <p:cNvPr id="18" name="Google Shape;403;p36">
                <a:extLst>
                  <a:ext uri="{FF2B5EF4-FFF2-40B4-BE49-F238E27FC236}">
                    <a16:creationId xmlns:a16="http://schemas.microsoft.com/office/drawing/2014/main" id="{B2950D6E-C42E-4597-8D6B-C59100588D2F}"/>
                  </a:ext>
                </a:extLst>
              </p:cNvPr>
              <p:cNvSpPr/>
              <p:nvPr/>
            </p:nvSpPr>
            <p:spPr>
              <a:xfrm>
                <a:off x="3540925" y="1311388"/>
                <a:ext cx="32550" cy="60900"/>
              </a:xfrm>
              <a:custGeom>
                <a:avLst/>
                <a:gdLst/>
                <a:ahLst/>
                <a:cxnLst/>
                <a:rect l="l" t="t" r="r" b="b"/>
                <a:pathLst>
                  <a:path w="1302" h="2436" extrusionOk="0">
                    <a:moveTo>
                      <a:pt x="568" y="0"/>
                    </a:moveTo>
                    <a:cubicBezTo>
                      <a:pt x="434" y="0"/>
                      <a:pt x="301" y="100"/>
                      <a:pt x="168" y="167"/>
                    </a:cubicBezTo>
                    <a:cubicBezTo>
                      <a:pt x="101" y="267"/>
                      <a:pt x="1" y="434"/>
                      <a:pt x="34" y="567"/>
                    </a:cubicBezTo>
                    <a:cubicBezTo>
                      <a:pt x="134" y="1001"/>
                      <a:pt x="168" y="1468"/>
                      <a:pt x="201" y="1935"/>
                    </a:cubicBezTo>
                    <a:cubicBezTo>
                      <a:pt x="201" y="2235"/>
                      <a:pt x="501" y="2435"/>
                      <a:pt x="801" y="2435"/>
                    </a:cubicBezTo>
                    <a:cubicBezTo>
                      <a:pt x="1102" y="2402"/>
                      <a:pt x="1302" y="2135"/>
                      <a:pt x="1302" y="1835"/>
                    </a:cubicBezTo>
                    <a:cubicBezTo>
                      <a:pt x="1268" y="1401"/>
                      <a:pt x="1235" y="934"/>
                      <a:pt x="1135" y="467"/>
                    </a:cubicBezTo>
                    <a:cubicBezTo>
                      <a:pt x="1102" y="334"/>
                      <a:pt x="1035" y="234"/>
                      <a:pt x="968" y="133"/>
                    </a:cubicBezTo>
                    <a:cubicBezTo>
                      <a:pt x="868" y="67"/>
                      <a:pt x="768" y="0"/>
                      <a:pt x="635" y="0"/>
                    </a:cubicBezTo>
                    <a:close/>
                  </a:path>
                </a:pathLst>
              </a:custGeom>
              <a:solidFill>
                <a:schemeClr val="lt1"/>
              </a:solid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endParaRPr sz="3734"/>
              </a:p>
            </p:txBody>
          </p:sp>
          <p:sp>
            <p:nvSpPr>
              <p:cNvPr id="19" name="Google Shape;404;p36">
                <a:extLst>
                  <a:ext uri="{FF2B5EF4-FFF2-40B4-BE49-F238E27FC236}">
                    <a16:creationId xmlns:a16="http://schemas.microsoft.com/office/drawing/2014/main" id="{0350A1D9-1D81-4EF5-A111-31B47228C68C}"/>
                  </a:ext>
                </a:extLst>
              </p:cNvPr>
              <p:cNvSpPr/>
              <p:nvPr/>
            </p:nvSpPr>
            <p:spPr>
              <a:xfrm>
                <a:off x="3555100" y="1410613"/>
                <a:ext cx="25875" cy="64100"/>
              </a:xfrm>
              <a:custGeom>
                <a:avLst/>
                <a:gdLst/>
                <a:ahLst/>
                <a:cxnLst/>
                <a:rect l="l" t="t" r="r" b="b"/>
                <a:pathLst>
                  <a:path w="1035" h="2564" extrusionOk="0">
                    <a:moveTo>
                      <a:pt x="34" y="1635"/>
                    </a:moveTo>
                    <a:lnTo>
                      <a:pt x="34" y="1702"/>
                    </a:lnTo>
                    <a:cubicBezTo>
                      <a:pt x="1" y="1702"/>
                      <a:pt x="1" y="1668"/>
                      <a:pt x="34" y="1635"/>
                    </a:cubicBezTo>
                    <a:close/>
                    <a:moveTo>
                      <a:pt x="501" y="1"/>
                    </a:moveTo>
                    <a:cubicBezTo>
                      <a:pt x="201" y="34"/>
                      <a:pt x="1" y="301"/>
                      <a:pt x="1" y="601"/>
                    </a:cubicBezTo>
                    <a:lnTo>
                      <a:pt x="1" y="1768"/>
                    </a:lnTo>
                    <a:lnTo>
                      <a:pt x="1" y="1969"/>
                    </a:lnTo>
                    <a:cubicBezTo>
                      <a:pt x="1" y="2102"/>
                      <a:pt x="1" y="2202"/>
                      <a:pt x="68" y="2336"/>
                    </a:cubicBezTo>
                    <a:cubicBezTo>
                      <a:pt x="168" y="2469"/>
                      <a:pt x="268" y="2536"/>
                      <a:pt x="401" y="2536"/>
                    </a:cubicBezTo>
                    <a:cubicBezTo>
                      <a:pt x="440" y="2555"/>
                      <a:pt x="482" y="2563"/>
                      <a:pt x="524" y="2563"/>
                    </a:cubicBezTo>
                    <a:cubicBezTo>
                      <a:pt x="624" y="2563"/>
                      <a:pt x="721" y="2516"/>
                      <a:pt x="768" y="2469"/>
                    </a:cubicBezTo>
                    <a:cubicBezTo>
                      <a:pt x="902" y="2369"/>
                      <a:pt x="1002" y="2269"/>
                      <a:pt x="1002" y="2135"/>
                    </a:cubicBezTo>
                    <a:cubicBezTo>
                      <a:pt x="1035" y="1602"/>
                      <a:pt x="1035" y="1035"/>
                      <a:pt x="1035" y="468"/>
                    </a:cubicBezTo>
                    <a:cubicBezTo>
                      <a:pt x="1035" y="201"/>
                      <a:pt x="768" y="1"/>
                      <a:pt x="501" y="1"/>
                    </a:cubicBezTo>
                    <a:close/>
                  </a:path>
                </a:pathLst>
              </a:custGeom>
              <a:solidFill>
                <a:schemeClr val="lt1"/>
              </a:solid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endParaRPr sz="3734"/>
              </a:p>
            </p:txBody>
          </p:sp>
          <p:sp>
            <p:nvSpPr>
              <p:cNvPr id="20" name="Google Shape;405;p36">
                <a:extLst>
                  <a:ext uri="{FF2B5EF4-FFF2-40B4-BE49-F238E27FC236}">
                    <a16:creationId xmlns:a16="http://schemas.microsoft.com/office/drawing/2014/main" id="{EAB2B9F2-A702-448B-81D4-E49AEC4A6DAA}"/>
                  </a:ext>
                </a:extLst>
              </p:cNvPr>
              <p:cNvSpPr/>
              <p:nvPr/>
            </p:nvSpPr>
            <p:spPr>
              <a:xfrm>
                <a:off x="3540925" y="1510688"/>
                <a:ext cx="36725" cy="73725"/>
              </a:xfrm>
              <a:custGeom>
                <a:avLst/>
                <a:gdLst/>
                <a:ahLst/>
                <a:cxnLst/>
                <a:rect l="l" t="t" r="r" b="b"/>
                <a:pathLst>
                  <a:path w="1469" h="2949" extrusionOk="0">
                    <a:moveTo>
                      <a:pt x="935" y="0"/>
                    </a:moveTo>
                    <a:cubicBezTo>
                      <a:pt x="668" y="34"/>
                      <a:pt x="468" y="201"/>
                      <a:pt x="434" y="467"/>
                    </a:cubicBezTo>
                    <a:cubicBezTo>
                      <a:pt x="301" y="1101"/>
                      <a:pt x="234" y="1702"/>
                      <a:pt x="68" y="2335"/>
                    </a:cubicBezTo>
                    <a:cubicBezTo>
                      <a:pt x="1" y="2469"/>
                      <a:pt x="68" y="2636"/>
                      <a:pt x="134" y="2702"/>
                    </a:cubicBezTo>
                    <a:cubicBezTo>
                      <a:pt x="201" y="2836"/>
                      <a:pt x="334" y="2936"/>
                      <a:pt x="468" y="2936"/>
                    </a:cubicBezTo>
                    <a:cubicBezTo>
                      <a:pt x="501" y="2944"/>
                      <a:pt x="537" y="2948"/>
                      <a:pt x="572" y="2948"/>
                    </a:cubicBezTo>
                    <a:cubicBezTo>
                      <a:pt x="678" y="2948"/>
                      <a:pt x="785" y="2911"/>
                      <a:pt x="835" y="2836"/>
                    </a:cubicBezTo>
                    <a:cubicBezTo>
                      <a:pt x="968" y="2769"/>
                      <a:pt x="1002" y="2636"/>
                      <a:pt x="1068" y="2502"/>
                    </a:cubicBezTo>
                    <a:cubicBezTo>
                      <a:pt x="1268" y="1868"/>
                      <a:pt x="1335" y="1268"/>
                      <a:pt x="1435" y="634"/>
                    </a:cubicBezTo>
                    <a:cubicBezTo>
                      <a:pt x="1469" y="334"/>
                      <a:pt x="1302" y="100"/>
                      <a:pt x="1002" y="0"/>
                    </a:cubicBezTo>
                    <a:close/>
                  </a:path>
                </a:pathLst>
              </a:custGeom>
              <a:solidFill>
                <a:schemeClr val="lt1"/>
              </a:solid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endParaRPr sz="3734"/>
              </a:p>
            </p:txBody>
          </p:sp>
          <p:sp>
            <p:nvSpPr>
              <p:cNvPr id="21" name="Google Shape;406;p36">
                <a:extLst>
                  <a:ext uri="{FF2B5EF4-FFF2-40B4-BE49-F238E27FC236}">
                    <a16:creationId xmlns:a16="http://schemas.microsoft.com/office/drawing/2014/main" id="{E6DEE67F-9D98-459F-AFD9-DE87B6897812}"/>
                  </a:ext>
                </a:extLst>
              </p:cNvPr>
              <p:cNvSpPr/>
              <p:nvPr/>
            </p:nvSpPr>
            <p:spPr>
              <a:xfrm>
                <a:off x="3498400" y="1623063"/>
                <a:ext cx="47550" cy="66425"/>
              </a:xfrm>
              <a:custGeom>
                <a:avLst/>
                <a:gdLst/>
                <a:ahLst/>
                <a:cxnLst/>
                <a:rect l="l" t="t" r="r" b="b"/>
                <a:pathLst>
                  <a:path w="1902" h="2657" extrusionOk="0">
                    <a:moveTo>
                      <a:pt x="1299" y="0"/>
                    </a:moveTo>
                    <a:cubicBezTo>
                      <a:pt x="1082" y="0"/>
                      <a:pt x="952" y="74"/>
                      <a:pt x="868" y="242"/>
                    </a:cubicBezTo>
                    <a:cubicBezTo>
                      <a:pt x="668" y="809"/>
                      <a:pt x="434" y="1376"/>
                      <a:pt x="134" y="1877"/>
                    </a:cubicBezTo>
                    <a:cubicBezTo>
                      <a:pt x="1" y="2143"/>
                      <a:pt x="134" y="2477"/>
                      <a:pt x="368" y="2577"/>
                    </a:cubicBezTo>
                    <a:cubicBezTo>
                      <a:pt x="465" y="2626"/>
                      <a:pt x="563" y="2657"/>
                      <a:pt x="674" y="2657"/>
                    </a:cubicBezTo>
                    <a:cubicBezTo>
                      <a:pt x="714" y="2657"/>
                      <a:pt x="756" y="2653"/>
                      <a:pt x="801" y="2644"/>
                    </a:cubicBezTo>
                    <a:cubicBezTo>
                      <a:pt x="935" y="2577"/>
                      <a:pt x="1001" y="2510"/>
                      <a:pt x="1068" y="2377"/>
                    </a:cubicBezTo>
                    <a:cubicBezTo>
                      <a:pt x="1368" y="1877"/>
                      <a:pt x="1568" y="1310"/>
                      <a:pt x="1835" y="742"/>
                    </a:cubicBezTo>
                    <a:cubicBezTo>
                      <a:pt x="1869" y="642"/>
                      <a:pt x="1902" y="509"/>
                      <a:pt x="1869" y="342"/>
                    </a:cubicBezTo>
                    <a:cubicBezTo>
                      <a:pt x="1835" y="209"/>
                      <a:pt x="1735" y="75"/>
                      <a:pt x="1635" y="42"/>
                    </a:cubicBezTo>
                    <a:cubicBezTo>
                      <a:pt x="1535" y="9"/>
                      <a:pt x="1468" y="9"/>
                      <a:pt x="1435" y="9"/>
                    </a:cubicBezTo>
                    <a:cubicBezTo>
                      <a:pt x="1386" y="3"/>
                      <a:pt x="1341" y="0"/>
                      <a:pt x="1299" y="0"/>
                    </a:cubicBezTo>
                    <a:close/>
                  </a:path>
                </a:pathLst>
              </a:custGeom>
              <a:solidFill>
                <a:schemeClr val="lt1"/>
              </a:solid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endParaRPr sz="3734"/>
              </a:p>
            </p:txBody>
          </p:sp>
          <p:sp>
            <p:nvSpPr>
              <p:cNvPr id="22" name="Google Shape;407;p36">
                <a:extLst>
                  <a:ext uri="{FF2B5EF4-FFF2-40B4-BE49-F238E27FC236}">
                    <a16:creationId xmlns:a16="http://schemas.microsoft.com/office/drawing/2014/main" id="{03FD6D46-8FFE-4EF4-B0AF-AC11F2FE1EEE}"/>
                  </a:ext>
                </a:extLst>
              </p:cNvPr>
              <p:cNvSpPr/>
              <p:nvPr/>
            </p:nvSpPr>
            <p:spPr>
              <a:xfrm>
                <a:off x="3444200" y="1725838"/>
                <a:ext cx="53400" cy="59775"/>
              </a:xfrm>
              <a:custGeom>
                <a:avLst/>
                <a:gdLst/>
                <a:ahLst/>
                <a:cxnLst/>
                <a:rect l="l" t="t" r="r" b="b"/>
                <a:pathLst>
                  <a:path w="2136" h="2391" extrusionOk="0">
                    <a:moveTo>
                      <a:pt x="1535" y="1"/>
                    </a:moveTo>
                    <a:cubicBezTo>
                      <a:pt x="1335" y="1"/>
                      <a:pt x="1135" y="101"/>
                      <a:pt x="1034" y="267"/>
                    </a:cubicBezTo>
                    <a:cubicBezTo>
                      <a:pt x="968" y="401"/>
                      <a:pt x="868" y="568"/>
                      <a:pt x="801" y="701"/>
                    </a:cubicBezTo>
                    <a:cubicBezTo>
                      <a:pt x="601" y="968"/>
                      <a:pt x="367" y="1268"/>
                      <a:pt x="167" y="1535"/>
                    </a:cubicBezTo>
                    <a:cubicBezTo>
                      <a:pt x="0" y="1735"/>
                      <a:pt x="0" y="2069"/>
                      <a:pt x="201" y="2269"/>
                    </a:cubicBezTo>
                    <a:cubicBezTo>
                      <a:pt x="312" y="2348"/>
                      <a:pt x="454" y="2390"/>
                      <a:pt x="590" y="2390"/>
                    </a:cubicBezTo>
                    <a:cubicBezTo>
                      <a:pt x="739" y="2390"/>
                      <a:pt x="881" y="2340"/>
                      <a:pt x="968" y="2235"/>
                    </a:cubicBezTo>
                    <a:cubicBezTo>
                      <a:pt x="1335" y="1735"/>
                      <a:pt x="1702" y="1268"/>
                      <a:pt x="2002" y="734"/>
                    </a:cubicBezTo>
                    <a:cubicBezTo>
                      <a:pt x="2135" y="501"/>
                      <a:pt x="2002" y="167"/>
                      <a:pt x="1768" y="34"/>
                    </a:cubicBezTo>
                    <a:cubicBezTo>
                      <a:pt x="1668" y="1"/>
                      <a:pt x="1602" y="1"/>
                      <a:pt x="1535" y="1"/>
                    </a:cubicBezTo>
                    <a:close/>
                  </a:path>
                </a:pathLst>
              </a:custGeom>
              <a:solidFill>
                <a:schemeClr val="lt1"/>
              </a:solid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endParaRPr sz="3734"/>
              </a:p>
            </p:txBody>
          </p:sp>
          <p:sp>
            <p:nvSpPr>
              <p:cNvPr id="23" name="Google Shape;408;p36">
                <a:extLst>
                  <a:ext uri="{FF2B5EF4-FFF2-40B4-BE49-F238E27FC236}">
                    <a16:creationId xmlns:a16="http://schemas.microsoft.com/office/drawing/2014/main" id="{90C027E7-7444-4D81-BF85-DD81DF16114C}"/>
                  </a:ext>
                </a:extLst>
              </p:cNvPr>
              <p:cNvSpPr/>
              <p:nvPr/>
            </p:nvSpPr>
            <p:spPr>
              <a:xfrm>
                <a:off x="3369975" y="1814238"/>
                <a:ext cx="60900" cy="65900"/>
              </a:xfrm>
              <a:custGeom>
                <a:avLst/>
                <a:gdLst/>
                <a:ahLst/>
                <a:cxnLst/>
                <a:rect l="l" t="t" r="r" b="b"/>
                <a:pathLst>
                  <a:path w="2436" h="2636" extrusionOk="0">
                    <a:moveTo>
                      <a:pt x="1902" y="0"/>
                    </a:moveTo>
                    <a:cubicBezTo>
                      <a:pt x="1769" y="0"/>
                      <a:pt x="1602" y="67"/>
                      <a:pt x="1568" y="167"/>
                    </a:cubicBezTo>
                    <a:cubicBezTo>
                      <a:pt x="1135" y="734"/>
                      <a:pt x="634" y="1235"/>
                      <a:pt x="134" y="1735"/>
                    </a:cubicBezTo>
                    <a:cubicBezTo>
                      <a:pt x="67" y="1835"/>
                      <a:pt x="1" y="2002"/>
                      <a:pt x="1" y="2135"/>
                    </a:cubicBezTo>
                    <a:cubicBezTo>
                      <a:pt x="1" y="2235"/>
                      <a:pt x="101" y="2369"/>
                      <a:pt x="167" y="2502"/>
                    </a:cubicBezTo>
                    <a:cubicBezTo>
                      <a:pt x="301" y="2569"/>
                      <a:pt x="434" y="2636"/>
                      <a:pt x="568" y="2636"/>
                    </a:cubicBezTo>
                    <a:cubicBezTo>
                      <a:pt x="668" y="2636"/>
                      <a:pt x="801" y="2536"/>
                      <a:pt x="901" y="2469"/>
                    </a:cubicBezTo>
                    <a:cubicBezTo>
                      <a:pt x="1402" y="1968"/>
                      <a:pt x="1902" y="1468"/>
                      <a:pt x="2302" y="868"/>
                    </a:cubicBezTo>
                    <a:cubicBezTo>
                      <a:pt x="2402" y="734"/>
                      <a:pt x="2436" y="634"/>
                      <a:pt x="2436" y="501"/>
                    </a:cubicBezTo>
                    <a:cubicBezTo>
                      <a:pt x="2436" y="367"/>
                      <a:pt x="2336" y="234"/>
                      <a:pt x="2269" y="134"/>
                    </a:cubicBezTo>
                    <a:cubicBezTo>
                      <a:pt x="2169" y="34"/>
                      <a:pt x="2069" y="0"/>
                      <a:pt x="1902" y="0"/>
                    </a:cubicBezTo>
                    <a:close/>
                  </a:path>
                </a:pathLst>
              </a:custGeom>
              <a:solidFill>
                <a:schemeClr val="lt1"/>
              </a:solid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endParaRPr sz="3734"/>
              </a:p>
            </p:txBody>
          </p:sp>
        </p:grpSp>
      </p:grpSp>
      <p:sp>
        <p:nvSpPr>
          <p:cNvPr id="26" name="TextBox 25">
            <a:extLst>
              <a:ext uri="{FF2B5EF4-FFF2-40B4-BE49-F238E27FC236}">
                <a16:creationId xmlns:a16="http://schemas.microsoft.com/office/drawing/2014/main" id="{BA7D8312-3BE9-4F47-9EC6-A6C1903F9996}"/>
              </a:ext>
            </a:extLst>
          </p:cNvPr>
          <p:cNvSpPr txBox="1"/>
          <p:nvPr/>
        </p:nvSpPr>
        <p:spPr>
          <a:xfrm>
            <a:off x="1093926" y="2809368"/>
            <a:ext cx="15722364" cy="2585323"/>
          </a:xfrm>
          <a:prstGeom prst="rect">
            <a:avLst/>
          </a:prstGeom>
          <a:noFill/>
        </p:spPr>
        <p:txBody>
          <a:bodyPr wrap="square" rtlCol="0">
            <a:spAutoFit/>
          </a:bodyPr>
          <a:lstStyle/>
          <a:p>
            <a:pPr algn="ctr"/>
            <a:r>
              <a:rPr lang="en-US" sz="8100" dirty="0" err="1">
                <a:latin typeface="#9Slide03 SFU Grenoble" panose="00000500000000000000" pitchFamily="2" charset="0"/>
                <a:ea typeface="Cambria" panose="02040503050406030204" pitchFamily="18" charset="0"/>
                <a:cs typeface="Cambria" panose="02040503050406030204" pitchFamily="18" charset="0"/>
              </a:rPr>
              <a:t>Nếu</a:t>
            </a:r>
            <a:r>
              <a:rPr lang="en-US" sz="8100" dirty="0">
                <a:latin typeface="#9Slide03 SFU Grenoble" panose="00000500000000000000" pitchFamily="2" charset="0"/>
                <a:ea typeface="Cambria" panose="02040503050406030204" pitchFamily="18" charset="0"/>
                <a:cs typeface="Cambria" panose="02040503050406030204" pitchFamily="18" charset="0"/>
              </a:rPr>
              <a:t> </a:t>
            </a:r>
            <a:r>
              <a:rPr lang="en-US" sz="8100" dirty="0" err="1">
                <a:latin typeface="#9Slide03 SFU Grenoble" panose="00000500000000000000" pitchFamily="2" charset="0"/>
                <a:ea typeface="Cambria" panose="02040503050406030204" pitchFamily="18" charset="0"/>
                <a:cs typeface="Cambria" panose="02040503050406030204" pitchFamily="18" charset="0"/>
              </a:rPr>
              <a:t>được</a:t>
            </a:r>
            <a:r>
              <a:rPr lang="en-US" sz="8100" dirty="0">
                <a:latin typeface="#9Slide03 SFU Grenoble" panose="00000500000000000000" pitchFamily="2" charset="0"/>
                <a:ea typeface="Cambria" panose="02040503050406030204" pitchFamily="18" charset="0"/>
                <a:cs typeface="Cambria" panose="02040503050406030204" pitchFamily="18" charset="0"/>
              </a:rPr>
              <a:t> </a:t>
            </a:r>
            <a:r>
              <a:rPr lang="en-US" sz="8100" dirty="0" err="1">
                <a:latin typeface="#9Slide03 SFU Grenoble" panose="00000500000000000000" pitchFamily="2" charset="0"/>
                <a:ea typeface="Cambria" panose="02040503050406030204" pitchFamily="18" charset="0"/>
                <a:cs typeface="Cambria" panose="02040503050406030204" pitchFamily="18" charset="0"/>
              </a:rPr>
              <a:t>đứng</a:t>
            </a:r>
            <a:r>
              <a:rPr lang="en-US" sz="8100" dirty="0">
                <a:latin typeface="#9Slide03 SFU Grenoble" panose="00000500000000000000" pitchFamily="2" charset="0"/>
                <a:ea typeface="Cambria" panose="02040503050406030204" pitchFamily="18" charset="0"/>
                <a:cs typeface="Cambria" panose="02040503050406030204" pitchFamily="18" charset="0"/>
              </a:rPr>
              <a:t> </a:t>
            </a:r>
            <a:r>
              <a:rPr lang="en-US" sz="8100" dirty="0" err="1">
                <a:latin typeface="#9Slide03 SFU Grenoble" panose="00000500000000000000" pitchFamily="2" charset="0"/>
                <a:ea typeface="Cambria" panose="02040503050406030204" pitchFamily="18" charset="0"/>
                <a:cs typeface="Cambria" panose="02040503050406030204" pitchFamily="18" charset="0"/>
              </a:rPr>
              <a:t>lên</a:t>
            </a:r>
            <a:r>
              <a:rPr lang="en-US" sz="8100" dirty="0">
                <a:latin typeface="#9Slide03 SFU Grenoble" panose="00000500000000000000" pitchFamily="2" charset="0"/>
                <a:ea typeface="Cambria" panose="02040503050406030204" pitchFamily="18" charset="0"/>
                <a:cs typeface="Cambria" panose="02040503050406030204" pitchFamily="18" charset="0"/>
              </a:rPr>
              <a:t> </a:t>
            </a:r>
            <a:r>
              <a:rPr lang="en-US" sz="8100" dirty="0" err="1">
                <a:latin typeface="#9Slide03 SFU Grenoble" panose="00000500000000000000" pitchFamily="2" charset="0"/>
                <a:ea typeface="Cambria" panose="02040503050406030204" pitchFamily="18" charset="0"/>
                <a:cs typeface="Cambria" panose="02040503050406030204" pitchFamily="18" charset="0"/>
              </a:rPr>
              <a:t>tố</a:t>
            </a:r>
            <a:r>
              <a:rPr lang="en-US" sz="8100" dirty="0">
                <a:latin typeface="#9Slide03 SFU Grenoble" panose="00000500000000000000" pitchFamily="2" charset="0"/>
                <a:ea typeface="Cambria" panose="02040503050406030204" pitchFamily="18" charset="0"/>
                <a:cs typeface="Cambria" panose="02040503050406030204" pitchFamily="18" charset="0"/>
              </a:rPr>
              <a:t> </a:t>
            </a:r>
            <a:r>
              <a:rPr lang="en-US" sz="8100" dirty="0" err="1">
                <a:latin typeface="#9Slide03 SFU Grenoble" panose="00000500000000000000" pitchFamily="2" charset="0"/>
                <a:ea typeface="Cambria" panose="02040503050406030204" pitchFamily="18" charset="0"/>
                <a:cs typeface="Cambria" panose="02040503050406030204" pitchFamily="18" charset="0"/>
              </a:rPr>
              <a:t>cáo</a:t>
            </a:r>
            <a:r>
              <a:rPr lang="en-US" sz="8100" dirty="0">
                <a:latin typeface="#9Slide03 SFU Grenoble" panose="00000500000000000000" pitchFamily="2" charset="0"/>
                <a:ea typeface="Cambria" panose="02040503050406030204" pitchFamily="18" charset="0"/>
                <a:cs typeface="Cambria" panose="02040503050406030204" pitchFamily="18" charset="0"/>
              </a:rPr>
              <a:t> </a:t>
            </a:r>
            <a:r>
              <a:rPr lang="en-US" sz="8100" dirty="0" err="1">
                <a:latin typeface="#9Slide03 SFU Grenoble" panose="00000500000000000000" pitchFamily="2" charset="0"/>
                <a:ea typeface="Cambria" panose="02040503050406030204" pitchFamily="18" charset="0"/>
                <a:cs typeface="Cambria" panose="02040503050406030204" pitchFamily="18" charset="0"/>
              </a:rPr>
              <a:t>tội</a:t>
            </a:r>
            <a:r>
              <a:rPr lang="en-US" sz="8100" dirty="0">
                <a:latin typeface="#9Slide03 SFU Grenoble" panose="00000500000000000000" pitchFamily="2" charset="0"/>
                <a:ea typeface="Cambria" panose="02040503050406030204" pitchFamily="18" charset="0"/>
                <a:cs typeface="Cambria" panose="02040503050406030204" pitchFamily="18" charset="0"/>
              </a:rPr>
              <a:t> </a:t>
            </a:r>
            <a:r>
              <a:rPr lang="en-US" sz="8100" dirty="0" err="1">
                <a:latin typeface="#9Slide03 SFU Grenoble" panose="00000500000000000000" pitchFamily="2" charset="0"/>
                <a:ea typeface="Cambria" panose="02040503050406030204" pitchFamily="18" charset="0"/>
                <a:cs typeface="Cambria" panose="02040503050406030204" pitchFamily="18" charset="0"/>
              </a:rPr>
              <a:t>ác</a:t>
            </a:r>
            <a:r>
              <a:rPr lang="en-US" sz="8100" dirty="0">
                <a:latin typeface="#9Slide03 SFU Grenoble" panose="00000500000000000000" pitchFamily="2" charset="0"/>
                <a:ea typeface="Cambria" panose="02040503050406030204" pitchFamily="18" charset="0"/>
                <a:cs typeface="Cambria" panose="02040503050406030204" pitchFamily="18" charset="0"/>
              </a:rPr>
              <a:t> </a:t>
            </a:r>
            <a:r>
              <a:rPr lang="en-US" sz="8100" dirty="0" err="1">
                <a:latin typeface="#9Slide03 SFU Grenoble" panose="00000500000000000000" pitchFamily="2" charset="0"/>
                <a:ea typeface="Cambria" panose="02040503050406030204" pitchFamily="18" charset="0"/>
                <a:cs typeface="Cambria" panose="02040503050406030204" pitchFamily="18" charset="0"/>
              </a:rPr>
              <a:t>của</a:t>
            </a:r>
            <a:r>
              <a:rPr lang="en-US" sz="8100" dirty="0">
                <a:latin typeface="#9Slide03 SFU Grenoble" panose="00000500000000000000" pitchFamily="2" charset="0"/>
                <a:ea typeface="Cambria" panose="02040503050406030204" pitchFamily="18" charset="0"/>
                <a:cs typeface="Cambria" panose="02040503050406030204" pitchFamily="18" charset="0"/>
              </a:rPr>
              <a:t> </a:t>
            </a:r>
            <a:r>
              <a:rPr lang="en-US" sz="8100" dirty="0" err="1">
                <a:latin typeface="#9Slide03 SFU Grenoble" panose="00000500000000000000" pitchFamily="2" charset="0"/>
                <a:ea typeface="Cambria" panose="02040503050406030204" pitchFamily="18" charset="0"/>
                <a:cs typeface="Cambria" panose="02040503050406030204" pitchFamily="18" charset="0"/>
              </a:rPr>
              <a:t>chiến</a:t>
            </a:r>
            <a:r>
              <a:rPr lang="en-US" sz="8100" dirty="0">
                <a:latin typeface="#9Slide03 SFU Grenoble" panose="00000500000000000000" pitchFamily="2" charset="0"/>
                <a:ea typeface="Cambria" panose="02040503050406030204" pitchFamily="18" charset="0"/>
                <a:cs typeface="Cambria" panose="02040503050406030204" pitchFamily="18" charset="0"/>
              </a:rPr>
              <a:t> </a:t>
            </a:r>
            <a:r>
              <a:rPr lang="en-US" sz="8100" dirty="0" err="1">
                <a:latin typeface="#9Slide03 SFU Grenoble" panose="00000500000000000000" pitchFamily="2" charset="0"/>
                <a:ea typeface="Cambria" panose="02040503050406030204" pitchFamily="18" charset="0"/>
                <a:cs typeface="Cambria" panose="02040503050406030204" pitchFamily="18" charset="0"/>
              </a:rPr>
              <a:t>tranh</a:t>
            </a:r>
            <a:r>
              <a:rPr lang="en-US" sz="8100" dirty="0">
                <a:latin typeface="#9Slide03 SFU Grenoble" panose="00000500000000000000" pitchFamily="2" charset="0"/>
                <a:ea typeface="Cambria" panose="02040503050406030204" pitchFamily="18" charset="0"/>
                <a:cs typeface="Cambria" panose="02040503050406030204" pitchFamily="18" charset="0"/>
              </a:rPr>
              <a:t>, con </a:t>
            </a:r>
            <a:r>
              <a:rPr lang="en-US" sz="8100" dirty="0" err="1">
                <a:latin typeface="#9Slide03 SFU Grenoble" panose="00000500000000000000" pitchFamily="2" charset="0"/>
                <a:ea typeface="Cambria" panose="02040503050406030204" pitchFamily="18" charset="0"/>
                <a:cs typeface="Cambria" panose="02040503050406030204" pitchFamily="18" charset="0"/>
              </a:rPr>
              <a:t>sẽ</a:t>
            </a:r>
            <a:r>
              <a:rPr lang="en-US" sz="8100" dirty="0">
                <a:latin typeface="#9Slide03 SFU Grenoble" panose="00000500000000000000" pitchFamily="2" charset="0"/>
                <a:ea typeface="Cambria" panose="02040503050406030204" pitchFamily="18" charset="0"/>
                <a:cs typeface="Cambria" panose="02040503050406030204" pitchFamily="18" charset="0"/>
              </a:rPr>
              <a:t> </a:t>
            </a:r>
            <a:r>
              <a:rPr lang="en-US" sz="8100" dirty="0" err="1">
                <a:latin typeface="#9Slide03 SFU Grenoble" panose="00000500000000000000" pitchFamily="2" charset="0"/>
                <a:ea typeface="Cambria" panose="02040503050406030204" pitchFamily="18" charset="0"/>
                <a:cs typeface="Cambria" panose="02040503050406030204" pitchFamily="18" charset="0"/>
              </a:rPr>
              <a:t>nói</a:t>
            </a:r>
            <a:r>
              <a:rPr lang="en-US" sz="8100" dirty="0">
                <a:latin typeface="#9Slide03 SFU Grenoble" panose="00000500000000000000" pitchFamily="2" charset="0"/>
                <a:ea typeface="Cambria" panose="02040503050406030204" pitchFamily="18" charset="0"/>
                <a:cs typeface="Cambria" panose="02040503050406030204" pitchFamily="18" charset="0"/>
              </a:rPr>
              <a:t> </a:t>
            </a:r>
            <a:r>
              <a:rPr lang="en-US" sz="8100" dirty="0" err="1">
                <a:latin typeface="#9Slide03 SFU Grenoble" panose="00000500000000000000" pitchFamily="2" charset="0"/>
                <a:ea typeface="Cambria" panose="02040503050406030204" pitchFamily="18" charset="0"/>
                <a:cs typeface="Cambria" panose="02040503050406030204" pitchFamily="18" charset="0"/>
              </a:rPr>
              <a:t>gì</a:t>
            </a:r>
            <a:r>
              <a:rPr lang="en-US" sz="8100" dirty="0">
                <a:latin typeface="#9Slide03 SFU Grenoble" panose="00000500000000000000" pitchFamily="2" charset="0"/>
                <a:ea typeface="Cambria" panose="02040503050406030204" pitchFamily="18" charset="0"/>
                <a:cs typeface="Cambria" panose="02040503050406030204" pitchFamily="18" charset="0"/>
              </a:rPr>
              <a:t>?</a:t>
            </a:r>
            <a:endParaRPr lang="en-US" sz="8100" dirty="0">
              <a:latin typeface="#9Slide03 SFU Grenoble" panose="00000500000000000000" pitchFamily="2" charset="0"/>
            </a:endParaRPr>
          </a:p>
        </p:txBody>
      </p:sp>
    </p:spTree>
    <p:extLst>
      <p:ext uri="{BB962C8B-B14F-4D97-AF65-F5344CB8AC3E}">
        <p14:creationId xmlns:p14="http://schemas.microsoft.com/office/powerpoint/2010/main" val="41083402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888"/>
        <p:cNvGrpSpPr/>
        <p:nvPr/>
      </p:nvGrpSpPr>
      <p:grpSpPr>
        <a:xfrm>
          <a:off x="0" y="0"/>
          <a:ext cx="0" cy="0"/>
          <a:chOff x="0" y="0"/>
          <a:chExt cx="0" cy="0"/>
        </a:xfrm>
      </p:grpSpPr>
      <p:sp>
        <p:nvSpPr>
          <p:cNvPr id="889" name="Google Shape;889;p49"/>
          <p:cNvSpPr/>
          <p:nvPr/>
        </p:nvSpPr>
        <p:spPr>
          <a:xfrm>
            <a:off x="2978702" y="2593631"/>
            <a:ext cx="12451799" cy="5586255"/>
          </a:xfrm>
          <a:custGeom>
            <a:avLst/>
            <a:gdLst/>
            <a:ahLst/>
            <a:cxnLst/>
            <a:rect l="l" t="t" r="r" b="b"/>
            <a:pathLst>
              <a:path w="19081" h="24216" extrusionOk="0">
                <a:moveTo>
                  <a:pt x="10782" y="1"/>
                </a:moveTo>
                <a:cubicBezTo>
                  <a:pt x="9663" y="1"/>
                  <a:pt x="8461" y="88"/>
                  <a:pt x="7205" y="217"/>
                </a:cubicBezTo>
                <a:cubicBezTo>
                  <a:pt x="5204" y="417"/>
                  <a:pt x="3136" y="1084"/>
                  <a:pt x="2168" y="3019"/>
                </a:cubicBezTo>
                <a:cubicBezTo>
                  <a:pt x="1234" y="4854"/>
                  <a:pt x="0" y="19598"/>
                  <a:pt x="2502" y="22133"/>
                </a:cubicBezTo>
                <a:cubicBezTo>
                  <a:pt x="3914" y="23561"/>
                  <a:pt x="7017" y="24216"/>
                  <a:pt x="10076" y="24216"/>
                </a:cubicBezTo>
                <a:cubicBezTo>
                  <a:pt x="13590" y="24216"/>
                  <a:pt x="17046" y="23351"/>
                  <a:pt x="17813" y="21799"/>
                </a:cubicBezTo>
                <a:cubicBezTo>
                  <a:pt x="19081" y="19231"/>
                  <a:pt x="18880" y="9223"/>
                  <a:pt x="18147" y="4887"/>
                </a:cubicBezTo>
                <a:cubicBezTo>
                  <a:pt x="17450" y="1018"/>
                  <a:pt x="14599" y="1"/>
                  <a:pt x="10782" y="1"/>
                </a:cubicBezTo>
                <a:close/>
              </a:path>
            </a:pathLst>
          </a:custGeom>
          <a:solidFill>
            <a:schemeClr val="bg1"/>
          </a:solid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endParaRPr sz="3734"/>
          </a:p>
        </p:txBody>
      </p:sp>
      <p:grpSp>
        <p:nvGrpSpPr>
          <p:cNvPr id="891" name="Google Shape;891;p49"/>
          <p:cNvGrpSpPr/>
          <p:nvPr/>
        </p:nvGrpSpPr>
        <p:grpSpPr>
          <a:xfrm rot="-1765296">
            <a:off x="6368264" y="7658396"/>
            <a:ext cx="1323542" cy="1361537"/>
            <a:chOff x="2510200" y="3361463"/>
            <a:chExt cx="488700" cy="510950"/>
          </a:xfrm>
        </p:grpSpPr>
        <p:sp>
          <p:nvSpPr>
            <p:cNvPr id="892" name="Google Shape;892;p49"/>
            <p:cNvSpPr/>
            <p:nvPr/>
          </p:nvSpPr>
          <p:spPr>
            <a:xfrm>
              <a:off x="2696175" y="3569838"/>
              <a:ext cx="95925" cy="92400"/>
            </a:xfrm>
            <a:custGeom>
              <a:avLst/>
              <a:gdLst/>
              <a:ahLst/>
              <a:cxnLst/>
              <a:rect l="l" t="t" r="r" b="b"/>
              <a:pathLst>
                <a:path w="3837" h="3696" extrusionOk="0">
                  <a:moveTo>
                    <a:pt x="1933" y="1"/>
                  </a:moveTo>
                  <a:cubicBezTo>
                    <a:pt x="1676" y="1"/>
                    <a:pt x="1415" y="53"/>
                    <a:pt x="1168" y="160"/>
                  </a:cubicBezTo>
                  <a:cubicBezTo>
                    <a:pt x="400" y="494"/>
                    <a:pt x="0" y="1228"/>
                    <a:pt x="67" y="2028"/>
                  </a:cubicBezTo>
                  <a:cubicBezTo>
                    <a:pt x="67" y="2228"/>
                    <a:pt x="167" y="2462"/>
                    <a:pt x="234" y="2595"/>
                  </a:cubicBezTo>
                  <a:cubicBezTo>
                    <a:pt x="534" y="3296"/>
                    <a:pt x="1201" y="3696"/>
                    <a:pt x="1935" y="3696"/>
                  </a:cubicBezTo>
                  <a:cubicBezTo>
                    <a:pt x="2202" y="3696"/>
                    <a:pt x="2435" y="3663"/>
                    <a:pt x="2702" y="3529"/>
                  </a:cubicBezTo>
                  <a:cubicBezTo>
                    <a:pt x="3169" y="3329"/>
                    <a:pt x="3503" y="2995"/>
                    <a:pt x="3669" y="2495"/>
                  </a:cubicBezTo>
                  <a:cubicBezTo>
                    <a:pt x="3836" y="2061"/>
                    <a:pt x="3836" y="1561"/>
                    <a:pt x="3603" y="1127"/>
                  </a:cubicBezTo>
                  <a:cubicBezTo>
                    <a:pt x="3536" y="961"/>
                    <a:pt x="3436" y="827"/>
                    <a:pt x="3336" y="660"/>
                  </a:cubicBezTo>
                  <a:cubicBezTo>
                    <a:pt x="2997" y="231"/>
                    <a:pt x="2474" y="1"/>
                    <a:pt x="1933" y="1"/>
                  </a:cubicBezTo>
                  <a:close/>
                </a:path>
              </a:pathLst>
            </a:custGeom>
            <a:solidFill>
              <a:schemeClr val="lt1"/>
            </a:solid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endParaRPr sz="3734"/>
            </a:p>
          </p:txBody>
        </p:sp>
        <p:sp>
          <p:nvSpPr>
            <p:cNvPr id="893" name="Google Shape;893;p49"/>
            <p:cNvSpPr/>
            <p:nvPr/>
          </p:nvSpPr>
          <p:spPr>
            <a:xfrm>
              <a:off x="2630275" y="3361463"/>
              <a:ext cx="229375" cy="510950"/>
            </a:xfrm>
            <a:custGeom>
              <a:avLst/>
              <a:gdLst/>
              <a:ahLst/>
              <a:cxnLst/>
              <a:rect l="l" t="t" r="r" b="b"/>
              <a:pathLst>
                <a:path w="9175" h="20438" extrusionOk="0">
                  <a:moveTo>
                    <a:pt x="7239" y="489"/>
                  </a:moveTo>
                  <a:cubicBezTo>
                    <a:pt x="7339" y="489"/>
                    <a:pt x="7406" y="523"/>
                    <a:pt x="7506" y="556"/>
                  </a:cubicBezTo>
                  <a:cubicBezTo>
                    <a:pt x="7540" y="556"/>
                    <a:pt x="7573" y="623"/>
                    <a:pt x="7640" y="656"/>
                  </a:cubicBezTo>
                  <a:cubicBezTo>
                    <a:pt x="7673" y="690"/>
                    <a:pt x="7706" y="690"/>
                    <a:pt x="7706" y="723"/>
                  </a:cubicBezTo>
                  <a:lnTo>
                    <a:pt x="7973" y="990"/>
                  </a:lnTo>
                  <a:cubicBezTo>
                    <a:pt x="8073" y="1190"/>
                    <a:pt x="8207" y="1357"/>
                    <a:pt x="8307" y="1557"/>
                  </a:cubicBezTo>
                  <a:cubicBezTo>
                    <a:pt x="8474" y="2057"/>
                    <a:pt x="8574" y="2591"/>
                    <a:pt x="8640" y="3158"/>
                  </a:cubicBezTo>
                  <a:lnTo>
                    <a:pt x="8640" y="3058"/>
                  </a:lnTo>
                  <a:cubicBezTo>
                    <a:pt x="8707" y="3825"/>
                    <a:pt x="8707" y="4559"/>
                    <a:pt x="8674" y="5326"/>
                  </a:cubicBezTo>
                  <a:cubicBezTo>
                    <a:pt x="8640" y="6093"/>
                    <a:pt x="8540" y="6927"/>
                    <a:pt x="8373" y="7728"/>
                  </a:cubicBezTo>
                  <a:lnTo>
                    <a:pt x="8373" y="7695"/>
                  </a:lnTo>
                  <a:cubicBezTo>
                    <a:pt x="8173" y="8995"/>
                    <a:pt x="7873" y="10230"/>
                    <a:pt x="7506" y="11497"/>
                  </a:cubicBezTo>
                  <a:cubicBezTo>
                    <a:pt x="7139" y="12732"/>
                    <a:pt x="6672" y="13932"/>
                    <a:pt x="6139" y="15133"/>
                  </a:cubicBezTo>
                  <a:cubicBezTo>
                    <a:pt x="5571" y="16334"/>
                    <a:pt x="4904" y="17502"/>
                    <a:pt x="4070" y="18536"/>
                  </a:cubicBezTo>
                  <a:cubicBezTo>
                    <a:pt x="3737" y="18903"/>
                    <a:pt x="3403" y="19303"/>
                    <a:pt x="3036" y="19570"/>
                  </a:cubicBezTo>
                  <a:cubicBezTo>
                    <a:pt x="2870" y="19703"/>
                    <a:pt x="2703" y="19770"/>
                    <a:pt x="2503" y="19870"/>
                  </a:cubicBezTo>
                  <a:cubicBezTo>
                    <a:pt x="2369" y="19903"/>
                    <a:pt x="2236" y="19937"/>
                    <a:pt x="2136" y="19937"/>
                  </a:cubicBezTo>
                  <a:lnTo>
                    <a:pt x="1869" y="19937"/>
                  </a:lnTo>
                  <a:cubicBezTo>
                    <a:pt x="1802" y="19937"/>
                    <a:pt x="1702" y="19903"/>
                    <a:pt x="1669" y="19870"/>
                  </a:cubicBezTo>
                  <a:cubicBezTo>
                    <a:pt x="1569" y="19837"/>
                    <a:pt x="1502" y="19770"/>
                    <a:pt x="1469" y="19737"/>
                  </a:cubicBezTo>
                  <a:cubicBezTo>
                    <a:pt x="1368" y="19670"/>
                    <a:pt x="1302" y="19570"/>
                    <a:pt x="1202" y="19436"/>
                  </a:cubicBezTo>
                  <a:cubicBezTo>
                    <a:pt x="1068" y="19303"/>
                    <a:pt x="1002" y="19069"/>
                    <a:pt x="901" y="18903"/>
                  </a:cubicBezTo>
                  <a:cubicBezTo>
                    <a:pt x="868" y="18869"/>
                    <a:pt x="868" y="18769"/>
                    <a:pt x="835" y="18736"/>
                  </a:cubicBezTo>
                  <a:cubicBezTo>
                    <a:pt x="668" y="18269"/>
                    <a:pt x="568" y="17768"/>
                    <a:pt x="535" y="17268"/>
                  </a:cubicBezTo>
                  <a:lnTo>
                    <a:pt x="535" y="17368"/>
                  </a:lnTo>
                  <a:cubicBezTo>
                    <a:pt x="468" y="16568"/>
                    <a:pt x="468" y="15834"/>
                    <a:pt x="501" y="15033"/>
                  </a:cubicBezTo>
                  <a:lnTo>
                    <a:pt x="501" y="14766"/>
                  </a:lnTo>
                  <a:lnTo>
                    <a:pt x="501" y="14733"/>
                  </a:lnTo>
                  <a:cubicBezTo>
                    <a:pt x="535" y="14032"/>
                    <a:pt x="635" y="13365"/>
                    <a:pt x="735" y="12665"/>
                  </a:cubicBezTo>
                  <a:lnTo>
                    <a:pt x="735" y="12598"/>
                  </a:lnTo>
                  <a:cubicBezTo>
                    <a:pt x="901" y="11664"/>
                    <a:pt x="1135" y="10730"/>
                    <a:pt x="1368" y="9763"/>
                  </a:cubicBezTo>
                  <a:cubicBezTo>
                    <a:pt x="1368" y="9729"/>
                    <a:pt x="1368" y="9696"/>
                    <a:pt x="1402" y="9663"/>
                  </a:cubicBezTo>
                  <a:lnTo>
                    <a:pt x="1469" y="9563"/>
                  </a:lnTo>
                  <a:lnTo>
                    <a:pt x="1469" y="9529"/>
                  </a:lnTo>
                  <a:lnTo>
                    <a:pt x="1502" y="9429"/>
                  </a:lnTo>
                  <a:lnTo>
                    <a:pt x="1502" y="9396"/>
                  </a:lnTo>
                  <a:cubicBezTo>
                    <a:pt x="1502" y="9362"/>
                    <a:pt x="1502" y="9362"/>
                    <a:pt x="1535" y="9329"/>
                  </a:cubicBezTo>
                  <a:lnTo>
                    <a:pt x="1535" y="9262"/>
                  </a:lnTo>
                  <a:lnTo>
                    <a:pt x="1535" y="9229"/>
                  </a:lnTo>
                  <a:lnTo>
                    <a:pt x="1535" y="9196"/>
                  </a:lnTo>
                  <a:lnTo>
                    <a:pt x="1535" y="9162"/>
                  </a:lnTo>
                  <a:lnTo>
                    <a:pt x="1535" y="9062"/>
                  </a:lnTo>
                  <a:lnTo>
                    <a:pt x="1535" y="9029"/>
                  </a:lnTo>
                  <a:lnTo>
                    <a:pt x="1535" y="8929"/>
                  </a:lnTo>
                  <a:lnTo>
                    <a:pt x="1535" y="8895"/>
                  </a:lnTo>
                  <a:lnTo>
                    <a:pt x="1535" y="8862"/>
                  </a:lnTo>
                  <a:cubicBezTo>
                    <a:pt x="1535" y="8829"/>
                    <a:pt x="1535" y="8829"/>
                    <a:pt x="1569" y="8762"/>
                  </a:cubicBezTo>
                  <a:cubicBezTo>
                    <a:pt x="1702" y="8362"/>
                    <a:pt x="1835" y="7928"/>
                    <a:pt x="2002" y="7528"/>
                  </a:cubicBezTo>
                  <a:cubicBezTo>
                    <a:pt x="2002" y="7494"/>
                    <a:pt x="2036" y="7428"/>
                    <a:pt x="2036" y="7428"/>
                  </a:cubicBezTo>
                  <a:lnTo>
                    <a:pt x="2069" y="7394"/>
                  </a:lnTo>
                  <a:lnTo>
                    <a:pt x="2069" y="7361"/>
                  </a:lnTo>
                  <a:cubicBezTo>
                    <a:pt x="2336" y="6694"/>
                    <a:pt x="2636" y="5993"/>
                    <a:pt x="2903" y="5360"/>
                  </a:cubicBezTo>
                  <a:cubicBezTo>
                    <a:pt x="3470" y="4159"/>
                    <a:pt x="4137" y="2991"/>
                    <a:pt x="4971" y="1990"/>
                  </a:cubicBezTo>
                  <a:cubicBezTo>
                    <a:pt x="5305" y="1590"/>
                    <a:pt x="5638" y="1257"/>
                    <a:pt x="6005" y="990"/>
                  </a:cubicBezTo>
                  <a:cubicBezTo>
                    <a:pt x="6139" y="890"/>
                    <a:pt x="6239" y="823"/>
                    <a:pt x="6372" y="756"/>
                  </a:cubicBezTo>
                  <a:lnTo>
                    <a:pt x="6505" y="756"/>
                  </a:lnTo>
                  <a:cubicBezTo>
                    <a:pt x="6539" y="756"/>
                    <a:pt x="6572" y="723"/>
                    <a:pt x="6639" y="723"/>
                  </a:cubicBezTo>
                  <a:lnTo>
                    <a:pt x="6672" y="723"/>
                  </a:lnTo>
                  <a:cubicBezTo>
                    <a:pt x="6706" y="723"/>
                    <a:pt x="6806" y="690"/>
                    <a:pt x="6839" y="690"/>
                  </a:cubicBezTo>
                  <a:lnTo>
                    <a:pt x="6872" y="690"/>
                  </a:lnTo>
                  <a:cubicBezTo>
                    <a:pt x="7073" y="489"/>
                    <a:pt x="7173" y="489"/>
                    <a:pt x="7239" y="489"/>
                  </a:cubicBezTo>
                  <a:close/>
                  <a:moveTo>
                    <a:pt x="6953" y="0"/>
                  </a:moveTo>
                  <a:cubicBezTo>
                    <a:pt x="6928" y="0"/>
                    <a:pt x="6900" y="9"/>
                    <a:pt x="6872" y="22"/>
                  </a:cubicBezTo>
                  <a:cubicBezTo>
                    <a:pt x="6839" y="22"/>
                    <a:pt x="6739" y="22"/>
                    <a:pt x="6706" y="56"/>
                  </a:cubicBezTo>
                  <a:cubicBezTo>
                    <a:pt x="6572" y="122"/>
                    <a:pt x="6505" y="156"/>
                    <a:pt x="6372" y="189"/>
                  </a:cubicBezTo>
                  <a:cubicBezTo>
                    <a:pt x="6305" y="223"/>
                    <a:pt x="6205" y="289"/>
                    <a:pt x="6172" y="323"/>
                  </a:cubicBezTo>
                  <a:cubicBezTo>
                    <a:pt x="5905" y="489"/>
                    <a:pt x="5672" y="656"/>
                    <a:pt x="5405" y="856"/>
                  </a:cubicBezTo>
                  <a:lnTo>
                    <a:pt x="5238" y="1023"/>
                  </a:lnTo>
                  <a:lnTo>
                    <a:pt x="5205" y="1056"/>
                  </a:lnTo>
                  <a:cubicBezTo>
                    <a:pt x="5004" y="1290"/>
                    <a:pt x="4838" y="1457"/>
                    <a:pt x="4671" y="1657"/>
                  </a:cubicBezTo>
                  <a:cubicBezTo>
                    <a:pt x="4604" y="1690"/>
                    <a:pt x="4571" y="1724"/>
                    <a:pt x="4571" y="1790"/>
                  </a:cubicBezTo>
                  <a:cubicBezTo>
                    <a:pt x="4371" y="2024"/>
                    <a:pt x="4204" y="2291"/>
                    <a:pt x="4004" y="2558"/>
                  </a:cubicBezTo>
                  <a:cubicBezTo>
                    <a:pt x="3737" y="2924"/>
                    <a:pt x="3503" y="3358"/>
                    <a:pt x="3270" y="3758"/>
                  </a:cubicBezTo>
                  <a:cubicBezTo>
                    <a:pt x="3170" y="3992"/>
                    <a:pt x="3070" y="4192"/>
                    <a:pt x="2936" y="4392"/>
                  </a:cubicBezTo>
                  <a:cubicBezTo>
                    <a:pt x="2536" y="5193"/>
                    <a:pt x="2202" y="6027"/>
                    <a:pt x="1869" y="6861"/>
                  </a:cubicBezTo>
                  <a:cubicBezTo>
                    <a:pt x="1569" y="7594"/>
                    <a:pt x="1335" y="8362"/>
                    <a:pt x="1102" y="9096"/>
                  </a:cubicBezTo>
                  <a:cubicBezTo>
                    <a:pt x="1102" y="9162"/>
                    <a:pt x="1102" y="9162"/>
                    <a:pt x="1068" y="9196"/>
                  </a:cubicBezTo>
                  <a:lnTo>
                    <a:pt x="1068" y="9262"/>
                  </a:lnTo>
                  <a:cubicBezTo>
                    <a:pt x="668" y="10763"/>
                    <a:pt x="334" y="12265"/>
                    <a:pt x="168" y="13832"/>
                  </a:cubicBezTo>
                  <a:cubicBezTo>
                    <a:pt x="168" y="13899"/>
                    <a:pt x="168" y="13932"/>
                    <a:pt x="101" y="14032"/>
                  </a:cubicBezTo>
                  <a:cubicBezTo>
                    <a:pt x="34" y="14866"/>
                    <a:pt x="1" y="15700"/>
                    <a:pt x="1" y="16501"/>
                  </a:cubicBezTo>
                  <a:cubicBezTo>
                    <a:pt x="1" y="16901"/>
                    <a:pt x="34" y="17268"/>
                    <a:pt x="68" y="17702"/>
                  </a:cubicBezTo>
                  <a:cubicBezTo>
                    <a:pt x="101" y="18069"/>
                    <a:pt x="201" y="18436"/>
                    <a:pt x="334" y="18836"/>
                  </a:cubicBezTo>
                  <a:lnTo>
                    <a:pt x="334" y="18869"/>
                  </a:lnTo>
                  <a:lnTo>
                    <a:pt x="334" y="18903"/>
                  </a:lnTo>
                  <a:cubicBezTo>
                    <a:pt x="401" y="19169"/>
                    <a:pt x="535" y="19403"/>
                    <a:pt x="668" y="19603"/>
                  </a:cubicBezTo>
                  <a:cubicBezTo>
                    <a:pt x="768" y="19837"/>
                    <a:pt x="1002" y="20037"/>
                    <a:pt x="1202" y="20204"/>
                  </a:cubicBezTo>
                  <a:cubicBezTo>
                    <a:pt x="1268" y="20270"/>
                    <a:pt x="1402" y="20337"/>
                    <a:pt x="1502" y="20370"/>
                  </a:cubicBezTo>
                  <a:cubicBezTo>
                    <a:pt x="1602" y="20404"/>
                    <a:pt x="1702" y="20437"/>
                    <a:pt x="1835" y="20437"/>
                  </a:cubicBezTo>
                  <a:lnTo>
                    <a:pt x="2169" y="20437"/>
                  </a:lnTo>
                  <a:cubicBezTo>
                    <a:pt x="2302" y="20437"/>
                    <a:pt x="2436" y="20404"/>
                    <a:pt x="2569" y="20370"/>
                  </a:cubicBezTo>
                  <a:cubicBezTo>
                    <a:pt x="2836" y="20270"/>
                    <a:pt x="3070" y="20170"/>
                    <a:pt x="3270" y="20003"/>
                  </a:cubicBezTo>
                  <a:cubicBezTo>
                    <a:pt x="3570" y="19770"/>
                    <a:pt x="3870" y="19536"/>
                    <a:pt x="4104" y="19236"/>
                  </a:cubicBezTo>
                  <a:cubicBezTo>
                    <a:pt x="4604" y="18736"/>
                    <a:pt x="5004" y="18169"/>
                    <a:pt x="5371" y="17535"/>
                  </a:cubicBezTo>
                  <a:cubicBezTo>
                    <a:pt x="5738" y="16901"/>
                    <a:pt x="6072" y="16267"/>
                    <a:pt x="6405" y="15600"/>
                  </a:cubicBezTo>
                  <a:cubicBezTo>
                    <a:pt x="6706" y="14933"/>
                    <a:pt x="7006" y="14333"/>
                    <a:pt x="7239" y="13599"/>
                  </a:cubicBezTo>
                  <a:cubicBezTo>
                    <a:pt x="7773" y="12231"/>
                    <a:pt x="8207" y="10763"/>
                    <a:pt x="8540" y="9362"/>
                  </a:cubicBezTo>
                  <a:cubicBezTo>
                    <a:pt x="8874" y="7895"/>
                    <a:pt x="9074" y="6427"/>
                    <a:pt x="9107" y="4993"/>
                  </a:cubicBezTo>
                  <a:cubicBezTo>
                    <a:pt x="9174" y="4259"/>
                    <a:pt x="9107" y="3558"/>
                    <a:pt x="9041" y="2858"/>
                  </a:cubicBezTo>
                  <a:cubicBezTo>
                    <a:pt x="8974" y="2191"/>
                    <a:pt x="8807" y="1523"/>
                    <a:pt x="8440" y="923"/>
                  </a:cubicBezTo>
                  <a:cubicBezTo>
                    <a:pt x="8340" y="723"/>
                    <a:pt x="8173" y="523"/>
                    <a:pt x="7973" y="389"/>
                  </a:cubicBezTo>
                  <a:lnTo>
                    <a:pt x="7906" y="356"/>
                  </a:lnTo>
                  <a:cubicBezTo>
                    <a:pt x="7873" y="356"/>
                    <a:pt x="7873" y="323"/>
                    <a:pt x="7840" y="323"/>
                  </a:cubicBezTo>
                  <a:cubicBezTo>
                    <a:pt x="7740" y="223"/>
                    <a:pt x="7640" y="189"/>
                    <a:pt x="7506" y="156"/>
                  </a:cubicBezTo>
                  <a:cubicBezTo>
                    <a:pt x="7473" y="156"/>
                    <a:pt x="7406" y="89"/>
                    <a:pt x="7373" y="89"/>
                  </a:cubicBezTo>
                  <a:cubicBezTo>
                    <a:pt x="7306" y="89"/>
                    <a:pt x="7239" y="56"/>
                    <a:pt x="7173" y="56"/>
                  </a:cubicBezTo>
                  <a:lnTo>
                    <a:pt x="7039" y="56"/>
                  </a:lnTo>
                  <a:cubicBezTo>
                    <a:pt x="7020" y="17"/>
                    <a:pt x="6989" y="0"/>
                    <a:pt x="6953" y="0"/>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endParaRPr sz="3734"/>
            </a:p>
          </p:txBody>
        </p:sp>
        <p:sp>
          <p:nvSpPr>
            <p:cNvPr id="894" name="Google Shape;894;p49"/>
            <p:cNvSpPr/>
            <p:nvPr/>
          </p:nvSpPr>
          <p:spPr>
            <a:xfrm>
              <a:off x="2546900" y="3408713"/>
              <a:ext cx="385300" cy="408650"/>
            </a:xfrm>
            <a:custGeom>
              <a:avLst/>
              <a:gdLst/>
              <a:ahLst/>
              <a:cxnLst/>
              <a:rect l="l" t="t" r="r" b="b"/>
              <a:pathLst>
                <a:path w="15412" h="16346" extrusionOk="0">
                  <a:moveTo>
                    <a:pt x="11708" y="15378"/>
                  </a:moveTo>
                  <a:lnTo>
                    <a:pt x="11708" y="15378"/>
                  </a:lnTo>
                  <a:cubicBezTo>
                    <a:pt x="11714" y="15381"/>
                    <a:pt x="11720" y="15384"/>
                    <a:pt x="11725" y="15386"/>
                  </a:cubicBezTo>
                  <a:lnTo>
                    <a:pt x="11725" y="15386"/>
                  </a:lnTo>
                  <a:cubicBezTo>
                    <a:pt x="11717" y="15378"/>
                    <a:pt x="11708" y="15378"/>
                    <a:pt x="11708" y="15378"/>
                  </a:cubicBezTo>
                  <a:close/>
                  <a:moveTo>
                    <a:pt x="13959" y="15882"/>
                  </a:moveTo>
                  <a:cubicBezTo>
                    <a:pt x="13940" y="15882"/>
                    <a:pt x="13910" y="15912"/>
                    <a:pt x="13910" y="15912"/>
                  </a:cubicBezTo>
                  <a:lnTo>
                    <a:pt x="13977" y="15912"/>
                  </a:lnTo>
                  <a:cubicBezTo>
                    <a:pt x="13977" y="15890"/>
                    <a:pt x="13969" y="15882"/>
                    <a:pt x="13959" y="15882"/>
                  </a:cubicBezTo>
                  <a:close/>
                  <a:moveTo>
                    <a:pt x="1568" y="601"/>
                  </a:moveTo>
                  <a:cubicBezTo>
                    <a:pt x="1801" y="601"/>
                    <a:pt x="2035" y="601"/>
                    <a:pt x="2235" y="634"/>
                  </a:cubicBezTo>
                  <a:cubicBezTo>
                    <a:pt x="2777" y="730"/>
                    <a:pt x="3258" y="917"/>
                    <a:pt x="3736" y="1137"/>
                  </a:cubicBezTo>
                  <a:lnTo>
                    <a:pt x="3736" y="1137"/>
                  </a:lnTo>
                  <a:cubicBezTo>
                    <a:pt x="3736" y="1136"/>
                    <a:pt x="3736" y="1135"/>
                    <a:pt x="3736" y="1135"/>
                  </a:cubicBezTo>
                  <a:lnTo>
                    <a:pt x="3736" y="1135"/>
                  </a:lnTo>
                  <a:cubicBezTo>
                    <a:pt x="3757" y="1145"/>
                    <a:pt x="3779" y="1156"/>
                    <a:pt x="3800" y="1166"/>
                  </a:cubicBezTo>
                  <a:lnTo>
                    <a:pt x="3800" y="1166"/>
                  </a:lnTo>
                  <a:cubicBezTo>
                    <a:pt x="3779" y="1157"/>
                    <a:pt x="3757" y="1147"/>
                    <a:pt x="3736" y="1137"/>
                  </a:cubicBezTo>
                  <a:lnTo>
                    <a:pt x="3736" y="1137"/>
                  </a:lnTo>
                  <a:cubicBezTo>
                    <a:pt x="3739" y="1167"/>
                    <a:pt x="3798" y="1168"/>
                    <a:pt x="3803" y="1168"/>
                  </a:cubicBezTo>
                  <a:lnTo>
                    <a:pt x="3803" y="1168"/>
                  </a:lnTo>
                  <a:cubicBezTo>
                    <a:pt x="3802" y="1167"/>
                    <a:pt x="3801" y="1167"/>
                    <a:pt x="3800" y="1166"/>
                  </a:cubicBezTo>
                  <a:lnTo>
                    <a:pt x="3800" y="1166"/>
                  </a:lnTo>
                  <a:cubicBezTo>
                    <a:pt x="3801" y="1167"/>
                    <a:pt x="3802" y="1167"/>
                    <a:pt x="3803" y="1168"/>
                  </a:cubicBezTo>
                  <a:cubicBezTo>
                    <a:pt x="3803" y="1168"/>
                    <a:pt x="3803" y="1168"/>
                    <a:pt x="3803" y="1168"/>
                  </a:cubicBezTo>
                  <a:lnTo>
                    <a:pt x="3803" y="1168"/>
                  </a:lnTo>
                  <a:cubicBezTo>
                    <a:pt x="4448" y="1493"/>
                    <a:pt x="5091" y="1849"/>
                    <a:pt x="5704" y="2269"/>
                  </a:cubicBezTo>
                  <a:cubicBezTo>
                    <a:pt x="6371" y="2736"/>
                    <a:pt x="7005" y="3236"/>
                    <a:pt x="7639" y="3736"/>
                  </a:cubicBezTo>
                  <a:lnTo>
                    <a:pt x="7572" y="3736"/>
                  </a:lnTo>
                  <a:cubicBezTo>
                    <a:pt x="8573" y="4570"/>
                    <a:pt x="9507" y="5471"/>
                    <a:pt x="10374" y="6438"/>
                  </a:cubicBezTo>
                  <a:cubicBezTo>
                    <a:pt x="11241" y="7406"/>
                    <a:pt x="12042" y="8406"/>
                    <a:pt x="12809" y="9474"/>
                  </a:cubicBezTo>
                  <a:cubicBezTo>
                    <a:pt x="13543" y="10575"/>
                    <a:pt x="14210" y="11742"/>
                    <a:pt x="14677" y="12976"/>
                  </a:cubicBezTo>
                  <a:cubicBezTo>
                    <a:pt x="14844" y="13443"/>
                    <a:pt x="14977" y="13910"/>
                    <a:pt x="15011" y="14411"/>
                  </a:cubicBezTo>
                  <a:lnTo>
                    <a:pt x="15011" y="15011"/>
                  </a:lnTo>
                  <a:cubicBezTo>
                    <a:pt x="14977" y="15145"/>
                    <a:pt x="14977" y="15278"/>
                    <a:pt x="14877" y="15378"/>
                  </a:cubicBezTo>
                  <a:cubicBezTo>
                    <a:pt x="14844" y="15478"/>
                    <a:pt x="14811" y="15545"/>
                    <a:pt x="14744" y="15612"/>
                  </a:cubicBezTo>
                  <a:lnTo>
                    <a:pt x="14577" y="15778"/>
                  </a:lnTo>
                  <a:lnTo>
                    <a:pt x="14344" y="15878"/>
                  </a:lnTo>
                  <a:cubicBezTo>
                    <a:pt x="14210" y="15945"/>
                    <a:pt x="14077" y="15945"/>
                    <a:pt x="13977" y="15979"/>
                  </a:cubicBezTo>
                  <a:cubicBezTo>
                    <a:pt x="13743" y="15979"/>
                    <a:pt x="13543" y="15979"/>
                    <a:pt x="13343" y="15945"/>
                  </a:cubicBezTo>
                  <a:cubicBezTo>
                    <a:pt x="13310" y="15945"/>
                    <a:pt x="13210" y="15878"/>
                    <a:pt x="13143" y="15878"/>
                  </a:cubicBezTo>
                  <a:cubicBezTo>
                    <a:pt x="12648" y="15780"/>
                    <a:pt x="12187" y="15616"/>
                    <a:pt x="11725" y="15386"/>
                  </a:cubicBezTo>
                  <a:lnTo>
                    <a:pt x="11725" y="15386"/>
                  </a:lnTo>
                  <a:cubicBezTo>
                    <a:pt x="11733" y="15395"/>
                    <a:pt x="11742" y="15411"/>
                    <a:pt x="11742" y="15445"/>
                  </a:cubicBezTo>
                  <a:cubicBezTo>
                    <a:pt x="11041" y="15111"/>
                    <a:pt x="10374" y="14678"/>
                    <a:pt x="9740" y="14277"/>
                  </a:cubicBezTo>
                  <a:cubicBezTo>
                    <a:pt x="9674" y="14211"/>
                    <a:pt x="9607" y="14177"/>
                    <a:pt x="9540" y="14144"/>
                  </a:cubicBezTo>
                  <a:cubicBezTo>
                    <a:pt x="8940" y="13710"/>
                    <a:pt x="8406" y="13310"/>
                    <a:pt x="7872" y="12843"/>
                  </a:cubicBezTo>
                  <a:cubicBezTo>
                    <a:pt x="7105" y="12209"/>
                    <a:pt x="6438" y="11542"/>
                    <a:pt x="5738" y="10875"/>
                  </a:cubicBezTo>
                  <a:lnTo>
                    <a:pt x="5671" y="10808"/>
                  </a:lnTo>
                  <a:lnTo>
                    <a:pt x="5571" y="10708"/>
                  </a:lnTo>
                  <a:lnTo>
                    <a:pt x="5504" y="10641"/>
                  </a:lnTo>
                  <a:lnTo>
                    <a:pt x="5471" y="10608"/>
                  </a:lnTo>
                  <a:lnTo>
                    <a:pt x="5404" y="10541"/>
                  </a:lnTo>
                  <a:lnTo>
                    <a:pt x="5371" y="10508"/>
                  </a:lnTo>
                  <a:lnTo>
                    <a:pt x="5337" y="10475"/>
                  </a:lnTo>
                  <a:lnTo>
                    <a:pt x="5304" y="10441"/>
                  </a:lnTo>
                  <a:lnTo>
                    <a:pt x="5237" y="10375"/>
                  </a:lnTo>
                  <a:lnTo>
                    <a:pt x="5204" y="10341"/>
                  </a:lnTo>
                  <a:lnTo>
                    <a:pt x="5170" y="10308"/>
                  </a:lnTo>
                  <a:lnTo>
                    <a:pt x="5137" y="10274"/>
                  </a:lnTo>
                  <a:lnTo>
                    <a:pt x="5070" y="10208"/>
                  </a:lnTo>
                  <a:lnTo>
                    <a:pt x="5037" y="10174"/>
                  </a:lnTo>
                  <a:cubicBezTo>
                    <a:pt x="5037" y="10141"/>
                    <a:pt x="5004" y="10141"/>
                    <a:pt x="5004" y="10108"/>
                  </a:cubicBezTo>
                  <a:cubicBezTo>
                    <a:pt x="4703" y="9774"/>
                    <a:pt x="4403" y="9440"/>
                    <a:pt x="4170" y="9107"/>
                  </a:cubicBezTo>
                  <a:lnTo>
                    <a:pt x="4070" y="9007"/>
                  </a:lnTo>
                  <a:lnTo>
                    <a:pt x="4036" y="8973"/>
                  </a:lnTo>
                  <a:cubicBezTo>
                    <a:pt x="4036" y="8973"/>
                    <a:pt x="4036" y="8940"/>
                    <a:pt x="4003" y="8940"/>
                  </a:cubicBezTo>
                  <a:cubicBezTo>
                    <a:pt x="3536" y="8340"/>
                    <a:pt x="3069" y="7806"/>
                    <a:pt x="2702" y="7172"/>
                  </a:cubicBezTo>
                  <a:cubicBezTo>
                    <a:pt x="1968" y="6105"/>
                    <a:pt x="1301" y="4937"/>
                    <a:pt x="834" y="3703"/>
                  </a:cubicBezTo>
                  <a:cubicBezTo>
                    <a:pt x="667" y="3269"/>
                    <a:pt x="534" y="2802"/>
                    <a:pt x="500" y="2302"/>
                  </a:cubicBezTo>
                  <a:lnTo>
                    <a:pt x="500" y="1868"/>
                  </a:lnTo>
                  <a:lnTo>
                    <a:pt x="500" y="1835"/>
                  </a:lnTo>
                  <a:lnTo>
                    <a:pt x="500" y="1802"/>
                  </a:lnTo>
                  <a:lnTo>
                    <a:pt x="500" y="1768"/>
                  </a:lnTo>
                  <a:lnTo>
                    <a:pt x="500" y="1702"/>
                  </a:lnTo>
                  <a:cubicBezTo>
                    <a:pt x="500" y="1668"/>
                    <a:pt x="500" y="1635"/>
                    <a:pt x="534" y="1602"/>
                  </a:cubicBezTo>
                  <a:lnTo>
                    <a:pt x="534" y="1535"/>
                  </a:lnTo>
                  <a:cubicBezTo>
                    <a:pt x="534" y="1501"/>
                    <a:pt x="567" y="1435"/>
                    <a:pt x="567" y="1368"/>
                  </a:cubicBezTo>
                  <a:lnTo>
                    <a:pt x="567" y="1335"/>
                  </a:lnTo>
                  <a:cubicBezTo>
                    <a:pt x="634" y="1101"/>
                    <a:pt x="667" y="1001"/>
                    <a:pt x="734" y="934"/>
                  </a:cubicBezTo>
                  <a:cubicBezTo>
                    <a:pt x="801" y="901"/>
                    <a:pt x="867" y="801"/>
                    <a:pt x="967" y="768"/>
                  </a:cubicBezTo>
                  <a:cubicBezTo>
                    <a:pt x="1001" y="768"/>
                    <a:pt x="1034" y="734"/>
                    <a:pt x="1068" y="734"/>
                  </a:cubicBezTo>
                  <a:cubicBezTo>
                    <a:pt x="1134" y="734"/>
                    <a:pt x="1168" y="668"/>
                    <a:pt x="1201" y="668"/>
                  </a:cubicBezTo>
                  <a:cubicBezTo>
                    <a:pt x="1334" y="634"/>
                    <a:pt x="1468" y="634"/>
                    <a:pt x="1568" y="601"/>
                  </a:cubicBezTo>
                  <a:close/>
                  <a:moveTo>
                    <a:pt x="1668" y="0"/>
                  </a:moveTo>
                  <a:cubicBezTo>
                    <a:pt x="1401" y="0"/>
                    <a:pt x="1168" y="67"/>
                    <a:pt x="967" y="134"/>
                  </a:cubicBezTo>
                  <a:lnTo>
                    <a:pt x="901" y="134"/>
                  </a:lnTo>
                  <a:cubicBezTo>
                    <a:pt x="867" y="134"/>
                    <a:pt x="867" y="167"/>
                    <a:pt x="834" y="167"/>
                  </a:cubicBezTo>
                  <a:cubicBezTo>
                    <a:pt x="701" y="234"/>
                    <a:pt x="634" y="301"/>
                    <a:pt x="534" y="401"/>
                  </a:cubicBezTo>
                  <a:lnTo>
                    <a:pt x="467" y="467"/>
                  </a:lnTo>
                  <a:cubicBezTo>
                    <a:pt x="400" y="501"/>
                    <a:pt x="367" y="601"/>
                    <a:pt x="334" y="634"/>
                  </a:cubicBezTo>
                  <a:cubicBezTo>
                    <a:pt x="334" y="668"/>
                    <a:pt x="300" y="668"/>
                    <a:pt x="300" y="734"/>
                  </a:cubicBezTo>
                  <a:lnTo>
                    <a:pt x="300" y="768"/>
                  </a:lnTo>
                  <a:cubicBezTo>
                    <a:pt x="167" y="901"/>
                    <a:pt x="167" y="968"/>
                    <a:pt x="134" y="1001"/>
                  </a:cubicBezTo>
                  <a:cubicBezTo>
                    <a:pt x="67" y="1068"/>
                    <a:pt x="67" y="1101"/>
                    <a:pt x="67" y="1168"/>
                  </a:cubicBezTo>
                  <a:cubicBezTo>
                    <a:pt x="33" y="1301"/>
                    <a:pt x="33" y="1435"/>
                    <a:pt x="0" y="1501"/>
                  </a:cubicBezTo>
                  <a:lnTo>
                    <a:pt x="0" y="1768"/>
                  </a:lnTo>
                  <a:cubicBezTo>
                    <a:pt x="0" y="2069"/>
                    <a:pt x="33" y="2402"/>
                    <a:pt x="67" y="2669"/>
                  </a:cubicBezTo>
                  <a:cubicBezTo>
                    <a:pt x="67" y="2769"/>
                    <a:pt x="134" y="2836"/>
                    <a:pt x="134" y="2936"/>
                  </a:cubicBezTo>
                  <a:lnTo>
                    <a:pt x="134" y="2969"/>
                  </a:lnTo>
                  <a:lnTo>
                    <a:pt x="367" y="3736"/>
                  </a:lnTo>
                  <a:cubicBezTo>
                    <a:pt x="367" y="3770"/>
                    <a:pt x="400" y="3803"/>
                    <a:pt x="400" y="3903"/>
                  </a:cubicBezTo>
                  <a:lnTo>
                    <a:pt x="801" y="4770"/>
                  </a:lnTo>
                  <a:cubicBezTo>
                    <a:pt x="1001" y="5171"/>
                    <a:pt x="1201" y="5604"/>
                    <a:pt x="1468" y="6005"/>
                  </a:cubicBezTo>
                  <a:lnTo>
                    <a:pt x="1835" y="6638"/>
                  </a:lnTo>
                  <a:cubicBezTo>
                    <a:pt x="2335" y="7406"/>
                    <a:pt x="2835" y="8140"/>
                    <a:pt x="3403" y="8807"/>
                  </a:cubicBezTo>
                  <a:cubicBezTo>
                    <a:pt x="3903" y="9440"/>
                    <a:pt x="4403" y="10008"/>
                    <a:pt x="4970" y="10608"/>
                  </a:cubicBezTo>
                  <a:lnTo>
                    <a:pt x="5037" y="10675"/>
                  </a:lnTo>
                  <a:lnTo>
                    <a:pt x="5070" y="10741"/>
                  </a:lnTo>
                  <a:cubicBezTo>
                    <a:pt x="6104" y="11842"/>
                    <a:pt x="7305" y="12910"/>
                    <a:pt x="8506" y="13844"/>
                  </a:cubicBezTo>
                  <a:cubicBezTo>
                    <a:pt x="8540" y="13910"/>
                    <a:pt x="8573" y="13944"/>
                    <a:pt x="8673" y="13977"/>
                  </a:cubicBezTo>
                  <a:cubicBezTo>
                    <a:pt x="9340" y="14477"/>
                    <a:pt x="10007" y="14944"/>
                    <a:pt x="10741" y="15345"/>
                  </a:cubicBezTo>
                  <a:cubicBezTo>
                    <a:pt x="11075" y="15578"/>
                    <a:pt x="11442" y="15745"/>
                    <a:pt x="11842" y="15912"/>
                  </a:cubicBezTo>
                  <a:cubicBezTo>
                    <a:pt x="12175" y="16079"/>
                    <a:pt x="12542" y="16179"/>
                    <a:pt x="12909" y="16279"/>
                  </a:cubicBezTo>
                  <a:lnTo>
                    <a:pt x="13009" y="16279"/>
                  </a:lnTo>
                  <a:cubicBezTo>
                    <a:pt x="13243" y="16312"/>
                    <a:pt x="13543" y="16345"/>
                    <a:pt x="13777" y="16345"/>
                  </a:cubicBezTo>
                  <a:cubicBezTo>
                    <a:pt x="14043" y="16345"/>
                    <a:pt x="14277" y="16312"/>
                    <a:pt x="14544" y="16179"/>
                  </a:cubicBezTo>
                  <a:cubicBezTo>
                    <a:pt x="14611" y="16145"/>
                    <a:pt x="14744" y="16079"/>
                    <a:pt x="14844" y="16012"/>
                  </a:cubicBezTo>
                  <a:lnTo>
                    <a:pt x="15078" y="15778"/>
                  </a:lnTo>
                  <a:cubicBezTo>
                    <a:pt x="15178" y="15678"/>
                    <a:pt x="15211" y="15578"/>
                    <a:pt x="15244" y="15478"/>
                  </a:cubicBezTo>
                  <a:cubicBezTo>
                    <a:pt x="15278" y="15345"/>
                    <a:pt x="15344" y="15245"/>
                    <a:pt x="15378" y="15078"/>
                  </a:cubicBezTo>
                  <a:cubicBezTo>
                    <a:pt x="15411" y="14811"/>
                    <a:pt x="15411" y="14511"/>
                    <a:pt x="15411" y="14244"/>
                  </a:cubicBezTo>
                  <a:cubicBezTo>
                    <a:pt x="15378" y="13844"/>
                    <a:pt x="15278" y="13510"/>
                    <a:pt x="15211" y="13143"/>
                  </a:cubicBezTo>
                  <a:cubicBezTo>
                    <a:pt x="15011" y="12476"/>
                    <a:pt x="14711" y="11809"/>
                    <a:pt x="14377" y="11175"/>
                  </a:cubicBezTo>
                  <a:cubicBezTo>
                    <a:pt x="14043" y="10508"/>
                    <a:pt x="13677" y="9941"/>
                    <a:pt x="13243" y="9307"/>
                  </a:cubicBezTo>
                  <a:cubicBezTo>
                    <a:pt x="12843" y="8740"/>
                    <a:pt x="12409" y="8140"/>
                    <a:pt x="11942" y="7572"/>
                  </a:cubicBezTo>
                  <a:cubicBezTo>
                    <a:pt x="11041" y="6405"/>
                    <a:pt x="10007" y="5304"/>
                    <a:pt x="8973" y="4270"/>
                  </a:cubicBezTo>
                  <a:cubicBezTo>
                    <a:pt x="7872" y="3269"/>
                    <a:pt x="6738" y="2302"/>
                    <a:pt x="5504" y="1501"/>
                  </a:cubicBezTo>
                  <a:cubicBezTo>
                    <a:pt x="4904" y="1135"/>
                    <a:pt x="4236" y="768"/>
                    <a:pt x="3603" y="501"/>
                  </a:cubicBezTo>
                  <a:cubicBezTo>
                    <a:pt x="3002" y="267"/>
                    <a:pt x="2335" y="0"/>
                    <a:pt x="1668" y="0"/>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endParaRPr sz="3734"/>
            </a:p>
          </p:txBody>
        </p:sp>
        <p:sp>
          <p:nvSpPr>
            <p:cNvPr id="895" name="Google Shape;895;p49"/>
            <p:cNvSpPr/>
            <p:nvPr/>
          </p:nvSpPr>
          <p:spPr>
            <a:xfrm>
              <a:off x="2510200" y="3478763"/>
              <a:ext cx="488700" cy="271875"/>
            </a:xfrm>
            <a:custGeom>
              <a:avLst/>
              <a:gdLst/>
              <a:ahLst/>
              <a:cxnLst/>
              <a:rect l="l" t="t" r="r" b="b"/>
              <a:pathLst>
                <a:path w="19548" h="10875" extrusionOk="0">
                  <a:moveTo>
                    <a:pt x="16312" y="401"/>
                  </a:moveTo>
                  <a:cubicBezTo>
                    <a:pt x="16842" y="401"/>
                    <a:pt x="17344" y="409"/>
                    <a:pt x="17846" y="534"/>
                  </a:cubicBezTo>
                  <a:lnTo>
                    <a:pt x="18480" y="801"/>
                  </a:lnTo>
                  <a:cubicBezTo>
                    <a:pt x="18547" y="834"/>
                    <a:pt x="18680" y="934"/>
                    <a:pt x="18780" y="1001"/>
                  </a:cubicBezTo>
                  <a:lnTo>
                    <a:pt x="18847" y="1101"/>
                  </a:lnTo>
                  <a:cubicBezTo>
                    <a:pt x="18881" y="1101"/>
                    <a:pt x="18881" y="1135"/>
                    <a:pt x="18914" y="1168"/>
                  </a:cubicBezTo>
                  <a:cubicBezTo>
                    <a:pt x="18981" y="1201"/>
                    <a:pt x="19014" y="1301"/>
                    <a:pt x="19047" y="1368"/>
                  </a:cubicBezTo>
                  <a:cubicBezTo>
                    <a:pt x="19047" y="1466"/>
                    <a:pt x="19083" y="1528"/>
                    <a:pt x="19011" y="1528"/>
                  </a:cubicBezTo>
                  <a:cubicBezTo>
                    <a:pt x="18984" y="1528"/>
                    <a:pt x="18943" y="1519"/>
                    <a:pt x="18881" y="1501"/>
                  </a:cubicBezTo>
                  <a:lnTo>
                    <a:pt x="18881" y="1535"/>
                  </a:lnTo>
                  <a:lnTo>
                    <a:pt x="18881" y="1702"/>
                  </a:lnTo>
                  <a:lnTo>
                    <a:pt x="18881" y="1735"/>
                  </a:lnTo>
                  <a:lnTo>
                    <a:pt x="18881" y="1868"/>
                  </a:lnTo>
                  <a:lnTo>
                    <a:pt x="18881" y="1902"/>
                  </a:lnTo>
                  <a:lnTo>
                    <a:pt x="18881" y="1968"/>
                  </a:lnTo>
                  <a:lnTo>
                    <a:pt x="18881" y="2002"/>
                  </a:lnTo>
                  <a:cubicBezTo>
                    <a:pt x="18847" y="2169"/>
                    <a:pt x="18814" y="2302"/>
                    <a:pt x="18714" y="2402"/>
                  </a:cubicBezTo>
                  <a:cubicBezTo>
                    <a:pt x="18480" y="2836"/>
                    <a:pt x="18180" y="3203"/>
                    <a:pt x="17846" y="3570"/>
                  </a:cubicBezTo>
                  <a:cubicBezTo>
                    <a:pt x="16912" y="4537"/>
                    <a:pt x="15878" y="5338"/>
                    <a:pt x="14744" y="6038"/>
                  </a:cubicBezTo>
                  <a:cubicBezTo>
                    <a:pt x="14177" y="6405"/>
                    <a:pt x="13510" y="6805"/>
                    <a:pt x="12876" y="7139"/>
                  </a:cubicBezTo>
                  <a:cubicBezTo>
                    <a:pt x="12876" y="7172"/>
                    <a:pt x="12843" y="7172"/>
                    <a:pt x="12843" y="7172"/>
                  </a:cubicBezTo>
                  <a:cubicBezTo>
                    <a:pt x="12843" y="7206"/>
                    <a:pt x="12810" y="7206"/>
                    <a:pt x="12810" y="7206"/>
                  </a:cubicBezTo>
                  <a:cubicBezTo>
                    <a:pt x="12743" y="7206"/>
                    <a:pt x="12743" y="7239"/>
                    <a:pt x="12709" y="7239"/>
                  </a:cubicBezTo>
                  <a:cubicBezTo>
                    <a:pt x="12343" y="7472"/>
                    <a:pt x="11909" y="7673"/>
                    <a:pt x="11542" y="7839"/>
                  </a:cubicBezTo>
                  <a:cubicBezTo>
                    <a:pt x="11509" y="7839"/>
                    <a:pt x="11509" y="7873"/>
                    <a:pt x="11475" y="7873"/>
                  </a:cubicBezTo>
                  <a:cubicBezTo>
                    <a:pt x="11475" y="7906"/>
                    <a:pt x="11409" y="7906"/>
                    <a:pt x="11409" y="7906"/>
                  </a:cubicBezTo>
                  <a:cubicBezTo>
                    <a:pt x="11409" y="7973"/>
                    <a:pt x="11375" y="7973"/>
                    <a:pt x="11375" y="7973"/>
                  </a:cubicBezTo>
                  <a:lnTo>
                    <a:pt x="11308" y="8006"/>
                  </a:lnTo>
                  <a:cubicBezTo>
                    <a:pt x="11308" y="8040"/>
                    <a:pt x="11242" y="8040"/>
                    <a:pt x="11242" y="8040"/>
                  </a:cubicBezTo>
                  <a:cubicBezTo>
                    <a:pt x="11242" y="8073"/>
                    <a:pt x="11208" y="8073"/>
                    <a:pt x="11208" y="8073"/>
                  </a:cubicBezTo>
                  <a:cubicBezTo>
                    <a:pt x="11208" y="8140"/>
                    <a:pt x="11175" y="8140"/>
                    <a:pt x="11175" y="8140"/>
                  </a:cubicBezTo>
                  <a:cubicBezTo>
                    <a:pt x="11175" y="8173"/>
                    <a:pt x="11142" y="8173"/>
                    <a:pt x="11142" y="8173"/>
                  </a:cubicBezTo>
                  <a:cubicBezTo>
                    <a:pt x="11142" y="8206"/>
                    <a:pt x="11075" y="8206"/>
                    <a:pt x="11075" y="8206"/>
                  </a:cubicBezTo>
                  <a:lnTo>
                    <a:pt x="11042" y="8240"/>
                  </a:lnTo>
                  <a:cubicBezTo>
                    <a:pt x="11008" y="8240"/>
                    <a:pt x="11008" y="8306"/>
                    <a:pt x="10975" y="8306"/>
                  </a:cubicBezTo>
                  <a:lnTo>
                    <a:pt x="10908" y="8306"/>
                  </a:lnTo>
                  <a:cubicBezTo>
                    <a:pt x="10875" y="8306"/>
                    <a:pt x="10875" y="8340"/>
                    <a:pt x="10841" y="8340"/>
                  </a:cubicBezTo>
                  <a:lnTo>
                    <a:pt x="10808" y="8340"/>
                  </a:lnTo>
                  <a:cubicBezTo>
                    <a:pt x="10741" y="8340"/>
                    <a:pt x="10741" y="8373"/>
                    <a:pt x="10708" y="8373"/>
                  </a:cubicBezTo>
                  <a:cubicBezTo>
                    <a:pt x="10708" y="8373"/>
                    <a:pt x="10675" y="8406"/>
                    <a:pt x="10641" y="8406"/>
                  </a:cubicBezTo>
                  <a:cubicBezTo>
                    <a:pt x="9774" y="8807"/>
                    <a:pt x="8840" y="9140"/>
                    <a:pt x="7939" y="9407"/>
                  </a:cubicBezTo>
                  <a:lnTo>
                    <a:pt x="7873" y="9407"/>
                  </a:lnTo>
                  <a:cubicBezTo>
                    <a:pt x="7206" y="9641"/>
                    <a:pt x="6538" y="9807"/>
                    <a:pt x="5871" y="9974"/>
                  </a:cubicBezTo>
                  <a:lnTo>
                    <a:pt x="5838" y="9974"/>
                  </a:lnTo>
                  <a:cubicBezTo>
                    <a:pt x="5771" y="9974"/>
                    <a:pt x="5671" y="10008"/>
                    <a:pt x="5604" y="10008"/>
                  </a:cubicBezTo>
                  <a:cubicBezTo>
                    <a:pt x="4837" y="10174"/>
                    <a:pt x="4103" y="10241"/>
                    <a:pt x="3303" y="10308"/>
                  </a:cubicBezTo>
                  <a:lnTo>
                    <a:pt x="3369" y="10308"/>
                  </a:lnTo>
                  <a:cubicBezTo>
                    <a:pt x="3244" y="10316"/>
                    <a:pt x="3119" y="10320"/>
                    <a:pt x="2994" y="10320"/>
                  </a:cubicBezTo>
                  <a:cubicBezTo>
                    <a:pt x="2619" y="10320"/>
                    <a:pt x="2244" y="10283"/>
                    <a:pt x="1868" y="10208"/>
                  </a:cubicBezTo>
                  <a:cubicBezTo>
                    <a:pt x="1802" y="10208"/>
                    <a:pt x="1702" y="10174"/>
                    <a:pt x="1668" y="10174"/>
                  </a:cubicBezTo>
                  <a:cubicBezTo>
                    <a:pt x="1468" y="10141"/>
                    <a:pt x="1301" y="10041"/>
                    <a:pt x="1101" y="9974"/>
                  </a:cubicBezTo>
                  <a:cubicBezTo>
                    <a:pt x="1001" y="9908"/>
                    <a:pt x="868" y="9841"/>
                    <a:pt x="801" y="9741"/>
                  </a:cubicBezTo>
                  <a:cubicBezTo>
                    <a:pt x="768" y="9674"/>
                    <a:pt x="668" y="9641"/>
                    <a:pt x="634" y="9541"/>
                  </a:cubicBezTo>
                  <a:cubicBezTo>
                    <a:pt x="601" y="9474"/>
                    <a:pt x="601" y="9407"/>
                    <a:pt x="534" y="9340"/>
                  </a:cubicBezTo>
                  <a:cubicBezTo>
                    <a:pt x="534" y="9240"/>
                    <a:pt x="501" y="9174"/>
                    <a:pt x="501" y="9074"/>
                  </a:cubicBezTo>
                  <a:cubicBezTo>
                    <a:pt x="501" y="8974"/>
                    <a:pt x="501" y="8840"/>
                    <a:pt x="534" y="8707"/>
                  </a:cubicBezTo>
                  <a:cubicBezTo>
                    <a:pt x="601" y="8507"/>
                    <a:pt x="668" y="8306"/>
                    <a:pt x="768" y="8140"/>
                  </a:cubicBezTo>
                  <a:cubicBezTo>
                    <a:pt x="1001" y="7706"/>
                    <a:pt x="1301" y="7339"/>
                    <a:pt x="1635" y="6972"/>
                  </a:cubicBezTo>
                  <a:cubicBezTo>
                    <a:pt x="2536" y="6005"/>
                    <a:pt x="3603" y="5204"/>
                    <a:pt x="4704" y="4504"/>
                  </a:cubicBezTo>
                  <a:cubicBezTo>
                    <a:pt x="5805" y="3836"/>
                    <a:pt x="6972" y="3203"/>
                    <a:pt x="8140" y="2669"/>
                  </a:cubicBezTo>
                  <a:cubicBezTo>
                    <a:pt x="9307" y="2169"/>
                    <a:pt x="10508" y="1668"/>
                    <a:pt x="11742" y="1301"/>
                  </a:cubicBezTo>
                  <a:lnTo>
                    <a:pt x="11709" y="1301"/>
                  </a:lnTo>
                  <a:cubicBezTo>
                    <a:pt x="12476" y="1068"/>
                    <a:pt x="13243" y="868"/>
                    <a:pt x="14044" y="701"/>
                  </a:cubicBezTo>
                  <a:cubicBezTo>
                    <a:pt x="14811" y="534"/>
                    <a:pt x="15545" y="467"/>
                    <a:pt x="16312" y="401"/>
                  </a:cubicBezTo>
                  <a:close/>
                  <a:moveTo>
                    <a:pt x="16479" y="0"/>
                  </a:moveTo>
                  <a:cubicBezTo>
                    <a:pt x="15778" y="0"/>
                    <a:pt x="15044" y="100"/>
                    <a:pt x="14344" y="201"/>
                  </a:cubicBezTo>
                  <a:cubicBezTo>
                    <a:pt x="12876" y="467"/>
                    <a:pt x="11475" y="868"/>
                    <a:pt x="10108" y="1368"/>
                  </a:cubicBezTo>
                  <a:cubicBezTo>
                    <a:pt x="8707" y="1868"/>
                    <a:pt x="7339" y="2502"/>
                    <a:pt x="6038" y="3203"/>
                  </a:cubicBezTo>
                  <a:cubicBezTo>
                    <a:pt x="5438" y="3536"/>
                    <a:pt x="4804" y="3937"/>
                    <a:pt x="4203" y="4303"/>
                  </a:cubicBezTo>
                  <a:cubicBezTo>
                    <a:pt x="3636" y="4704"/>
                    <a:pt x="3003" y="5137"/>
                    <a:pt x="2469" y="5604"/>
                  </a:cubicBezTo>
                  <a:cubicBezTo>
                    <a:pt x="1935" y="6005"/>
                    <a:pt x="1435" y="6505"/>
                    <a:pt x="968" y="7039"/>
                  </a:cubicBezTo>
                  <a:cubicBezTo>
                    <a:pt x="701" y="7339"/>
                    <a:pt x="501" y="7639"/>
                    <a:pt x="334" y="7973"/>
                  </a:cubicBezTo>
                  <a:cubicBezTo>
                    <a:pt x="201" y="8173"/>
                    <a:pt x="100" y="8473"/>
                    <a:pt x="34" y="8707"/>
                  </a:cubicBezTo>
                  <a:cubicBezTo>
                    <a:pt x="0" y="8840"/>
                    <a:pt x="0" y="9007"/>
                    <a:pt x="0" y="9140"/>
                  </a:cubicBezTo>
                  <a:cubicBezTo>
                    <a:pt x="0" y="9274"/>
                    <a:pt x="0" y="9340"/>
                    <a:pt x="34" y="9474"/>
                  </a:cubicBezTo>
                  <a:cubicBezTo>
                    <a:pt x="100" y="9607"/>
                    <a:pt x="134" y="9707"/>
                    <a:pt x="167" y="9807"/>
                  </a:cubicBezTo>
                  <a:cubicBezTo>
                    <a:pt x="267" y="9941"/>
                    <a:pt x="301" y="10008"/>
                    <a:pt x="367" y="10108"/>
                  </a:cubicBezTo>
                  <a:cubicBezTo>
                    <a:pt x="534" y="10308"/>
                    <a:pt x="768" y="10441"/>
                    <a:pt x="1001" y="10541"/>
                  </a:cubicBezTo>
                  <a:cubicBezTo>
                    <a:pt x="1268" y="10675"/>
                    <a:pt x="1501" y="10775"/>
                    <a:pt x="1768" y="10808"/>
                  </a:cubicBezTo>
                  <a:lnTo>
                    <a:pt x="1835" y="10808"/>
                  </a:lnTo>
                  <a:cubicBezTo>
                    <a:pt x="2202" y="10842"/>
                    <a:pt x="2602" y="10875"/>
                    <a:pt x="2969" y="10875"/>
                  </a:cubicBezTo>
                  <a:cubicBezTo>
                    <a:pt x="3369" y="10875"/>
                    <a:pt x="3770" y="10842"/>
                    <a:pt x="4170" y="10808"/>
                  </a:cubicBezTo>
                  <a:cubicBezTo>
                    <a:pt x="5004" y="10708"/>
                    <a:pt x="5838" y="10541"/>
                    <a:pt x="6638" y="10341"/>
                  </a:cubicBezTo>
                  <a:lnTo>
                    <a:pt x="6805" y="10308"/>
                  </a:lnTo>
                  <a:cubicBezTo>
                    <a:pt x="8306" y="9941"/>
                    <a:pt x="9774" y="9374"/>
                    <a:pt x="11175" y="8773"/>
                  </a:cubicBezTo>
                  <a:cubicBezTo>
                    <a:pt x="11208" y="8707"/>
                    <a:pt x="11208" y="8707"/>
                    <a:pt x="11275" y="8707"/>
                  </a:cubicBezTo>
                  <a:cubicBezTo>
                    <a:pt x="11308" y="8707"/>
                    <a:pt x="11308" y="8673"/>
                    <a:pt x="11342" y="8673"/>
                  </a:cubicBezTo>
                  <a:cubicBezTo>
                    <a:pt x="12042" y="8340"/>
                    <a:pt x="12776" y="8006"/>
                    <a:pt x="13477" y="7639"/>
                  </a:cubicBezTo>
                  <a:cubicBezTo>
                    <a:pt x="14277" y="7172"/>
                    <a:pt x="15011" y="6705"/>
                    <a:pt x="15778" y="6205"/>
                  </a:cubicBezTo>
                  <a:cubicBezTo>
                    <a:pt x="15978" y="6105"/>
                    <a:pt x="16145" y="5938"/>
                    <a:pt x="16345" y="5805"/>
                  </a:cubicBezTo>
                  <a:cubicBezTo>
                    <a:pt x="16712" y="5504"/>
                    <a:pt x="17113" y="5204"/>
                    <a:pt x="17446" y="4937"/>
                  </a:cubicBezTo>
                  <a:cubicBezTo>
                    <a:pt x="17680" y="4704"/>
                    <a:pt x="17947" y="4504"/>
                    <a:pt x="18147" y="4270"/>
                  </a:cubicBezTo>
                  <a:lnTo>
                    <a:pt x="18280" y="4137"/>
                  </a:lnTo>
                  <a:lnTo>
                    <a:pt x="18780" y="3503"/>
                  </a:lnTo>
                  <a:lnTo>
                    <a:pt x="18814" y="3470"/>
                  </a:lnTo>
                  <a:cubicBezTo>
                    <a:pt x="18847" y="3369"/>
                    <a:pt x="18881" y="3336"/>
                    <a:pt x="18947" y="3236"/>
                  </a:cubicBezTo>
                  <a:cubicBezTo>
                    <a:pt x="19114" y="3003"/>
                    <a:pt x="19281" y="2769"/>
                    <a:pt x="19381" y="2469"/>
                  </a:cubicBezTo>
                  <a:cubicBezTo>
                    <a:pt x="19448" y="2369"/>
                    <a:pt x="19448" y="2302"/>
                    <a:pt x="19481" y="2202"/>
                  </a:cubicBezTo>
                  <a:cubicBezTo>
                    <a:pt x="19514" y="2135"/>
                    <a:pt x="19548" y="2002"/>
                    <a:pt x="19548" y="1868"/>
                  </a:cubicBezTo>
                  <a:lnTo>
                    <a:pt x="19548" y="1702"/>
                  </a:lnTo>
                  <a:cubicBezTo>
                    <a:pt x="19548" y="1647"/>
                    <a:pt x="19548" y="1593"/>
                    <a:pt x="19511" y="1593"/>
                  </a:cubicBezTo>
                  <a:cubicBezTo>
                    <a:pt x="19503" y="1593"/>
                    <a:pt x="19493" y="1595"/>
                    <a:pt x="19481" y="1602"/>
                  </a:cubicBezTo>
                  <a:lnTo>
                    <a:pt x="19481" y="1535"/>
                  </a:lnTo>
                  <a:lnTo>
                    <a:pt x="19481" y="1468"/>
                  </a:lnTo>
                  <a:cubicBezTo>
                    <a:pt x="19481" y="1368"/>
                    <a:pt x="19481" y="1335"/>
                    <a:pt x="19448" y="1268"/>
                  </a:cubicBezTo>
                  <a:cubicBezTo>
                    <a:pt x="19448" y="1201"/>
                    <a:pt x="19381" y="1168"/>
                    <a:pt x="19381" y="1135"/>
                  </a:cubicBezTo>
                  <a:cubicBezTo>
                    <a:pt x="19314" y="1034"/>
                    <a:pt x="19281" y="934"/>
                    <a:pt x="19181" y="834"/>
                  </a:cubicBezTo>
                  <a:lnTo>
                    <a:pt x="19147" y="801"/>
                  </a:lnTo>
                  <a:lnTo>
                    <a:pt x="19114" y="768"/>
                  </a:lnTo>
                  <a:cubicBezTo>
                    <a:pt x="18947" y="601"/>
                    <a:pt x="18714" y="434"/>
                    <a:pt x="18480" y="334"/>
                  </a:cubicBezTo>
                  <a:cubicBezTo>
                    <a:pt x="17846" y="34"/>
                    <a:pt x="17146" y="0"/>
                    <a:pt x="16479" y="0"/>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endParaRPr sz="3734"/>
            </a:p>
          </p:txBody>
        </p:sp>
      </p:grpSp>
      <p:grpSp>
        <p:nvGrpSpPr>
          <p:cNvPr id="896" name="Google Shape;896;p49"/>
          <p:cNvGrpSpPr/>
          <p:nvPr/>
        </p:nvGrpSpPr>
        <p:grpSpPr>
          <a:xfrm rot="544829">
            <a:off x="14401609" y="6998201"/>
            <a:ext cx="645965" cy="652904"/>
            <a:chOff x="2079900" y="3077638"/>
            <a:chExt cx="367775" cy="382800"/>
          </a:xfrm>
        </p:grpSpPr>
        <p:sp>
          <p:nvSpPr>
            <p:cNvPr id="897" name="Google Shape;897;p49"/>
            <p:cNvSpPr/>
            <p:nvPr/>
          </p:nvSpPr>
          <p:spPr>
            <a:xfrm>
              <a:off x="2079900" y="3077638"/>
              <a:ext cx="367775" cy="382800"/>
            </a:xfrm>
            <a:custGeom>
              <a:avLst/>
              <a:gdLst/>
              <a:ahLst/>
              <a:cxnLst/>
              <a:rect l="l" t="t" r="r" b="b"/>
              <a:pathLst>
                <a:path w="14711" h="15312" extrusionOk="0">
                  <a:moveTo>
                    <a:pt x="7739" y="1"/>
                  </a:moveTo>
                  <a:cubicBezTo>
                    <a:pt x="7305" y="34"/>
                    <a:pt x="6838" y="267"/>
                    <a:pt x="6505" y="534"/>
                  </a:cubicBezTo>
                  <a:cubicBezTo>
                    <a:pt x="5704" y="1101"/>
                    <a:pt x="5137" y="2035"/>
                    <a:pt x="4670" y="2869"/>
                  </a:cubicBezTo>
                  <a:cubicBezTo>
                    <a:pt x="4537" y="3069"/>
                    <a:pt x="4403" y="3336"/>
                    <a:pt x="4270" y="3570"/>
                  </a:cubicBezTo>
                  <a:cubicBezTo>
                    <a:pt x="4003" y="3536"/>
                    <a:pt x="3669" y="3536"/>
                    <a:pt x="3369" y="3536"/>
                  </a:cubicBezTo>
                  <a:cubicBezTo>
                    <a:pt x="3036" y="3536"/>
                    <a:pt x="2702" y="3536"/>
                    <a:pt x="2402" y="3570"/>
                  </a:cubicBezTo>
                  <a:cubicBezTo>
                    <a:pt x="1901" y="3603"/>
                    <a:pt x="1501" y="3737"/>
                    <a:pt x="1168" y="3903"/>
                  </a:cubicBezTo>
                  <a:cubicBezTo>
                    <a:pt x="934" y="4003"/>
                    <a:pt x="767" y="4104"/>
                    <a:pt x="601" y="4270"/>
                  </a:cubicBezTo>
                  <a:cubicBezTo>
                    <a:pt x="434" y="4437"/>
                    <a:pt x="300" y="4671"/>
                    <a:pt x="167" y="4904"/>
                  </a:cubicBezTo>
                  <a:cubicBezTo>
                    <a:pt x="67" y="5071"/>
                    <a:pt x="0" y="5338"/>
                    <a:pt x="0" y="5571"/>
                  </a:cubicBezTo>
                  <a:cubicBezTo>
                    <a:pt x="0" y="5771"/>
                    <a:pt x="0" y="6038"/>
                    <a:pt x="33" y="6238"/>
                  </a:cubicBezTo>
                  <a:cubicBezTo>
                    <a:pt x="167" y="6705"/>
                    <a:pt x="367" y="7139"/>
                    <a:pt x="734" y="7573"/>
                  </a:cubicBezTo>
                  <a:cubicBezTo>
                    <a:pt x="1001" y="7906"/>
                    <a:pt x="1334" y="8240"/>
                    <a:pt x="1768" y="8607"/>
                  </a:cubicBezTo>
                  <a:cubicBezTo>
                    <a:pt x="1868" y="8673"/>
                    <a:pt x="1901" y="8707"/>
                    <a:pt x="2002" y="8774"/>
                  </a:cubicBezTo>
                  <a:lnTo>
                    <a:pt x="1735" y="9674"/>
                  </a:lnTo>
                  <a:cubicBezTo>
                    <a:pt x="1635" y="10175"/>
                    <a:pt x="1501" y="10675"/>
                    <a:pt x="1401" y="11175"/>
                  </a:cubicBezTo>
                  <a:cubicBezTo>
                    <a:pt x="1301" y="12143"/>
                    <a:pt x="1301" y="13243"/>
                    <a:pt x="2068" y="13911"/>
                  </a:cubicBezTo>
                  <a:cubicBezTo>
                    <a:pt x="2235" y="14044"/>
                    <a:pt x="2402" y="14177"/>
                    <a:pt x="2602" y="14211"/>
                  </a:cubicBezTo>
                  <a:cubicBezTo>
                    <a:pt x="2791" y="14258"/>
                    <a:pt x="2946" y="14305"/>
                    <a:pt x="3127" y="14305"/>
                  </a:cubicBezTo>
                  <a:cubicBezTo>
                    <a:pt x="3202" y="14305"/>
                    <a:pt x="3281" y="14297"/>
                    <a:pt x="3369" y="14277"/>
                  </a:cubicBezTo>
                  <a:cubicBezTo>
                    <a:pt x="3569" y="14277"/>
                    <a:pt x="3769" y="14244"/>
                    <a:pt x="4003" y="14177"/>
                  </a:cubicBezTo>
                  <a:cubicBezTo>
                    <a:pt x="4203" y="14111"/>
                    <a:pt x="4403" y="14011"/>
                    <a:pt x="4603" y="13911"/>
                  </a:cubicBezTo>
                  <a:cubicBezTo>
                    <a:pt x="5437" y="13510"/>
                    <a:pt x="6205" y="12843"/>
                    <a:pt x="6872" y="12176"/>
                  </a:cubicBezTo>
                  <a:cubicBezTo>
                    <a:pt x="6905" y="12243"/>
                    <a:pt x="6972" y="12276"/>
                    <a:pt x="6972" y="12376"/>
                  </a:cubicBezTo>
                  <a:cubicBezTo>
                    <a:pt x="7205" y="12843"/>
                    <a:pt x="7472" y="13277"/>
                    <a:pt x="7806" y="13710"/>
                  </a:cubicBezTo>
                  <a:cubicBezTo>
                    <a:pt x="8073" y="14111"/>
                    <a:pt x="8439" y="14511"/>
                    <a:pt x="8873" y="14778"/>
                  </a:cubicBezTo>
                  <a:cubicBezTo>
                    <a:pt x="9073" y="14911"/>
                    <a:pt x="9240" y="15045"/>
                    <a:pt x="9507" y="15111"/>
                  </a:cubicBezTo>
                  <a:lnTo>
                    <a:pt x="9874" y="15245"/>
                  </a:lnTo>
                  <a:cubicBezTo>
                    <a:pt x="10007" y="15312"/>
                    <a:pt x="10174" y="15312"/>
                    <a:pt x="10307" y="15312"/>
                  </a:cubicBezTo>
                  <a:cubicBezTo>
                    <a:pt x="10508" y="15312"/>
                    <a:pt x="10708" y="15245"/>
                    <a:pt x="10908" y="15178"/>
                  </a:cubicBezTo>
                  <a:cubicBezTo>
                    <a:pt x="11141" y="15078"/>
                    <a:pt x="11342" y="14911"/>
                    <a:pt x="11508" y="14744"/>
                  </a:cubicBezTo>
                  <a:cubicBezTo>
                    <a:pt x="11809" y="14478"/>
                    <a:pt x="12009" y="14077"/>
                    <a:pt x="12142" y="13710"/>
                  </a:cubicBezTo>
                  <a:cubicBezTo>
                    <a:pt x="12476" y="12810"/>
                    <a:pt x="12509" y="11776"/>
                    <a:pt x="12509" y="10842"/>
                  </a:cubicBezTo>
                  <a:cubicBezTo>
                    <a:pt x="12509" y="10508"/>
                    <a:pt x="12509" y="10175"/>
                    <a:pt x="12476" y="9841"/>
                  </a:cubicBezTo>
                  <a:cubicBezTo>
                    <a:pt x="12909" y="9574"/>
                    <a:pt x="13343" y="9307"/>
                    <a:pt x="13710" y="8974"/>
                  </a:cubicBezTo>
                  <a:cubicBezTo>
                    <a:pt x="13877" y="8840"/>
                    <a:pt x="14010" y="8673"/>
                    <a:pt x="14177" y="8507"/>
                  </a:cubicBezTo>
                  <a:cubicBezTo>
                    <a:pt x="14310" y="8340"/>
                    <a:pt x="14410" y="8140"/>
                    <a:pt x="14510" y="7973"/>
                  </a:cubicBezTo>
                  <a:cubicBezTo>
                    <a:pt x="14644" y="7706"/>
                    <a:pt x="14711" y="7239"/>
                    <a:pt x="14644" y="6839"/>
                  </a:cubicBezTo>
                  <a:cubicBezTo>
                    <a:pt x="14510" y="6138"/>
                    <a:pt x="13977" y="5571"/>
                    <a:pt x="12976" y="5171"/>
                  </a:cubicBezTo>
                  <a:cubicBezTo>
                    <a:pt x="12376" y="4904"/>
                    <a:pt x="11708" y="4737"/>
                    <a:pt x="11041" y="4637"/>
                  </a:cubicBezTo>
                  <a:cubicBezTo>
                    <a:pt x="11041" y="4537"/>
                    <a:pt x="11041" y="4404"/>
                    <a:pt x="11008" y="4337"/>
                  </a:cubicBezTo>
                  <a:cubicBezTo>
                    <a:pt x="10908" y="3803"/>
                    <a:pt x="10841" y="3303"/>
                    <a:pt x="10708" y="2736"/>
                  </a:cubicBezTo>
                  <a:cubicBezTo>
                    <a:pt x="10574" y="2236"/>
                    <a:pt x="10408" y="1735"/>
                    <a:pt x="10174" y="1335"/>
                  </a:cubicBezTo>
                  <a:cubicBezTo>
                    <a:pt x="10041" y="1135"/>
                    <a:pt x="9907" y="968"/>
                    <a:pt x="9807" y="801"/>
                  </a:cubicBezTo>
                  <a:cubicBezTo>
                    <a:pt x="9707" y="701"/>
                    <a:pt x="9640" y="634"/>
                    <a:pt x="9507" y="534"/>
                  </a:cubicBezTo>
                  <a:lnTo>
                    <a:pt x="9140" y="267"/>
                  </a:lnTo>
                  <a:cubicBezTo>
                    <a:pt x="8906" y="167"/>
                    <a:pt x="8673" y="67"/>
                    <a:pt x="8473" y="34"/>
                  </a:cubicBezTo>
                  <a:cubicBezTo>
                    <a:pt x="8339" y="1"/>
                    <a:pt x="8173" y="1"/>
                    <a:pt x="8039" y="1"/>
                  </a:cubicBezTo>
                  <a:close/>
                </a:path>
              </a:pathLst>
            </a:custGeom>
            <a:solidFill>
              <a:schemeClr val="accent2"/>
            </a:solid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endParaRPr sz="3734"/>
            </a:p>
          </p:txBody>
        </p:sp>
        <p:sp>
          <p:nvSpPr>
            <p:cNvPr id="898" name="Google Shape;898;p49"/>
            <p:cNvSpPr/>
            <p:nvPr/>
          </p:nvSpPr>
          <p:spPr>
            <a:xfrm>
              <a:off x="2219150" y="3095988"/>
              <a:ext cx="65900" cy="75075"/>
            </a:xfrm>
            <a:custGeom>
              <a:avLst/>
              <a:gdLst/>
              <a:ahLst/>
              <a:cxnLst/>
              <a:rect l="l" t="t" r="r" b="b"/>
              <a:pathLst>
                <a:path w="2636" h="3003" extrusionOk="0">
                  <a:moveTo>
                    <a:pt x="2402" y="0"/>
                  </a:moveTo>
                  <a:cubicBezTo>
                    <a:pt x="2336" y="0"/>
                    <a:pt x="2302" y="0"/>
                    <a:pt x="2269" y="67"/>
                  </a:cubicBezTo>
                  <a:cubicBezTo>
                    <a:pt x="1802" y="334"/>
                    <a:pt x="1335" y="668"/>
                    <a:pt x="1001" y="1068"/>
                  </a:cubicBezTo>
                  <a:cubicBezTo>
                    <a:pt x="635" y="1468"/>
                    <a:pt x="334" y="1935"/>
                    <a:pt x="101" y="2436"/>
                  </a:cubicBezTo>
                  <a:cubicBezTo>
                    <a:pt x="1" y="2636"/>
                    <a:pt x="67" y="2903"/>
                    <a:pt x="268" y="2969"/>
                  </a:cubicBezTo>
                  <a:cubicBezTo>
                    <a:pt x="334" y="3003"/>
                    <a:pt x="468" y="3003"/>
                    <a:pt x="568" y="3003"/>
                  </a:cubicBezTo>
                  <a:cubicBezTo>
                    <a:pt x="635" y="2969"/>
                    <a:pt x="768" y="2903"/>
                    <a:pt x="801" y="2802"/>
                  </a:cubicBezTo>
                  <a:cubicBezTo>
                    <a:pt x="1001" y="2269"/>
                    <a:pt x="1268" y="1768"/>
                    <a:pt x="1602" y="1301"/>
                  </a:cubicBezTo>
                  <a:cubicBezTo>
                    <a:pt x="1769" y="1068"/>
                    <a:pt x="1969" y="801"/>
                    <a:pt x="2236" y="601"/>
                  </a:cubicBezTo>
                  <a:cubicBezTo>
                    <a:pt x="2302" y="501"/>
                    <a:pt x="2436" y="467"/>
                    <a:pt x="2503" y="401"/>
                  </a:cubicBezTo>
                  <a:cubicBezTo>
                    <a:pt x="2603" y="334"/>
                    <a:pt x="2636" y="167"/>
                    <a:pt x="2569" y="101"/>
                  </a:cubicBezTo>
                  <a:cubicBezTo>
                    <a:pt x="2503" y="0"/>
                    <a:pt x="2436" y="0"/>
                    <a:pt x="2402" y="0"/>
                  </a:cubicBezTo>
                  <a:close/>
                </a:path>
              </a:pathLst>
            </a:custGeom>
            <a:solidFill>
              <a:srgbClr val="FFFFFF"/>
            </a:solid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endParaRPr sz="3734"/>
            </a:p>
          </p:txBody>
        </p:sp>
        <p:sp>
          <p:nvSpPr>
            <p:cNvPr id="899" name="Google Shape;899;p49"/>
            <p:cNvSpPr/>
            <p:nvPr/>
          </p:nvSpPr>
          <p:spPr>
            <a:xfrm>
              <a:off x="2105750" y="3184388"/>
              <a:ext cx="65900" cy="39225"/>
            </a:xfrm>
            <a:custGeom>
              <a:avLst/>
              <a:gdLst/>
              <a:ahLst/>
              <a:cxnLst/>
              <a:rect l="l" t="t" r="r" b="b"/>
              <a:pathLst>
                <a:path w="2636" h="1569" extrusionOk="0">
                  <a:moveTo>
                    <a:pt x="2002" y="0"/>
                  </a:moveTo>
                  <a:cubicBezTo>
                    <a:pt x="1701" y="0"/>
                    <a:pt x="1435" y="67"/>
                    <a:pt x="1134" y="167"/>
                  </a:cubicBezTo>
                  <a:cubicBezTo>
                    <a:pt x="701" y="334"/>
                    <a:pt x="334" y="634"/>
                    <a:pt x="100" y="968"/>
                  </a:cubicBezTo>
                  <a:cubicBezTo>
                    <a:pt x="34" y="1068"/>
                    <a:pt x="0" y="1134"/>
                    <a:pt x="0" y="1235"/>
                  </a:cubicBezTo>
                  <a:cubicBezTo>
                    <a:pt x="0" y="1301"/>
                    <a:pt x="34" y="1401"/>
                    <a:pt x="134" y="1468"/>
                  </a:cubicBezTo>
                  <a:cubicBezTo>
                    <a:pt x="200" y="1568"/>
                    <a:pt x="300" y="1568"/>
                    <a:pt x="367" y="1568"/>
                  </a:cubicBezTo>
                  <a:cubicBezTo>
                    <a:pt x="501" y="1568"/>
                    <a:pt x="634" y="1468"/>
                    <a:pt x="667" y="1335"/>
                  </a:cubicBezTo>
                  <a:cubicBezTo>
                    <a:pt x="701" y="1301"/>
                    <a:pt x="701" y="1268"/>
                    <a:pt x="767" y="1235"/>
                  </a:cubicBezTo>
                  <a:cubicBezTo>
                    <a:pt x="834" y="1101"/>
                    <a:pt x="968" y="1001"/>
                    <a:pt x="1034" y="901"/>
                  </a:cubicBezTo>
                  <a:cubicBezTo>
                    <a:pt x="1168" y="801"/>
                    <a:pt x="1301" y="667"/>
                    <a:pt x="1468" y="634"/>
                  </a:cubicBezTo>
                  <a:cubicBezTo>
                    <a:pt x="1601" y="601"/>
                    <a:pt x="1668" y="567"/>
                    <a:pt x="1801" y="501"/>
                  </a:cubicBezTo>
                  <a:cubicBezTo>
                    <a:pt x="1890" y="501"/>
                    <a:pt x="1965" y="486"/>
                    <a:pt x="2044" y="486"/>
                  </a:cubicBezTo>
                  <a:cubicBezTo>
                    <a:pt x="2083" y="486"/>
                    <a:pt x="2124" y="490"/>
                    <a:pt x="2168" y="501"/>
                  </a:cubicBezTo>
                  <a:lnTo>
                    <a:pt x="2268" y="501"/>
                  </a:lnTo>
                  <a:cubicBezTo>
                    <a:pt x="2369" y="501"/>
                    <a:pt x="2535" y="467"/>
                    <a:pt x="2535" y="301"/>
                  </a:cubicBezTo>
                  <a:cubicBezTo>
                    <a:pt x="2635" y="234"/>
                    <a:pt x="2535" y="67"/>
                    <a:pt x="2369" y="67"/>
                  </a:cubicBezTo>
                  <a:cubicBezTo>
                    <a:pt x="2268" y="67"/>
                    <a:pt x="2135" y="0"/>
                    <a:pt x="2002" y="0"/>
                  </a:cubicBezTo>
                  <a:close/>
                </a:path>
              </a:pathLst>
            </a:custGeom>
            <a:solidFill>
              <a:srgbClr val="FFFFFF"/>
            </a:solid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endParaRPr sz="3734"/>
            </a:p>
          </p:txBody>
        </p:sp>
        <p:sp>
          <p:nvSpPr>
            <p:cNvPr id="900" name="Google Shape;900;p49"/>
            <p:cNvSpPr/>
            <p:nvPr/>
          </p:nvSpPr>
          <p:spPr>
            <a:xfrm>
              <a:off x="2130750" y="3327813"/>
              <a:ext cx="28400" cy="75925"/>
            </a:xfrm>
            <a:custGeom>
              <a:avLst/>
              <a:gdLst/>
              <a:ahLst/>
              <a:cxnLst/>
              <a:rect l="l" t="t" r="r" b="b"/>
              <a:pathLst>
                <a:path w="1136" h="3037" extrusionOk="0">
                  <a:moveTo>
                    <a:pt x="935" y="1"/>
                  </a:moveTo>
                  <a:cubicBezTo>
                    <a:pt x="835" y="1"/>
                    <a:pt x="768" y="34"/>
                    <a:pt x="701" y="101"/>
                  </a:cubicBezTo>
                  <a:cubicBezTo>
                    <a:pt x="468" y="501"/>
                    <a:pt x="301" y="901"/>
                    <a:pt x="134" y="1368"/>
                  </a:cubicBezTo>
                  <a:cubicBezTo>
                    <a:pt x="1" y="1835"/>
                    <a:pt x="1" y="2269"/>
                    <a:pt x="168" y="2736"/>
                  </a:cubicBezTo>
                  <a:cubicBezTo>
                    <a:pt x="201" y="2869"/>
                    <a:pt x="234" y="2970"/>
                    <a:pt x="368" y="3003"/>
                  </a:cubicBezTo>
                  <a:cubicBezTo>
                    <a:pt x="468" y="3036"/>
                    <a:pt x="568" y="3036"/>
                    <a:pt x="701" y="3036"/>
                  </a:cubicBezTo>
                  <a:cubicBezTo>
                    <a:pt x="968" y="2970"/>
                    <a:pt x="1068" y="2669"/>
                    <a:pt x="902" y="2402"/>
                  </a:cubicBezTo>
                  <a:cubicBezTo>
                    <a:pt x="868" y="2369"/>
                    <a:pt x="835" y="2302"/>
                    <a:pt x="835" y="2236"/>
                  </a:cubicBezTo>
                  <a:cubicBezTo>
                    <a:pt x="801" y="2136"/>
                    <a:pt x="735" y="2036"/>
                    <a:pt x="735" y="1902"/>
                  </a:cubicBezTo>
                  <a:cubicBezTo>
                    <a:pt x="701" y="1735"/>
                    <a:pt x="701" y="1569"/>
                    <a:pt x="701" y="1402"/>
                  </a:cubicBezTo>
                  <a:cubicBezTo>
                    <a:pt x="735" y="1202"/>
                    <a:pt x="801" y="1035"/>
                    <a:pt x="835" y="868"/>
                  </a:cubicBezTo>
                  <a:lnTo>
                    <a:pt x="1068" y="368"/>
                  </a:lnTo>
                  <a:cubicBezTo>
                    <a:pt x="1135" y="234"/>
                    <a:pt x="1102" y="101"/>
                    <a:pt x="1002" y="34"/>
                  </a:cubicBezTo>
                  <a:cubicBezTo>
                    <a:pt x="968" y="34"/>
                    <a:pt x="968" y="1"/>
                    <a:pt x="935" y="1"/>
                  </a:cubicBezTo>
                  <a:close/>
                </a:path>
              </a:pathLst>
            </a:custGeom>
            <a:solidFill>
              <a:srgbClr val="FFFFFF"/>
            </a:solid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endParaRPr sz="3734"/>
            </a:p>
          </p:txBody>
        </p:sp>
      </p:grpSp>
      <p:grpSp>
        <p:nvGrpSpPr>
          <p:cNvPr id="901" name="Google Shape;901;p49"/>
          <p:cNvGrpSpPr/>
          <p:nvPr/>
        </p:nvGrpSpPr>
        <p:grpSpPr>
          <a:xfrm rot="-632919" flipH="1">
            <a:off x="3597639" y="2879089"/>
            <a:ext cx="1283304" cy="1336211"/>
            <a:chOff x="2079900" y="3077638"/>
            <a:chExt cx="367775" cy="382800"/>
          </a:xfrm>
        </p:grpSpPr>
        <p:sp>
          <p:nvSpPr>
            <p:cNvPr id="902" name="Google Shape;902;p49"/>
            <p:cNvSpPr/>
            <p:nvPr/>
          </p:nvSpPr>
          <p:spPr>
            <a:xfrm>
              <a:off x="2079900" y="3077638"/>
              <a:ext cx="367775" cy="382800"/>
            </a:xfrm>
            <a:custGeom>
              <a:avLst/>
              <a:gdLst/>
              <a:ahLst/>
              <a:cxnLst/>
              <a:rect l="l" t="t" r="r" b="b"/>
              <a:pathLst>
                <a:path w="14711" h="15312" extrusionOk="0">
                  <a:moveTo>
                    <a:pt x="7739" y="1"/>
                  </a:moveTo>
                  <a:cubicBezTo>
                    <a:pt x="7305" y="34"/>
                    <a:pt x="6838" y="267"/>
                    <a:pt x="6505" y="534"/>
                  </a:cubicBezTo>
                  <a:cubicBezTo>
                    <a:pt x="5704" y="1101"/>
                    <a:pt x="5137" y="2035"/>
                    <a:pt x="4670" y="2869"/>
                  </a:cubicBezTo>
                  <a:cubicBezTo>
                    <a:pt x="4537" y="3069"/>
                    <a:pt x="4403" y="3336"/>
                    <a:pt x="4270" y="3570"/>
                  </a:cubicBezTo>
                  <a:cubicBezTo>
                    <a:pt x="4003" y="3536"/>
                    <a:pt x="3669" y="3536"/>
                    <a:pt x="3369" y="3536"/>
                  </a:cubicBezTo>
                  <a:cubicBezTo>
                    <a:pt x="3036" y="3536"/>
                    <a:pt x="2702" y="3536"/>
                    <a:pt x="2402" y="3570"/>
                  </a:cubicBezTo>
                  <a:cubicBezTo>
                    <a:pt x="1901" y="3603"/>
                    <a:pt x="1501" y="3737"/>
                    <a:pt x="1168" y="3903"/>
                  </a:cubicBezTo>
                  <a:cubicBezTo>
                    <a:pt x="934" y="4003"/>
                    <a:pt x="767" y="4104"/>
                    <a:pt x="601" y="4270"/>
                  </a:cubicBezTo>
                  <a:cubicBezTo>
                    <a:pt x="434" y="4437"/>
                    <a:pt x="300" y="4671"/>
                    <a:pt x="167" y="4904"/>
                  </a:cubicBezTo>
                  <a:cubicBezTo>
                    <a:pt x="67" y="5071"/>
                    <a:pt x="0" y="5338"/>
                    <a:pt x="0" y="5571"/>
                  </a:cubicBezTo>
                  <a:cubicBezTo>
                    <a:pt x="0" y="5771"/>
                    <a:pt x="0" y="6038"/>
                    <a:pt x="33" y="6238"/>
                  </a:cubicBezTo>
                  <a:cubicBezTo>
                    <a:pt x="167" y="6705"/>
                    <a:pt x="367" y="7139"/>
                    <a:pt x="734" y="7573"/>
                  </a:cubicBezTo>
                  <a:cubicBezTo>
                    <a:pt x="1001" y="7906"/>
                    <a:pt x="1334" y="8240"/>
                    <a:pt x="1768" y="8607"/>
                  </a:cubicBezTo>
                  <a:cubicBezTo>
                    <a:pt x="1868" y="8673"/>
                    <a:pt x="1901" y="8707"/>
                    <a:pt x="2002" y="8774"/>
                  </a:cubicBezTo>
                  <a:lnTo>
                    <a:pt x="1735" y="9674"/>
                  </a:lnTo>
                  <a:cubicBezTo>
                    <a:pt x="1635" y="10175"/>
                    <a:pt x="1501" y="10675"/>
                    <a:pt x="1401" y="11175"/>
                  </a:cubicBezTo>
                  <a:cubicBezTo>
                    <a:pt x="1301" y="12143"/>
                    <a:pt x="1301" y="13243"/>
                    <a:pt x="2068" y="13911"/>
                  </a:cubicBezTo>
                  <a:cubicBezTo>
                    <a:pt x="2235" y="14044"/>
                    <a:pt x="2402" y="14177"/>
                    <a:pt x="2602" y="14211"/>
                  </a:cubicBezTo>
                  <a:cubicBezTo>
                    <a:pt x="2791" y="14258"/>
                    <a:pt x="2946" y="14305"/>
                    <a:pt x="3127" y="14305"/>
                  </a:cubicBezTo>
                  <a:cubicBezTo>
                    <a:pt x="3202" y="14305"/>
                    <a:pt x="3281" y="14297"/>
                    <a:pt x="3369" y="14277"/>
                  </a:cubicBezTo>
                  <a:cubicBezTo>
                    <a:pt x="3569" y="14277"/>
                    <a:pt x="3769" y="14244"/>
                    <a:pt x="4003" y="14177"/>
                  </a:cubicBezTo>
                  <a:cubicBezTo>
                    <a:pt x="4203" y="14111"/>
                    <a:pt x="4403" y="14011"/>
                    <a:pt x="4603" y="13911"/>
                  </a:cubicBezTo>
                  <a:cubicBezTo>
                    <a:pt x="5437" y="13510"/>
                    <a:pt x="6205" y="12843"/>
                    <a:pt x="6872" y="12176"/>
                  </a:cubicBezTo>
                  <a:cubicBezTo>
                    <a:pt x="6905" y="12243"/>
                    <a:pt x="6972" y="12276"/>
                    <a:pt x="6972" y="12376"/>
                  </a:cubicBezTo>
                  <a:cubicBezTo>
                    <a:pt x="7205" y="12843"/>
                    <a:pt x="7472" y="13277"/>
                    <a:pt x="7806" y="13710"/>
                  </a:cubicBezTo>
                  <a:cubicBezTo>
                    <a:pt x="8073" y="14111"/>
                    <a:pt x="8439" y="14511"/>
                    <a:pt x="8873" y="14778"/>
                  </a:cubicBezTo>
                  <a:cubicBezTo>
                    <a:pt x="9073" y="14911"/>
                    <a:pt x="9240" y="15045"/>
                    <a:pt x="9507" y="15111"/>
                  </a:cubicBezTo>
                  <a:lnTo>
                    <a:pt x="9874" y="15245"/>
                  </a:lnTo>
                  <a:cubicBezTo>
                    <a:pt x="10007" y="15312"/>
                    <a:pt x="10174" y="15312"/>
                    <a:pt x="10307" y="15312"/>
                  </a:cubicBezTo>
                  <a:cubicBezTo>
                    <a:pt x="10508" y="15312"/>
                    <a:pt x="10708" y="15245"/>
                    <a:pt x="10908" y="15178"/>
                  </a:cubicBezTo>
                  <a:cubicBezTo>
                    <a:pt x="11141" y="15078"/>
                    <a:pt x="11342" y="14911"/>
                    <a:pt x="11508" y="14744"/>
                  </a:cubicBezTo>
                  <a:cubicBezTo>
                    <a:pt x="11809" y="14478"/>
                    <a:pt x="12009" y="14077"/>
                    <a:pt x="12142" y="13710"/>
                  </a:cubicBezTo>
                  <a:cubicBezTo>
                    <a:pt x="12476" y="12810"/>
                    <a:pt x="12509" y="11776"/>
                    <a:pt x="12509" y="10842"/>
                  </a:cubicBezTo>
                  <a:cubicBezTo>
                    <a:pt x="12509" y="10508"/>
                    <a:pt x="12509" y="10175"/>
                    <a:pt x="12476" y="9841"/>
                  </a:cubicBezTo>
                  <a:cubicBezTo>
                    <a:pt x="12909" y="9574"/>
                    <a:pt x="13343" y="9307"/>
                    <a:pt x="13710" y="8974"/>
                  </a:cubicBezTo>
                  <a:cubicBezTo>
                    <a:pt x="13877" y="8840"/>
                    <a:pt x="14010" y="8673"/>
                    <a:pt x="14177" y="8507"/>
                  </a:cubicBezTo>
                  <a:cubicBezTo>
                    <a:pt x="14310" y="8340"/>
                    <a:pt x="14410" y="8140"/>
                    <a:pt x="14510" y="7973"/>
                  </a:cubicBezTo>
                  <a:cubicBezTo>
                    <a:pt x="14644" y="7706"/>
                    <a:pt x="14711" y="7239"/>
                    <a:pt x="14644" y="6839"/>
                  </a:cubicBezTo>
                  <a:cubicBezTo>
                    <a:pt x="14510" y="6138"/>
                    <a:pt x="13977" y="5571"/>
                    <a:pt x="12976" y="5171"/>
                  </a:cubicBezTo>
                  <a:cubicBezTo>
                    <a:pt x="12376" y="4904"/>
                    <a:pt x="11708" y="4737"/>
                    <a:pt x="11041" y="4637"/>
                  </a:cubicBezTo>
                  <a:cubicBezTo>
                    <a:pt x="11041" y="4537"/>
                    <a:pt x="11041" y="4404"/>
                    <a:pt x="11008" y="4337"/>
                  </a:cubicBezTo>
                  <a:cubicBezTo>
                    <a:pt x="10908" y="3803"/>
                    <a:pt x="10841" y="3303"/>
                    <a:pt x="10708" y="2736"/>
                  </a:cubicBezTo>
                  <a:cubicBezTo>
                    <a:pt x="10574" y="2236"/>
                    <a:pt x="10408" y="1735"/>
                    <a:pt x="10174" y="1335"/>
                  </a:cubicBezTo>
                  <a:cubicBezTo>
                    <a:pt x="10041" y="1135"/>
                    <a:pt x="9907" y="968"/>
                    <a:pt x="9807" y="801"/>
                  </a:cubicBezTo>
                  <a:cubicBezTo>
                    <a:pt x="9707" y="701"/>
                    <a:pt x="9640" y="634"/>
                    <a:pt x="9507" y="534"/>
                  </a:cubicBezTo>
                  <a:lnTo>
                    <a:pt x="9140" y="267"/>
                  </a:lnTo>
                  <a:cubicBezTo>
                    <a:pt x="8906" y="167"/>
                    <a:pt x="8673" y="67"/>
                    <a:pt x="8473" y="34"/>
                  </a:cubicBezTo>
                  <a:cubicBezTo>
                    <a:pt x="8339" y="1"/>
                    <a:pt x="8173" y="1"/>
                    <a:pt x="8039" y="1"/>
                  </a:cubicBezTo>
                  <a:close/>
                </a:path>
              </a:pathLst>
            </a:custGeom>
            <a:solidFill>
              <a:schemeClr val="accent2"/>
            </a:solid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endParaRPr sz="3734"/>
            </a:p>
          </p:txBody>
        </p:sp>
        <p:sp>
          <p:nvSpPr>
            <p:cNvPr id="903" name="Google Shape;903;p49"/>
            <p:cNvSpPr/>
            <p:nvPr/>
          </p:nvSpPr>
          <p:spPr>
            <a:xfrm>
              <a:off x="2219150" y="3095988"/>
              <a:ext cx="65900" cy="75075"/>
            </a:xfrm>
            <a:custGeom>
              <a:avLst/>
              <a:gdLst/>
              <a:ahLst/>
              <a:cxnLst/>
              <a:rect l="l" t="t" r="r" b="b"/>
              <a:pathLst>
                <a:path w="2636" h="3003" extrusionOk="0">
                  <a:moveTo>
                    <a:pt x="2402" y="0"/>
                  </a:moveTo>
                  <a:cubicBezTo>
                    <a:pt x="2336" y="0"/>
                    <a:pt x="2302" y="0"/>
                    <a:pt x="2269" y="67"/>
                  </a:cubicBezTo>
                  <a:cubicBezTo>
                    <a:pt x="1802" y="334"/>
                    <a:pt x="1335" y="668"/>
                    <a:pt x="1001" y="1068"/>
                  </a:cubicBezTo>
                  <a:cubicBezTo>
                    <a:pt x="635" y="1468"/>
                    <a:pt x="334" y="1935"/>
                    <a:pt x="101" y="2436"/>
                  </a:cubicBezTo>
                  <a:cubicBezTo>
                    <a:pt x="1" y="2636"/>
                    <a:pt x="67" y="2903"/>
                    <a:pt x="268" y="2969"/>
                  </a:cubicBezTo>
                  <a:cubicBezTo>
                    <a:pt x="334" y="3003"/>
                    <a:pt x="468" y="3003"/>
                    <a:pt x="568" y="3003"/>
                  </a:cubicBezTo>
                  <a:cubicBezTo>
                    <a:pt x="635" y="2969"/>
                    <a:pt x="768" y="2903"/>
                    <a:pt x="801" y="2802"/>
                  </a:cubicBezTo>
                  <a:cubicBezTo>
                    <a:pt x="1001" y="2269"/>
                    <a:pt x="1268" y="1768"/>
                    <a:pt x="1602" y="1301"/>
                  </a:cubicBezTo>
                  <a:cubicBezTo>
                    <a:pt x="1769" y="1068"/>
                    <a:pt x="1969" y="801"/>
                    <a:pt x="2236" y="601"/>
                  </a:cubicBezTo>
                  <a:cubicBezTo>
                    <a:pt x="2302" y="501"/>
                    <a:pt x="2436" y="467"/>
                    <a:pt x="2503" y="401"/>
                  </a:cubicBezTo>
                  <a:cubicBezTo>
                    <a:pt x="2603" y="334"/>
                    <a:pt x="2636" y="167"/>
                    <a:pt x="2569" y="101"/>
                  </a:cubicBezTo>
                  <a:cubicBezTo>
                    <a:pt x="2503" y="0"/>
                    <a:pt x="2436" y="0"/>
                    <a:pt x="2402" y="0"/>
                  </a:cubicBezTo>
                  <a:close/>
                </a:path>
              </a:pathLst>
            </a:custGeom>
            <a:solidFill>
              <a:srgbClr val="FFFFFF"/>
            </a:solid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endParaRPr sz="3734"/>
            </a:p>
          </p:txBody>
        </p:sp>
        <p:sp>
          <p:nvSpPr>
            <p:cNvPr id="904" name="Google Shape;904;p49"/>
            <p:cNvSpPr/>
            <p:nvPr/>
          </p:nvSpPr>
          <p:spPr>
            <a:xfrm>
              <a:off x="2105750" y="3184388"/>
              <a:ext cx="65900" cy="39225"/>
            </a:xfrm>
            <a:custGeom>
              <a:avLst/>
              <a:gdLst/>
              <a:ahLst/>
              <a:cxnLst/>
              <a:rect l="l" t="t" r="r" b="b"/>
              <a:pathLst>
                <a:path w="2636" h="1569" extrusionOk="0">
                  <a:moveTo>
                    <a:pt x="2002" y="0"/>
                  </a:moveTo>
                  <a:cubicBezTo>
                    <a:pt x="1701" y="0"/>
                    <a:pt x="1435" y="67"/>
                    <a:pt x="1134" y="167"/>
                  </a:cubicBezTo>
                  <a:cubicBezTo>
                    <a:pt x="701" y="334"/>
                    <a:pt x="334" y="634"/>
                    <a:pt x="100" y="968"/>
                  </a:cubicBezTo>
                  <a:cubicBezTo>
                    <a:pt x="34" y="1068"/>
                    <a:pt x="0" y="1134"/>
                    <a:pt x="0" y="1235"/>
                  </a:cubicBezTo>
                  <a:cubicBezTo>
                    <a:pt x="0" y="1301"/>
                    <a:pt x="34" y="1401"/>
                    <a:pt x="134" y="1468"/>
                  </a:cubicBezTo>
                  <a:cubicBezTo>
                    <a:pt x="200" y="1568"/>
                    <a:pt x="300" y="1568"/>
                    <a:pt x="367" y="1568"/>
                  </a:cubicBezTo>
                  <a:cubicBezTo>
                    <a:pt x="501" y="1568"/>
                    <a:pt x="634" y="1468"/>
                    <a:pt x="667" y="1335"/>
                  </a:cubicBezTo>
                  <a:cubicBezTo>
                    <a:pt x="701" y="1301"/>
                    <a:pt x="701" y="1268"/>
                    <a:pt x="767" y="1235"/>
                  </a:cubicBezTo>
                  <a:cubicBezTo>
                    <a:pt x="834" y="1101"/>
                    <a:pt x="968" y="1001"/>
                    <a:pt x="1034" y="901"/>
                  </a:cubicBezTo>
                  <a:cubicBezTo>
                    <a:pt x="1168" y="801"/>
                    <a:pt x="1301" y="667"/>
                    <a:pt x="1468" y="634"/>
                  </a:cubicBezTo>
                  <a:cubicBezTo>
                    <a:pt x="1601" y="601"/>
                    <a:pt x="1668" y="567"/>
                    <a:pt x="1801" y="501"/>
                  </a:cubicBezTo>
                  <a:cubicBezTo>
                    <a:pt x="1890" y="501"/>
                    <a:pt x="1965" y="486"/>
                    <a:pt x="2044" y="486"/>
                  </a:cubicBezTo>
                  <a:cubicBezTo>
                    <a:pt x="2083" y="486"/>
                    <a:pt x="2124" y="490"/>
                    <a:pt x="2168" y="501"/>
                  </a:cubicBezTo>
                  <a:lnTo>
                    <a:pt x="2268" y="501"/>
                  </a:lnTo>
                  <a:cubicBezTo>
                    <a:pt x="2369" y="501"/>
                    <a:pt x="2535" y="467"/>
                    <a:pt x="2535" y="301"/>
                  </a:cubicBezTo>
                  <a:cubicBezTo>
                    <a:pt x="2635" y="234"/>
                    <a:pt x="2535" y="67"/>
                    <a:pt x="2369" y="67"/>
                  </a:cubicBezTo>
                  <a:cubicBezTo>
                    <a:pt x="2268" y="67"/>
                    <a:pt x="2135" y="0"/>
                    <a:pt x="2002" y="0"/>
                  </a:cubicBezTo>
                  <a:close/>
                </a:path>
              </a:pathLst>
            </a:custGeom>
            <a:solidFill>
              <a:srgbClr val="FFFFFF"/>
            </a:solid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endParaRPr sz="3734"/>
            </a:p>
          </p:txBody>
        </p:sp>
        <p:sp>
          <p:nvSpPr>
            <p:cNvPr id="905" name="Google Shape;905;p49"/>
            <p:cNvSpPr/>
            <p:nvPr/>
          </p:nvSpPr>
          <p:spPr>
            <a:xfrm>
              <a:off x="2130750" y="3327813"/>
              <a:ext cx="28400" cy="75925"/>
            </a:xfrm>
            <a:custGeom>
              <a:avLst/>
              <a:gdLst/>
              <a:ahLst/>
              <a:cxnLst/>
              <a:rect l="l" t="t" r="r" b="b"/>
              <a:pathLst>
                <a:path w="1136" h="3037" extrusionOk="0">
                  <a:moveTo>
                    <a:pt x="935" y="1"/>
                  </a:moveTo>
                  <a:cubicBezTo>
                    <a:pt x="835" y="1"/>
                    <a:pt x="768" y="34"/>
                    <a:pt x="701" y="101"/>
                  </a:cubicBezTo>
                  <a:cubicBezTo>
                    <a:pt x="468" y="501"/>
                    <a:pt x="301" y="901"/>
                    <a:pt x="134" y="1368"/>
                  </a:cubicBezTo>
                  <a:cubicBezTo>
                    <a:pt x="1" y="1835"/>
                    <a:pt x="1" y="2269"/>
                    <a:pt x="168" y="2736"/>
                  </a:cubicBezTo>
                  <a:cubicBezTo>
                    <a:pt x="201" y="2869"/>
                    <a:pt x="234" y="2970"/>
                    <a:pt x="368" y="3003"/>
                  </a:cubicBezTo>
                  <a:cubicBezTo>
                    <a:pt x="468" y="3036"/>
                    <a:pt x="568" y="3036"/>
                    <a:pt x="701" y="3036"/>
                  </a:cubicBezTo>
                  <a:cubicBezTo>
                    <a:pt x="968" y="2970"/>
                    <a:pt x="1068" y="2669"/>
                    <a:pt x="902" y="2402"/>
                  </a:cubicBezTo>
                  <a:cubicBezTo>
                    <a:pt x="868" y="2369"/>
                    <a:pt x="835" y="2302"/>
                    <a:pt x="835" y="2236"/>
                  </a:cubicBezTo>
                  <a:cubicBezTo>
                    <a:pt x="801" y="2136"/>
                    <a:pt x="735" y="2036"/>
                    <a:pt x="735" y="1902"/>
                  </a:cubicBezTo>
                  <a:cubicBezTo>
                    <a:pt x="701" y="1735"/>
                    <a:pt x="701" y="1569"/>
                    <a:pt x="701" y="1402"/>
                  </a:cubicBezTo>
                  <a:cubicBezTo>
                    <a:pt x="735" y="1202"/>
                    <a:pt x="801" y="1035"/>
                    <a:pt x="835" y="868"/>
                  </a:cubicBezTo>
                  <a:lnTo>
                    <a:pt x="1068" y="368"/>
                  </a:lnTo>
                  <a:cubicBezTo>
                    <a:pt x="1135" y="234"/>
                    <a:pt x="1102" y="101"/>
                    <a:pt x="1002" y="34"/>
                  </a:cubicBezTo>
                  <a:cubicBezTo>
                    <a:pt x="968" y="34"/>
                    <a:pt x="968" y="1"/>
                    <a:pt x="935" y="1"/>
                  </a:cubicBezTo>
                  <a:close/>
                </a:path>
              </a:pathLst>
            </a:custGeom>
            <a:solidFill>
              <a:srgbClr val="FFFFFF"/>
            </a:solid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endParaRPr sz="3734"/>
            </a:p>
          </p:txBody>
        </p:sp>
      </p:grpSp>
      <p:sp>
        <p:nvSpPr>
          <p:cNvPr id="22" name="Rectangle 21">
            <a:extLst>
              <a:ext uri="{FF2B5EF4-FFF2-40B4-BE49-F238E27FC236}">
                <a16:creationId xmlns:a16="http://schemas.microsoft.com/office/drawing/2014/main" id="{3C3A5019-34DF-49CC-B692-6571DE7D64A7}"/>
              </a:ext>
            </a:extLst>
          </p:cNvPr>
          <p:cNvSpPr/>
          <p:nvPr/>
        </p:nvSpPr>
        <p:spPr>
          <a:xfrm>
            <a:off x="3486174" y="3805969"/>
            <a:ext cx="11044263" cy="2908489"/>
          </a:xfrm>
          <a:prstGeom prst="rect">
            <a:avLst/>
          </a:prstGeom>
          <a:noFill/>
        </p:spPr>
        <p:txBody>
          <a:bodyPr wrap="square" lIns="137160" tIns="68580" rIns="137160" bIns="68580">
            <a:spAutoFit/>
          </a:bodyPr>
          <a:lstStyle/>
          <a:p>
            <a:pPr algn="ctr"/>
            <a:r>
              <a:rPr lang="en-US" sz="9000" b="1" dirty="0">
                <a:ln w="12700">
                  <a:solidFill>
                    <a:schemeClr val="accent1"/>
                  </a:solidFill>
                  <a:prstDash val="solid"/>
                </a:ln>
                <a:solidFill>
                  <a:srgbClr val="FF00FF"/>
                </a:solidFill>
                <a:effectLst>
                  <a:outerShdw dist="38100" dir="2640000" algn="bl" rotWithShape="0">
                    <a:schemeClr val="accent1"/>
                  </a:outerShdw>
                </a:effectLst>
                <a:latin typeface="#9Slide03 Arima Madurai Black" panose="00000A00000000000000" pitchFamily="2" charset="0"/>
                <a:cs typeface="#9Slide03 Arima Madurai Black" panose="00000A00000000000000" pitchFamily="2" charset="0"/>
              </a:rPr>
              <a:t>CHỦ ĐỀ</a:t>
            </a:r>
          </a:p>
          <a:p>
            <a:pPr algn="ctr"/>
            <a:r>
              <a:rPr lang="en-US" sz="9000" b="1" dirty="0">
                <a:ln w="12700">
                  <a:solidFill>
                    <a:schemeClr val="accent1"/>
                  </a:solidFill>
                  <a:prstDash val="solid"/>
                </a:ln>
                <a:solidFill>
                  <a:srgbClr val="FF00FF"/>
                </a:solidFill>
                <a:effectLst>
                  <a:outerShdw dist="38100" dir="2640000" algn="bl" rotWithShape="0">
                    <a:schemeClr val="accent1"/>
                  </a:outerShdw>
                </a:effectLst>
                <a:latin typeface="#9Slide03 Arima Madurai Black" panose="00000A00000000000000" pitchFamily="2" charset="0"/>
                <a:cs typeface="#9Slide03 Arima Madurai Black" panose="00000A00000000000000" pitchFamily="2" charset="0"/>
              </a:rPr>
              <a:t>HÀNH TINH MƠ ƯỚC</a:t>
            </a:r>
          </a:p>
        </p:txBody>
      </p:sp>
    </p:spTree>
    <p:extLst>
      <p:ext uri="{BB962C8B-B14F-4D97-AF65-F5344CB8AC3E}">
        <p14:creationId xmlns:p14="http://schemas.microsoft.com/office/powerpoint/2010/main" val="40300313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462"/>
        <p:cNvGrpSpPr/>
        <p:nvPr/>
      </p:nvGrpSpPr>
      <p:grpSpPr>
        <a:xfrm>
          <a:off x="0" y="0"/>
          <a:ext cx="0" cy="0"/>
          <a:chOff x="0" y="0"/>
          <a:chExt cx="0" cy="0"/>
        </a:xfrm>
      </p:grpSpPr>
      <p:sp>
        <p:nvSpPr>
          <p:cNvPr id="9" name="Shape 100">
            <a:extLst>
              <a:ext uri="{FF2B5EF4-FFF2-40B4-BE49-F238E27FC236}">
                <a16:creationId xmlns:a16="http://schemas.microsoft.com/office/drawing/2014/main" id="{C6295345-2F0F-4E8B-8FD6-9F8A62E5CAD4}"/>
              </a:ext>
            </a:extLst>
          </p:cNvPr>
          <p:cNvSpPr/>
          <p:nvPr/>
        </p:nvSpPr>
        <p:spPr>
          <a:xfrm>
            <a:off x="1237620" y="2407671"/>
            <a:ext cx="15868020" cy="4946034"/>
          </a:xfrm>
          <a:prstGeom prst="roundRect">
            <a:avLst>
              <a:gd name="adj" fmla="val 16667"/>
            </a:avLst>
          </a:prstGeom>
          <a:solidFill>
            <a:srgbClr val="FFFFFF">
              <a:alpha val="82000"/>
            </a:srgbClr>
          </a:solidFill>
          <a:ln w="38100" cap="flat" cmpd="sng">
            <a:solidFill>
              <a:srgbClr val="B8F2FF"/>
            </a:solidFill>
            <a:prstDash val="solid"/>
            <a:round/>
            <a:headEnd type="none" w="med" len="med"/>
            <a:tailEnd type="none" w="med" len="med"/>
          </a:ln>
        </p:spPr>
        <p:txBody>
          <a:bodyPr lIns="137138" tIns="68550" rIns="137138" bIns="68550" anchor="t" anchorCtr="0">
            <a:noAutofit/>
          </a:bodyPr>
          <a:lstStyle/>
          <a:p>
            <a:pPr>
              <a:spcBef>
                <a:spcPct val="0"/>
              </a:spcBef>
            </a:pPr>
            <a:r>
              <a:rPr lang="en-US" altLang="en-US" sz="2700" dirty="0">
                <a:latin typeface="Times New Roman" panose="02020603050405020304" pitchFamily="18" charset="0"/>
                <a:cs typeface="Times New Roman" panose="02020603050405020304" pitchFamily="18" charset="0"/>
              </a:rPr>
              <a:t> </a:t>
            </a:r>
            <a:endParaRPr sz="2700" dirty="0">
              <a:solidFill>
                <a:schemeClr val="dk1"/>
              </a:solidFill>
              <a:latin typeface="Times New Roman"/>
              <a:ea typeface="Times New Roman"/>
              <a:cs typeface="Times New Roman"/>
              <a:sym typeface="Times New Roman"/>
            </a:endParaRPr>
          </a:p>
        </p:txBody>
      </p:sp>
      <p:sp>
        <p:nvSpPr>
          <p:cNvPr id="10" name="TextBox 9">
            <a:extLst>
              <a:ext uri="{FF2B5EF4-FFF2-40B4-BE49-F238E27FC236}">
                <a16:creationId xmlns:a16="http://schemas.microsoft.com/office/drawing/2014/main" id="{56AA47CD-1D05-4811-8413-A32D9459DEF0}"/>
              </a:ext>
            </a:extLst>
          </p:cNvPr>
          <p:cNvSpPr txBox="1"/>
          <p:nvPr/>
        </p:nvSpPr>
        <p:spPr>
          <a:xfrm>
            <a:off x="1600201" y="2971801"/>
            <a:ext cx="15511919" cy="3771545"/>
          </a:xfrm>
          <a:prstGeom prst="rect">
            <a:avLst/>
          </a:prstGeom>
          <a:noFill/>
        </p:spPr>
        <p:txBody>
          <a:bodyPr wrap="square" rtlCol="0">
            <a:spAutoFit/>
          </a:bodyPr>
          <a:lstStyle/>
          <a:p>
            <a:pPr algn="ctr">
              <a:lnSpc>
                <a:spcPct val="115000"/>
              </a:lnSpc>
              <a:spcAft>
                <a:spcPts val="1500"/>
              </a:spcAft>
            </a:pPr>
            <a:r>
              <a:rPr lang="vi-VN" sz="7200" dirty="0">
                <a:latin typeface="#9Slide03 SFU Grenoble" panose="00000500000000000000" pitchFamily="2" charset="0"/>
                <a:ea typeface="Cambria" panose="02040503050406030204" pitchFamily="18" charset="0"/>
                <a:cs typeface="Cambria" panose="02040503050406030204" pitchFamily="18" charset="0"/>
              </a:rPr>
              <a:t>Nếu được chọn sống ở một hành tinh mà con mơ ước, con sẽ muốn sống ở một hành tinh như thế nào?</a:t>
            </a:r>
            <a:endParaRPr lang="en-US" sz="7200" dirty="0">
              <a:latin typeface="#9Slide03 SFU Grenoble" panose="00000500000000000000" pitchFamily="2" charset="0"/>
              <a:ea typeface="Calibri" panose="020F0502020204030204" pitchFamily="34" charset="0"/>
            </a:endParaRPr>
          </a:p>
        </p:txBody>
      </p:sp>
    </p:spTree>
    <p:extLst>
      <p:ext uri="{BB962C8B-B14F-4D97-AF65-F5344CB8AC3E}">
        <p14:creationId xmlns:p14="http://schemas.microsoft.com/office/powerpoint/2010/main" val="9084970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3BFFE-0500-447F-B358-53CAD474E7D3}"/>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C269A071-973B-4D79-8BF4-3229A24396E1}"/>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2983294B-5CB1-491E-BF2B-4E58EE3650FA}"/>
              </a:ext>
            </a:extLst>
          </p:cNvPr>
          <p:cNvPicPr>
            <a:picLocks noChangeAspect="1"/>
          </p:cNvPicPr>
          <p:nvPr/>
        </p:nvPicPr>
        <p:blipFill>
          <a:blip r:embed="rId2"/>
          <a:stretch>
            <a:fillRect/>
          </a:stretch>
        </p:blipFill>
        <p:spPr>
          <a:xfrm>
            <a:off x="646092" y="0"/>
            <a:ext cx="16361747" cy="9921240"/>
          </a:xfrm>
          <a:prstGeom prst="rect">
            <a:avLst/>
          </a:prstGeom>
        </p:spPr>
      </p:pic>
    </p:spTree>
    <p:extLst>
      <p:ext uri="{BB962C8B-B14F-4D97-AF65-F5344CB8AC3E}">
        <p14:creationId xmlns:p14="http://schemas.microsoft.com/office/powerpoint/2010/main" val="82184514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EF8F8"/>
        </a:solidFill>
        <a:effectLst/>
      </p:bgPr>
    </p:bg>
    <p:spTree>
      <p:nvGrpSpPr>
        <p:cNvPr id="1" name="Shape 736"/>
        <p:cNvGrpSpPr/>
        <p:nvPr/>
      </p:nvGrpSpPr>
      <p:grpSpPr>
        <a:xfrm>
          <a:off x="0" y="0"/>
          <a:ext cx="0" cy="0"/>
          <a:chOff x="0" y="0"/>
          <a:chExt cx="0" cy="0"/>
        </a:xfrm>
      </p:grpSpPr>
      <p:pic>
        <p:nvPicPr>
          <p:cNvPr id="737" name="Google Shape;737;p31"/>
          <p:cNvPicPr preferRelativeResize="0"/>
          <p:nvPr/>
        </p:nvPicPr>
        <p:blipFill rotWithShape="1">
          <a:blip r:embed="rId3">
            <a:alphaModFix/>
          </a:blip>
          <a:srcRect/>
          <a:stretch/>
        </p:blipFill>
        <p:spPr>
          <a:xfrm rot="4112195">
            <a:off x="10462752" y="-2503971"/>
            <a:ext cx="10129858" cy="7309705"/>
          </a:xfrm>
          <a:prstGeom prst="rect">
            <a:avLst/>
          </a:prstGeom>
          <a:noFill/>
          <a:ln>
            <a:noFill/>
          </a:ln>
        </p:spPr>
      </p:pic>
      <p:pic>
        <p:nvPicPr>
          <p:cNvPr id="738" name="Google Shape;738;p31"/>
          <p:cNvPicPr preferRelativeResize="0"/>
          <p:nvPr/>
        </p:nvPicPr>
        <p:blipFill rotWithShape="1">
          <a:blip r:embed="rId3">
            <a:alphaModFix/>
          </a:blip>
          <a:srcRect r="25333"/>
          <a:stretch/>
        </p:blipFill>
        <p:spPr>
          <a:xfrm rot="-7064246">
            <a:off x="-2039676" y="6134556"/>
            <a:ext cx="7291568" cy="7046915"/>
          </a:xfrm>
          <a:prstGeom prst="rect">
            <a:avLst/>
          </a:prstGeom>
          <a:noFill/>
          <a:ln>
            <a:noFill/>
          </a:ln>
        </p:spPr>
      </p:pic>
      <p:pic>
        <p:nvPicPr>
          <p:cNvPr id="739" name="Google Shape;739;p31"/>
          <p:cNvPicPr preferRelativeResize="0"/>
          <p:nvPr/>
        </p:nvPicPr>
        <p:blipFill rotWithShape="1">
          <a:blip r:embed="rId4">
            <a:alphaModFix/>
          </a:blip>
          <a:srcRect/>
          <a:stretch/>
        </p:blipFill>
        <p:spPr>
          <a:xfrm rot="10800000">
            <a:off x="-913770" y="-18813"/>
            <a:ext cx="2749310" cy="2622155"/>
          </a:xfrm>
          <a:prstGeom prst="rect">
            <a:avLst/>
          </a:prstGeom>
          <a:noFill/>
          <a:ln>
            <a:noFill/>
          </a:ln>
        </p:spPr>
      </p:pic>
      <p:pic>
        <p:nvPicPr>
          <p:cNvPr id="740" name="Google Shape;740;p31"/>
          <p:cNvPicPr preferRelativeResize="0"/>
          <p:nvPr/>
        </p:nvPicPr>
        <p:blipFill rotWithShape="1">
          <a:blip r:embed="rId5">
            <a:alphaModFix/>
          </a:blip>
          <a:srcRect/>
          <a:stretch/>
        </p:blipFill>
        <p:spPr>
          <a:xfrm>
            <a:off x="1896260" y="0"/>
            <a:ext cx="1231489" cy="1150882"/>
          </a:xfrm>
          <a:prstGeom prst="rect">
            <a:avLst/>
          </a:prstGeom>
          <a:noFill/>
          <a:ln>
            <a:noFill/>
          </a:ln>
        </p:spPr>
      </p:pic>
      <p:pic>
        <p:nvPicPr>
          <p:cNvPr id="741" name="Google Shape;741;p31"/>
          <p:cNvPicPr preferRelativeResize="0"/>
          <p:nvPr/>
        </p:nvPicPr>
        <p:blipFill rotWithShape="1">
          <a:blip r:embed="rId6">
            <a:alphaModFix/>
          </a:blip>
          <a:srcRect/>
          <a:stretch/>
        </p:blipFill>
        <p:spPr>
          <a:xfrm>
            <a:off x="14928923" y="5989467"/>
            <a:ext cx="4660753" cy="4938546"/>
          </a:xfrm>
          <a:prstGeom prst="rect">
            <a:avLst/>
          </a:prstGeom>
          <a:noFill/>
          <a:ln>
            <a:noFill/>
          </a:ln>
        </p:spPr>
      </p:pic>
      <p:pic>
        <p:nvPicPr>
          <p:cNvPr id="742" name="Google Shape;742;p31"/>
          <p:cNvPicPr preferRelativeResize="0"/>
          <p:nvPr/>
        </p:nvPicPr>
        <p:blipFill rotWithShape="1">
          <a:blip r:embed="rId7">
            <a:alphaModFix/>
          </a:blip>
          <a:srcRect/>
          <a:stretch/>
        </p:blipFill>
        <p:spPr>
          <a:xfrm>
            <a:off x="14571961" y="9095981"/>
            <a:ext cx="1526079" cy="324639"/>
          </a:xfrm>
          <a:prstGeom prst="rect">
            <a:avLst/>
          </a:prstGeom>
          <a:noFill/>
          <a:ln>
            <a:noFill/>
          </a:ln>
        </p:spPr>
      </p:pic>
      <p:pic>
        <p:nvPicPr>
          <p:cNvPr id="743" name="Google Shape;743;p31"/>
          <p:cNvPicPr preferRelativeResize="0"/>
          <p:nvPr/>
        </p:nvPicPr>
        <p:blipFill rotWithShape="1">
          <a:blip r:embed="rId8">
            <a:alphaModFix/>
          </a:blip>
          <a:srcRect/>
          <a:stretch/>
        </p:blipFill>
        <p:spPr>
          <a:xfrm>
            <a:off x="2760319" y="-71691"/>
            <a:ext cx="15538036" cy="10358691"/>
          </a:xfrm>
          <a:prstGeom prst="rect">
            <a:avLst/>
          </a:prstGeom>
          <a:noFill/>
          <a:ln>
            <a:noFill/>
          </a:ln>
        </p:spPr>
      </p:pic>
      <p:sp>
        <p:nvSpPr>
          <p:cNvPr id="744" name="Google Shape;744;p31"/>
          <p:cNvSpPr txBox="1"/>
          <p:nvPr/>
        </p:nvSpPr>
        <p:spPr>
          <a:xfrm>
            <a:off x="186842" y="3335734"/>
            <a:ext cx="8893461" cy="452431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4800" b="1">
                <a:solidFill>
                  <a:schemeClr val="dk1"/>
                </a:solidFill>
                <a:latin typeface="Times New Roman"/>
                <a:ea typeface="Times New Roman"/>
                <a:cs typeface="Times New Roman"/>
                <a:sym typeface="Times New Roman"/>
              </a:rPr>
              <a:t>- Luyện đọc và ôn nội dung bài tập đọc: Những con sếu bài giấy.</a:t>
            </a:r>
            <a:endParaRPr/>
          </a:p>
          <a:p>
            <a:pPr marL="0" marR="0" lvl="0" indent="0" algn="just" rtl="0">
              <a:spcBef>
                <a:spcPts val="0"/>
              </a:spcBef>
              <a:spcAft>
                <a:spcPts val="0"/>
              </a:spcAft>
              <a:buNone/>
            </a:pPr>
            <a:r>
              <a:rPr lang="en-US" sz="4800" b="1">
                <a:solidFill>
                  <a:schemeClr val="dk1"/>
                </a:solidFill>
                <a:latin typeface="Times New Roman"/>
                <a:ea typeface="Times New Roman"/>
                <a:cs typeface="Times New Roman"/>
                <a:sym typeface="Times New Roman"/>
              </a:rPr>
              <a:t>- Chuẩn bị bài mới: Bài ca về Trái đất.</a:t>
            </a:r>
            <a:endParaRPr/>
          </a:p>
          <a:p>
            <a:pPr marL="0" marR="0" lvl="0" indent="0" algn="just" rtl="0">
              <a:spcBef>
                <a:spcPts val="0"/>
              </a:spcBef>
              <a:spcAft>
                <a:spcPts val="0"/>
              </a:spcAft>
              <a:buNone/>
            </a:pPr>
            <a:r>
              <a:rPr lang="en-US" sz="4800" b="1">
                <a:solidFill>
                  <a:schemeClr val="dk1"/>
                </a:solidFill>
                <a:latin typeface="Times New Roman"/>
                <a:ea typeface="Times New Roman"/>
                <a:cs typeface="Times New Roman"/>
                <a:sym typeface="Times New Roman"/>
              </a:rPr>
              <a:t>- Vẽ tranh, xếp con sếu bằng giấy … thể hiện tình yêu hòa bình</a:t>
            </a:r>
            <a:endParaRPr sz="4800">
              <a:solidFill>
                <a:schemeClr val="dk1"/>
              </a:solidFill>
              <a:latin typeface="Times New Roman"/>
              <a:ea typeface="Times New Roman"/>
              <a:cs typeface="Times New Roman"/>
              <a:sym typeface="Times New Roman"/>
            </a:endParaRPr>
          </a:p>
        </p:txBody>
      </p:sp>
      <p:sp>
        <p:nvSpPr>
          <p:cNvPr id="745" name="Google Shape;745;p31"/>
          <p:cNvSpPr/>
          <p:nvPr/>
        </p:nvSpPr>
        <p:spPr>
          <a:xfrm>
            <a:off x="2276034" y="2015292"/>
            <a:ext cx="4734495" cy="1246462"/>
          </a:xfrm>
          <a:prstGeom prst="rect">
            <a:avLst/>
          </a:prstGeom>
        </p:spPr>
        <p:txBody>
          <a:bodyPr>
            <a:prstTxWarp prst="textPlain">
              <a:avLst/>
            </a:prstTxWarp>
          </a:bodyPr>
          <a:lstStyle/>
          <a:p>
            <a:pPr lvl="0" algn="ctr"/>
            <a:r>
              <a:rPr b="1" i="0">
                <a:ln>
                  <a:noFill/>
                </a:ln>
                <a:solidFill>
                  <a:srgbClr val="F47421"/>
                </a:solidFill>
                <a:latin typeface="Anton;700"/>
              </a:rPr>
              <a:t>Dặn dò:</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44"/>
                                        </p:tgtEl>
                                        <p:attrNameLst>
                                          <p:attrName>style.visibility</p:attrName>
                                        </p:attrNameLst>
                                      </p:cBhvr>
                                      <p:to>
                                        <p:strVal val="visible"/>
                                      </p:to>
                                    </p:set>
                                    <p:animEffect transition="in" filter="fade">
                                      <p:cBhvr>
                                        <p:cTn id="7" dur="1000"/>
                                        <p:tgtEl>
                                          <p:spTgt spid="744"/>
                                        </p:tgtEl>
                                      </p:cBhvr>
                                    </p:animEffect>
                                  </p:childTnLst>
                                </p:cTn>
                              </p:par>
                              <p:par>
                                <p:cTn id="8" presetID="10" presetClass="entr" presetSubtype="0" fill="hold" nodeType="withEffect">
                                  <p:stCondLst>
                                    <p:cond delay="0"/>
                                  </p:stCondLst>
                                  <p:childTnLst>
                                    <p:set>
                                      <p:cBhvr>
                                        <p:cTn id="9" dur="1" fill="hold">
                                          <p:stCondLst>
                                            <p:cond delay="0"/>
                                          </p:stCondLst>
                                        </p:cTn>
                                        <p:tgtEl>
                                          <p:spTgt spid="745"/>
                                        </p:tgtEl>
                                        <p:attrNameLst>
                                          <p:attrName>style.visibility</p:attrName>
                                        </p:attrNameLst>
                                      </p:cBhvr>
                                      <p:to>
                                        <p:strVal val="visible"/>
                                      </p:to>
                                    </p:set>
                                    <p:animEffect transition="in" filter="fade">
                                      <p:cBhvr>
                                        <p:cTn id="10" dur="1000"/>
                                        <p:tgtEl>
                                          <p:spTgt spid="7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ập đọc: Những con sếu bằng giấy">
            <a:extLst>
              <a:ext uri="{FF2B5EF4-FFF2-40B4-BE49-F238E27FC236}">
                <a16:creationId xmlns:a16="http://schemas.microsoft.com/office/drawing/2014/main" id="{C2068112-5F9F-4A42-AEB5-9EEE3DE661B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537"/>
          <a:stretch/>
        </p:blipFill>
        <p:spPr bwMode="auto">
          <a:xfrm>
            <a:off x="30" y="15"/>
            <a:ext cx="18287970" cy="10286985"/>
          </a:xfrm>
          <a:prstGeom prst="rect">
            <a:avLst/>
          </a:prstGeom>
          <a:solidFill>
            <a:srgbClr val="FFFFFF"/>
          </a:solidFill>
        </p:spPr>
      </p:pic>
      <p:sp>
        <p:nvSpPr>
          <p:cNvPr id="4" name="Rectangle: Rounded Corners 3">
            <a:extLst>
              <a:ext uri="{FF2B5EF4-FFF2-40B4-BE49-F238E27FC236}">
                <a16:creationId xmlns:a16="http://schemas.microsoft.com/office/drawing/2014/main" id="{B371B251-F12D-4431-ACB5-8A3B9373874D}"/>
              </a:ext>
            </a:extLst>
          </p:cNvPr>
          <p:cNvSpPr/>
          <p:nvPr/>
        </p:nvSpPr>
        <p:spPr>
          <a:xfrm>
            <a:off x="1714500" y="228600"/>
            <a:ext cx="14173200" cy="2057400"/>
          </a:xfrm>
          <a:prstGeom prst="roundRect">
            <a:avLst/>
          </a:prstGeom>
          <a:solidFill>
            <a:schemeClr val="bg1"/>
          </a:solid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rgbClr val="FF0000"/>
                </a:solidFill>
                <a:latin typeface="#9Slide03 AllRoundGothic" panose="020B0703020202020104" pitchFamily="34" charset="0"/>
              </a:rPr>
              <a:t>Con </a:t>
            </a:r>
            <a:r>
              <a:rPr lang="en-US" sz="5400" dirty="0" err="1">
                <a:solidFill>
                  <a:srgbClr val="FF0000"/>
                </a:solidFill>
                <a:latin typeface="#9Slide03 AllRoundGothic" panose="020B0703020202020104" pitchFamily="34" charset="0"/>
              </a:rPr>
              <a:t>nhìn</a:t>
            </a:r>
            <a:r>
              <a:rPr lang="en-US" sz="5400" dirty="0">
                <a:solidFill>
                  <a:srgbClr val="FF0000"/>
                </a:solidFill>
                <a:latin typeface="#9Slide03 AllRoundGothic" panose="020B0703020202020104" pitchFamily="34" charset="0"/>
              </a:rPr>
              <a:t> </a:t>
            </a:r>
            <a:r>
              <a:rPr lang="en-US" sz="5400" dirty="0" err="1">
                <a:solidFill>
                  <a:srgbClr val="FF0000"/>
                </a:solidFill>
                <a:latin typeface="#9Slide03 AllRoundGothic" panose="020B0703020202020104" pitchFamily="34" charset="0"/>
              </a:rPr>
              <a:t>thấy</a:t>
            </a:r>
            <a:r>
              <a:rPr lang="en-US" sz="5400" dirty="0">
                <a:solidFill>
                  <a:srgbClr val="FF0000"/>
                </a:solidFill>
                <a:latin typeface="#9Slide03 AllRoundGothic" panose="020B0703020202020104" pitchFamily="34" charset="0"/>
              </a:rPr>
              <a:t> </a:t>
            </a:r>
            <a:r>
              <a:rPr lang="en-US" sz="5400" dirty="0" err="1">
                <a:solidFill>
                  <a:srgbClr val="FF0000"/>
                </a:solidFill>
                <a:latin typeface="#9Slide03 AllRoundGothic" panose="020B0703020202020104" pitchFamily="34" charset="0"/>
              </a:rPr>
              <a:t>những</a:t>
            </a:r>
            <a:r>
              <a:rPr lang="en-US" sz="5400" dirty="0">
                <a:solidFill>
                  <a:srgbClr val="FF0000"/>
                </a:solidFill>
                <a:latin typeface="#9Slide03 AllRoundGothic" panose="020B0703020202020104" pitchFamily="34" charset="0"/>
              </a:rPr>
              <a:t> </a:t>
            </a:r>
            <a:r>
              <a:rPr lang="en-US" sz="5400" dirty="0" err="1">
                <a:solidFill>
                  <a:srgbClr val="FF0000"/>
                </a:solidFill>
                <a:latin typeface="#9Slide03 AllRoundGothic" panose="020B0703020202020104" pitchFamily="34" charset="0"/>
              </a:rPr>
              <a:t>gì</a:t>
            </a:r>
            <a:r>
              <a:rPr lang="en-US" sz="5400" dirty="0">
                <a:solidFill>
                  <a:srgbClr val="FF0000"/>
                </a:solidFill>
                <a:latin typeface="#9Slide03 AllRoundGothic" panose="020B0703020202020104" pitchFamily="34" charset="0"/>
              </a:rPr>
              <a:t> ở </a:t>
            </a:r>
            <a:r>
              <a:rPr lang="en-US" sz="5400" dirty="0" err="1">
                <a:solidFill>
                  <a:srgbClr val="FF0000"/>
                </a:solidFill>
                <a:latin typeface="#9Slide03 AllRoundGothic" panose="020B0703020202020104" pitchFamily="34" charset="0"/>
              </a:rPr>
              <a:t>bức</a:t>
            </a:r>
            <a:r>
              <a:rPr lang="en-US" sz="5400" dirty="0">
                <a:solidFill>
                  <a:srgbClr val="FF0000"/>
                </a:solidFill>
                <a:latin typeface="#9Slide03 AllRoundGothic" panose="020B0703020202020104" pitchFamily="34" charset="0"/>
              </a:rPr>
              <a:t> </a:t>
            </a:r>
            <a:r>
              <a:rPr lang="en-US" sz="5400" dirty="0" err="1">
                <a:solidFill>
                  <a:srgbClr val="FF0000"/>
                </a:solidFill>
                <a:latin typeface="#9Slide03 AllRoundGothic" panose="020B0703020202020104" pitchFamily="34" charset="0"/>
              </a:rPr>
              <a:t>hình</a:t>
            </a:r>
            <a:r>
              <a:rPr lang="en-US" sz="5400" dirty="0">
                <a:solidFill>
                  <a:srgbClr val="FF0000"/>
                </a:solidFill>
                <a:latin typeface="#9Slide03 AllRoundGothic" panose="020B0703020202020104" pitchFamily="34" charset="0"/>
              </a:rPr>
              <a:t> </a:t>
            </a:r>
            <a:r>
              <a:rPr lang="en-US" sz="5400" dirty="0" err="1">
                <a:solidFill>
                  <a:srgbClr val="FF0000"/>
                </a:solidFill>
                <a:latin typeface="#9Slide03 AllRoundGothic" panose="020B0703020202020104" pitchFamily="34" charset="0"/>
              </a:rPr>
              <a:t>này</a:t>
            </a:r>
            <a:r>
              <a:rPr lang="en-US" sz="5400" dirty="0">
                <a:solidFill>
                  <a:srgbClr val="FF0000"/>
                </a:solidFill>
                <a:latin typeface="#9Slide03 AllRoundGothic" panose="020B0703020202020104" pitchFamily="34" charset="0"/>
              </a:rPr>
              <a:t>?</a:t>
            </a:r>
          </a:p>
        </p:txBody>
      </p:sp>
    </p:spTree>
    <p:extLst>
      <p:ext uri="{BB962C8B-B14F-4D97-AF65-F5344CB8AC3E}">
        <p14:creationId xmlns:p14="http://schemas.microsoft.com/office/powerpoint/2010/main" val="41633709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EF8F8"/>
        </a:solidFill>
        <a:effectLst/>
      </p:bgPr>
    </p:bg>
    <p:spTree>
      <p:nvGrpSpPr>
        <p:cNvPr id="1" name="Shape 142"/>
        <p:cNvGrpSpPr/>
        <p:nvPr/>
      </p:nvGrpSpPr>
      <p:grpSpPr>
        <a:xfrm>
          <a:off x="0" y="0"/>
          <a:ext cx="0" cy="0"/>
          <a:chOff x="0" y="0"/>
          <a:chExt cx="0" cy="0"/>
        </a:xfrm>
      </p:grpSpPr>
      <p:pic>
        <p:nvPicPr>
          <p:cNvPr id="143" name="Google Shape;143;p5"/>
          <p:cNvPicPr preferRelativeResize="0"/>
          <p:nvPr/>
        </p:nvPicPr>
        <p:blipFill rotWithShape="1">
          <a:blip r:embed="rId3">
            <a:alphaModFix/>
          </a:blip>
          <a:srcRect t="51477" r="43344"/>
          <a:stretch/>
        </p:blipFill>
        <p:spPr>
          <a:xfrm rot="571673">
            <a:off x="-1803495" y="-1340207"/>
            <a:ext cx="7401471" cy="4574175"/>
          </a:xfrm>
          <a:prstGeom prst="rect">
            <a:avLst/>
          </a:prstGeom>
          <a:noFill/>
          <a:ln>
            <a:noFill/>
          </a:ln>
        </p:spPr>
      </p:pic>
      <p:pic>
        <p:nvPicPr>
          <p:cNvPr id="144" name="Google Shape;144;p5"/>
          <p:cNvPicPr preferRelativeResize="0"/>
          <p:nvPr/>
        </p:nvPicPr>
        <p:blipFill rotWithShape="1">
          <a:blip r:embed="rId4">
            <a:alphaModFix/>
          </a:blip>
          <a:srcRect/>
          <a:stretch/>
        </p:blipFill>
        <p:spPr>
          <a:xfrm>
            <a:off x="-2553727" y="3814992"/>
            <a:ext cx="3620562" cy="3836357"/>
          </a:xfrm>
          <a:prstGeom prst="rect">
            <a:avLst/>
          </a:prstGeom>
          <a:noFill/>
          <a:ln>
            <a:noFill/>
          </a:ln>
        </p:spPr>
      </p:pic>
      <p:pic>
        <p:nvPicPr>
          <p:cNvPr id="145" name="Google Shape;145;p5"/>
          <p:cNvPicPr preferRelativeResize="0"/>
          <p:nvPr/>
        </p:nvPicPr>
        <p:blipFill rotWithShape="1">
          <a:blip r:embed="rId5">
            <a:alphaModFix/>
          </a:blip>
          <a:srcRect/>
          <a:stretch/>
        </p:blipFill>
        <p:spPr>
          <a:xfrm>
            <a:off x="601539" y="4121851"/>
            <a:ext cx="1693327" cy="1582491"/>
          </a:xfrm>
          <a:prstGeom prst="rect">
            <a:avLst/>
          </a:prstGeom>
          <a:noFill/>
          <a:ln>
            <a:noFill/>
          </a:ln>
        </p:spPr>
      </p:pic>
      <p:pic>
        <p:nvPicPr>
          <p:cNvPr id="146" name="Google Shape;146;p5"/>
          <p:cNvPicPr preferRelativeResize="0"/>
          <p:nvPr/>
        </p:nvPicPr>
        <p:blipFill rotWithShape="1">
          <a:blip r:embed="rId6">
            <a:alphaModFix/>
          </a:blip>
          <a:srcRect/>
          <a:stretch/>
        </p:blipFill>
        <p:spPr>
          <a:xfrm rot="-688112">
            <a:off x="-1061851" y="6897202"/>
            <a:ext cx="3582057" cy="696873"/>
          </a:xfrm>
          <a:prstGeom prst="rect">
            <a:avLst/>
          </a:prstGeom>
          <a:noFill/>
          <a:ln>
            <a:noFill/>
          </a:ln>
        </p:spPr>
      </p:pic>
      <p:pic>
        <p:nvPicPr>
          <p:cNvPr id="147" name="Google Shape;147;p5"/>
          <p:cNvPicPr preferRelativeResize="0"/>
          <p:nvPr/>
        </p:nvPicPr>
        <p:blipFill rotWithShape="1">
          <a:blip r:embed="rId7">
            <a:alphaModFix/>
          </a:blip>
          <a:srcRect/>
          <a:stretch/>
        </p:blipFill>
        <p:spPr>
          <a:xfrm rot="10403752">
            <a:off x="11813752" y="8212267"/>
            <a:ext cx="6461363" cy="2998072"/>
          </a:xfrm>
          <a:prstGeom prst="rect">
            <a:avLst/>
          </a:prstGeom>
          <a:noFill/>
          <a:ln>
            <a:noFill/>
          </a:ln>
        </p:spPr>
      </p:pic>
      <p:pic>
        <p:nvPicPr>
          <p:cNvPr id="148" name="Google Shape;148;p5"/>
          <p:cNvPicPr preferRelativeResize="0"/>
          <p:nvPr/>
        </p:nvPicPr>
        <p:blipFill rotWithShape="1">
          <a:blip r:embed="rId8">
            <a:alphaModFix/>
          </a:blip>
          <a:srcRect/>
          <a:stretch/>
        </p:blipFill>
        <p:spPr>
          <a:xfrm>
            <a:off x="16421144" y="0"/>
            <a:ext cx="2004936" cy="1912207"/>
          </a:xfrm>
          <a:prstGeom prst="rect">
            <a:avLst/>
          </a:prstGeom>
          <a:noFill/>
          <a:ln>
            <a:noFill/>
          </a:ln>
        </p:spPr>
      </p:pic>
      <p:pic>
        <p:nvPicPr>
          <p:cNvPr id="149" name="Google Shape;149;p5"/>
          <p:cNvPicPr preferRelativeResize="0"/>
          <p:nvPr/>
        </p:nvPicPr>
        <p:blipFill rotWithShape="1">
          <a:blip r:embed="rId9">
            <a:alphaModFix/>
          </a:blip>
          <a:srcRect/>
          <a:stretch/>
        </p:blipFill>
        <p:spPr>
          <a:xfrm>
            <a:off x="16729845" y="1220897"/>
            <a:ext cx="853295" cy="1439609"/>
          </a:xfrm>
          <a:prstGeom prst="rect">
            <a:avLst/>
          </a:prstGeom>
          <a:noFill/>
          <a:ln>
            <a:noFill/>
          </a:ln>
        </p:spPr>
      </p:pic>
      <p:pic>
        <p:nvPicPr>
          <p:cNvPr id="150" name="Google Shape;150;p5"/>
          <p:cNvPicPr preferRelativeResize="0"/>
          <p:nvPr/>
        </p:nvPicPr>
        <p:blipFill rotWithShape="1">
          <a:blip r:embed="rId10">
            <a:alphaModFix/>
          </a:blip>
          <a:srcRect/>
          <a:stretch/>
        </p:blipFill>
        <p:spPr>
          <a:xfrm>
            <a:off x="14760105" y="312450"/>
            <a:ext cx="3322081" cy="643653"/>
          </a:xfrm>
          <a:prstGeom prst="rect">
            <a:avLst/>
          </a:prstGeom>
          <a:noFill/>
          <a:ln>
            <a:noFill/>
          </a:ln>
        </p:spPr>
      </p:pic>
      <p:pic>
        <p:nvPicPr>
          <p:cNvPr id="151" name="Google Shape;151;p5"/>
          <p:cNvPicPr preferRelativeResize="0"/>
          <p:nvPr/>
        </p:nvPicPr>
        <p:blipFill rotWithShape="1">
          <a:blip r:embed="rId11">
            <a:alphaModFix/>
          </a:blip>
          <a:srcRect/>
          <a:stretch/>
        </p:blipFill>
        <p:spPr>
          <a:xfrm flipH="1">
            <a:off x="162264" y="0"/>
            <a:ext cx="3469952" cy="3036208"/>
          </a:xfrm>
          <a:prstGeom prst="rect">
            <a:avLst/>
          </a:prstGeom>
          <a:noFill/>
          <a:ln>
            <a:noFill/>
          </a:ln>
        </p:spPr>
      </p:pic>
      <p:pic>
        <p:nvPicPr>
          <p:cNvPr id="152" name="Google Shape;152;p5"/>
          <p:cNvPicPr preferRelativeResize="0"/>
          <p:nvPr/>
        </p:nvPicPr>
        <p:blipFill rotWithShape="1">
          <a:blip r:embed="rId12">
            <a:alphaModFix/>
          </a:blip>
          <a:srcRect/>
          <a:stretch/>
        </p:blipFill>
        <p:spPr>
          <a:xfrm flipH="1">
            <a:off x="14965919" y="5002212"/>
            <a:ext cx="3322081" cy="2288083"/>
          </a:xfrm>
          <a:prstGeom prst="rect">
            <a:avLst/>
          </a:prstGeom>
          <a:noFill/>
          <a:ln>
            <a:noFill/>
          </a:ln>
        </p:spPr>
      </p:pic>
      <p:pic>
        <p:nvPicPr>
          <p:cNvPr id="153" name="Google Shape;153;p5"/>
          <p:cNvPicPr preferRelativeResize="0"/>
          <p:nvPr/>
        </p:nvPicPr>
        <p:blipFill rotWithShape="1">
          <a:blip r:embed="rId13">
            <a:alphaModFix/>
          </a:blip>
          <a:srcRect/>
          <a:stretch/>
        </p:blipFill>
        <p:spPr>
          <a:xfrm flipH="1">
            <a:off x="13374247" y="7079707"/>
            <a:ext cx="2731576" cy="2816058"/>
          </a:xfrm>
          <a:prstGeom prst="rect">
            <a:avLst/>
          </a:prstGeom>
          <a:noFill/>
          <a:ln>
            <a:noFill/>
          </a:ln>
        </p:spPr>
      </p:pic>
      <p:pic>
        <p:nvPicPr>
          <p:cNvPr id="154" name="Google Shape;154;p5"/>
          <p:cNvPicPr preferRelativeResize="0"/>
          <p:nvPr/>
        </p:nvPicPr>
        <p:blipFill rotWithShape="1">
          <a:blip r:embed="rId7">
            <a:alphaModFix/>
          </a:blip>
          <a:srcRect l="21763" r="13564"/>
          <a:stretch/>
        </p:blipFill>
        <p:spPr>
          <a:xfrm rot="-10403752" flipH="1">
            <a:off x="8049823" y="8242421"/>
            <a:ext cx="4178748" cy="2998072"/>
          </a:xfrm>
          <a:prstGeom prst="rect">
            <a:avLst/>
          </a:prstGeom>
          <a:noFill/>
          <a:ln>
            <a:noFill/>
          </a:ln>
        </p:spPr>
      </p:pic>
      <p:pic>
        <p:nvPicPr>
          <p:cNvPr id="155" name="Google Shape;155;p5"/>
          <p:cNvPicPr preferRelativeResize="0"/>
          <p:nvPr/>
        </p:nvPicPr>
        <p:blipFill rotWithShape="1">
          <a:blip r:embed="rId7">
            <a:alphaModFix/>
          </a:blip>
          <a:srcRect l="7971" t="-6041" r="-1866" b="-19347"/>
          <a:stretch/>
        </p:blipFill>
        <p:spPr>
          <a:xfrm rot="-10356421">
            <a:off x="2046207" y="7201819"/>
            <a:ext cx="6066916" cy="3759184"/>
          </a:xfrm>
          <a:prstGeom prst="rect">
            <a:avLst/>
          </a:prstGeom>
          <a:noFill/>
          <a:ln>
            <a:noFill/>
          </a:ln>
        </p:spPr>
      </p:pic>
      <p:pic>
        <p:nvPicPr>
          <p:cNvPr id="156" name="Google Shape;156;p5"/>
          <p:cNvPicPr preferRelativeResize="0"/>
          <p:nvPr/>
        </p:nvPicPr>
        <p:blipFill rotWithShape="1">
          <a:blip r:embed="rId7">
            <a:alphaModFix/>
          </a:blip>
          <a:srcRect r="13564"/>
          <a:stretch/>
        </p:blipFill>
        <p:spPr>
          <a:xfrm rot="-10403752" flipH="1">
            <a:off x="-3061046" y="7138327"/>
            <a:ext cx="5584962" cy="2998072"/>
          </a:xfrm>
          <a:prstGeom prst="rect">
            <a:avLst/>
          </a:prstGeom>
          <a:noFill/>
          <a:ln>
            <a:noFill/>
          </a:ln>
        </p:spPr>
      </p:pic>
      <p:pic>
        <p:nvPicPr>
          <p:cNvPr id="159" name="Google Shape;159;p5"/>
          <p:cNvPicPr preferRelativeResize="0"/>
          <p:nvPr/>
        </p:nvPicPr>
        <p:blipFill rotWithShape="1">
          <a:blip r:embed="rId14">
            <a:alphaModFix/>
          </a:blip>
          <a:srcRect/>
          <a:stretch/>
        </p:blipFill>
        <p:spPr>
          <a:xfrm>
            <a:off x="2553726" y="2963098"/>
            <a:ext cx="13930567" cy="4035902"/>
          </a:xfrm>
          <a:prstGeom prst="rect">
            <a:avLst/>
          </a:prstGeom>
          <a:noFill/>
          <a:ln>
            <a:noFill/>
          </a:ln>
        </p:spPr>
      </p:pic>
      <p:sp>
        <p:nvSpPr>
          <p:cNvPr id="2" name="TextBox 1">
            <a:extLst>
              <a:ext uri="{FF2B5EF4-FFF2-40B4-BE49-F238E27FC236}">
                <a16:creationId xmlns:a16="http://schemas.microsoft.com/office/drawing/2014/main" id="{EBB2BCA6-D866-4102-975A-5DDF42065D70}"/>
              </a:ext>
            </a:extLst>
          </p:cNvPr>
          <p:cNvSpPr txBox="1"/>
          <p:nvPr/>
        </p:nvSpPr>
        <p:spPr>
          <a:xfrm>
            <a:off x="3477851" y="1894904"/>
            <a:ext cx="12082316" cy="1015663"/>
          </a:xfrm>
          <a:prstGeom prst="rect">
            <a:avLst/>
          </a:prstGeom>
          <a:noFill/>
        </p:spPr>
        <p:txBody>
          <a:bodyPr wrap="square" rtlCol="0">
            <a:spAutoFit/>
          </a:bodyPr>
          <a:lstStyle/>
          <a:p>
            <a:r>
              <a:rPr lang="en-US" sz="6000" dirty="0" err="1">
                <a:latin typeface="#9Slide03 Arima Madurai Medium" panose="00000600000000000000" pitchFamily="2" charset="0"/>
                <a:cs typeface="#9Slide03 Arima Madurai Medium" panose="00000600000000000000" pitchFamily="2" charset="0"/>
              </a:rPr>
              <a:t>Thứ</a:t>
            </a:r>
            <a:r>
              <a:rPr lang="en-US" sz="6000" dirty="0">
                <a:latin typeface="#9Slide03 Arima Madurai Medium" panose="00000600000000000000" pitchFamily="2" charset="0"/>
                <a:cs typeface="#9Slide03 Arima Madurai Medium" panose="00000600000000000000" pitchFamily="2" charset="0"/>
              </a:rPr>
              <a:t> </a:t>
            </a:r>
            <a:r>
              <a:rPr lang="en-US" sz="6000" dirty="0" err="1">
                <a:latin typeface="#9Slide03 Arima Madurai Medium" panose="00000600000000000000" pitchFamily="2" charset="0"/>
                <a:cs typeface="#9Slide03 Arima Madurai Medium" panose="00000600000000000000" pitchFamily="2" charset="0"/>
              </a:rPr>
              <a:t>hai</a:t>
            </a:r>
            <a:r>
              <a:rPr lang="en-US" sz="6000" dirty="0">
                <a:latin typeface="#9Slide03 Arima Madurai Medium" panose="00000600000000000000" pitchFamily="2" charset="0"/>
                <a:cs typeface="#9Slide03 Arima Madurai Medium" panose="00000600000000000000" pitchFamily="2" charset="0"/>
              </a:rPr>
              <a:t> </a:t>
            </a:r>
            <a:r>
              <a:rPr lang="en-US" sz="6000" dirty="0" err="1">
                <a:latin typeface="#9Slide03 Arima Madurai Medium" panose="00000600000000000000" pitchFamily="2" charset="0"/>
                <a:cs typeface="#9Slide03 Arima Madurai Medium" panose="00000600000000000000" pitchFamily="2" charset="0"/>
              </a:rPr>
              <a:t>ngày</a:t>
            </a:r>
            <a:r>
              <a:rPr lang="en-US" sz="6000" dirty="0">
                <a:latin typeface="#9Slide03 Arima Madurai Medium" panose="00000600000000000000" pitchFamily="2" charset="0"/>
                <a:cs typeface="#9Slide03 Arima Madurai Medium" panose="00000600000000000000" pitchFamily="2" charset="0"/>
              </a:rPr>
              <a:t> 27 </a:t>
            </a:r>
            <a:r>
              <a:rPr lang="en-US" sz="6000" dirty="0" err="1">
                <a:latin typeface="#9Slide03 Arima Madurai Medium" panose="00000600000000000000" pitchFamily="2" charset="0"/>
                <a:cs typeface="#9Slide03 Arima Madurai Medium" panose="00000600000000000000" pitchFamily="2" charset="0"/>
              </a:rPr>
              <a:t>tháng</a:t>
            </a:r>
            <a:r>
              <a:rPr lang="en-US" sz="6000" dirty="0">
                <a:latin typeface="#9Slide03 Arima Madurai Medium" panose="00000600000000000000" pitchFamily="2" charset="0"/>
                <a:cs typeface="#9Slide03 Arima Madurai Medium" panose="00000600000000000000" pitchFamily="2" charset="0"/>
              </a:rPr>
              <a:t> 9 </a:t>
            </a:r>
            <a:r>
              <a:rPr lang="en-US" sz="6000" dirty="0" err="1">
                <a:latin typeface="#9Slide03 Arima Madurai Medium" panose="00000600000000000000" pitchFamily="2" charset="0"/>
                <a:cs typeface="#9Slide03 Arima Madurai Medium" panose="00000600000000000000" pitchFamily="2" charset="0"/>
              </a:rPr>
              <a:t>năm</a:t>
            </a:r>
            <a:r>
              <a:rPr lang="en-US" sz="6000" dirty="0">
                <a:latin typeface="#9Slide03 Arima Madurai Medium" panose="00000600000000000000" pitchFamily="2" charset="0"/>
                <a:cs typeface="#9Slide03 Arima Madurai Medium" panose="00000600000000000000" pitchFamily="2" charset="0"/>
              </a:rPr>
              <a:t> 2021</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1"/>
                                        </p:tgtEl>
                                        <p:attrNameLst>
                                          <p:attrName>style.visibility</p:attrName>
                                        </p:attrNameLst>
                                      </p:cBhvr>
                                      <p:to>
                                        <p:strVal val="visible"/>
                                      </p:to>
                                    </p:set>
                                    <p:animEffect transition="in" filter="fade">
                                      <p:cBhvr>
                                        <p:cTn id="7" dur="1822"/>
                                        <p:tgtEl>
                                          <p:spTgt spid="15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152"/>
                                        </p:tgtEl>
                                        <p:attrNameLst>
                                          <p:attrName>style.visibility</p:attrName>
                                        </p:attrNameLst>
                                      </p:cBhvr>
                                      <p:to>
                                        <p:strVal val="visible"/>
                                      </p:to>
                                    </p:set>
                                    <p:anim calcmode="lin" valueType="num">
                                      <p:cBhvr additive="base">
                                        <p:cTn id="12" dur="500"/>
                                        <p:tgtEl>
                                          <p:spTgt spid="152"/>
                                        </p:tgtEl>
                                        <p:attrNameLst>
                                          <p:attrName>ppt_x</p:attrName>
                                        </p:attrNameLst>
                                      </p:cBhvr>
                                      <p:tavLst>
                                        <p:tav tm="0">
                                          <p:val>
                                            <p:strVal val="#ppt_x+1"/>
                                          </p:val>
                                        </p:tav>
                                        <p:tav tm="100000">
                                          <p:val>
                                            <p:strVal val="#ppt_x"/>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par>
                                <p:cTn id="18" presetID="2" presetClass="entr" presetSubtype="2" fill="hold" nodeType="withEffect">
                                  <p:stCondLst>
                                    <p:cond delay="0"/>
                                  </p:stCondLst>
                                  <p:childTnLst>
                                    <p:set>
                                      <p:cBhvr>
                                        <p:cTn id="19" dur="1" fill="hold">
                                          <p:stCondLst>
                                            <p:cond delay="0"/>
                                          </p:stCondLst>
                                        </p:cTn>
                                        <p:tgtEl>
                                          <p:spTgt spid="153"/>
                                        </p:tgtEl>
                                        <p:attrNameLst>
                                          <p:attrName>style.visibility</p:attrName>
                                        </p:attrNameLst>
                                      </p:cBhvr>
                                      <p:to>
                                        <p:strVal val="visible"/>
                                      </p:to>
                                    </p:set>
                                    <p:anim calcmode="lin" valueType="num">
                                      <p:cBhvr additive="base">
                                        <p:cTn id="20" dur="500"/>
                                        <p:tgtEl>
                                          <p:spTgt spid="153"/>
                                        </p:tgtEl>
                                        <p:attrNameLst>
                                          <p:attrName>ppt_x</p:attrName>
                                        </p:attrNameLst>
                                      </p:cBhvr>
                                      <p:tavLst>
                                        <p:tav tm="0">
                                          <p:val>
                                            <p:strVal val="#ppt_x+1"/>
                                          </p:val>
                                        </p:tav>
                                        <p:tav tm="100000">
                                          <p:val>
                                            <p:strVal val="#ppt_x"/>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59"/>
                                        </p:tgtEl>
                                        <p:attrNameLst>
                                          <p:attrName>style.visibility</p:attrName>
                                        </p:attrNameLst>
                                      </p:cBhvr>
                                      <p:to>
                                        <p:strVal val="visible"/>
                                      </p:to>
                                    </p:set>
                                    <p:animEffect transition="in" filter="fade">
                                      <p:cBhvr>
                                        <p:cTn id="25" dur="500"/>
                                        <p:tgtEl>
                                          <p:spTgt spid="1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EF8F8"/>
        </a:solidFill>
        <a:effectLst/>
      </p:bgPr>
    </p:bg>
    <p:spTree>
      <p:nvGrpSpPr>
        <p:cNvPr id="1" name="Shape 163"/>
        <p:cNvGrpSpPr/>
        <p:nvPr/>
      </p:nvGrpSpPr>
      <p:grpSpPr>
        <a:xfrm>
          <a:off x="0" y="0"/>
          <a:ext cx="0" cy="0"/>
          <a:chOff x="0" y="0"/>
          <a:chExt cx="0" cy="0"/>
        </a:xfrm>
      </p:grpSpPr>
      <p:pic>
        <p:nvPicPr>
          <p:cNvPr id="164" name="Google Shape;164;p6"/>
          <p:cNvPicPr preferRelativeResize="0"/>
          <p:nvPr/>
        </p:nvPicPr>
        <p:blipFill rotWithShape="1">
          <a:blip r:embed="rId3">
            <a:alphaModFix/>
          </a:blip>
          <a:srcRect l="41854" r="30886" b="55189"/>
          <a:stretch/>
        </p:blipFill>
        <p:spPr>
          <a:xfrm>
            <a:off x="14025063" y="5229935"/>
            <a:ext cx="4262938" cy="5057065"/>
          </a:xfrm>
          <a:prstGeom prst="rect">
            <a:avLst/>
          </a:prstGeom>
          <a:noFill/>
          <a:ln>
            <a:noFill/>
          </a:ln>
        </p:spPr>
      </p:pic>
      <p:pic>
        <p:nvPicPr>
          <p:cNvPr id="165" name="Google Shape;165;p6"/>
          <p:cNvPicPr preferRelativeResize="0"/>
          <p:nvPr/>
        </p:nvPicPr>
        <p:blipFill rotWithShape="1">
          <a:blip r:embed="rId4">
            <a:alphaModFix/>
          </a:blip>
          <a:srcRect/>
          <a:stretch/>
        </p:blipFill>
        <p:spPr>
          <a:xfrm>
            <a:off x="-1658209" y="-2004578"/>
            <a:ext cx="4500567" cy="4768813"/>
          </a:xfrm>
          <a:prstGeom prst="rect">
            <a:avLst/>
          </a:prstGeom>
          <a:noFill/>
          <a:ln>
            <a:noFill/>
          </a:ln>
        </p:spPr>
      </p:pic>
      <p:grpSp>
        <p:nvGrpSpPr>
          <p:cNvPr id="166" name="Google Shape;166;p6"/>
          <p:cNvGrpSpPr/>
          <p:nvPr/>
        </p:nvGrpSpPr>
        <p:grpSpPr>
          <a:xfrm>
            <a:off x="672257" y="571500"/>
            <a:ext cx="16819668" cy="9213691"/>
            <a:chOff x="-3810" y="0"/>
            <a:chExt cx="4731818" cy="1797798"/>
          </a:xfrm>
        </p:grpSpPr>
        <p:sp>
          <p:nvSpPr>
            <p:cNvPr id="167" name="Google Shape;167;p6"/>
            <p:cNvSpPr/>
            <p:nvPr/>
          </p:nvSpPr>
          <p:spPr>
            <a:xfrm>
              <a:off x="10160" y="16510"/>
              <a:ext cx="4702607" cy="1771128"/>
            </a:xfrm>
            <a:custGeom>
              <a:avLst/>
              <a:gdLst/>
              <a:ahLst/>
              <a:cxnLst/>
              <a:rect l="l" t="t" r="r" b="b"/>
              <a:pathLst>
                <a:path w="4702607" h="1771128" extrusionOk="0">
                  <a:moveTo>
                    <a:pt x="4702607" y="1771128"/>
                  </a:moveTo>
                  <a:lnTo>
                    <a:pt x="0" y="1763508"/>
                  </a:lnTo>
                  <a:lnTo>
                    <a:pt x="0" y="627501"/>
                  </a:lnTo>
                  <a:lnTo>
                    <a:pt x="17780" y="19050"/>
                  </a:lnTo>
                  <a:lnTo>
                    <a:pt x="2342980" y="0"/>
                  </a:lnTo>
                  <a:lnTo>
                    <a:pt x="4683557" y="5080"/>
                  </a:lnTo>
                  <a:close/>
                </a:path>
              </a:pathLst>
            </a:custGeom>
            <a:solidFill>
              <a:srgbClr val="FEF8F8"/>
            </a:solidFill>
            <a:ln>
              <a:noFill/>
            </a:ln>
          </p:spPr>
        </p:sp>
        <p:sp>
          <p:nvSpPr>
            <p:cNvPr id="168" name="Google Shape;168;p6"/>
            <p:cNvSpPr/>
            <p:nvPr/>
          </p:nvSpPr>
          <p:spPr>
            <a:xfrm>
              <a:off x="-3810" y="0"/>
              <a:ext cx="4731818" cy="1797798"/>
            </a:xfrm>
            <a:custGeom>
              <a:avLst/>
              <a:gdLst/>
              <a:ahLst/>
              <a:cxnLst/>
              <a:rect l="l" t="t" r="r" b="b"/>
              <a:pathLst>
                <a:path w="4731818" h="1797798" extrusionOk="0">
                  <a:moveTo>
                    <a:pt x="4697527" y="21590"/>
                  </a:moveTo>
                  <a:cubicBezTo>
                    <a:pt x="4698797" y="34290"/>
                    <a:pt x="4698797" y="44450"/>
                    <a:pt x="4700068" y="54610"/>
                  </a:cubicBezTo>
                  <a:cubicBezTo>
                    <a:pt x="4702608" y="90209"/>
                    <a:pt x="4703877" y="127664"/>
                    <a:pt x="4706418" y="163781"/>
                  </a:cubicBezTo>
                  <a:cubicBezTo>
                    <a:pt x="4706418" y="215951"/>
                    <a:pt x="4719118" y="1244632"/>
                    <a:pt x="4725468" y="1296801"/>
                  </a:cubicBezTo>
                  <a:cubicBezTo>
                    <a:pt x="4731818" y="1375725"/>
                    <a:pt x="4728008" y="1455986"/>
                    <a:pt x="4728008" y="1534909"/>
                  </a:cubicBezTo>
                  <a:cubicBezTo>
                    <a:pt x="4728008" y="1604469"/>
                    <a:pt x="4729277" y="1668678"/>
                    <a:pt x="4730547" y="1736838"/>
                  </a:cubicBezTo>
                  <a:cubicBezTo>
                    <a:pt x="4730547" y="1758428"/>
                    <a:pt x="4730547" y="1772398"/>
                    <a:pt x="4730547" y="1796528"/>
                  </a:cubicBezTo>
                  <a:cubicBezTo>
                    <a:pt x="4707688" y="1796528"/>
                    <a:pt x="4687368" y="1797798"/>
                    <a:pt x="4657261" y="1796528"/>
                  </a:cubicBezTo>
                  <a:cubicBezTo>
                    <a:pt x="4419171" y="1791448"/>
                    <a:pt x="4177419" y="1797798"/>
                    <a:pt x="3939329" y="1792718"/>
                  </a:cubicBezTo>
                  <a:cubicBezTo>
                    <a:pt x="3796475" y="1788908"/>
                    <a:pt x="3657285" y="1791448"/>
                    <a:pt x="3514431" y="1788908"/>
                  </a:cubicBezTo>
                  <a:cubicBezTo>
                    <a:pt x="3448499" y="1787638"/>
                    <a:pt x="3382566" y="1786368"/>
                    <a:pt x="3316633" y="1785098"/>
                  </a:cubicBezTo>
                  <a:cubicBezTo>
                    <a:pt x="3276341" y="1785098"/>
                    <a:pt x="3239712" y="1786368"/>
                    <a:pt x="3199420" y="1786368"/>
                  </a:cubicBezTo>
                  <a:cubicBezTo>
                    <a:pt x="3096858" y="1785098"/>
                    <a:pt x="2814814" y="1786368"/>
                    <a:pt x="2712252" y="1785098"/>
                  </a:cubicBezTo>
                  <a:cubicBezTo>
                    <a:pt x="2638994" y="1783828"/>
                    <a:pt x="1173828" y="1792718"/>
                    <a:pt x="1100569" y="1791448"/>
                  </a:cubicBezTo>
                  <a:cubicBezTo>
                    <a:pt x="1082255" y="1791448"/>
                    <a:pt x="1060277" y="1792718"/>
                    <a:pt x="1041963" y="1792718"/>
                  </a:cubicBezTo>
                  <a:cubicBezTo>
                    <a:pt x="998008" y="1792718"/>
                    <a:pt x="957716" y="1793988"/>
                    <a:pt x="913761" y="1793988"/>
                  </a:cubicBezTo>
                  <a:cubicBezTo>
                    <a:pt x="803873" y="1793988"/>
                    <a:pt x="697649" y="1792718"/>
                    <a:pt x="587761" y="1791448"/>
                  </a:cubicBezTo>
                  <a:cubicBezTo>
                    <a:pt x="521829" y="1790178"/>
                    <a:pt x="455896" y="1788908"/>
                    <a:pt x="393626" y="1787638"/>
                  </a:cubicBezTo>
                  <a:cubicBezTo>
                    <a:pt x="276413" y="1786368"/>
                    <a:pt x="159200" y="1785098"/>
                    <a:pt x="48260" y="1785098"/>
                  </a:cubicBezTo>
                  <a:cubicBezTo>
                    <a:pt x="38100" y="1785098"/>
                    <a:pt x="29210" y="1785098"/>
                    <a:pt x="19050" y="1783828"/>
                  </a:cubicBezTo>
                  <a:cubicBezTo>
                    <a:pt x="10160" y="1782558"/>
                    <a:pt x="5080" y="1776208"/>
                    <a:pt x="7620" y="1767318"/>
                  </a:cubicBezTo>
                  <a:cubicBezTo>
                    <a:pt x="16510" y="1735562"/>
                    <a:pt x="12700" y="1702120"/>
                    <a:pt x="11430" y="1667340"/>
                  </a:cubicBezTo>
                  <a:cubicBezTo>
                    <a:pt x="10160" y="1596443"/>
                    <a:pt x="6350" y="1526883"/>
                    <a:pt x="7620" y="1455986"/>
                  </a:cubicBezTo>
                  <a:cubicBezTo>
                    <a:pt x="5080" y="1367699"/>
                    <a:pt x="0" y="274809"/>
                    <a:pt x="7620" y="185184"/>
                  </a:cubicBezTo>
                  <a:cubicBezTo>
                    <a:pt x="8890" y="167794"/>
                    <a:pt x="7620" y="149067"/>
                    <a:pt x="8890" y="131677"/>
                  </a:cubicBezTo>
                  <a:cubicBezTo>
                    <a:pt x="10160" y="103585"/>
                    <a:pt x="12700" y="72819"/>
                    <a:pt x="13970" y="44450"/>
                  </a:cubicBezTo>
                  <a:cubicBezTo>
                    <a:pt x="13970" y="41910"/>
                    <a:pt x="15240" y="39370"/>
                    <a:pt x="16510" y="38100"/>
                  </a:cubicBezTo>
                  <a:cubicBezTo>
                    <a:pt x="38100" y="35560"/>
                    <a:pt x="67627" y="30480"/>
                    <a:pt x="126234" y="29210"/>
                  </a:cubicBezTo>
                  <a:cubicBezTo>
                    <a:pt x="225132" y="25400"/>
                    <a:pt x="324031" y="22860"/>
                    <a:pt x="426593" y="20320"/>
                  </a:cubicBezTo>
                  <a:cubicBezTo>
                    <a:pt x="496188" y="17780"/>
                    <a:pt x="565784" y="16510"/>
                    <a:pt x="631716" y="13970"/>
                  </a:cubicBezTo>
                  <a:cubicBezTo>
                    <a:pt x="697649" y="11430"/>
                    <a:pt x="767244" y="8890"/>
                    <a:pt x="833176" y="8890"/>
                  </a:cubicBezTo>
                  <a:cubicBezTo>
                    <a:pt x="906435" y="7620"/>
                    <a:pt x="979693" y="10160"/>
                    <a:pt x="1052951" y="8890"/>
                  </a:cubicBezTo>
                  <a:cubicBezTo>
                    <a:pt x="1144524" y="8890"/>
                    <a:pt x="2803825" y="6350"/>
                    <a:pt x="2895398" y="5080"/>
                  </a:cubicBezTo>
                  <a:cubicBezTo>
                    <a:pt x="2983308" y="3810"/>
                    <a:pt x="3071218" y="2540"/>
                    <a:pt x="3162791" y="2540"/>
                  </a:cubicBezTo>
                  <a:cubicBezTo>
                    <a:pt x="3312971" y="1270"/>
                    <a:pt x="3459487" y="0"/>
                    <a:pt x="3609667" y="0"/>
                  </a:cubicBezTo>
                  <a:cubicBezTo>
                    <a:pt x="3671936" y="0"/>
                    <a:pt x="3737869" y="2540"/>
                    <a:pt x="3800138" y="2540"/>
                  </a:cubicBezTo>
                  <a:cubicBezTo>
                    <a:pt x="3972295" y="3810"/>
                    <a:pt x="4148116" y="5080"/>
                    <a:pt x="4320272" y="7620"/>
                  </a:cubicBezTo>
                  <a:cubicBezTo>
                    <a:pt x="4411845" y="8890"/>
                    <a:pt x="4503418" y="12700"/>
                    <a:pt x="4594991" y="16510"/>
                  </a:cubicBezTo>
                  <a:cubicBezTo>
                    <a:pt x="4616969" y="16510"/>
                    <a:pt x="4638946" y="16510"/>
                    <a:pt x="4657261" y="16510"/>
                  </a:cubicBezTo>
                  <a:cubicBezTo>
                    <a:pt x="4678477" y="17780"/>
                    <a:pt x="4687368" y="20320"/>
                    <a:pt x="4697527" y="21590"/>
                  </a:cubicBezTo>
                  <a:close/>
                  <a:moveTo>
                    <a:pt x="4707688" y="1780018"/>
                  </a:moveTo>
                  <a:cubicBezTo>
                    <a:pt x="4708958" y="1763508"/>
                    <a:pt x="4710227" y="1750808"/>
                    <a:pt x="4710227" y="1738108"/>
                  </a:cubicBezTo>
                  <a:cubicBezTo>
                    <a:pt x="4708958" y="1661990"/>
                    <a:pt x="4707688" y="1591092"/>
                    <a:pt x="4707688" y="1514844"/>
                  </a:cubicBezTo>
                  <a:cubicBezTo>
                    <a:pt x="4707688" y="1480064"/>
                    <a:pt x="4710227" y="1445284"/>
                    <a:pt x="4708958" y="1410505"/>
                  </a:cubicBezTo>
                  <a:cubicBezTo>
                    <a:pt x="4708958" y="1378400"/>
                    <a:pt x="4707688" y="1344958"/>
                    <a:pt x="4706418" y="1312853"/>
                  </a:cubicBezTo>
                  <a:cubicBezTo>
                    <a:pt x="4701338" y="1263359"/>
                    <a:pt x="4689908" y="238692"/>
                    <a:pt x="4689908" y="189197"/>
                  </a:cubicBezTo>
                  <a:cubicBezTo>
                    <a:pt x="4687368" y="147729"/>
                    <a:pt x="4684827" y="104923"/>
                    <a:pt x="4682288" y="63500"/>
                  </a:cubicBezTo>
                  <a:cubicBezTo>
                    <a:pt x="4681018" y="44450"/>
                    <a:pt x="4679747" y="43180"/>
                    <a:pt x="4646272" y="41910"/>
                  </a:cubicBezTo>
                  <a:cubicBezTo>
                    <a:pt x="4635284" y="41910"/>
                    <a:pt x="4627958" y="41910"/>
                    <a:pt x="4616969" y="40640"/>
                  </a:cubicBezTo>
                  <a:cubicBezTo>
                    <a:pt x="4525396" y="36830"/>
                    <a:pt x="4430160" y="31750"/>
                    <a:pt x="4338587" y="30480"/>
                  </a:cubicBezTo>
                  <a:cubicBezTo>
                    <a:pt x="4115149" y="26670"/>
                    <a:pt x="3888048" y="25400"/>
                    <a:pt x="3664611" y="22860"/>
                  </a:cubicBezTo>
                  <a:cubicBezTo>
                    <a:pt x="3631644" y="22860"/>
                    <a:pt x="3595015" y="22860"/>
                    <a:pt x="3562049" y="22860"/>
                  </a:cubicBezTo>
                  <a:cubicBezTo>
                    <a:pt x="3507105" y="22860"/>
                    <a:pt x="3452162" y="22860"/>
                    <a:pt x="3400881" y="22860"/>
                  </a:cubicBezTo>
                  <a:cubicBezTo>
                    <a:pt x="3283668" y="22860"/>
                    <a:pt x="3166454" y="22860"/>
                    <a:pt x="3052904" y="24130"/>
                  </a:cubicBezTo>
                  <a:cubicBezTo>
                    <a:pt x="2954005" y="25400"/>
                    <a:pt x="1287378" y="29210"/>
                    <a:pt x="1188479" y="29210"/>
                  </a:cubicBezTo>
                  <a:cubicBezTo>
                    <a:pt x="1027311" y="29210"/>
                    <a:pt x="866143" y="26670"/>
                    <a:pt x="704974" y="33020"/>
                  </a:cubicBezTo>
                  <a:cubicBezTo>
                    <a:pt x="620727" y="36830"/>
                    <a:pt x="540143" y="36830"/>
                    <a:pt x="459559" y="38100"/>
                  </a:cubicBezTo>
                  <a:cubicBezTo>
                    <a:pt x="320368" y="41910"/>
                    <a:pt x="181177" y="45720"/>
                    <a:pt x="49530" y="50800"/>
                  </a:cubicBezTo>
                  <a:cubicBezTo>
                    <a:pt x="36830" y="50800"/>
                    <a:pt x="34290" y="53340"/>
                    <a:pt x="33020" y="68806"/>
                  </a:cubicBezTo>
                  <a:cubicBezTo>
                    <a:pt x="31750" y="92884"/>
                    <a:pt x="31750" y="116962"/>
                    <a:pt x="30480" y="141041"/>
                  </a:cubicBezTo>
                  <a:cubicBezTo>
                    <a:pt x="29210" y="181171"/>
                    <a:pt x="26670" y="219964"/>
                    <a:pt x="25400" y="260095"/>
                  </a:cubicBezTo>
                  <a:cubicBezTo>
                    <a:pt x="20320" y="302901"/>
                    <a:pt x="26670" y="1348971"/>
                    <a:pt x="29210" y="1391777"/>
                  </a:cubicBezTo>
                  <a:cubicBezTo>
                    <a:pt x="29210" y="1437258"/>
                    <a:pt x="29210" y="1484077"/>
                    <a:pt x="30480" y="1529559"/>
                  </a:cubicBezTo>
                  <a:cubicBezTo>
                    <a:pt x="30480" y="1563001"/>
                    <a:pt x="33020" y="1596443"/>
                    <a:pt x="33020" y="1629885"/>
                  </a:cubicBezTo>
                  <a:cubicBezTo>
                    <a:pt x="33020" y="1666003"/>
                    <a:pt x="33020" y="1702120"/>
                    <a:pt x="31750" y="1738108"/>
                  </a:cubicBezTo>
                  <a:cubicBezTo>
                    <a:pt x="31750" y="1741918"/>
                    <a:pt x="31750" y="1744458"/>
                    <a:pt x="31750" y="1748268"/>
                  </a:cubicBezTo>
                  <a:cubicBezTo>
                    <a:pt x="31750" y="1758428"/>
                    <a:pt x="35560" y="1762238"/>
                    <a:pt x="44450" y="1762238"/>
                  </a:cubicBezTo>
                  <a:cubicBezTo>
                    <a:pt x="74953" y="1762238"/>
                    <a:pt x="126234" y="1763508"/>
                    <a:pt x="173852" y="1763508"/>
                  </a:cubicBezTo>
                  <a:cubicBezTo>
                    <a:pt x="243447" y="1763508"/>
                    <a:pt x="316705" y="1760968"/>
                    <a:pt x="386301" y="1763508"/>
                  </a:cubicBezTo>
                  <a:cubicBezTo>
                    <a:pt x="499851" y="1767318"/>
                    <a:pt x="613401" y="1769858"/>
                    <a:pt x="726952" y="1768588"/>
                  </a:cubicBezTo>
                  <a:cubicBezTo>
                    <a:pt x="800210" y="1767318"/>
                    <a:pt x="869806" y="1769858"/>
                    <a:pt x="943064" y="1769858"/>
                  </a:cubicBezTo>
                  <a:cubicBezTo>
                    <a:pt x="1049289" y="1769858"/>
                    <a:pt x="1155513" y="1768588"/>
                    <a:pt x="1261738" y="1769858"/>
                  </a:cubicBezTo>
                  <a:cubicBezTo>
                    <a:pt x="1419243" y="1771128"/>
                    <a:pt x="3148139" y="1760968"/>
                    <a:pt x="3309308" y="1763508"/>
                  </a:cubicBezTo>
                  <a:cubicBezTo>
                    <a:pt x="3378903" y="1764778"/>
                    <a:pt x="3448499" y="1766048"/>
                    <a:pt x="3514431" y="1766048"/>
                  </a:cubicBezTo>
                  <a:cubicBezTo>
                    <a:pt x="3635307" y="1768588"/>
                    <a:pt x="3752521" y="1764778"/>
                    <a:pt x="3873397" y="1768588"/>
                  </a:cubicBezTo>
                  <a:cubicBezTo>
                    <a:pt x="3972296" y="1771128"/>
                    <a:pt x="4071194" y="1771128"/>
                    <a:pt x="4170093" y="1773668"/>
                  </a:cubicBezTo>
                  <a:cubicBezTo>
                    <a:pt x="4316610" y="1777478"/>
                    <a:pt x="4463126" y="1780018"/>
                    <a:pt x="4609643" y="1781288"/>
                  </a:cubicBezTo>
                  <a:cubicBezTo>
                    <a:pt x="4664587" y="1781288"/>
                    <a:pt x="4687368" y="1780018"/>
                    <a:pt x="4707688" y="1780018"/>
                  </a:cubicBezTo>
                  <a:close/>
                </a:path>
              </a:pathLst>
            </a:custGeom>
            <a:solidFill>
              <a:srgbClr val="FCD7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69" name="Google Shape;169;p6"/>
          <p:cNvPicPr preferRelativeResize="0"/>
          <p:nvPr/>
        </p:nvPicPr>
        <p:blipFill rotWithShape="1">
          <a:blip r:embed="rId5">
            <a:alphaModFix/>
          </a:blip>
          <a:srcRect/>
          <a:stretch/>
        </p:blipFill>
        <p:spPr>
          <a:xfrm>
            <a:off x="564678" y="9397542"/>
            <a:ext cx="2154614" cy="329068"/>
          </a:xfrm>
          <a:prstGeom prst="rect">
            <a:avLst/>
          </a:prstGeom>
          <a:noFill/>
          <a:ln>
            <a:noFill/>
          </a:ln>
        </p:spPr>
      </p:pic>
      <p:pic>
        <p:nvPicPr>
          <p:cNvPr id="170" name="Google Shape;170;p6"/>
          <p:cNvPicPr preferRelativeResize="0"/>
          <p:nvPr/>
        </p:nvPicPr>
        <p:blipFill rotWithShape="1">
          <a:blip r:embed="rId6">
            <a:alphaModFix/>
          </a:blip>
          <a:srcRect/>
          <a:stretch/>
        </p:blipFill>
        <p:spPr>
          <a:xfrm rot="10800000">
            <a:off x="564678" y="447528"/>
            <a:ext cx="3152978" cy="613397"/>
          </a:xfrm>
          <a:prstGeom prst="rect">
            <a:avLst/>
          </a:prstGeom>
          <a:noFill/>
          <a:ln>
            <a:noFill/>
          </a:ln>
        </p:spPr>
      </p:pic>
      <p:pic>
        <p:nvPicPr>
          <p:cNvPr id="171" name="Google Shape;171;p6"/>
          <p:cNvPicPr preferRelativeResize="0"/>
          <p:nvPr/>
        </p:nvPicPr>
        <p:blipFill rotWithShape="1">
          <a:blip r:embed="rId7">
            <a:alphaModFix/>
          </a:blip>
          <a:srcRect/>
          <a:stretch/>
        </p:blipFill>
        <p:spPr>
          <a:xfrm>
            <a:off x="15678506" y="1105711"/>
            <a:ext cx="1804390" cy="383843"/>
          </a:xfrm>
          <a:prstGeom prst="rect">
            <a:avLst/>
          </a:prstGeom>
          <a:noFill/>
          <a:ln>
            <a:noFill/>
          </a:ln>
        </p:spPr>
      </p:pic>
      <p:sp>
        <p:nvSpPr>
          <p:cNvPr id="172" name="Google Shape;172;p6"/>
          <p:cNvSpPr txBox="1"/>
          <p:nvPr/>
        </p:nvSpPr>
        <p:spPr>
          <a:xfrm>
            <a:off x="817209" y="2221885"/>
            <a:ext cx="16525249" cy="747897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000" b="1" i="0" u="none" strike="noStrike" cap="none">
                <a:solidFill>
                  <a:schemeClr val="dk1"/>
                </a:solidFill>
                <a:latin typeface="Calibri"/>
                <a:ea typeface="Calibri"/>
                <a:cs typeface="Calibri"/>
                <a:sym typeface="Calibri"/>
              </a:rPr>
              <a:t>       Ngày 16-7-1945, nước Mĩ chế tạo được bom nguyên tử. Hơn nửa tháng sau, chính phủ Mĩ quyết định ném cả hai quả bom mới chế tạo xuống Nhật Bản.</a:t>
            </a:r>
            <a:endParaRPr/>
          </a:p>
          <a:p>
            <a:pPr marL="0" marR="0" lvl="0" indent="0" algn="just" rtl="0">
              <a:spcBef>
                <a:spcPts val="0"/>
              </a:spcBef>
              <a:spcAft>
                <a:spcPts val="0"/>
              </a:spcAft>
              <a:buNone/>
            </a:pPr>
            <a:r>
              <a:rPr lang="en-US" sz="3000" b="1" i="0" u="none" strike="noStrike" cap="none">
                <a:solidFill>
                  <a:schemeClr val="dk1"/>
                </a:solidFill>
                <a:latin typeface="Calibri"/>
                <a:ea typeface="Calibri"/>
                <a:cs typeface="Calibri"/>
                <a:sym typeface="Calibri"/>
              </a:rPr>
              <a:t>       Hai quả bom ném xuống các thành phố Hi-rô-si-ma và Na-ga-xa-ki đã cướp đi mạng sống của gần nửa triệu người. Đến năm 1951, lại có thêm gần 100 000 người ở Hi-rô-si-ma bị chết do nhiễm phóng xạ nguyên tử.</a:t>
            </a:r>
            <a:endParaRPr/>
          </a:p>
          <a:p>
            <a:pPr marL="0" marR="0" lvl="0" indent="0" algn="just" rtl="0">
              <a:spcBef>
                <a:spcPts val="0"/>
              </a:spcBef>
              <a:spcAft>
                <a:spcPts val="0"/>
              </a:spcAft>
              <a:buNone/>
            </a:pPr>
            <a:r>
              <a:rPr lang="en-US" sz="3000" b="1" i="0" u="none" strike="noStrike" cap="none">
                <a:solidFill>
                  <a:schemeClr val="dk1"/>
                </a:solidFill>
                <a:latin typeface="Calibri"/>
                <a:ea typeface="Calibri"/>
                <a:cs typeface="Calibri"/>
                <a:sym typeface="Calibri"/>
              </a:rPr>
              <a:t>      Khi Hi-rô-si-ma bị ném bom, cô bé Xa-xa-cô Xa-xa-ki mới hai tuổi đã may mắn thoát nạn. Nhưng em bị nhiễm phóng xạ. Mười năm sau, em lâm bệnh nặng. Nằm trong bệnh viện nhẩm đếm từng ngày còn lại của đời mình, cô bé ngây thơ tin vào một truyền thuyết nói rằng nếu gấp đủ một nghìn con sếu bằng giấy treo quanh phòng, em sẽ khỏi bệnh. Em liền lặng lẽ gấp sếu. Biết chuyện, trẻ em toàn nước Nhật và nhiều nơi trên thế giới đã tới tấp gửi hàng nghìn con sếu giấy đến cho Xa-xa-cô. Nhưng Xa-xa-cô chết khi em mới gấp được 644 con.</a:t>
            </a:r>
            <a:endParaRPr/>
          </a:p>
          <a:p>
            <a:pPr marL="0" marR="0" lvl="0" indent="0" algn="just" rtl="0">
              <a:spcBef>
                <a:spcPts val="0"/>
              </a:spcBef>
              <a:spcAft>
                <a:spcPts val="0"/>
              </a:spcAft>
              <a:buNone/>
            </a:pPr>
            <a:r>
              <a:rPr lang="en-US" sz="3000" b="1" i="0" u="none" strike="noStrike" cap="none">
                <a:solidFill>
                  <a:schemeClr val="dk1"/>
                </a:solidFill>
                <a:latin typeface="Calibri"/>
                <a:ea typeface="Calibri"/>
                <a:cs typeface="Calibri"/>
                <a:sym typeface="Calibri"/>
              </a:rPr>
              <a:t>      Xúc động trước cái chết của em, học sinh thành phố Hi-rô-si-ma đã quyên góp tiền xây một tượng đài tưởng nhớ những nạn nhân bị bom nguyên tử sát hại. Trên đỉnh tượng đài cao 9 mét là hình một bé gái giơ cao hai tay nâng một con sếu. Dưới tượng đài khắc dòng chữ: "Chúng tôi muốn thế giới này mãi mãi hòa bình".</a:t>
            </a:r>
            <a:endParaRPr/>
          </a:p>
          <a:p>
            <a:pPr marL="0" marR="0" lvl="0" indent="0" algn="just" rtl="0">
              <a:spcBef>
                <a:spcPts val="0"/>
              </a:spcBef>
              <a:spcAft>
                <a:spcPts val="0"/>
              </a:spcAft>
              <a:buNone/>
            </a:pPr>
            <a:r>
              <a:rPr lang="en-US" sz="3000" b="1" i="0" u="none" strike="noStrike" cap="none">
                <a:solidFill>
                  <a:schemeClr val="dk1"/>
                </a:solidFill>
                <a:latin typeface="Calibri"/>
                <a:ea typeface="Calibri"/>
                <a:cs typeface="Calibri"/>
                <a:sym typeface="Calibri"/>
              </a:rPr>
              <a:t>                								</a:t>
            </a:r>
            <a:r>
              <a:rPr lang="en-US" sz="3000" b="1" i="0" u="none" strike="noStrike" cap="none">
                <a:solidFill>
                  <a:schemeClr val="dk1"/>
                </a:solidFill>
                <a:latin typeface="Times New Roman"/>
                <a:ea typeface="Times New Roman"/>
                <a:cs typeface="Times New Roman"/>
                <a:sym typeface="Times New Roman"/>
              </a:rPr>
              <a:t>Theo Những mẩu chuyện lịch sử thế giới</a:t>
            </a:r>
            <a:endParaRPr/>
          </a:p>
        </p:txBody>
      </p:sp>
      <p:pic>
        <p:nvPicPr>
          <p:cNvPr id="174" name="Google Shape;174;p6"/>
          <p:cNvPicPr preferRelativeResize="0"/>
          <p:nvPr/>
        </p:nvPicPr>
        <p:blipFill rotWithShape="1">
          <a:blip r:embed="rId8">
            <a:alphaModFix/>
          </a:blip>
          <a:srcRect/>
          <a:stretch/>
        </p:blipFill>
        <p:spPr>
          <a:xfrm>
            <a:off x="5376192" y="-297003"/>
            <a:ext cx="7407282" cy="245690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4"/>
                                        </p:tgtEl>
                                        <p:attrNameLst>
                                          <p:attrName>style.visibility</p:attrName>
                                        </p:attrNameLst>
                                      </p:cBhvr>
                                      <p:to>
                                        <p:strVal val="visible"/>
                                      </p:to>
                                    </p:set>
                                    <p:animEffect transition="in" filter="fade">
                                      <p:cBhvr>
                                        <p:cTn id="7" dur="1000"/>
                                        <p:tgtEl>
                                          <p:spTgt spid="17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2"/>
                                        </p:tgtEl>
                                        <p:attrNameLst>
                                          <p:attrName>style.visibility</p:attrName>
                                        </p:attrNameLst>
                                      </p:cBhvr>
                                      <p:to>
                                        <p:strVal val="visible"/>
                                      </p:to>
                                    </p:set>
                                    <p:animEffect transition="in" filter="fade">
                                      <p:cBhvr>
                                        <p:cTn id="12" dur="500"/>
                                        <p:tgtEl>
                                          <p:spTgt spid="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EF8F8"/>
        </a:solidFill>
        <a:effectLst/>
      </p:bgPr>
    </p:bg>
    <p:spTree>
      <p:nvGrpSpPr>
        <p:cNvPr id="1" name="Shape 178"/>
        <p:cNvGrpSpPr/>
        <p:nvPr/>
      </p:nvGrpSpPr>
      <p:grpSpPr>
        <a:xfrm>
          <a:off x="0" y="0"/>
          <a:ext cx="0" cy="0"/>
          <a:chOff x="0" y="0"/>
          <a:chExt cx="0" cy="0"/>
        </a:xfrm>
      </p:grpSpPr>
      <p:pic>
        <p:nvPicPr>
          <p:cNvPr id="179" name="Google Shape;179;p7"/>
          <p:cNvPicPr preferRelativeResize="0"/>
          <p:nvPr/>
        </p:nvPicPr>
        <p:blipFill rotWithShape="1">
          <a:blip r:embed="rId3">
            <a:alphaModFix/>
          </a:blip>
          <a:srcRect/>
          <a:stretch/>
        </p:blipFill>
        <p:spPr>
          <a:xfrm rot="-1753416">
            <a:off x="-676804" y="5434830"/>
            <a:ext cx="2814434" cy="1975221"/>
          </a:xfrm>
          <a:prstGeom prst="rect">
            <a:avLst/>
          </a:prstGeom>
          <a:noFill/>
          <a:ln>
            <a:noFill/>
          </a:ln>
        </p:spPr>
      </p:pic>
      <p:pic>
        <p:nvPicPr>
          <p:cNvPr id="180" name="Google Shape;180;p7"/>
          <p:cNvPicPr preferRelativeResize="0"/>
          <p:nvPr/>
        </p:nvPicPr>
        <p:blipFill rotWithShape="1">
          <a:blip r:embed="rId4">
            <a:alphaModFix/>
          </a:blip>
          <a:srcRect/>
          <a:stretch/>
        </p:blipFill>
        <p:spPr>
          <a:xfrm rot="5400000">
            <a:off x="590345" y="2366502"/>
            <a:ext cx="1014668" cy="1060964"/>
          </a:xfrm>
          <a:prstGeom prst="rect">
            <a:avLst/>
          </a:prstGeom>
          <a:noFill/>
          <a:ln>
            <a:noFill/>
          </a:ln>
        </p:spPr>
      </p:pic>
      <p:grpSp>
        <p:nvGrpSpPr>
          <p:cNvPr id="181" name="Google Shape;181;p7"/>
          <p:cNvGrpSpPr/>
          <p:nvPr/>
        </p:nvGrpSpPr>
        <p:grpSpPr>
          <a:xfrm>
            <a:off x="1232111" y="3005217"/>
            <a:ext cx="8808724" cy="5667749"/>
            <a:chOff x="-3810" y="0"/>
            <a:chExt cx="1609267" cy="1813298"/>
          </a:xfrm>
        </p:grpSpPr>
        <p:sp>
          <p:nvSpPr>
            <p:cNvPr id="182" name="Google Shape;182;p7"/>
            <p:cNvSpPr/>
            <p:nvPr/>
          </p:nvSpPr>
          <p:spPr>
            <a:xfrm>
              <a:off x="10160" y="16510"/>
              <a:ext cx="1580057" cy="1786629"/>
            </a:xfrm>
            <a:custGeom>
              <a:avLst/>
              <a:gdLst/>
              <a:ahLst/>
              <a:cxnLst/>
              <a:rect l="l" t="t" r="r" b="b"/>
              <a:pathLst>
                <a:path w="1580057" h="1786629" extrusionOk="0">
                  <a:moveTo>
                    <a:pt x="1580057" y="1786629"/>
                  </a:moveTo>
                  <a:lnTo>
                    <a:pt x="0" y="1779009"/>
                  </a:lnTo>
                  <a:lnTo>
                    <a:pt x="0" y="632876"/>
                  </a:lnTo>
                  <a:lnTo>
                    <a:pt x="17780" y="19050"/>
                  </a:lnTo>
                  <a:lnTo>
                    <a:pt x="785719" y="0"/>
                  </a:lnTo>
                  <a:lnTo>
                    <a:pt x="1561007" y="5080"/>
                  </a:lnTo>
                  <a:close/>
                </a:path>
              </a:pathLst>
            </a:custGeom>
            <a:solidFill>
              <a:srgbClr val="FEF8F8"/>
            </a:solidFill>
            <a:ln>
              <a:noFill/>
            </a:ln>
          </p:spPr>
        </p:sp>
        <p:sp>
          <p:nvSpPr>
            <p:cNvPr id="183" name="Google Shape;183;p7"/>
            <p:cNvSpPr/>
            <p:nvPr/>
          </p:nvSpPr>
          <p:spPr>
            <a:xfrm>
              <a:off x="-3810" y="0"/>
              <a:ext cx="1609267" cy="1813298"/>
            </a:xfrm>
            <a:custGeom>
              <a:avLst/>
              <a:gdLst/>
              <a:ahLst/>
              <a:cxnLst/>
              <a:rect l="l" t="t" r="r" b="b"/>
              <a:pathLst>
                <a:path w="1609267" h="1813298" extrusionOk="0">
                  <a:moveTo>
                    <a:pt x="1574977" y="21590"/>
                  </a:moveTo>
                  <a:cubicBezTo>
                    <a:pt x="1576247" y="34290"/>
                    <a:pt x="1576247" y="44450"/>
                    <a:pt x="1577517" y="54610"/>
                  </a:cubicBezTo>
                  <a:cubicBezTo>
                    <a:pt x="1580057" y="90448"/>
                    <a:pt x="1581327" y="128251"/>
                    <a:pt x="1583867" y="164703"/>
                  </a:cubicBezTo>
                  <a:cubicBezTo>
                    <a:pt x="1583867" y="217357"/>
                    <a:pt x="1596567" y="1255578"/>
                    <a:pt x="1602917" y="1308231"/>
                  </a:cubicBezTo>
                  <a:cubicBezTo>
                    <a:pt x="1609267" y="1387887"/>
                    <a:pt x="1605457" y="1468892"/>
                    <a:pt x="1605457" y="1548547"/>
                  </a:cubicBezTo>
                  <a:cubicBezTo>
                    <a:pt x="1605457" y="1618752"/>
                    <a:pt x="1606727" y="1683557"/>
                    <a:pt x="1607997" y="1752338"/>
                  </a:cubicBezTo>
                  <a:cubicBezTo>
                    <a:pt x="1607997" y="1773928"/>
                    <a:pt x="1607997" y="1787898"/>
                    <a:pt x="1607997" y="1812028"/>
                  </a:cubicBezTo>
                  <a:cubicBezTo>
                    <a:pt x="1585137" y="1812028"/>
                    <a:pt x="1564817" y="1813298"/>
                    <a:pt x="1544838" y="1812028"/>
                  </a:cubicBezTo>
                  <a:cubicBezTo>
                    <a:pt x="1467713" y="1806948"/>
                    <a:pt x="1389401" y="1813298"/>
                    <a:pt x="1312276" y="1808218"/>
                  </a:cubicBezTo>
                  <a:cubicBezTo>
                    <a:pt x="1266000" y="1804408"/>
                    <a:pt x="1220912" y="1806948"/>
                    <a:pt x="1174637" y="1804408"/>
                  </a:cubicBezTo>
                  <a:cubicBezTo>
                    <a:pt x="1153279" y="1803138"/>
                    <a:pt x="1131921" y="1801868"/>
                    <a:pt x="1110563" y="1800598"/>
                  </a:cubicBezTo>
                  <a:cubicBezTo>
                    <a:pt x="1097511" y="1800598"/>
                    <a:pt x="1085646" y="1801868"/>
                    <a:pt x="1072594" y="1801868"/>
                  </a:cubicBezTo>
                  <a:cubicBezTo>
                    <a:pt x="1039371" y="1800598"/>
                    <a:pt x="948007" y="1801868"/>
                    <a:pt x="914783" y="1800598"/>
                  </a:cubicBezTo>
                  <a:cubicBezTo>
                    <a:pt x="891053" y="1799328"/>
                    <a:pt x="416435" y="1808218"/>
                    <a:pt x="392704" y="1806948"/>
                  </a:cubicBezTo>
                  <a:cubicBezTo>
                    <a:pt x="386772" y="1806948"/>
                    <a:pt x="379652" y="1808218"/>
                    <a:pt x="373720" y="1808218"/>
                  </a:cubicBezTo>
                  <a:cubicBezTo>
                    <a:pt x="359481" y="1808218"/>
                    <a:pt x="346429" y="1809488"/>
                    <a:pt x="332190" y="1809488"/>
                  </a:cubicBezTo>
                  <a:cubicBezTo>
                    <a:pt x="296594" y="1809488"/>
                    <a:pt x="262184" y="1808218"/>
                    <a:pt x="226588" y="1806948"/>
                  </a:cubicBezTo>
                  <a:cubicBezTo>
                    <a:pt x="205230" y="1805678"/>
                    <a:pt x="183873" y="1804408"/>
                    <a:pt x="163701" y="1803138"/>
                  </a:cubicBezTo>
                  <a:cubicBezTo>
                    <a:pt x="125732" y="1801868"/>
                    <a:pt x="87762" y="1800598"/>
                    <a:pt x="48260" y="1800598"/>
                  </a:cubicBezTo>
                  <a:cubicBezTo>
                    <a:pt x="38100" y="1800598"/>
                    <a:pt x="29210" y="1800598"/>
                    <a:pt x="19050" y="1799328"/>
                  </a:cubicBezTo>
                  <a:cubicBezTo>
                    <a:pt x="10160" y="1798058"/>
                    <a:pt x="5080" y="1791708"/>
                    <a:pt x="7620" y="1782818"/>
                  </a:cubicBezTo>
                  <a:cubicBezTo>
                    <a:pt x="16510" y="1751061"/>
                    <a:pt x="12700" y="1717309"/>
                    <a:pt x="11430" y="1682206"/>
                  </a:cubicBezTo>
                  <a:cubicBezTo>
                    <a:pt x="10160" y="1610652"/>
                    <a:pt x="6350" y="1540447"/>
                    <a:pt x="7620" y="1468892"/>
                  </a:cubicBezTo>
                  <a:cubicBezTo>
                    <a:pt x="5080" y="1379786"/>
                    <a:pt x="0" y="276761"/>
                    <a:pt x="7620" y="186305"/>
                  </a:cubicBezTo>
                  <a:cubicBezTo>
                    <a:pt x="8890" y="168754"/>
                    <a:pt x="7620" y="149852"/>
                    <a:pt x="8890" y="132301"/>
                  </a:cubicBezTo>
                  <a:cubicBezTo>
                    <a:pt x="10160" y="103949"/>
                    <a:pt x="12700" y="72897"/>
                    <a:pt x="13970" y="44450"/>
                  </a:cubicBezTo>
                  <a:cubicBezTo>
                    <a:pt x="13970" y="41910"/>
                    <a:pt x="15240" y="39370"/>
                    <a:pt x="16510" y="38100"/>
                  </a:cubicBezTo>
                  <a:cubicBezTo>
                    <a:pt x="38100" y="35560"/>
                    <a:pt x="58099" y="30480"/>
                    <a:pt x="77084" y="29210"/>
                  </a:cubicBezTo>
                  <a:cubicBezTo>
                    <a:pt x="109120" y="25400"/>
                    <a:pt x="141157" y="22860"/>
                    <a:pt x="174380" y="20320"/>
                  </a:cubicBezTo>
                  <a:cubicBezTo>
                    <a:pt x="196925" y="17780"/>
                    <a:pt x="219469" y="16510"/>
                    <a:pt x="240827" y="13970"/>
                  </a:cubicBezTo>
                  <a:cubicBezTo>
                    <a:pt x="262184" y="11430"/>
                    <a:pt x="284729" y="8890"/>
                    <a:pt x="306087" y="8890"/>
                  </a:cubicBezTo>
                  <a:cubicBezTo>
                    <a:pt x="329817" y="7620"/>
                    <a:pt x="353548" y="10160"/>
                    <a:pt x="377279" y="8890"/>
                  </a:cubicBezTo>
                  <a:cubicBezTo>
                    <a:pt x="406943" y="8890"/>
                    <a:pt x="944447" y="6350"/>
                    <a:pt x="974111" y="5080"/>
                  </a:cubicBezTo>
                  <a:cubicBezTo>
                    <a:pt x="1002588" y="3810"/>
                    <a:pt x="1031065" y="2540"/>
                    <a:pt x="1060728" y="2540"/>
                  </a:cubicBezTo>
                  <a:cubicBezTo>
                    <a:pt x="1109377" y="1270"/>
                    <a:pt x="1156838" y="0"/>
                    <a:pt x="1205487" y="0"/>
                  </a:cubicBezTo>
                  <a:cubicBezTo>
                    <a:pt x="1225658" y="0"/>
                    <a:pt x="1247016" y="2540"/>
                    <a:pt x="1267187" y="2540"/>
                  </a:cubicBezTo>
                  <a:cubicBezTo>
                    <a:pt x="1322955" y="3810"/>
                    <a:pt x="1379909" y="5080"/>
                    <a:pt x="1435676" y="7620"/>
                  </a:cubicBezTo>
                  <a:cubicBezTo>
                    <a:pt x="1465340" y="8890"/>
                    <a:pt x="1495003" y="12700"/>
                    <a:pt x="1524667" y="16510"/>
                  </a:cubicBezTo>
                  <a:cubicBezTo>
                    <a:pt x="1531786" y="16510"/>
                    <a:pt x="1538906" y="16510"/>
                    <a:pt x="1544838" y="16510"/>
                  </a:cubicBezTo>
                  <a:cubicBezTo>
                    <a:pt x="1555927" y="17780"/>
                    <a:pt x="1564817" y="20320"/>
                    <a:pt x="1574977" y="21590"/>
                  </a:cubicBezTo>
                  <a:close/>
                  <a:moveTo>
                    <a:pt x="1585137" y="1795519"/>
                  </a:moveTo>
                  <a:cubicBezTo>
                    <a:pt x="1586407" y="1779008"/>
                    <a:pt x="1587677" y="1766308"/>
                    <a:pt x="1587677" y="1753608"/>
                  </a:cubicBezTo>
                  <a:cubicBezTo>
                    <a:pt x="1586407" y="1676806"/>
                    <a:pt x="1585137" y="1605251"/>
                    <a:pt x="1585137" y="1528296"/>
                  </a:cubicBezTo>
                  <a:cubicBezTo>
                    <a:pt x="1585137" y="1493194"/>
                    <a:pt x="1587677" y="1458091"/>
                    <a:pt x="1586407" y="1422989"/>
                  </a:cubicBezTo>
                  <a:cubicBezTo>
                    <a:pt x="1586407" y="1390587"/>
                    <a:pt x="1585137" y="1356834"/>
                    <a:pt x="1583867" y="1324432"/>
                  </a:cubicBezTo>
                  <a:cubicBezTo>
                    <a:pt x="1578787" y="1274479"/>
                    <a:pt x="1567357" y="240308"/>
                    <a:pt x="1567357" y="190355"/>
                  </a:cubicBezTo>
                  <a:cubicBezTo>
                    <a:pt x="1564817" y="148502"/>
                    <a:pt x="1562277" y="105299"/>
                    <a:pt x="1559737" y="63500"/>
                  </a:cubicBezTo>
                  <a:cubicBezTo>
                    <a:pt x="1558467" y="44450"/>
                    <a:pt x="1557197" y="43180"/>
                    <a:pt x="1541279" y="41910"/>
                  </a:cubicBezTo>
                  <a:cubicBezTo>
                    <a:pt x="1537719" y="41910"/>
                    <a:pt x="1535346" y="41910"/>
                    <a:pt x="1531786" y="40640"/>
                  </a:cubicBezTo>
                  <a:cubicBezTo>
                    <a:pt x="1502123" y="36830"/>
                    <a:pt x="1471273" y="31750"/>
                    <a:pt x="1441609" y="30480"/>
                  </a:cubicBezTo>
                  <a:cubicBezTo>
                    <a:pt x="1369230" y="26670"/>
                    <a:pt x="1295664" y="25400"/>
                    <a:pt x="1223285" y="22860"/>
                  </a:cubicBezTo>
                  <a:cubicBezTo>
                    <a:pt x="1212606" y="22860"/>
                    <a:pt x="1200741" y="22860"/>
                    <a:pt x="1190062" y="22860"/>
                  </a:cubicBezTo>
                  <a:cubicBezTo>
                    <a:pt x="1172264" y="22860"/>
                    <a:pt x="1154465" y="22860"/>
                    <a:pt x="1137854" y="22860"/>
                  </a:cubicBezTo>
                  <a:cubicBezTo>
                    <a:pt x="1099884" y="22860"/>
                    <a:pt x="1061915" y="22860"/>
                    <a:pt x="1025132" y="24130"/>
                  </a:cubicBezTo>
                  <a:cubicBezTo>
                    <a:pt x="993095" y="25400"/>
                    <a:pt x="453218" y="29210"/>
                    <a:pt x="421181" y="29210"/>
                  </a:cubicBezTo>
                  <a:cubicBezTo>
                    <a:pt x="368973" y="29210"/>
                    <a:pt x="316765" y="26670"/>
                    <a:pt x="264558" y="33020"/>
                  </a:cubicBezTo>
                  <a:cubicBezTo>
                    <a:pt x="237267" y="36830"/>
                    <a:pt x="211163" y="36830"/>
                    <a:pt x="185059" y="38100"/>
                  </a:cubicBezTo>
                  <a:cubicBezTo>
                    <a:pt x="139970" y="41910"/>
                    <a:pt x="94882" y="45720"/>
                    <a:pt x="49530" y="50800"/>
                  </a:cubicBezTo>
                  <a:cubicBezTo>
                    <a:pt x="36830" y="50800"/>
                    <a:pt x="34290" y="53340"/>
                    <a:pt x="33020" y="68847"/>
                  </a:cubicBezTo>
                  <a:cubicBezTo>
                    <a:pt x="31750" y="93149"/>
                    <a:pt x="31750" y="117450"/>
                    <a:pt x="30480" y="141752"/>
                  </a:cubicBezTo>
                  <a:cubicBezTo>
                    <a:pt x="29210" y="182255"/>
                    <a:pt x="26670" y="221407"/>
                    <a:pt x="25400" y="261910"/>
                  </a:cubicBezTo>
                  <a:cubicBezTo>
                    <a:pt x="20320" y="305113"/>
                    <a:pt x="26670" y="1360885"/>
                    <a:pt x="29210" y="1404088"/>
                  </a:cubicBezTo>
                  <a:cubicBezTo>
                    <a:pt x="29210" y="1449991"/>
                    <a:pt x="29210" y="1497244"/>
                    <a:pt x="30480" y="1543147"/>
                  </a:cubicBezTo>
                  <a:cubicBezTo>
                    <a:pt x="30480" y="1576899"/>
                    <a:pt x="33020" y="1610652"/>
                    <a:pt x="33020" y="1644404"/>
                  </a:cubicBezTo>
                  <a:cubicBezTo>
                    <a:pt x="33020" y="1680857"/>
                    <a:pt x="33020" y="1717309"/>
                    <a:pt x="31750" y="1753608"/>
                  </a:cubicBezTo>
                  <a:cubicBezTo>
                    <a:pt x="31750" y="1757419"/>
                    <a:pt x="31750" y="1759958"/>
                    <a:pt x="31750" y="1763769"/>
                  </a:cubicBezTo>
                  <a:cubicBezTo>
                    <a:pt x="31750" y="1773928"/>
                    <a:pt x="35560" y="1777738"/>
                    <a:pt x="44450" y="1777738"/>
                  </a:cubicBezTo>
                  <a:cubicBezTo>
                    <a:pt x="60472" y="1777738"/>
                    <a:pt x="77084" y="1779008"/>
                    <a:pt x="92509" y="1779008"/>
                  </a:cubicBezTo>
                  <a:cubicBezTo>
                    <a:pt x="115053" y="1779008"/>
                    <a:pt x="138784" y="1776469"/>
                    <a:pt x="161328" y="1779008"/>
                  </a:cubicBezTo>
                  <a:cubicBezTo>
                    <a:pt x="198111" y="1782819"/>
                    <a:pt x="234894" y="1785358"/>
                    <a:pt x="271677" y="1784088"/>
                  </a:cubicBezTo>
                  <a:cubicBezTo>
                    <a:pt x="295408" y="1782819"/>
                    <a:pt x="317952" y="1785358"/>
                    <a:pt x="341683" y="1785358"/>
                  </a:cubicBezTo>
                  <a:cubicBezTo>
                    <a:pt x="376093" y="1785358"/>
                    <a:pt x="410502" y="1784088"/>
                    <a:pt x="444912" y="1785358"/>
                  </a:cubicBezTo>
                  <a:cubicBezTo>
                    <a:pt x="495934" y="1786628"/>
                    <a:pt x="1055982" y="1776469"/>
                    <a:pt x="1108190" y="1779008"/>
                  </a:cubicBezTo>
                  <a:cubicBezTo>
                    <a:pt x="1130735" y="1780278"/>
                    <a:pt x="1153279" y="1781548"/>
                    <a:pt x="1174637" y="1781548"/>
                  </a:cubicBezTo>
                  <a:cubicBezTo>
                    <a:pt x="1213793" y="1784088"/>
                    <a:pt x="1251762" y="1780278"/>
                    <a:pt x="1290918" y="1784088"/>
                  </a:cubicBezTo>
                  <a:cubicBezTo>
                    <a:pt x="1322955" y="1786628"/>
                    <a:pt x="1354991" y="1786628"/>
                    <a:pt x="1387028" y="1789169"/>
                  </a:cubicBezTo>
                  <a:cubicBezTo>
                    <a:pt x="1434490" y="1792978"/>
                    <a:pt x="1481951" y="1795519"/>
                    <a:pt x="1529413" y="1796788"/>
                  </a:cubicBezTo>
                  <a:cubicBezTo>
                    <a:pt x="1547211" y="1796789"/>
                    <a:pt x="1564817" y="1795519"/>
                    <a:pt x="1585137" y="1795519"/>
                  </a:cubicBezTo>
                  <a:close/>
                </a:path>
              </a:pathLst>
            </a:custGeom>
            <a:solidFill>
              <a:srgbClr val="FCD7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84" name="Google Shape;184;p7"/>
          <p:cNvPicPr preferRelativeResize="0"/>
          <p:nvPr/>
        </p:nvPicPr>
        <p:blipFill rotWithShape="1">
          <a:blip r:embed="rId5">
            <a:alphaModFix/>
          </a:blip>
          <a:srcRect/>
          <a:stretch/>
        </p:blipFill>
        <p:spPr>
          <a:xfrm>
            <a:off x="15976856" y="5538840"/>
            <a:ext cx="4243455" cy="4496377"/>
          </a:xfrm>
          <a:prstGeom prst="rect">
            <a:avLst/>
          </a:prstGeom>
          <a:noFill/>
          <a:ln>
            <a:noFill/>
          </a:ln>
        </p:spPr>
      </p:pic>
      <p:pic>
        <p:nvPicPr>
          <p:cNvPr id="185" name="Google Shape;185;p7"/>
          <p:cNvPicPr preferRelativeResize="0"/>
          <p:nvPr/>
        </p:nvPicPr>
        <p:blipFill rotWithShape="1">
          <a:blip r:embed="rId6">
            <a:alphaModFix/>
          </a:blip>
          <a:srcRect l="41854" r="30886" b="55189"/>
          <a:stretch/>
        </p:blipFill>
        <p:spPr>
          <a:xfrm>
            <a:off x="14919642" y="6889867"/>
            <a:ext cx="2863671" cy="3397133"/>
          </a:xfrm>
          <a:prstGeom prst="rect">
            <a:avLst/>
          </a:prstGeom>
          <a:noFill/>
          <a:ln>
            <a:noFill/>
          </a:ln>
        </p:spPr>
      </p:pic>
      <p:grpSp>
        <p:nvGrpSpPr>
          <p:cNvPr id="186" name="Google Shape;186;p7"/>
          <p:cNvGrpSpPr/>
          <p:nvPr/>
        </p:nvGrpSpPr>
        <p:grpSpPr>
          <a:xfrm>
            <a:off x="10299464" y="3043372"/>
            <a:ext cx="6646897" cy="5667749"/>
            <a:chOff x="-3810" y="0"/>
            <a:chExt cx="1609267" cy="1813298"/>
          </a:xfrm>
        </p:grpSpPr>
        <p:sp>
          <p:nvSpPr>
            <p:cNvPr id="187" name="Google Shape;187;p7"/>
            <p:cNvSpPr/>
            <p:nvPr/>
          </p:nvSpPr>
          <p:spPr>
            <a:xfrm>
              <a:off x="10160" y="16510"/>
              <a:ext cx="1580057" cy="1786629"/>
            </a:xfrm>
            <a:custGeom>
              <a:avLst/>
              <a:gdLst/>
              <a:ahLst/>
              <a:cxnLst/>
              <a:rect l="l" t="t" r="r" b="b"/>
              <a:pathLst>
                <a:path w="1580057" h="1786629" extrusionOk="0">
                  <a:moveTo>
                    <a:pt x="1580057" y="1786629"/>
                  </a:moveTo>
                  <a:lnTo>
                    <a:pt x="0" y="1779009"/>
                  </a:lnTo>
                  <a:lnTo>
                    <a:pt x="0" y="632876"/>
                  </a:lnTo>
                  <a:lnTo>
                    <a:pt x="17780" y="19050"/>
                  </a:lnTo>
                  <a:lnTo>
                    <a:pt x="785719" y="0"/>
                  </a:lnTo>
                  <a:lnTo>
                    <a:pt x="1561007" y="5080"/>
                  </a:lnTo>
                  <a:close/>
                </a:path>
              </a:pathLst>
            </a:custGeom>
            <a:solidFill>
              <a:srgbClr val="FEF8F8"/>
            </a:solidFill>
            <a:ln>
              <a:noFill/>
            </a:ln>
          </p:spPr>
        </p:sp>
        <p:sp>
          <p:nvSpPr>
            <p:cNvPr id="188" name="Google Shape;188;p7"/>
            <p:cNvSpPr/>
            <p:nvPr/>
          </p:nvSpPr>
          <p:spPr>
            <a:xfrm>
              <a:off x="-3810" y="0"/>
              <a:ext cx="1609267" cy="1813298"/>
            </a:xfrm>
            <a:custGeom>
              <a:avLst/>
              <a:gdLst/>
              <a:ahLst/>
              <a:cxnLst/>
              <a:rect l="l" t="t" r="r" b="b"/>
              <a:pathLst>
                <a:path w="1609267" h="1813298" extrusionOk="0">
                  <a:moveTo>
                    <a:pt x="1574977" y="21590"/>
                  </a:moveTo>
                  <a:cubicBezTo>
                    <a:pt x="1576247" y="34290"/>
                    <a:pt x="1576247" y="44450"/>
                    <a:pt x="1577517" y="54610"/>
                  </a:cubicBezTo>
                  <a:cubicBezTo>
                    <a:pt x="1580057" y="90448"/>
                    <a:pt x="1581327" y="128251"/>
                    <a:pt x="1583867" y="164703"/>
                  </a:cubicBezTo>
                  <a:cubicBezTo>
                    <a:pt x="1583867" y="217357"/>
                    <a:pt x="1596567" y="1255578"/>
                    <a:pt x="1602917" y="1308231"/>
                  </a:cubicBezTo>
                  <a:cubicBezTo>
                    <a:pt x="1609267" y="1387887"/>
                    <a:pt x="1605457" y="1468892"/>
                    <a:pt x="1605457" y="1548547"/>
                  </a:cubicBezTo>
                  <a:cubicBezTo>
                    <a:pt x="1605457" y="1618752"/>
                    <a:pt x="1606727" y="1683557"/>
                    <a:pt x="1607997" y="1752338"/>
                  </a:cubicBezTo>
                  <a:cubicBezTo>
                    <a:pt x="1607997" y="1773928"/>
                    <a:pt x="1607997" y="1787898"/>
                    <a:pt x="1607997" y="1812028"/>
                  </a:cubicBezTo>
                  <a:cubicBezTo>
                    <a:pt x="1585137" y="1812028"/>
                    <a:pt x="1564817" y="1813298"/>
                    <a:pt x="1544838" y="1812028"/>
                  </a:cubicBezTo>
                  <a:cubicBezTo>
                    <a:pt x="1467713" y="1806948"/>
                    <a:pt x="1389401" y="1813298"/>
                    <a:pt x="1312276" y="1808218"/>
                  </a:cubicBezTo>
                  <a:cubicBezTo>
                    <a:pt x="1266000" y="1804408"/>
                    <a:pt x="1220912" y="1806948"/>
                    <a:pt x="1174637" y="1804408"/>
                  </a:cubicBezTo>
                  <a:cubicBezTo>
                    <a:pt x="1153279" y="1803138"/>
                    <a:pt x="1131921" y="1801868"/>
                    <a:pt x="1110563" y="1800598"/>
                  </a:cubicBezTo>
                  <a:cubicBezTo>
                    <a:pt x="1097511" y="1800598"/>
                    <a:pt x="1085646" y="1801868"/>
                    <a:pt x="1072594" y="1801868"/>
                  </a:cubicBezTo>
                  <a:cubicBezTo>
                    <a:pt x="1039371" y="1800598"/>
                    <a:pt x="948007" y="1801868"/>
                    <a:pt x="914783" y="1800598"/>
                  </a:cubicBezTo>
                  <a:cubicBezTo>
                    <a:pt x="891053" y="1799328"/>
                    <a:pt x="416435" y="1808218"/>
                    <a:pt x="392704" y="1806948"/>
                  </a:cubicBezTo>
                  <a:cubicBezTo>
                    <a:pt x="386772" y="1806948"/>
                    <a:pt x="379652" y="1808218"/>
                    <a:pt x="373720" y="1808218"/>
                  </a:cubicBezTo>
                  <a:cubicBezTo>
                    <a:pt x="359481" y="1808218"/>
                    <a:pt x="346429" y="1809488"/>
                    <a:pt x="332190" y="1809488"/>
                  </a:cubicBezTo>
                  <a:cubicBezTo>
                    <a:pt x="296594" y="1809488"/>
                    <a:pt x="262184" y="1808218"/>
                    <a:pt x="226588" y="1806948"/>
                  </a:cubicBezTo>
                  <a:cubicBezTo>
                    <a:pt x="205230" y="1805678"/>
                    <a:pt x="183873" y="1804408"/>
                    <a:pt x="163701" y="1803138"/>
                  </a:cubicBezTo>
                  <a:cubicBezTo>
                    <a:pt x="125732" y="1801868"/>
                    <a:pt x="87762" y="1800598"/>
                    <a:pt x="48260" y="1800598"/>
                  </a:cubicBezTo>
                  <a:cubicBezTo>
                    <a:pt x="38100" y="1800598"/>
                    <a:pt x="29210" y="1800598"/>
                    <a:pt x="19050" y="1799328"/>
                  </a:cubicBezTo>
                  <a:cubicBezTo>
                    <a:pt x="10160" y="1798058"/>
                    <a:pt x="5080" y="1791708"/>
                    <a:pt x="7620" y="1782818"/>
                  </a:cubicBezTo>
                  <a:cubicBezTo>
                    <a:pt x="16510" y="1751061"/>
                    <a:pt x="12700" y="1717309"/>
                    <a:pt x="11430" y="1682206"/>
                  </a:cubicBezTo>
                  <a:cubicBezTo>
                    <a:pt x="10160" y="1610652"/>
                    <a:pt x="6350" y="1540447"/>
                    <a:pt x="7620" y="1468892"/>
                  </a:cubicBezTo>
                  <a:cubicBezTo>
                    <a:pt x="5080" y="1379786"/>
                    <a:pt x="0" y="276761"/>
                    <a:pt x="7620" y="186305"/>
                  </a:cubicBezTo>
                  <a:cubicBezTo>
                    <a:pt x="8890" y="168754"/>
                    <a:pt x="7620" y="149852"/>
                    <a:pt x="8890" y="132301"/>
                  </a:cubicBezTo>
                  <a:cubicBezTo>
                    <a:pt x="10160" y="103949"/>
                    <a:pt x="12700" y="72897"/>
                    <a:pt x="13970" y="44450"/>
                  </a:cubicBezTo>
                  <a:cubicBezTo>
                    <a:pt x="13970" y="41910"/>
                    <a:pt x="15240" y="39370"/>
                    <a:pt x="16510" y="38100"/>
                  </a:cubicBezTo>
                  <a:cubicBezTo>
                    <a:pt x="38100" y="35560"/>
                    <a:pt x="58099" y="30480"/>
                    <a:pt x="77084" y="29210"/>
                  </a:cubicBezTo>
                  <a:cubicBezTo>
                    <a:pt x="109120" y="25400"/>
                    <a:pt x="141157" y="22860"/>
                    <a:pt x="174380" y="20320"/>
                  </a:cubicBezTo>
                  <a:cubicBezTo>
                    <a:pt x="196925" y="17780"/>
                    <a:pt x="219469" y="16510"/>
                    <a:pt x="240827" y="13970"/>
                  </a:cubicBezTo>
                  <a:cubicBezTo>
                    <a:pt x="262184" y="11430"/>
                    <a:pt x="284729" y="8890"/>
                    <a:pt x="306087" y="8890"/>
                  </a:cubicBezTo>
                  <a:cubicBezTo>
                    <a:pt x="329817" y="7620"/>
                    <a:pt x="353548" y="10160"/>
                    <a:pt x="377279" y="8890"/>
                  </a:cubicBezTo>
                  <a:cubicBezTo>
                    <a:pt x="406943" y="8890"/>
                    <a:pt x="944447" y="6350"/>
                    <a:pt x="974111" y="5080"/>
                  </a:cubicBezTo>
                  <a:cubicBezTo>
                    <a:pt x="1002588" y="3810"/>
                    <a:pt x="1031065" y="2540"/>
                    <a:pt x="1060728" y="2540"/>
                  </a:cubicBezTo>
                  <a:cubicBezTo>
                    <a:pt x="1109377" y="1270"/>
                    <a:pt x="1156838" y="0"/>
                    <a:pt x="1205487" y="0"/>
                  </a:cubicBezTo>
                  <a:cubicBezTo>
                    <a:pt x="1225658" y="0"/>
                    <a:pt x="1247016" y="2540"/>
                    <a:pt x="1267187" y="2540"/>
                  </a:cubicBezTo>
                  <a:cubicBezTo>
                    <a:pt x="1322955" y="3810"/>
                    <a:pt x="1379909" y="5080"/>
                    <a:pt x="1435676" y="7620"/>
                  </a:cubicBezTo>
                  <a:cubicBezTo>
                    <a:pt x="1465340" y="8890"/>
                    <a:pt x="1495003" y="12700"/>
                    <a:pt x="1524667" y="16510"/>
                  </a:cubicBezTo>
                  <a:cubicBezTo>
                    <a:pt x="1531786" y="16510"/>
                    <a:pt x="1538906" y="16510"/>
                    <a:pt x="1544838" y="16510"/>
                  </a:cubicBezTo>
                  <a:cubicBezTo>
                    <a:pt x="1555927" y="17780"/>
                    <a:pt x="1564817" y="20320"/>
                    <a:pt x="1574977" y="21590"/>
                  </a:cubicBezTo>
                  <a:close/>
                  <a:moveTo>
                    <a:pt x="1585137" y="1795519"/>
                  </a:moveTo>
                  <a:cubicBezTo>
                    <a:pt x="1586407" y="1779008"/>
                    <a:pt x="1587677" y="1766308"/>
                    <a:pt x="1587677" y="1753608"/>
                  </a:cubicBezTo>
                  <a:cubicBezTo>
                    <a:pt x="1586407" y="1676806"/>
                    <a:pt x="1585137" y="1605251"/>
                    <a:pt x="1585137" y="1528296"/>
                  </a:cubicBezTo>
                  <a:cubicBezTo>
                    <a:pt x="1585137" y="1493194"/>
                    <a:pt x="1587677" y="1458091"/>
                    <a:pt x="1586407" y="1422989"/>
                  </a:cubicBezTo>
                  <a:cubicBezTo>
                    <a:pt x="1586407" y="1390587"/>
                    <a:pt x="1585137" y="1356834"/>
                    <a:pt x="1583867" y="1324432"/>
                  </a:cubicBezTo>
                  <a:cubicBezTo>
                    <a:pt x="1578787" y="1274479"/>
                    <a:pt x="1567357" y="240308"/>
                    <a:pt x="1567357" y="190355"/>
                  </a:cubicBezTo>
                  <a:cubicBezTo>
                    <a:pt x="1564817" y="148502"/>
                    <a:pt x="1562277" y="105299"/>
                    <a:pt x="1559737" y="63500"/>
                  </a:cubicBezTo>
                  <a:cubicBezTo>
                    <a:pt x="1558467" y="44450"/>
                    <a:pt x="1557197" y="43180"/>
                    <a:pt x="1541279" y="41910"/>
                  </a:cubicBezTo>
                  <a:cubicBezTo>
                    <a:pt x="1537719" y="41910"/>
                    <a:pt x="1535346" y="41910"/>
                    <a:pt x="1531786" y="40640"/>
                  </a:cubicBezTo>
                  <a:cubicBezTo>
                    <a:pt x="1502123" y="36830"/>
                    <a:pt x="1471273" y="31750"/>
                    <a:pt x="1441609" y="30480"/>
                  </a:cubicBezTo>
                  <a:cubicBezTo>
                    <a:pt x="1369230" y="26670"/>
                    <a:pt x="1295664" y="25400"/>
                    <a:pt x="1223285" y="22860"/>
                  </a:cubicBezTo>
                  <a:cubicBezTo>
                    <a:pt x="1212606" y="22860"/>
                    <a:pt x="1200741" y="22860"/>
                    <a:pt x="1190062" y="22860"/>
                  </a:cubicBezTo>
                  <a:cubicBezTo>
                    <a:pt x="1172264" y="22860"/>
                    <a:pt x="1154465" y="22860"/>
                    <a:pt x="1137854" y="22860"/>
                  </a:cubicBezTo>
                  <a:cubicBezTo>
                    <a:pt x="1099884" y="22860"/>
                    <a:pt x="1061915" y="22860"/>
                    <a:pt x="1025132" y="24130"/>
                  </a:cubicBezTo>
                  <a:cubicBezTo>
                    <a:pt x="993095" y="25400"/>
                    <a:pt x="453218" y="29210"/>
                    <a:pt x="421181" y="29210"/>
                  </a:cubicBezTo>
                  <a:cubicBezTo>
                    <a:pt x="368973" y="29210"/>
                    <a:pt x="316765" y="26670"/>
                    <a:pt x="264558" y="33020"/>
                  </a:cubicBezTo>
                  <a:cubicBezTo>
                    <a:pt x="237267" y="36830"/>
                    <a:pt x="211163" y="36830"/>
                    <a:pt x="185059" y="38100"/>
                  </a:cubicBezTo>
                  <a:cubicBezTo>
                    <a:pt x="139970" y="41910"/>
                    <a:pt x="94882" y="45720"/>
                    <a:pt x="49530" y="50800"/>
                  </a:cubicBezTo>
                  <a:cubicBezTo>
                    <a:pt x="36830" y="50800"/>
                    <a:pt x="34290" y="53340"/>
                    <a:pt x="33020" y="68847"/>
                  </a:cubicBezTo>
                  <a:cubicBezTo>
                    <a:pt x="31750" y="93149"/>
                    <a:pt x="31750" y="117450"/>
                    <a:pt x="30480" y="141752"/>
                  </a:cubicBezTo>
                  <a:cubicBezTo>
                    <a:pt x="29210" y="182255"/>
                    <a:pt x="26670" y="221407"/>
                    <a:pt x="25400" y="261910"/>
                  </a:cubicBezTo>
                  <a:cubicBezTo>
                    <a:pt x="20320" y="305113"/>
                    <a:pt x="26670" y="1360885"/>
                    <a:pt x="29210" y="1404088"/>
                  </a:cubicBezTo>
                  <a:cubicBezTo>
                    <a:pt x="29210" y="1449991"/>
                    <a:pt x="29210" y="1497244"/>
                    <a:pt x="30480" y="1543147"/>
                  </a:cubicBezTo>
                  <a:cubicBezTo>
                    <a:pt x="30480" y="1576899"/>
                    <a:pt x="33020" y="1610652"/>
                    <a:pt x="33020" y="1644404"/>
                  </a:cubicBezTo>
                  <a:cubicBezTo>
                    <a:pt x="33020" y="1680857"/>
                    <a:pt x="33020" y="1717309"/>
                    <a:pt x="31750" y="1753608"/>
                  </a:cubicBezTo>
                  <a:cubicBezTo>
                    <a:pt x="31750" y="1757419"/>
                    <a:pt x="31750" y="1759958"/>
                    <a:pt x="31750" y="1763769"/>
                  </a:cubicBezTo>
                  <a:cubicBezTo>
                    <a:pt x="31750" y="1773928"/>
                    <a:pt x="35560" y="1777738"/>
                    <a:pt x="44450" y="1777738"/>
                  </a:cubicBezTo>
                  <a:cubicBezTo>
                    <a:pt x="60472" y="1777738"/>
                    <a:pt x="77084" y="1779008"/>
                    <a:pt x="92509" y="1779008"/>
                  </a:cubicBezTo>
                  <a:cubicBezTo>
                    <a:pt x="115053" y="1779008"/>
                    <a:pt x="138784" y="1776469"/>
                    <a:pt x="161328" y="1779008"/>
                  </a:cubicBezTo>
                  <a:cubicBezTo>
                    <a:pt x="198111" y="1782819"/>
                    <a:pt x="234894" y="1785358"/>
                    <a:pt x="271677" y="1784088"/>
                  </a:cubicBezTo>
                  <a:cubicBezTo>
                    <a:pt x="295408" y="1782819"/>
                    <a:pt x="317952" y="1785358"/>
                    <a:pt x="341683" y="1785358"/>
                  </a:cubicBezTo>
                  <a:cubicBezTo>
                    <a:pt x="376093" y="1785358"/>
                    <a:pt x="410502" y="1784088"/>
                    <a:pt x="444912" y="1785358"/>
                  </a:cubicBezTo>
                  <a:cubicBezTo>
                    <a:pt x="495934" y="1786628"/>
                    <a:pt x="1055982" y="1776469"/>
                    <a:pt x="1108190" y="1779008"/>
                  </a:cubicBezTo>
                  <a:cubicBezTo>
                    <a:pt x="1130735" y="1780278"/>
                    <a:pt x="1153279" y="1781548"/>
                    <a:pt x="1174637" y="1781548"/>
                  </a:cubicBezTo>
                  <a:cubicBezTo>
                    <a:pt x="1213793" y="1784088"/>
                    <a:pt x="1251762" y="1780278"/>
                    <a:pt x="1290918" y="1784088"/>
                  </a:cubicBezTo>
                  <a:cubicBezTo>
                    <a:pt x="1322955" y="1786628"/>
                    <a:pt x="1354991" y="1786628"/>
                    <a:pt x="1387028" y="1789169"/>
                  </a:cubicBezTo>
                  <a:cubicBezTo>
                    <a:pt x="1434490" y="1792978"/>
                    <a:pt x="1481951" y="1795519"/>
                    <a:pt x="1529413" y="1796788"/>
                  </a:cubicBezTo>
                  <a:cubicBezTo>
                    <a:pt x="1547211" y="1796789"/>
                    <a:pt x="1564817" y="1795519"/>
                    <a:pt x="1585137" y="1795519"/>
                  </a:cubicBezTo>
                  <a:close/>
                </a:path>
              </a:pathLst>
            </a:custGeom>
            <a:solidFill>
              <a:srgbClr val="FCD7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89" name="Google Shape;189;p7"/>
          <p:cNvPicPr preferRelativeResize="0"/>
          <p:nvPr/>
        </p:nvPicPr>
        <p:blipFill rotWithShape="1">
          <a:blip r:embed="rId7">
            <a:alphaModFix/>
          </a:blip>
          <a:srcRect/>
          <a:stretch/>
        </p:blipFill>
        <p:spPr>
          <a:xfrm>
            <a:off x="-397716" y="591550"/>
            <a:ext cx="2256257" cy="437150"/>
          </a:xfrm>
          <a:prstGeom prst="rect">
            <a:avLst/>
          </a:prstGeom>
          <a:noFill/>
          <a:ln>
            <a:noFill/>
          </a:ln>
        </p:spPr>
      </p:pic>
      <p:sp>
        <p:nvSpPr>
          <p:cNvPr id="190" name="Google Shape;190;p7"/>
          <p:cNvSpPr/>
          <p:nvPr/>
        </p:nvSpPr>
        <p:spPr>
          <a:xfrm>
            <a:off x="10605383" y="3589611"/>
            <a:ext cx="1129097" cy="1129097"/>
          </a:xfrm>
          <a:prstGeom prst="ellipse">
            <a:avLst/>
          </a:prstGeom>
          <a:solidFill>
            <a:srgbClr val="FCD7D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91" name="Google Shape;191;p7"/>
          <p:cNvPicPr preferRelativeResize="0"/>
          <p:nvPr/>
        </p:nvPicPr>
        <p:blipFill rotWithShape="1">
          <a:blip r:embed="rId8">
            <a:alphaModFix/>
          </a:blip>
          <a:srcRect/>
          <a:stretch/>
        </p:blipFill>
        <p:spPr>
          <a:xfrm rot="-823767">
            <a:off x="9485449" y="7984592"/>
            <a:ext cx="1173718" cy="1096892"/>
          </a:xfrm>
          <a:prstGeom prst="rect">
            <a:avLst/>
          </a:prstGeom>
          <a:noFill/>
          <a:ln>
            <a:noFill/>
          </a:ln>
        </p:spPr>
      </p:pic>
      <p:sp>
        <p:nvSpPr>
          <p:cNvPr id="192" name="Google Shape;192;p7"/>
          <p:cNvSpPr txBox="1"/>
          <p:nvPr/>
        </p:nvSpPr>
        <p:spPr>
          <a:xfrm>
            <a:off x="10968249" y="3557525"/>
            <a:ext cx="4941293" cy="986360"/>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4400" b="1" i="0" u="none" strike="noStrike" cap="none">
                <a:solidFill>
                  <a:schemeClr val="dk1"/>
                </a:solidFill>
                <a:latin typeface="Times New Roman"/>
                <a:ea typeface="Times New Roman"/>
                <a:cs typeface="Times New Roman"/>
                <a:sym typeface="Times New Roman"/>
              </a:rPr>
              <a:t>1    Luyện đọc</a:t>
            </a:r>
            <a:endParaRPr sz="4400" b="1" i="0" u="none" strike="noStrike" cap="none">
              <a:solidFill>
                <a:schemeClr val="dk1"/>
              </a:solidFill>
              <a:latin typeface="Times New Roman"/>
              <a:ea typeface="Times New Roman"/>
              <a:cs typeface="Times New Roman"/>
              <a:sym typeface="Times New Roman"/>
            </a:endParaRPr>
          </a:p>
        </p:txBody>
      </p:sp>
      <p:sp>
        <p:nvSpPr>
          <p:cNvPr id="193" name="Google Shape;193;p7"/>
          <p:cNvSpPr/>
          <p:nvPr/>
        </p:nvSpPr>
        <p:spPr>
          <a:xfrm>
            <a:off x="10651918" y="5038519"/>
            <a:ext cx="1129097" cy="1129097"/>
          </a:xfrm>
          <a:prstGeom prst="ellipse">
            <a:avLst/>
          </a:prstGeom>
          <a:solidFill>
            <a:srgbClr val="FCD7D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94" name="Google Shape;194;p7"/>
          <p:cNvSpPr txBox="1"/>
          <p:nvPr/>
        </p:nvSpPr>
        <p:spPr>
          <a:xfrm>
            <a:off x="10971540" y="5035807"/>
            <a:ext cx="5582279" cy="986360"/>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4400" b="1" i="0" u="none" strike="noStrike" cap="none">
                <a:solidFill>
                  <a:schemeClr val="dk1"/>
                </a:solidFill>
                <a:latin typeface="Times New Roman"/>
                <a:ea typeface="Times New Roman"/>
                <a:cs typeface="Times New Roman"/>
                <a:sym typeface="Times New Roman"/>
              </a:rPr>
              <a:t>2    Tìm hiểu bài</a:t>
            </a:r>
            <a:endParaRPr sz="4400" b="1" i="0" u="none" strike="noStrike" cap="none">
              <a:solidFill>
                <a:schemeClr val="dk1"/>
              </a:solidFill>
              <a:latin typeface="Times New Roman"/>
              <a:ea typeface="Times New Roman"/>
              <a:cs typeface="Times New Roman"/>
              <a:sym typeface="Times New Roman"/>
            </a:endParaRPr>
          </a:p>
        </p:txBody>
      </p:sp>
      <p:sp>
        <p:nvSpPr>
          <p:cNvPr id="195" name="Google Shape;195;p7"/>
          <p:cNvSpPr/>
          <p:nvPr/>
        </p:nvSpPr>
        <p:spPr>
          <a:xfrm>
            <a:off x="10704533" y="6487877"/>
            <a:ext cx="1129097" cy="1129097"/>
          </a:xfrm>
          <a:prstGeom prst="ellipse">
            <a:avLst/>
          </a:prstGeom>
          <a:solidFill>
            <a:srgbClr val="FCD7D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96" name="Google Shape;196;p7"/>
          <p:cNvSpPr txBox="1"/>
          <p:nvPr/>
        </p:nvSpPr>
        <p:spPr>
          <a:xfrm>
            <a:off x="11086413" y="6441811"/>
            <a:ext cx="6057278" cy="986360"/>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4400" b="1" i="0" u="none" strike="noStrike" cap="none">
                <a:solidFill>
                  <a:schemeClr val="dk1"/>
                </a:solidFill>
                <a:latin typeface="Times New Roman"/>
                <a:ea typeface="Times New Roman"/>
                <a:cs typeface="Times New Roman"/>
                <a:sym typeface="Times New Roman"/>
              </a:rPr>
              <a:t>3    Luyện đọc hay</a:t>
            </a:r>
            <a:endParaRPr/>
          </a:p>
        </p:txBody>
      </p:sp>
      <p:pic>
        <p:nvPicPr>
          <p:cNvPr id="197" name="Google Shape;197;p7" descr="Trả lời câu hỏi bài Những con sếu bằng giấy | Hướng dẫn chi tiết từng câu  hỏi bài Những con sếu bằng giấy"/>
          <p:cNvPicPr preferRelativeResize="0"/>
          <p:nvPr/>
        </p:nvPicPr>
        <p:blipFill rotWithShape="1">
          <a:blip r:embed="rId9">
            <a:alphaModFix/>
          </a:blip>
          <a:srcRect/>
          <a:stretch/>
        </p:blipFill>
        <p:spPr>
          <a:xfrm>
            <a:off x="1575977" y="3345176"/>
            <a:ext cx="8055533" cy="5038852"/>
          </a:xfrm>
          <a:prstGeom prst="rect">
            <a:avLst/>
          </a:prstGeom>
          <a:noFill/>
          <a:ln>
            <a:noFill/>
          </a:ln>
        </p:spPr>
      </p:pic>
      <p:pic>
        <p:nvPicPr>
          <p:cNvPr id="198" name="Google Shape;198;p7"/>
          <p:cNvPicPr preferRelativeResize="0"/>
          <p:nvPr/>
        </p:nvPicPr>
        <p:blipFill rotWithShape="1">
          <a:blip r:embed="rId10">
            <a:alphaModFix/>
          </a:blip>
          <a:srcRect/>
          <a:stretch/>
        </p:blipFill>
        <p:spPr>
          <a:xfrm>
            <a:off x="13976578" y="1126952"/>
            <a:ext cx="4071696" cy="4008924"/>
          </a:xfrm>
          <a:prstGeom prst="rect">
            <a:avLst/>
          </a:prstGeom>
          <a:noFill/>
          <a:ln>
            <a:noFill/>
          </a:ln>
        </p:spPr>
      </p:pic>
      <p:pic>
        <p:nvPicPr>
          <p:cNvPr id="200" name="Google Shape;200;p7"/>
          <p:cNvPicPr preferRelativeResize="0"/>
          <p:nvPr/>
        </p:nvPicPr>
        <p:blipFill rotWithShape="1">
          <a:blip r:embed="rId11">
            <a:alphaModFix/>
          </a:blip>
          <a:srcRect/>
          <a:stretch/>
        </p:blipFill>
        <p:spPr>
          <a:xfrm>
            <a:off x="5376192" y="-297003"/>
            <a:ext cx="7407282" cy="2456901"/>
          </a:xfrm>
          <a:prstGeom prst="rect">
            <a:avLst/>
          </a:prstGeom>
          <a:noFill/>
          <a:ln>
            <a:noFill/>
          </a:ln>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7"/>
                                        </p:tgtEl>
                                        <p:attrNameLst>
                                          <p:attrName>style.visibility</p:attrName>
                                        </p:attrNameLst>
                                      </p:cBhvr>
                                      <p:to>
                                        <p:strVal val="visible"/>
                                      </p:to>
                                    </p:set>
                                    <p:animEffect transition="in" filter="fade">
                                      <p:cBhvr>
                                        <p:cTn id="7" dur="1000"/>
                                        <p:tgtEl>
                                          <p:spTgt spid="197"/>
                                        </p:tgtEl>
                                      </p:cBhvr>
                                    </p:animEffect>
                                  </p:childTnLst>
                                </p:cTn>
                              </p:par>
                              <p:par>
                                <p:cTn id="8" presetID="10" presetClass="entr" presetSubtype="0" fill="hold" nodeType="withEffect">
                                  <p:stCondLst>
                                    <p:cond delay="0"/>
                                  </p:stCondLst>
                                  <p:childTnLst>
                                    <p:set>
                                      <p:cBhvr>
                                        <p:cTn id="9" dur="1" fill="hold">
                                          <p:stCondLst>
                                            <p:cond delay="0"/>
                                          </p:stCondLst>
                                        </p:cTn>
                                        <p:tgtEl>
                                          <p:spTgt spid="181"/>
                                        </p:tgtEl>
                                        <p:attrNameLst>
                                          <p:attrName>style.visibility</p:attrName>
                                        </p:attrNameLst>
                                      </p:cBhvr>
                                      <p:to>
                                        <p:strVal val="visible"/>
                                      </p:to>
                                    </p:set>
                                    <p:animEffect transition="in" filter="fade">
                                      <p:cBhvr>
                                        <p:cTn id="10" dur="1000"/>
                                        <p:tgtEl>
                                          <p:spTgt spid="18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86"/>
                                        </p:tgtEl>
                                        <p:attrNameLst>
                                          <p:attrName>style.visibility</p:attrName>
                                        </p:attrNameLst>
                                      </p:cBhvr>
                                      <p:to>
                                        <p:strVal val="visible"/>
                                      </p:to>
                                    </p:set>
                                    <p:animEffect transition="in" filter="fade">
                                      <p:cBhvr>
                                        <p:cTn id="15" dur="1000"/>
                                        <p:tgtEl>
                                          <p:spTgt spid="186"/>
                                        </p:tgtEl>
                                      </p:cBhvr>
                                    </p:animEffect>
                                  </p:childTnLst>
                                </p:cTn>
                              </p:par>
                              <p:par>
                                <p:cTn id="16" presetID="10" presetClass="entr" presetSubtype="0" fill="hold" nodeType="withEffect">
                                  <p:stCondLst>
                                    <p:cond delay="0"/>
                                  </p:stCondLst>
                                  <p:childTnLst>
                                    <p:set>
                                      <p:cBhvr>
                                        <p:cTn id="17" dur="1" fill="hold">
                                          <p:stCondLst>
                                            <p:cond delay="0"/>
                                          </p:stCondLst>
                                        </p:cTn>
                                        <p:tgtEl>
                                          <p:spTgt spid="190"/>
                                        </p:tgtEl>
                                        <p:attrNameLst>
                                          <p:attrName>style.visibility</p:attrName>
                                        </p:attrNameLst>
                                      </p:cBhvr>
                                      <p:to>
                                        <p:strVal val="visible"/>
                                      </p:to>
                                    </p:set>
                                    <p:animEffect transition="in" filter="fade">
                                      <p:cBhvr>
                                        <p:cTn id="18" dur="1000"/>
                                        <p:tgtEl>
                                          <p:spTgt spid="190"/>
                                        </p:tgtEl>
                                      </p:cBhvr>
                                    </p:animEffect>
                                  </p:childTnLst>
                                </p:cTn>
                              </p:par>
                              <p:par>
                                <p:cTn id="19" presetID="10" presetClass="entr" presetSubtype="0" fill="hold" nodeType="withEffect">
                                  <p:stCondLst>
                                    <p:cond delay="0"/>
                                  </p:stCondLst>
                                  <p:childTnLst>
                                    <p:set>
                                      <p:cBhvr>
                                        <p:cTn id="20" dur="1" fill="hold">
                                          <p:stCondLst>
                                            <p:cond delay="0"/>
                                          </p:stCondLst>
                                        </p:cTn>
                                        <p:tgtEl>
                                          <p:spTgt spid="192"/>
                                        </p:tgtEl>
                                        <p:attrNameLst>
                                          <p:attrName>style.visibility</p:attrName>
                                        </p:attrNameLst>
                                      </p:cBhvr>
                                      <p:to>
                                        <p:strVal val="visible"/>
                                      </p:to>
                                    </p:set>
                                    <p:animEffect transition="in" filter="fade">
                                      <p:cBhvr>
                                        <p:cTn id="21" dur="1000"/>
                                        <p:tgtEl>
                                          <p:spTgt spid="192"/>
                                        </p:tgtEl>
                                      </p:cBhvr>
                                    </p:animEffect>
                                  </p:childTnLst>
                                </p:cTn>
                              </p:par>
                              <p:par>
                                <p:cTn id="22" presetID="10" presetClass="entr" presetSubtype="0" fill="hold" nodeType="withEffect">
                                  <p:stCondLst>
                                    <p:cond delay="0"/>
                                  </p:stCondLst>
                                  <p:childTnLst>
                                    <p:set>
                                      <p:cBhvr>
                                        <p:cTn id="23" dur="1" fill="hold">
                                          <p:stCondLst>
                                            <p:cond delay="0"/>
                                          </p:stCondLst>
                                        </p:cTn>
                                        <p:tgtEl>
                                          <p:spTgt spid="193"/>
                                        </p:tgtEl>
                                        <p:attrNameLst>
                                          <p:attrName>style.visibility</p:attrName>
                                        </p:attrNameLst>
                                      </p:cBhvr>
                                      <p:to>
                                        <p:strVal val="visible"/>
                                      </p:to>
                                    </p:set>
                                    <p:animEffect transition="in" filter="fade">
                                      <p:cBhvr>
                                        <p:cTn id="24" dur="1000"/>
                                        <p:tgtEl>
                                          <p:spTgt spid="193"/>
                                        </p:tgtEl>
                                      </p:cBhvr>
                                    </p:animEffect>
                                  </p:childTnLst>
                                </p:cTn>
                              </p:par>
                              <p:par>
                                <p:cTn id="25" presetID="10" presetClass="entr" presetSubtype="0" fill="hold" nodeType="withEffect">
                                  <p:stCondLst>
                                    <p:cond delay="0"/>
                                  </p:stCondLst>
                                  <p:childTnLst>
                                    <p:set>
                                      <p:cBhvr>
                                        <p:cTn id="26" dur="1" fill="hold">
                                          <p:stCondLst>
                                            <p:cond delay="0"/>
                                          </p:stCondLst>
                                        </p:cTn>
                                        <p:tgtEl>
                                          <p:spTgt spid="194"/>
                                        </p:tgtEl>
                                        <p:attrNameLst>
                                          <p:attrName>style.visibility</p:attrName>
                                        </p:attrNameLst>
                                      </p:cBhvr>
                                      <p:to>
                                        <p:strVal val="visible"/>
                                      </p:to>
                                    </p:set>
                                    <p:animEffect transition="in" filter="fade">
                                      <p:cBhvr>
                                        <p:cTn id="27" dur="1000"/>
                                        <p:tgtEl>
                                          <p:spTgt spid="194"/>
                                        </p:tgtEl>
                                      </p:cBhvr>
                                    </p:animEffect>
                                  </p:childTnLst>
                                </p:cTn>
                              </p:par>
                              <p:par>
                                <p:cTn id="28" presetID="10" presetClass="entr" presetSubtype="0" fill="hold" nodeType="withEffect">
                                  <p:stCondLst>
                                    <p:cond delay="0"/>
                                  </p:stCondLst>
                                  <p:childTnLst>
                                    <p:set>
                                      <p:cBhvr>
                                        <p:cTn id="29" dur="1" fill="hold">
                                          <p:stCondLst>
                                            <p:cond delay="0"/>
                                          </p:stCondLst>
                                        </p:cTn>
                                        <p:tgtEl>
                                          <p:spTgt spid="195"/>
                                        </p:tgtEl>
                                        <p:attrNameLst>
                                          <p:attrName>style.visibility</p:attrName>
                                        </p:attrNameLst>
                                      </p:cBhvr>
                                      <p:to>
                                        <p:strVal val="visible"/>
                                      </p:to>
                                    </p:set>
                                    <p:animEffect transition="in" filter="fade">
                                      <p:cBhvr>
                                        <p:cTn id="30" dur="1000"/>
                                        <p:tgtEl>
                                          <p:spTgt spid="195"/>
                                        </p:tgtEl>
                                      </p:cBhvr>
                                    </p:animEffect>
                                  </p:childTnLst>
                                </p:cTn>
                              </p:par>
                              <p:par>
                                <p:cTn id="31" presetID="10" presetClass="entr" presetSubtype="0" fill="hold" nodeType="withEffect">
                                  <p:stCondLst>
                                    <p:cond delay="0"/>
                                  </p:stCondLst>
                                  <p:childTnLst>
                                    <p:set>
                                      <p:cBhvr>
                                        <p:cTn id="32" dur="1" fill="hold">
                                          <p:stCondLst>
                                            <p:cond delay="0"/>
                                          </p:stCondLst>
                                        </p:cTn>
                                        <p:tgtEl>
                                          <p:spTgt spid="196"/>
                                        </p:tgtEl>
                                        <p:attrNameLst>
                                          <p:attrName>style.visibility</p:attrName>
                                        </p:attrNameLst>
                                      </p:cBhvr>
                                      <p:to>
                                        <p:strVal val="visible"/>
                                      </p:to>
                                    </p:set>
                                    <p:animEffect transition="in" filter="fade">
                                      <p:cBhvr>
                                        <p:cTn id="33" dur="1000"/>
                                        <p:tgtEl>
                                          <p:spTgt spid="196"/>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86"/>
                                        </p:tgtEl>
                                        <p:attrNameLst>
                                          <p:attrName>style.visibility</p:attrName>
                                        </p:attrNameLst>
                                      </p:cBhvr>
                                      <p:to>
                                        <p:strVal val="visible"/>
                                      </p:to>
                                    </p:set>
                                    <p:animEffect transition="in" filter="fade">
                                      <p:cBhvr>
                                        <p:cTn id="38" dur="2000"/>
                                        <p:tgtEl>
                                          <p:spTgt spid="186"/>
                                        </p:tgtEl>
                                      </p:cBhvr>
                                    </p:animEffect>
                                  </p:childTnLst>
                                </p:cTn>
                              </p:par>
                              <p:par>
                                <p:cTn id="39" presetID="10" presetClass="entr" presetSubtype="0" fill="hold" nodeType="withEffect">
                                  <p:stCondLst>
                                    <p:cond delay="0"/>
                                  </p:stCondLst>
                                  <p:childTnLst>
                                    <p:set>
                                      <p:cBhvr>
                                        <p:cTn id="40" dur="1" fill="hold">
                                          <p:stCondLst>
                                            <p:cond delay="0"/>
                                          </p:stCondLst>
                                        </p:cTn>
                                        <p:tgtEl>
                                          <p:spTgt spid="190"/>
                                        </p:tgtEl>
                                        <p:attrNameLst>
                                          <p:attrName>style.visibility</p:attrName>
                                        </p:attrNameLst>
                                      </p:cBhvr>
                                      <p:to>
                                        <p:strVal val="visible"/>
                                      </p:to>
                                    </p:set>
                                    <p:animEffect transition="in" filter="fade">
                                      <p:cBhvr>
                                        <p:cTn id="41" dur="2000"/>
                                        <p:tgtEl>
                                          <p:spTgt spid="190"/>
                                        </p:tgtEl>
                                      </p:cBhvr>
                                    </p:animEffect>
                                  </p:childTnLst>
                                </p:cTn>
                              </p:par>
                              <p:par>
                                <p:cTn id="42" presetID="10" presetClass="entr" presetSubtype="0" fill="hold" nodeType="withEffect">
                                  <p:stCondLst>
                                    <p:cond delay="0"/>
                                  </p:stCondLst>
                                  <p:childTnLst>
                                    <p:set>
                                      <p:cBhvr>
                                        <p:cTn id="43" dur="1" fill="hold">
                                          <p:stCondLst>
                                            <p:cond delay="0"/>
                                          </p:stCondLst>
                                        </p:cTn>
                                        <p:tgtEl>
                                          <p:spTgt spid="192"/>
                                        </p:tgtEl>
                                        <p:attrNameLst>
                                          <p:attrName>style.visibility</p:attrName>
                                        </p:attrNameLst>
                                      </p:cBhvr>
                                      <p:to>
                                        <p:strVal val="visible"/>
                                      </p:to>
                                    </p:set>
                                    <p:animEffect transition="in" filter="fade">
                                      <p:cBhvr>
                                        <p:cTn id="44" dur="2000"/>
                                        <p:tgtEl>
                                          <p:spTgt spid="192"/>
                                        </p:tgtEl>
                                      </p:cBhvr>
                                    </p:animEffect>
                                  </p:childTnLst>
                                </p:cTn>
                              </p:par>
                              <p:par>
                                <p:cTn id="45" presetID="10" presetClass="entr" presetSubtype="0" fill="hold" nodeType="withEffect">
                                  <p:stCondLst>
                                    <p:cond delay="0"/>
                                  </p:stCondLst>
                                  <p:childTnLst>
                                    <p:set>
                                      <p:cBhvr>
                                        <p:cTn id="46" dur="1" fill="hold">
                                          <p:stCondLst>
                                            <p:cond delay="0"/>
                                          </p:stCondLst>
                                        </p:cTn>
                                        <p:tgtEl>
                                          <p:spTgt spid="193"/>
                                        </p:tgtEl>
                                        <p:attrNameLst>
                                          <p:attrName>style.visibility</p:attrName>
                                        </p:attrNameLst>
                                      </p:cBhvr>
                                      <p:to>
                                        <p:strVal val="visible"/>
                                      </p:to>
                                    </p:set>
                                    <p:animEffect transition="in" filter="fade">
                                      <p:cBhvr>
                                        <p:cTn id="47" dur="2000"/>
                                        <p:tgtEl>
                                          <p:spTgt spid="193"/>
                                        </p:tgtEl>
                                      </p:cBhvr>
                                    </p:animEffect>
                                  </p:childTnLst>
                                </p:cTn>
                              </p:par>
                              <p:par>
                                <p:cTn id="48" presetID="10" presetClass="entr" presetSubtype="0" fill="hold" nodeType="withEffect">
                                  <p:stCondLst>
                                    <p:cond delay="0"/>
                                  </p:stCondLst>
                                  <p:childTnLst>
                                    <p:set>
                                      <p:cBhvr>
                                        <p:cTn id="49" dur="1" fill="hold">
                                          <p:stCondLst>
                                            <p:cond delay="0"/>
                                          </p:stCondLst>
                                        </p:cTn>
                                        <p:tgtEl>
                                          <p:spTgt spid="194"/>
                                        </p:tgtEl>
                                        <p:attrNameLst>
                                          <p:attrName>style.visibility</p:attrName>
                                        </p:attrNameLst>
                                      </p:cBhvr>
                                      <p:to>
                                        <p:strVal val="visible"/>
                                      </p:to>
                                    </p:set>
                                    <p:animEffect transition="in" filter="fade">
                                      <p:cBhvr>
                                        <p:cTn id="50" dur="2000"/>
                                        <p:tgtEl>
                                          <p:spTgt spid="194"/>
                                        </p:tgtEl>
                                      </p:cBhvr>
                                    </p:animEffect>
                                  </p:childTnLst>
                                </p:cTn>
                              </p:par>
                              <p:par>
                                <p:cTn id="51" presetID="10" presetClass="entr" presetSubtype="0" fill="hold" nodeType="withEffect">
                                  <p:stCondLst>
                                    <p:cond delay="0"/>
                                  </p:stCondLst>
                                  <p:childTnLst>
                                    <p:set>
                                      <p:cBhvr>
                                        <p:cTn id="52" dur="1" fill="hold">
                                          <p:stCondLst>
                                            <p:cond delay="0"/>
                                          </p:stCondLst>
                                        </p:cTn>
                                        <p:tgtEl>
                                          <p:spTgt spid="195"/>
                                        </p:tgtEl>
                                        <p:attrNameLst>
                                          <p:attrName>style.visibility</p:attrName>
                                        </p:attrNameLst>
                                      </p:cBhvr>
                                      <p:to>
                                        <p:strVal val="visible"/>
                                      </p:to>
                                    </p:set>
                                    <p:animEffect transition="in" filter="fade">
                                      <p:cBhvr>
                                        <p:cTn id="53" dur="2000"/>
                                        <p:tgtEl>
                                          <p:spTgt spid="195"/>
                                        </p:tgtEl>
                                      </p:cBhvr>
                                    </p:animEffect>
                                  </p:childTnLst>
                                </p:cTn>
                              </p:par>
                              <p:par>
                                <p:cTn id="54" presetID="10" presetClass="entr" presetSubtype="0" fill="hold" nodeType="withEffect">
                                  <p:stCondLst>
                                    <p:cond delay="0"/>
                                  </p:stCondLst>
                                  <p:childTnLst>
                                    <p:set>
                                      <p:cBhvr>
                                        <p:cTn id="55" dur="1" fill="hold">
                                          <p:stCondLst>
                                            <p:cond delay="0"/>
                                          </p:stCondLst>
                                        </p:cTn>
                                        <p:tgtEl>
                                          <p:spTgt spid="196"/>
                                        </p:tgtEl>
                                        <p:attrNameLst>
                                          <p:attrName>style.visibility</p:attrName>
                                        </p:attrNameLst>
                                      </p:cBhvr>
                                      <p:to>
                                        <p:strVal val="visible"/>
                                      </p:to>
                                    </p:set>
                                    <p:animEffect transition="in" filter="fade">
                                      <p:cBhvr>
                                        <p:cTn id="56" dur="2000"/>
                                        <p:tgtEl>
                                          <p:spTgt spid="196"/>
                                        </p:tgtEl>
                                      </p:cBhvr>
                                    </p:animEffect>
                                  </p:childTnLst>
                                </p:cTn>
                              </p:par>
                            </p:childTnLst>
                          </p:cTn>
                        </p:par>
                      </p:childTnLst>
                    </p:cTn>
                  </p:par>
                  <p:par>
                    <p:cTn id="57" fill="hold">
                      <p:stCondLst>
                        <p:cond delay="indefinite"/>
                      </p:stCondLst>
                      <p:childTnLst>
                        <p:par>
                          <p:cTn id="58" fill="hold">
                            <p:stCondLst>
                              <p:cond delay="0"/>
                            </p:stCondLst>
                            <p:childTnLst>
                              <p:par>
                                <p:cTn id="59" presetID="23" presetClass="entr" presetSubtype="16" fill="hold" nodeType="clickEffect">
                                  <p:stCondLst>
                                    <p:cond delay="0"/>
                                  </p:stCondLst>
                                  <p:childTnLst>
                                    <p:set>
                                      <p:cBhvr>
                                        <p:cTn id="60" dur="1" fill="hold">
                                          <p:stCondLst>
                                            <p:cond delay="0"/>
                                          </p:stCondLst>
                                        </p:cTn>
                                        <p:tgtEl>
                                          <p:spTgt spid="186"/>
                                        </p:tgtEl>
                                        <p:attrNameLst>
                                          <p:attrName>style.visibility</p:attrName>
                                        </p:attrNameLst>
                                      </p:cBhvr>
                                      <p:to>
                                        <p:strVal val="visible"/>
                                      </p:to>
                                    </p:set>
                                    <p:anim calcmode="lin" valueType="num">
                                      <p:cBhvr additive="base">
                                        <p:cTn id="61" dur="500"/>
                                        <p:tgtEl>
                                          <p:spTgt spid="186"/>
                                        </p:tgtEl>
                                        <p:attrNameLst>
                                          <p:attrName>ppt_w</p:attrName>
                                        </p:attrNameLst>
                                      </p:cBhvr>
                                      <p:tavLst>
                                        <p:tav tm="0">
                                          <p:val>
                                            <p:strVal val="0"/>
                                          </p:val>
                                        </p:tav>
                                        <p:tav tm="100000">
                                          <p:val>
                                            <p:strVal val="#ppt_w"/>
                                          </p:val>
                                        </p:tav>
                                      </p:tavLst>
                                    </p:anim>
                                    <p:anim calcmode="lin" valueType="num">
                                      <p:cBhvr additive="base">
                                        <p:cTn id="62" dur="500"/>
                                        <p:tgtEl>
                                          <p:spTgt spid="186"/>
                                        </p:tgtEl>
                                        <p:attrNameLst>
                                          <p:attrName>ppt_h</p:attrName>
                                        </p:attrNameLst>
                                      </p:cBhvr>
                                      <p:tavLst>
                                        <p:tav tm="0">
                                          <p:val>
                                            <p:strVal val="0"/>
                                          </p:val>
                                        </p:tav>
                                        <p:tav tm="100000">
                                          <p:val>
                                            <p:strVal val="#ppt_h"/>
                                          </p:val>
                                        </p:tav>
                                      </p:tavLst>
                                    </p:anim>
                                  </p:childTnLst>
                                </p:cTn>
                              </p:par>
                              <p:par>
                                <p:cTn id="63" presetID="23" presetClass="entr" presetSubtype="16" fill="hold" nodeType="withEffect">
                                  <p:stCondLst>
                                    <p:cond delay="0"/>
                                  </p:stCondLst>
                                  <p:childTnLst>
                                    <p:set>
                                      <p:cBhvr>
                                        <p:cTn id="64" dur="1" fill="hold">
                                          <p:stCondLst>
                                            <p:cond delay="0"/>
                                          </p:stCondLst>
                                        </p:cTn>
                                        <p:tgtEl>
                                          <p:spTgt spid="190"/>
                                        </p:tgtEl>
                                        <p:attrNameLst>
                                          <p:attrName>style.visibility</p:attrName>
                                        </p:attrNameLst>
                                      </p:cBhvr>
                                      <p:to>
                                        <p:strVal val="visible"/>
                                      </p:to>
                                    </p:set>
                                    <p:anim calcmode="lin" valueType="num">
                                      <p:cBhvr additive="base">
                                        <p:cTn id="65" dur="500"/>
                                        <p:tgtEl>
                                          <p:spTgt spid="190"/>
                                        </p:tgtEl>
                                        <p:attrNameLst>
                                          <p:attrName>ppt_w</p:attrName>
                                        </p:attrNameLst>
                                      </p:cBhvr>
                                      <p:tavLst>
                                        <p:tav tm="0">
                                          <p:val>
                                            <p:strVal val="0"/>
                                          </p:val>
                                        </p:tav>
                                        <p:tav tm="100000">
                                          <p:val>
                                            <p:strVal val="#ppt_w"/>
                                          </p:val>
                                        </p:tav>
                                      </p:tavLst>
                                    </p:anim>
                                    <p:anim calcmode="lin" valueType="num">
                                      <p:cBhvr additive="base">
                                        <p:cTn id="66" dur="500"/>
                                        <p:tgtEl>
                                          <p:spTgt spid="190"/>
                                        </p:tgtEl>
                                        <p:attrNameLst>
                                          <p:attrName>ppt_h</p:attrName>
                                        </p:attrNameLst>
                                      </p:cBhvr>
                                      <p:tavLst>
                                        <p:tav tm="0">
                                          <p:val>
                                            <p:strVal val="0"/>
                                          </p:val>
                                        </p:tav>
                                        <p:tav tm="100000">
                                          <p:val>
                                            <p:strVal val="#ppt_h"/>
                                          </p:val>
                                        </p:tav>
                                      </p:tavLst>
                                    </p:anim>
                                  </p:childTnLst>
                                </p:cTn>
                              </p:par>
                              <p:par>
                                <p:cTn id="67" presetID="23" presetClass="entr" presetSubtype="16" fill="hold" nodeType="withEffect">
                                  <p:stCondLst>
                                    <p:cond delay="0"/>
                                  </p:stCondLst>
                                  <p:childTnLst>
                                    <p:set>
                                      <p:cBhvr>
                                        <p:cTn id="68" dur="1" fill="hold">
                                          <p:stCondLst>
                                            <p:cond delay="0"/>
                                          </p:stCondLst>
                                        </p:cTn>
                                        <p:tgtEl>
                                          <p:spTgt spid="192"/>
                                        </p:tgtEl>
                                        <p:attrNameLst>
                                          <p:attrName>style.visibility</p:attrName>
                                        </p:attrNameLst>
                                      </p:cBhvr>
                                      <p:to>
                                        <p:strVal val="visible"/>
                                      </p:to>
                                    </p:set>
                                    <p:anim calcmode="lin" valueType="num">
                                      <p:cBhvr additive="base">
                                        <p:cTn id="69" dur="500"/>
                                        <p:tgtEl>
                                          <p:spTgt spid="192"/>
                                        </p:tgtEl>
                                        <p:attrNameLst>
                                          <p:attrName>ppt_w</p:attrName>
                                        </p:attrNameLst>
                                      </p:cBhvr>
                                      <p:tavLst>
                                        <p:tav tm="0">
                                          <p:val>
                                            <p:strVal val="0"/>
                                          </p:val>
                                        </p:tav>
                                        <p:tav tm="100000">
                                          <p:val>
                                            <p:strVal val="#ppt_w"/>
                                          </p:val>
                                        </p:tav>
                                      </p:tavLst>
                                    </p:anim>
                                    <p:anim calcmode="lin" valueType="num">
                                      <p:cBhvr additive="base">
                                        <p:cTn id="70" dur="500"/>
                                        <p:tgtEl>
                                          <p:spTgt spid="192"/>
                                        </p:tgtEl>
                                        <p:attrNameLst>
                                          <p:attrName>ppt_h</p:attrName>
                                        </p:attrNameLst>
                                      </p:cBhvr>
                                      <p:tavLst>
                                        <p:tav tm="0">
                                          <p:val>
                                            <p:strVal val="0"/>
                                          </p:val>
                                        </p:tav>
                                        <p:tav tm="100000">
                                          <p:val>
                                            <p:strVal val="#ppt_h"/>
                                          </p:val>
                                        </p:tav>
                                      </p:tavLst>
                                    </p:anim>
                                  </p:childTnLst>
                                </p:cTn>
                              </p:par>
                              <p:par>
                                <p:cTn id="71" presetID="23" presetClass="entr" presetSubtype="16" fill="hold" nodeType="withEffect">
                                  <p:stCondLst>
                                    <p:cond delay="0"/>
                                  </p:stCondLst>
                                  <p:childTnLst>
                                    <p:set>
                                      <p:cBhvr>
                                        <p:cTn id="72" dur="1" fill="hold">
                                          <p:stCondLst>
                                            <p:cond delay="0"/>
                                          </p:stCondLst>
                                        </p:cTn>
                                        <p:tgtEl>
                                          <p:spTgt spid="193"/>
                                        </p:tgtEl>
                                        <p:attrNameLst>
                                          <p:attrName>style.visibility</p:attrName>
                                        </p:attrNameLst>
                                      </p:cBhvr>
                                      <p:to>
                                        <p:strVal val="visible"/>
                                      </p:to>
                                    </p:set>
                                    <p:anim calcmode="lin" valueType="num">
                                      <p:cBhvr additive="base">
                                        <p:cTn id="73" dur="500"/>
                                        <p:tgtEl>
                                          <p:spTgt spid="193"/>
                                        </p:tgtEl>
                                        <p:attrNameLst>
                                          <p:attrName>ppt_w</p:attrName>
                                        </p:attrNameLst>
                                      </p:cBhvr>
                                      <p:tavLst>
                                        <p:tav tm="0">
                                          <p:val>
                                            <p:strVal val="0"/>
                                          </p:val>
                                        </p:tav>
                                        <p:tav tm="100000">
                                          <p:val>
                                            <p:strVal val="#ppt_w"/>
                                          </p:val>
                                        </p:tav>
                                      </p:tavLst>
                                    </p:anim>
                                    <p:anim calcmode="lin" valueType="num">
                                      <p:cBhvr additive="base">
                                        <p:cTn id="74" dur="500"/>
                                        <p:tgtEl>
                                          <p:spTgt spid="193"/>
                                        </p:tgtEl>
                                        <p:attrNameLst>
                                          <p:attrName>ppt_h</p:attrName>
                                        </p:attrNameLst>
                                      </p:cBhvr>
                                      <p:tavLst>
                                        <p:tav tm="0">
                                          <p:val>
                                            <p:strVal val="0"/>
                                          </p:val>
                                        </p:tav>
                                        <p:tav tm="100000">
                                          <p:val>
                                            <p:strVal val="#ppt_h"/>
                                          </p:val>
                                        </p:tav>
                                      </p:tavLst>
                                    </p:anim>
                                  </p:childTnLst>
                                </p:cTn>
                              </p:par>
                              <p:par>
                                <p:cTn id="75" presetID="23" presetClass="entr" presetSubtype="16" fill="hold" nodeType="withEffect">
                                  <p:stCondLst>
                                    <p:cond delay="0"/>
                                  </p:stCondLst>
                                  <p:childTnLst>
                                    <p:set>
                                      <p:cBhvr>
                                        <p:cTn id="76" dur="1" fill="hold">
                                          <p:stCondLst>
                                            <p:cond delay="0"/>
                                          </p:stCondLst>
                                        </p:cTn>
                                        <p:tgtEl>
                                          <p:spTgt spid="194"/>
                                        </p:tgtEl>
                                        <p:attrNameLst>
                                          <p:attrName>style.visibility</p:attrName>
                                        </p:attrNameLst>
                                      </p:cBhvr>
                                      <p:to>
                                        <p:strVal val="visible"/>
                                      </p:to>
                                    </p:set>
                                    <p:anim calcmode="lin" valueType="num">
                                      <p:cBhvr additive="base">
                                        <p:cTn id="77" dur="500"/>
                                        <p:tgtEl>
                                          <p:spTgt spid="194"/>
                                        </p:tgtEl>
                                        <p:attrNameLst>
                                          <p:attrName>ppt_w</p:attrName>
                                        </p:attrNameLst>
                                      </p:cBhvr>
                                      <p:tavLst>
                                        <p:tav tm="0">
                                          <p:val>
                                            <p:strVal val="0"/>
                                          </p:val>
                                        </p:tav>
                                        <p:tav tm="100000">
                                          <p:val>
                                            <p:strVal val="#ppt_w"/>
                                          </p:val>
                                        </p:tav>
                                      </p:tavLst>
                                    </p:anim>
                                    <p:anim calcmode="lin" valueType="num">
                                      <p:cBhvr additive="base">
                                        <p:cTn id="78" dur="500"/>
                                        <p:tgtEl>
                                          <p:spTgt spid="194"/>
                                        </p:tgtEl>
                                        <p:attrNameLst>
                                          <p:attrName>ppt_h</p:attrName>
                                        </p:attrNameLst>
                                      </p:cBhvr>
                                      <p:tavLst>
                                        <p:tav tm="0">
                                          <p:val>
                                            <p:strVal val="0"/>
                                          </p:val>
                                        </p:tav>
                                        <p:tav tm="100000">
                                          <p:val>
                                            <p:strVal val="#ppt_h"/>
                                          </p:val>
                                        </p:tav>
                                      </p:tavLst>
                                    </p:anim>
                                  </p:childTnLst>
                                </p:cTn>
                              </p:par>
                              <p:par>
                                <p:cTn id="79" presetID="23" presetClass="entr" presetSubtype="16" fill="hold" nodeType="withEffect">
                                  <p:stCondLst>
                                    <p:cond delay="0"/>
                                  </p:stCondLst>
                                  <p:childTnLst>
                                    <p:set>
                                      <p:cBhvr>
                                        <p:cTn id="80" dur="1" fill="hold">
                                          <p:stCondLst>
                                            <p:cond delay="0"/>
                                          </p:stCondLst>
                                        </p:cTn>
                                        <p:tgtEl>
                                          <p:spTgt spid="195"/>
                                        </p:tgtEl>
                                        <p:attrNameLst>
                                          <p:attrName>style.visibility</p:attrName>
                                        </p:attrNameLst>
                                      </p:cBhvr>
                                      <p:to>
                                        <p:strVal val="visible"/>
                                      </p:to>
                                    </p:set>
                                    <p:anim calcmode="lin" valueType="num">
                                      <p:cBhvr additive="base">
                                        <p:cTn id="81" dur="500"/>
                                        <p:tgtEl>
                                          <p:spTgt spid="195"/>
                                        </p:tgtEl>
                                        <p:attrNameLst>
                                          <p:attrName>ppt_w</p:attrName>
                                        </p:attrNameLst>
                                      </p:cBhvr>
                                      <p:tavLst>
                                        <p:tav tm="0">
                                          <p:val>
                                            <p:strVal val="0"/>
                                          </p:val>
                                        </p:tav>
                                        <p:tav tm="100000">
                                          <p:val>
                                            <p:strVal val="#ppt_w"/>
                                          </p:val>
                                        </p:tav>
                                      </p:tavLst>
                                    </p:anim>
                                    <p:anim calcmode="lin" valueType="num">
                                      <p:cBhvr additive="base">
                                        <p:cTn id="82" dur="500"/>
                                        <p:tgtEl>
                                          <p:spTgt spid="195"/>
                                        </p:tgtEl>
                                        <p:attrNameLst>
                                          <p:attrName>ppt_h</p:attrName>
                                        </p:attrNameLst>
                                      </p:cBhvr>
                                      <p:tavLst>
                                        <p:tav tm="0">
                                          <p:val>
                                            <p:strVal val="0"/>
                                          </p:val>
                                        </p:tav>
                                        <p:tav tm="100000">
                                          <p:val>
                                            <p:strVal val="#ppt_h"/>
                                          </p:val>
                                        </p:tav>
                                      </p:tavLst>
                                    </p:anim>
                                  </p:childTnLst>
                                </p:cTn>
                              </p:par>
                              <p:par>
                                <p:cTn id="83" presetID="23" presetClass="entr" presetSubtype="16" fill="hold" nodeType="withEffect">
                                  <p:stCondLst>
                                    <p:cond delay="0"/>
                                  </p:stCondLst>
                                  <p:childTnLst>
                                    <p:set>
                                      <p:cBhvr>
                                        <p:cTn id="84" dur="1" fill="hold">
                                          <p:stCondLst>
                                            <p:cond delay="0"/>
                                          </p:stCondLst>
                                        </p:cTn>
                                        <p:tgtEl>
                                          <p:spTgt spid="196"/>
                                        </p:tgtEl>
                                        <p:attrNameLst>
                                          <p:attrName>style.visibility</p:attrName>
                                        </p:attrNameLst>
                                      </p:cBhvr>
                                      <p:to>
                                        <p:strVal val="visible"/>
                                      </p:to>
                                    </p:set>
                                    <p:anim calcmode="lin" valueType="num">
                                      <p:cBhvr additive="base">
                                        <p:cTn id="85" dur="500"/>
                                        <p:tgtEl>
                                          <p:spTgt spid="196"/>
                                        </p:tgtEl>
                                        <p:attrNameLst>
                                          <p:attrName>ppt_w</p:attrName>
                                        </p:attrNameLst>
                                      </p:cBhvr>
                                      <p:tavLst>
                                        <p:tav tm="0">
                                          <p:val>
                                            <p:strVal val="0"/>
                                          </p:val>
                                        </p:tav>
                                        <p:tav tm="100000">
                                          <p:val>
                                            <p:strVal val="#ppt_w"/>
                                          </p:val>
                                        </p:tav>
                                      </p:tavLst>
                                    </p:anim>
                                    <p:anim calcmode="lin" valueType="num">
                                      <p:cBhvr additive="base">
                                        <p:cTn id="86" dur="500"/>
                                        <p:tgtEl>
                                          <p:spTgt spid="196"/>
                                        </p:tgtEl>
                                        <p:attrNameLst>
                                          <p:attrName>ppt_h</p:attrName>
                                        </p:attrNameLst>
                                      </p:cBhvr>
                                      <p:tavLst>
                                        <p:tav tm="0">
                                          <p:val>
                                            <p:strVal val="0"/>
                                          </p:val>
                                        </p:tav>
                                        <p:tav tm="100000">
                                          <p:val>
                                            <p:strVal val="#ppt_h"/>
                                          </p:val>
                                        </p:tav>
                                      </p:tavLst>
                                    </p:anim>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nodeType="clickEffect">
                                  <p:stCondLst>
                                    <p:cond delay="0"/>
                                  </p:stCondLst>
                                  <p:childTnLst>
                                    <p:set>
                                      <p:cBhvr>
                                        <p:cTn id="90" dur="1" fill="hold">
                                          <p:stCondLst>
                                            <p:cond delay="0"/>
                                          </p:stCondLst>
                                        </p:cTn>
                                        <p:tgtEl>
                                          <p:spTgt spid="186"/>
                                        </p:tgtEl>
                                        <p:attrNameLst>
                                          <p:attrName>style.visibility</p:attrName>
                                        </p:attrNameLst>
                                      </p:cBhvr>
                                      <p:to>
                                        <p:strVal val="visible"/>
                                      </p:to>
                                    </p:set>
                                    <p:animEffect transition="in" filter="fade">
                                      <p:cBhvr>
                                        <p:cTn id="91" dur="500"/>
                                        <p:tgtEl>
                                          <p:spTgt spid="186"/>
                                        </p:tgtEl>
                                      </p:cBhvr>
                                    </p:animEffect>
                                  </p:childTnLst>
                                </p:cTn>
                              </p:par>
                              <p:par>
                                <p:cTn id="92" presetID="10" presetClass="entr" presetSubtype="0" fill="hold" nodeType="withEffect">
                                  <p:stCondLst>
                                    <p:cond delay="0"/>
                                  </p:stCondLst>
                                  <p:childTnLst>
                                    <p:set>
                                      <p:cBhvr>
                                        <p:cTn id="93" dur="1" fill="hold">
                                          <p:stCondLst>
                                            <p:cond delay="0"/>
                                          </p:stCondLst>
                                        </p:cTn>
                                        <p:tgtEl>
                                          <p:spTgt spid="190"/>
                                        </p:tgtEl>
                                        <p:attrNameLst>
                                          <p:attrName>style.visibility</p:attrName>
                                        </p:attrNameLst>
                                      </p:cBhvr>
                                      <p:to>
                                        <p:strVal val="visible"/>
                                      </p:to>
                                    </p:set>
                                    <p:animEffect transition="in" filter="fade">
                                      <p:cBhvr>
                                        <p:cTn id="94" dur="500"/>
                                        <p:tgtEl>
                                          <p:spTgt spid="190"/>
                                        </p:tgtEl>
                                      </p:cBhvr>
                                    </p:animEffect>
                                  </p:childTnLst>
                                </p:cTn>
                              </p:par>
                              <p:par>
                                <p:cTn id="95" presetID="10" presetClass="entr" presetSubtype="0" fill="hold" nodeType="withEffect">
                                  <p:stCondLst>
                                    <p:cond delay="0"/>
                                  </p:stCondLst>
                                  <p:childTnLst>
                                    <p:set>
                                      <p:cBhvr>
                                        <p:cTn id="96" dur="1" fill="hold">
                                          <p:stCondLst>
                                            <p:cond delay="0"/>
                                          </p:stCondLst>
                                        </p:cTn>
                                        <p:tgtEl>
                                          <p:spTgt spid="192"/>
                                        </p:tgtEl>
                                        <p:attrNameLst>
                                          <p:attrName>style.visibility</p:attrName>
                                        </p:attrNameLst>
                                      </p:cBhvr>
                                      <p:to>
                                        <p:strVal val="visible"/>
                                      </p:to>
                                    </p:set>
                                    <p:animEffect transition="in" filter="fade">
                                      <p:cBhvr>
                                        <p:cTn id="97" dur="500"/>
                                        <p:tgtEl>
                                          <p:spTgt spid="192"/>
                                        </p:tgtEl>
                                      </p:cBhvr>
                                    </p:animEffect>
                                  </p:childTnLst>
                                </p:cTn>
                              </p:par>
                              <p:par>
                                <p:cTn id="98" presetID="10" presetClass="entr" presetSubtype="0" fill="hold" nodeType="withEffect">
                                  <p:stCondLst>
                                    <p:cond delay="0"/>
                                  </p:stCondLst>
                                  <p:childTnLst>
                                    <p:set>
                                      <p:cBhvr>
                                        <p:cTn id="99" dur="1" fill="hold">
                                          <p:stCondLst>
                                            <p:cond delay="0"/>
                                          </p:stCondLst>
                                        </p:cTn>
                                        <p:tgtEl>
                                          <p:spTgt spid="193"/>
                                        </p:tgtEl>
                                        <p:attrNameLst>
                                          <p:attrName>style.visibility</p:attrName>
                                        </p:attrNameLst>
                                      </p:cBhvr>
                                      <p:to>
                                        <p:strVal val="visible"/>
                                      </p:to>
                                    </p:set>
                                    <p:animEffect transition="in" filter="fade">
                                      <p:cBhvr>
                                        <p:cTn id="100" dur="500"/>
                                        <p:tgtEl>
                                          <p:spTgt spid="193"/>
                                        </p:tgtEl>
                                      </p:cBhvr>
                                    </p:animEffect>
                                  </p:childTnLst>
                                </p:cTn>
                              </p:par>
                              <p:par>
                                <p:cTn id="101" presetID="10" presetClass="entr" presetSubtype="0" fill="hold" nodeType="withEffect">
                                  <p:stCondLst>
                                    <p:cond delay="0"/>
                                  </p:stCondLst>
                                  <p:childTnLst>
                                    <p:set>
                                      <p:cBhvr>
                                        <p:cTn id="102" dur="1" fill="hold">
                                          <p:stCondLst>
                                            <p:cond delay="0"/>
                                          </p:stCondLst>
                                        </p:cTn>
                                        <p:tgtEl>
                                          <p:spTgt spid="194"/>
                                        </p:tgtEl>
                                        <p:attrNameLst>
                                          <p:attrName>style.visibility</p:attrName>
                                        </p:attrNameLst>
                                      </p:cBhvr>
                                      <p:to>
                                        <p:strVal val="visible"/>
                                      </p:to>
                                    </p:set>
                                    <p:animEffect transition="in" filter="fade">
                                      <p:cBhvr>
                                        <p:cTn id="103" dur="500"/>
                                        <p:tgtEl>
                                          <p:spTgt spid="194"/>
                                        </p:tgtEl>
                                      </p:cBhvr>
                                    </p:animEffect>
                                  </p:childTnLst>
                                </p:cTn>
                              </p:par>
                              <p:par>
                                <p:cTn id="104" presetID="10" presetClass="entr" presetSubtype="0" fill="hold" nodeType="withEffect">
                                  <p:stCondLst>
                                    <p:cond delay="0"/>
                                  </p:stCondLst>
                                  <p:childTnLst>
                                    <p:set>
                                      <p:cBhvr>
                                        <p:cTn id="105" dur="1" fill="hold">
                                          <p:stCondLst>
                                            <p:cond delay="0"/>
                                          </p:stCondLst>
                                        </p:cTn>
                                        <p:tgtEl>
                                          <p:spTgt spid="195"/>
                                        </p:tgtEl>
                                        <p:attrNameLst>
                                          <p:attrName>style.visibility</p:attrName>
                                        </p:attrNameLst>
                                      </p:cBhvr>
                                      <p:to>
                                        <p:strVal val="visible"/>
                                      </p:to>
                                    </p:set>
                                    <p:animEffect transition="in" filter="fade">
                                      <p:cBhvr>
                                        <p:cTn id="106" dur="500"/>
                                        <p:tgtEl>
                                          <p:spTgt spid="195"/>
                                        </p:tgtEl>
                                      </p:cBhvr>
                                    </p:animEffect>
                                  </p:childTnLst>
                                </p:cTn>
                              </p:par>
                              <p:par>
                                <p:cTn id="107" presetID="10" presetClass="entr" presetSubtype="0" fill="hold" nodeType="withEffect">
                                  <p:stCondLst>
                                    <p:cond delay="0"/>
                                  </p:stCondLst>
                                  <p:childTnLst>
                                    <p:set>
                                      <p:cBhvr>
                                        <p:cTn id="108" dur="1" fill="hold">
                                          <p:stCondLst>
                                            <p:cond delay="0"/>
                                          </p:stCondLst>
                                        </p:cTn>
                                        <p:tgtEl>
                                          <p:spTgt spid="196"/>
                                        </p:tgtEl>
                                        <p:attrNameLst>
                                          <p:attrName>style.visibility</p:attrName>
                                        </p:attrNameLst>
                                      </p:cBhvr>
                                      <p:to>
                                        <p:strVal val="visible"/>
                                      </p:to>
                                    </p:set>
                                    <p:animEffect transition="in" filter="fade">
                                      <p:cBhvr>
                                        <p:cTn id="109" dur="500"/>
                                        <p:tgtEl>
                                          <p:spTgt spid="196"/>
                                        </p:tgtEl>
                                      </p:cBhvr>
                                    </p:animEffect>
                                  </p:childTnLst>
                                </p:cTn>
                              </p:par>
                            </p:childTnLst>
                          </p:cTn>
                        </p:par>
                      </p:childTnLst>
                    </p:cTn>
                  </p:par>
                  <p:par>
                    <p:cTn id="110" fill="hold">
                      <p:stCondLst>
                        <p:cond delay="indefinite"/>
                      </p:stCondLst>
                      <p:childTnLst>
                        <p:par>
                          <p:cTn id="111" fill="hold">
                            <p:stCondLst>
                              <p:cond delay="0"/>
                            </p:stCondLst>
                            <p:childTnLst>
                              <p:par>
                                <p:cTn id="112" presetID="10" presetClass="entr" presetSubtype="0" fill="hold" nodeType="clickEffect">
                                  <p:stCondLst>
                                    <p:cond delay="0"/>
                                  </p:stCondLst>
                                  <p:childTnLst>
                                    <p:set>
                                      <p:cBhvr>
                                        <p:cTn id="113" dur="1" fill="hold">
                                          <p:stCondLst>
                                            <p:cond delay="0"/>
                                          </p:stCondLst>
                                        </p:cTn>
                                        <p:tgtEl>
                                          <p:spTgt spid="200"/>
                                        </p:tgtEl>
                                        <p:attrNameLst>
                                          <p:attrName>style.visibility</p:attrName>
                                        </p:attrNameLst>
                                      </p:cBhvr>
                                      <p:to>
                                        <p:strVal val="visible"/>
                                      </p:to>
                                    </p:set>
                                    <p:animEffect transition="in" filter="fade">
                                      <p:cBhvr>
                                        <p:cTn id="114" dur="1000"/>
                                        <p:tgtEl>
                                          <p:spTgt spid="2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EF8F8"/>
        </a:solidFill>
        <a:effectLst/>
      </p:bgPr>
    </p:bg>
    <p:spTree>
      <p:nvGrpSpPr>
        <p:cNvPr id="1" name="Shape 204"/>
        <p:cNvGrpSpPr/>
        <p:nvPr/>
      </p:nvGrpSpPr>
      <p:grpSpPr>
        <a:xfrm>
          <a:off x="0" y="0"/>
          <a:ext cx="0" cy="0"/>
          <a:chOff x="0" y="0"/>
          <a:chExt cx="0" cy="0"/>
        </a:xfrm>
      </p:grpSpPr>
      <p:grpSp>
        <p:nvGrpSpPr>
          <p:cNvPr id="205" name="Google Shape;205;p8"/>
          <p:cNvGrpSpPr/>
          <p:nvPr/>
        </p:nvGrpSpPr>
        <p:grpSpPr>
          <a:xfrm>
            <a:off x="1378080" y="2324100"/>
            <a:ext cx="14709800" cy="6565296"/>
            <a:chOff x="-3810" y="0"/>
            <a:chExt cx="3859739" cy="1476796"/>
          </a:xfrm>
        </p:grpSpPr>
        <p:sp>
          <p:nvSpPr>
            <p:cNvPr id="206" name="Google Shape;206;p8"/>
            <p:cNvSpPr/>
            <p:nvPr/>
          </p:nvSpPr>
          <p:spPr>
            <a:xfrm>
              <a:off x="10160" y="16510"/>
              <a:ext cx="3830529" cy="1450126"/>
            </a:xfrm>
            <a:custGeom>
              <a:avLst/>
              <a:gdLst/>
              <a:ahLst/>
              <a:cxnLst/>
              <a:rect l="l" t="t" r="r" b="b"/>
              <a:pathLst>
                <a:path w="3830529" h="1450126" extrusionOk="0">
                  <a:moveTo>
                    <a:pt x="3830529" y="1450126"/>
                  </a:moveTo>
                  <a:lnTo>
                    <a:pt x="0" y="1442506"/>
                  </a:lnTo>
                  <a:lnTo>
                    <a:pt x="0" y="516169"/>
                  </a:lnTo>
                  <a:lnTo>
                    <a:pt x="17780" y="19050"/>
                  </a:lnTo>
                  <a:lnTo>
                    <a:pt x="1908061" y="0"/>
                  </a:lnTo>
                  <a:lnTo>
                    <a:pt x="3811479" y="5080"/>
                  </a:lnTo>
                  <a:close/>
                </a:path>
              </a:pathLst>
            </a:custGeom>
            <a:solidFill>
              <a:srgbClr val="FFF5FB"/>
            </a:solidFill>
            <a:ln>
              <a:noFill/>
            </a:ln>
          </p:spPr>
        </p:sp>
        <p:sp>
          <p:nvSpPr>
            <p:cNvPr id="207" name="Google Shape;207;p8"/>
            <p:cNvSpPr/>
            <p:nvPr/>
          </p:nvSpPr>
          <p:spPr>
            <a:xfrm>
              <a:off x="-3810" y="0"/>
              <a:ext cx="3859739" cy="1476796"/>
            </a:xfrm>
            <a:custGeom>
              <a:avLst/>
              <a:gdLst/>
              <a:ahLst/>
              <a:cxnLst/>
              <a:rect l="l" t="t" r="r" b="b"/>
              <a:pathLst>
                <a:path w="3859739" h="1476796" extrusionOk="0">
                  <a:moveTo>
                    <a:pt x="3825449" y="21590"/>
                  </a:moveTo>
                  <a:cubicBezTo>
                    <a:pt x="3826719" y="34290"/>
                    <a:pt x="3826719" y="44450"/>
                    <a:pt x="3827989" y="54610"/>
                  </a:cubicBezTo>
                  <a:cubicBezTo>
                    <a:pt x="3830529" y="85242"/>
                    <a:pt x="3831799" y="115503"/>
                    <a:pt x="3834339" y="144684"/>
                  </a:cubicBezTo>
                  <a:cubicBezTo>
                    <a:pt x="3834339" y="186834"/>
                    <a:pt x="3847039" y="1017942"/>
                    <a:pt x="3853389" y="1060092"/>
                  </a:cubicBezTo>
                  <a:cubicBezTo>
                    <a:pt x="3859739" y="1123857"/>
                    <a:pt x="3855929" y="1188703"/>
                    <a:pt x="3855929" y="1252468"/>
                  </a:cubicBezTo>
                  <a:cubicBezTo>
                    <a:pt x="3855929" y="1308668"/>
                    <a:pt x="3857199" y="1360545"/>
                    <a:pt x="3858469" y="1415836"/>
                  </a:cubicBezTo>
                  <a:cubicBezTo>
                    <a:pt x="3858469" y="1437426"/>
                    <a:pt x="3858469" y="1451396"/>
                    <a:pt x="3858469" y="1475526"/>
                  </a:cubicBezTo>
                  <a:cubicBezTo>
                    <a:pt x="3835609" y="1475526"/>
                    <a:pt x="3815289" y="1476796"/>
                    <a:pt x="3788010" y="1475526"/>
                  </a:cubicBezTo>
                  <a:cubicBezTo>
                    <a:pt x="3594876" y="1470446"/>
                    <a:pt x="3398770" y="1476796"/>
                    <a:pt x="3205635" y="1471716"/>
                  </a:cubicBezTo>
                  <a:cubicBezTo>
                    <a:pt x="3089754" y="1467906"/>
                    <a:pt x="2976844" y="1470446"/>
                    <a:pt x="2860964" y="1467906"/>
                  </a:cubicBezTo>
                  <a:cubicBezTo>
                    <a:pt x="2807480" y="1466636"/>
                    <a:pt x="2753997" y="1465366"/>
                    <a:pt x="2700513" y="1464096"/>
                  </a:cubicBezTo>
                  <a:cubicBezTo>
                    <a:pt x="2667829" y="1464096"/>
                    <a:pt x="2638116" y="1465366"/>
                    <a:pt x="2605431" y="1465366"/>
                  </a:cubicBezTo>
                  <a:cubicBezTo>
                    <a:pt x="2522235" y="1464096"/>
                    <a:pt x="2293444" y="1465366"/>
                    <a:pt x="2210248" y="1464096"/>
                  </a:cubicBezTo>
                  <a:cubicBezTo>
                    <a:pt x="2150822" y="1462826"/>
                    <a:pt x="962300" y="1471716"/>
                    <a:pt x="902874" y="1470446"/>
                  </a:cubicBezTo>
                  <a:cubicBezTo>
                    <a:pt x="888017" y="1470446"/>
                    <a:pt x="870189" y="1471716"/>
                    <a:pt x="855333" y="1471716"/>
                  </a:cubicBezTo>
                  <a:cubicBezTo>
                    <a:pt x="819677" y="1471716"/>
                    <a:pt x="786993" y="1472986"/>
                    <a:pt x="751337" y="1472986"/>
                  </a:cubicBezTo>
                  <a:cubicBezTo>
                    <a:pt x="662198" y="1472986"/>
                    <a:pt x="576030" y="1471716"/>
                    <a:pt x="486891" y="1470446"/>
                  </a:cubicBezTo>
                  <a:cubicBezTo>
                    <a:pt x="433408" y="1469176"/>
                    <a:pt x="379924" y="1467906"/>
                    <a:pt x="329412" y="1466636"/>
                  </a:cubicBezTo>
                  <a:cubicBezTo>
                    <a:pt x="234330" y="1465366"/>
                    <a:pt x="139249" y="1464096"/>
                    <a:pt x="48260" y="1464096"/>
                  </a:cubicBezTo>
                  <a:cubicBezTo>
                    <a:pt x="38100" y="1464096"/>
                    <a:pt x="29210" y="1464096"/>
                    <a:pt x="19050" y="1462826"/>
                  </a:cubicBezTo>
                  <a:cubicBezTo>
                    <a:pt x="10160" y="1461556"/>
                    <a:pt x="5080" y="1455206"/>
                    <a:pt x="7620" y="1446316"/>
                  </a:cubicBezTo>
                  <a:cubicBezTo>
                    <a:pt x="16510" y="1414583"/>
                    <a:pt x="12700" y="1387564"/>
                    <a:pt x="11430" y="1359464"/>
                  </a:cubicBezTo>
                  <a:cubicBezTo>
                    <a:pt x="10160" y="1302183"/>
                    <a:pt x="6350" y="1245984"/>
                    <a:pt x="7620" y="1188703"/>
                  </a:cubicBezTo>
                  <a:cubicBezTo>
                    <a:pt x="5080" y="1117372"/>
                    <a:pt x="0" y="234387"/>
                    <a:pt x="7620" y="161976"/>
                  </a:cubicBezTo>
                  <a:cubicBezTo>
                    <a:pt x="8890" y="147926"/>
                    <a:pt x="7620" y="132795"/>
                    <a:pt x="8890" y="118745"/>
                  </a:cubicBezTo>
                  <a:cubicBezTo>
                    <a:pt x="10160" y="96049"/>
                    <a:pt x="12700" y="71192"/>
                    <a:pt x="13970" y="44450"/>
                  </a:cubicBezTo>
                  <a:cubicBezTo>
                    <a:pt x="13970" y="41910"/>
                    <a:pt x="15240" y="39370"/>
                    <a:pt x="16510" y="38100"/>
                  </a:cubicBezTo>
                  <a:cubicBezTo>
                    <a:pt x="38100" y="35560"/>
                    <a:pt x="64966" y="30480"/>
                    <a:pt x="112507" y="29210"/>
                  </a:cubicBezTo>
                  <a:cubicBezTo>
                    <a:pt x="192732" y="25400"/>
                    <a:pt x="272957" y="22860"/>
                    <a:pt x="356154" y="20320"/>
                  </a:cubicBezTo>
                  <a:cubicBezTo>
                    <a:pt x="412609" y="17780"/>
                    <a:pt x="469063" y="16510"/>
                    <a:pt x="522547" y="13970"/>
                  </a:cubicBezTo>
                  <a:cubicBezTo>
                    <a:pt x="576030" y="11430"/>
                    <a:pt x="632485" y="8890"/>
                    <a:pt x="685969" y="8890"/>
                  </a:cubicBezTo>
                  <a:cubicBezTo>
                    <a:pt x="745395" y="7620"/>
                    <a:pt x="804821" y="10160"/>
                    <a:pt x="864247" y="8890"/>
                  </a:cubicBezTo>
                  <a:cubicBezTo>
                    <a:pt x="938529" y="8890"/>
                    <a:pt x="2284530" y="6350"/>
                    <a:pt x="2358813" y="5080"/>
                  </a:cubicBezTo>
                  <a:cubicBezTo>
                    <a:pt x="2430124" y="3810"/>
                    <a:pt x="2501436" y="2540"/>
                    <a:pt x="2575718" y="2540"/>
                  </a:cubicBezTo>
                  <a:cubicBezTo>
                    <a:pt x="2697542" y="1270"/>
                    <a:pt x="2816394" y="0"/>
                    <a:pt x="2938218" y="0"/>
                  </a:cubicBezTo>
                  <a:cubicBezTo>
                    <a:pt x="2988730" y="0"/>
                    <a:pt x="3042213" y="2540"/>
                    <a:pt x="3092725" y="2540"/>
                  </a:cubicBezTo>
                  <a:cubicBezTo>
                    <a:pt x="3232377" y="3810"/>
                    <a:pt x="3374999" y="5080"/>
                    <a:pt x="3514651" y="7620"/>
                  </a:cubicBezTo>
                  <a:cubicBezTo>
                    <a:pt x="3588933" y="8890"/>
                    <a:pt x="3663216" y="12700"/>
                    <a:pt x="3737498" y="16510"/>
                  </a:cubicBezTo>
                  <a:cubicBezTo>
                    <a:pt x="3755326" y="16510"/>
                    <a:pt x="3773154" y="16510"/>
                    <a:pt x="3788010" y="16510"/>
                  </a:cubicBezTo>
                  <a:cubicBezTo>
                    <a:pt x="3806399" y="17780"/>
                    <a:pt x="3815289" y="20320"/>
                    <a:pt x="3825449" y="21590"/>
                  </a:cubicBezTo>
                  <a:close/>
                  <a:moveTo>
                    <a:pt x="3835609" y="1459016"/>
                  </a:moveTo>
                  <a:cubicBezTo>
                    <a:pt x="3836879" y="1442506"/>
                    <a:pt x="3838149" y="1429806"/>
                    <a:pt x="3838149" y="1417106"/>
                  </a:cubicBezTo>
                  <a:cubicBezTo>
                    <a:pt x="3836879" y="1355141"/>
                    <a:pt x="3835609" y="1297860"/>
                    <a:pt x="3835609" y="1236257"/>
                  </a:cubicBezTo>
                  <a:cubicBezTo>
                    <a:pt x="3835609" y="1208157"/>
                    <a:pt x="3838149" y="1180057"/>
                    <a:pt x="3836879" y="1151957"/>
                  </a:cubicBezTo>
                  <a:cubicBezTo>
                    <a:pt x="3836879" y="1126019"/>
                    <a:pt x="3835609" y="1099000"/>
                    <a:pt x="3834339" y="1073061"/>
                  </a:cubicBezTo>
                  <a:cubicBezTo>
                    <a:pt x="3829259" y="1033073"/>
                    <a:pt x="3817829" y="205207"/>
                    <a:pt x="3817829" y="165218"/>
                  </a:cubicBezTo>
                  <a:cubicBezTo>
                    <a:pt x="3815289" y="131715"/>
                    <a:pt x="3812749" y="97130"/>
                    <a:pt x="3810209" y="63500"/>
                  </a:cubicBezTo>
                  <a:cubicBezTo>
                    <a:pt x="3808939" y="44450"/>
                    <a:pt x="3807669" y="43180"/>
                    <a:pt x="3779097" y="41910"/>
                  </a:cubicBezTo>
                  <a:cubicBezTo>
                    <a:pt x="3770183" y="41910"/>
                    <a:pt x="3764240" y="41910"/>
                    <a:pt x="3755326" y="40640"/>
                  </a:cubicBezTo>
                  <a:cubicBezTo>
                    <a:pt x="3681044" y="36830"/>
                    <a:pt x="3603790" y="31750"/>
                    <a:pt x="3529507" y="30480"/>
                  </a:cubicBezTo>
                  <a:cubicBezTo>
                    <a:pt x="3348258" y="26670"/>
                    <a:pt x="3164037" y="25400"/>
                    <a:pt x="2982787" y="22860"/>
                  </a:cubicBezTo>
                  <a:cubicBezTo>
                    <a:pt x="2956045" y="22860"/>
                    <a:pt x="2926332" y="22860"/>
                    <a:pt x="2899591" y="22860"/>
                  </a:cubicBezTo>
                  <a:cubicBezTo>
                    <a:pt x="2855021" y="22860"/>
                    <a:pt x="2810451" y="22860"/>
                    <a:pt x="2768853" y="22860"/>
                  </a:cubicBezTo>
                  <a:cubicBezTo>
                    <a:pt x="2673771" y="22860"/>
                    <a:pt x="2578690" y="22860"/>
                    <a:pt x="2486579" y="24130"/>
                  </a:cubicBezTo>
                  <a:cubicBezTo>
                    <a:pt x="2406354" y="25400"/>
                    <a:pt x="1054410" y="29210"/>
                    <a:pt x="974185" y="29210"/>
                  </a:cubicBezTo>
                  <a:cubicBezTo>
                    <a:pt x="843448" y="29210"/>
                    <a:pt x="712710" y="26670"/>
                    <a:pt x="581973" y="33020"/>
                  </a:cubicBezTo>
                  <a:cubicBezTo>
                    <a:pt x="513633" y="36830"/>
                    <a:pt x="448264" y="36830"/>
                    <a:pt x="382896" y="38100"/>
                  </a:cubicBezTo>
                  <a:cubicBezTo>
                    <a:pt x="269986" y="41910"/>
                    <a:pt x="157076" y="45720"/>
                    <a:pt x="49530" y="50800"/>
                  </a:cubicBezTo>
                  <a:cubicBezTo>
                    <a:pt x="36830" y="50800"/>
                    <a:pt x="34290" y="53340"/>
                    <a:pt x="33020" y="67949"/>
                  </a:cubicBezTo>
                  <a:cubicBezTo>
                    <a:pt x="31750" y="87403"/>
                    <a:pt x="31750" y="106857"/>
                    <a:pt x="30480" y="126311"/>
                  </a:cubicBezTo>
                  <a:cubicBezTo>
                    <a:pt x="29210" y="158734"/>
                    <a:pt x="26670" y="190076"/>
                    <a:pt x="25400" y="222499"/>
                  </a:cubicBezTo>
                  <a:cubicBezTo>
                    <a:pt x="20320" y="257083"/>
                    <a:pt x="26670" y="1102242"/>
                    <a:pt x="29210" y="1136826"/>
                  </a:cubicBezTo>
                  <a:cubicBezTo>
                    <a:pt x="29210" y="1173572"/>
                    <a:pt x="29210" y="1211399"/>
                    <a:pt x="30480" y="1248145"/>
                  </a:cubicBezTo>
                  <a:cubicBezTo>
                    <a:pt x="30480" y="1275164"/>
                    <a:pt x="33020" y="1302183"/>
                    <a:pt x="33020" y="1329203"/>
                  </a:cubicBezTo>
                  <a:cubicBezTo>
                    <a:pt x="33020" y="1358383"/>
                    <a:pt x="33020" y="1387564"/>
                    <a:pt x="31750" y="1417106"/>
                  </a:cubicBezTo>
                  <a:cubicBezTo>
                    <a:pt x="31750" y="1420916"/>
                    <a:pt x="31750" y="1423456"/>
                    <a:pt x="31750" y="1427266"/>
                  </a:cubicBezTo>
                  <a:cubicBezTo>
                    <a:pt x="31750" y="1437426"/>
                    <a:pt x="35560" y="1441236"/>
                    <a:pt x="44450" y="1441236"/>
                  </a:cubicBezTo>
                  <a:cubicBezTo>
                    <a:pt x="70909" y="1441236"/>
                    <a:pt x="112507" y="1442506"/>
                    <a:pt x="151134" y="1442506"/>
                  </a:cubicBezTo>
                  <a:cubicBezTo>
                    <a:pt x="207589" y="1442506"/>
                    <a:pt x="267015" y="1439966"/>
                    <a:pt x="323469" y="1442506"/>
                  </a:cubicBezTo>
                  <a:cubicBezTo>
                    <a:pt x="415580" y="1446316"/>
                    <a:pt x="507690" y="1448856"/>
                    <a:pt x="599801" y="1447586"/>
                  </a:cubicBezTo>
                  <a:cubicBezTo>
                    <a:pt x="659227" y="1446316"/>
                    <a:pt x="715682" y="1448856"/>
                    <a:pt x="775108" y="1448856"/>
                  </a:cubicBezTo>
                  <a:cubicBezTo>
                    <a:pt x="861276" y="1448856"/>
                    <a:pt x="947443" y="1447586"/>
                    <a:pt x="1033611" y="1448856"/>
                  </a:cubicBezTo>
                  <a:cubicBezTo>
                    <a:pt x="1161377" y="1450126"/>
                    <a:pt x="2563833" y="1439966"/>
                    <a:pt x="2694571" y="1442506"/>
                  </a:cubicBezTo>
                  <a:cubicBezTo>
                    <a:pt x="2751025" y="1443776"/>
                    <a:pt x="2807480" y="1445046"/>
                    <a:pt x="2860964" y="1445046"/>
                  </a:cubicBezTo>
                  <a:cubicBezTo>
                    <a:pt x="2959017" y="1447586"/>
                    <a:pt x="3054098" y="1443776"/>
                    <a:pt x="3152152" y="1447586"/>
                  </a:cubicBezTo>
                  <a:cubicBezTo>
                    <a:pt x="3232377" y="1450126"/>
                    <a:pt x="3312602" y="1450126"/>
                    <a:pt x="3392827" y="1452666"/>
                  </a:cubicBezTo>
                  <a:cubicBezTo>
                    <a:pt x="3511679" y="1456476"/>
                    <a:pt x="3630532" y="1459016"/>
                    <a:pt x="3749384" y="1460286"/>
                  </a:cubicBezTo>
                  <a:cubicBezTo>
                    <a:pt x="3793953" y="1460286"/>
                    <a:pt x="3815289" y="1459016"/>
                    <a:pt x="3835609" y="1459016"/>
                  </a:cubicBezTo>
                  <a:close/>
                </a:path>
              </a:pathLst>
            </a:custGeom>
            <a:solidFill>
              <a:srgbClr val="FCD7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08" name="Google Shape;208;p8"/>
          <p:cNvPicPr preferRelativeResize="0"/>
          <p:nvPr/>
        </p:nvPicPr>
        <p:blipFill rotWithShape="1">
          <a:blip r:embed="rId3">
            <a:alphaModFix/>
          </a:blip>
          <a:srcRect/>
          <a:stretch/>
        </p:blipFill>
        <p:spPr>
          <a:xfrm>
            <a:off x="14558814" y="4275114"/>
            <a:ext cx="5400972" cy="5722885"/>
          </a:xfrm>
          <a:prstGeom prst="rect">
            <a:avLst/>
          </a:prstGeom>
          <a:noFill/>
          <a:ln>
            <a:noFill/>
          </a:ln>
        </p:spPr>
      </p:pic>
      <p:pic>
        <p:nvPicPr>
          <p:cNvPr id="209" name="Google Shape;209;p8"/>
          <p:cNvPicPr preferRelativeResize="0"/>
          <p:nvPr/>
        </p:nvPicPr>
        <p:blipFill rotWithShape="1">
          <a:blip r:embed="rId4">
            <a:alphaModFix/>
          </a:blip>
          <a:srcRect l="41854" r="30886" b="55189"/>
          <a:stretch/>
        </p:blipFill>
        <p:spPr>
          <a:xfrm>
            <a:off x="15092077" y="6495719"/>
            <a:ext cx="3195924" cy="3791281"/>
          </a:xfrm>
          <a:prstGeom prst="rect">
            <a:avLst/>
          </a:prstGeom>
          <a:noFill/>
          <a:ln>
            <a:noFill/>
          </a:ln>
        </p:spPr>
      </p:pic>
      <p:pic>
        <p:nvPicPr>
          <p:cNvPr id="210" name="Google Shape;210;p8"/>
          <p:cNvPicPr preferRelativeResize="0"/>
          <p:nvPr/>
        </p:nvPicPr>
        <p:blipFill rotWithShape="1">
          <a:blip r:embed="rId5">
            <a:alphaModFix/>
          </a:blip>
          <a:srcRect/>
          <a:stretch/>
        </p:blipFill>
        <p:spPr>
          <a:xfrm>
            <a:off x="1249601" y="8703121"/>
            <a:ext cx="1804390" cy="383843"/>
          </a:xfrm>
          <a:prstGeom prst="rect">
            <a:avLst/>
          </a:prstGeom>
          <a:noFill/>
          <a:ln>
            <a:noFill/>
          </a:ln>
        </p:spPr>
      </p:pic>
      <p:pic>
        <p:nvPicPr>
          <p:cNvPr id="211" name="Google Shape;211;p8"/>
          <p:cNvPicPr preferRelativeResize="0"/>
          <p:nvPr/>
        </p:nvPicPr>
        <p:blipFill rotWithShape="1">
          <a:blip r:embed="rId6">
            <a:alphaModFix/>
          </a:blip>
          <a:srcRect/>
          <a:stretch/>
        </p:blipFill>
        <p:spPr>
          <a:xfrm rot="10800000">
            <a:off x="186867" y="2881339"/>
            <a:ext cx="2351066" cy="457389"/>
          </a:xfrm>
          <a:prstGeom prst="rect">
            <a:avLst/>
          </a:prstGeom>
          <a:noFill/>
          <a:ln>
            <a:noFill/>
          </a:ln>
        </p:spPr>
      </p:pic>
      <p:grpSp>
        <p:nvGrpSpPr>
          <p:cNvPr id="212" name="Google Shape;212;p8"/>
          <p:cNvGrpSpPr/>
          <p:nvPr/>
        </p:nvGrpSpPr>
        <p:grpSpPr>
          <a:xfrm>
            <a:off x="301710" y="395408"/>
            <a:ext cx="6162237" cy="1371421"/>
            <a:chOff x="301710" y="395408"/>
            <a:chExt cx="6162237" cy="1371421"/>
          </a:xfrm>
        </p:grpSpPr>
        <p:sp>
          <p:nvSpPr>
            <p:cNvPr id="213" name="Google Shape;213;p8"/>
            <p:cNvSpPr/>
            <p:nvPr/>
          </p:nvSpPr>
          <p:spPr>
            <a:xfrm>
              <a:off x="334995" y="395408"/>
              <a:ext cx="6128952" cy="1371421"/>
            </a:xfrm>
            <a:prstGeom prst="roundRect">
              <a:avLst>
                <a:gd name="adj" fmla="val 50000"/>
              </a:avLst>
            </a:prstGeom>
            <a:solidFill>
              <a:srgbClr val="FCD7D7"/>
            </a:solidFill>
            <a:ln>
              <a:noFill/>
            </a:ln>
            <a:effectLst>
              <a:outerShdw blurRad="40000" dist="23000" dir="5400000" rotWithShape="0">
                <a:srgbClr val="000000">
                  <a:alpha val="34901"/>
                </a:srgbClr>
              </a:outerShdw>
            </a:effectLst>
          </p:spPr>
          <p:txBody>
            <a:bodyPr spcFirstLastPara="1" wrap="square" lIns="182875" tIns="91425" rIns="182875" bIns="91425" anchor="ctr" anchorCtr="0">
              <a:noAutofit/>
            </a:bodyPr>
            <a:lstStyle/>
            <a:p>
              <a:pPr marL="0" marR="0" lvl="0" indent="0" algn="ctr" rtl="0">
                <a:spcBef>
                  <a:spcPts val="0"/>
                </a:spcBef>
                <a:spcAft>
                  <a:spcPts val="0"/>
                </a:spcAft>
                <a:buNone/>
              </a:pPr>
              <a:r>
                <a:rPr lang="en-US" sz="6400" b="1" i="0" u="none" strike="noStrike" cap="none">
                  <a:solidFill>
                    <a:srgbClr val="FFFFFF"/>
                  </a:solidFill>
                  <a:latin typeface="Times New Roman"/>
                  <a:ea typeface="Times New Roman"/>
                  <a:cs typeface="Times New Roman"/>
                  <a:sym typeface="Times New Roman"/>
                </a:rPr>
                <a:t>    </a:t>
              </a:r>
              <a:r>
                <a:rPr lang="en-US" sz="6400" b="1" i="0" u="none" strike="noStrike" cap="none">
                  <a:solidFill>
                    <a:schemeClr val="dk1"/>
                  </a:solidFill>
                  <a:latin typeface="Times New Roman"/>
                  <a:ea typeface="Times New Roman"/>
                  <a:cs typeface="Times New Roman"/>
                  <a:sym typeface="Times New Roman"/>
                </a:rPr>
                <a:t>Luyện đọc</a:t>
              </a:r>
              <a:endParaRPr sz="6400" b="1" i="0" u="none" strike="noStrike" cap="none">
                <a:solidFill>
                  <a:schemeClr val="dk1"/>
                </a:solidFill>
                <a:latin typeface="Times New Roman"/>
                <a:ea typeface="Times New Roman"/>
                <a:cs typeface="Times New Roman"/>
                <a:sym typeface="Times New Roman"/>
              </a:endParaRPr>
            </a:p>
          </p:txBody>
        </p:sp>
        <p:sp>
          <p:nvSpPr>
            <p:cNvPr id="214" name="Google Shape;214;p8"/>
            <p:cNvSpPr/>
            <p:nvPr/>
          </p:nvSpPr>
          <p:spPr>
            <a:xfrm>
              <a:off x="301710" y="395408"/>
              <a:ext cx="1371421" cy="1371421"/>
            </a:xfrm>
            <a:prstGeom prst="ellipse">
              <a:avLst/>
            </a:prstGeom>
            <a:solidFill>
              <a:srgbClr val="F1A29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15" name="Google Shape;215;p8"/>
            <p:cNvSpPr txBox="1"/>
            <p:nvPr/>
          </p:nvSpPr>
          <p:spPr>
            <a:xfrm>
              <a:off x="638606" y="419398"/>
              <a:ext cx="697627" cy="132343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8000" b="1" i="0" u="none" strike="noStrike" cap="none">
                  <a:solidFill>
                    <a:schemeClr val="lt1"/>
                  </a:solidFill>
                  <a:latin typeface="Times New Roman"/>
                  <a:ea typeface="Times New Roman"/>
                  <a:cs typeface="Times New Roman"/>
                  <a:sym typeface="Times New Roman"/>
                </a:rPr>
                <a:t>1</a:t>
              </a:r>
              <a:endParaRPr sz="8000" b="1" i="0" u="none" strike="noStrike" cap="none">
                <a:solidFill>
                  <a:schemeClr val="lt1"/>
                </a:solidFill>
                <a:latin typeface="Times New Roman"/>
                <a:ea typeface="Times New Roman"/>
                <a:cs typeface="Times New Roman"/>
                <a:sym typeface="Times New Roman"/>
              </a:endParaRPr>
            </a:p>
          </p:txBody>
        </p:sp>
      </p:grpSp>
      <p:sp>
        <p:nvSpPr>
          <p:cNvPr id="216" name="Google Shape;216;p8"/>
          <p:cNvSpPr txBox="1"/>
          <p:nvPr/>
        </p:nvSpPr>
        <p:spPr>
          <a:xfrm>
            <a:off x="5003036" y="2489653"/>
            <a:ext cx="9185098" cy="107721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400" b="1" i="0" u="none" strike="noStrike" cap="none">
                <a:solidFill>
                  <a:srgbClr val="FBD75A"/>
                </a:solidFill>
                <a:latin typeface="Times New Roman"/>
                <a:ea typeface="Times New Roman"/>
                <a:cs typeface="Times New Roman"/>
                <a:sym typeface="Times New Roman"/>
              </a:rPr>
              <a:t>Hướng dẫn giọng đọc</a:t>
            </a:r>
            <a:endParaRPr sz="6400" b="1">
              <a:solidFill>
                <a:srgbClr val="FBD75A"/>
              </a:solidFill>
              <a:latin typeface="Times New Roman"/>
              <a:ea typeface="Times New Roman"/>
              <a:cs typeface="Times New Roman"/>
              <a:sym typeface="Times New Roman"/>
            </a:endParaRPr>
          </a:p>
        </p:txBody>
      </p:sp>
      <p:sp>
        <p:nvSpPr>
          <p:cNvPr id="217" name="Google Shape;217;p8"/>
          <p:cNvSpPr txBox="1"/>
          <p:nvPr/>
        </p:nvSpPr>
        <p:spPr>
          <a:xfrm>
            <a:off x="2066504" y="3512007"/>
            <a:ext cx="13667843" cy="5016758"/>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6400" b="1">
                <a:solidFill>
                  <a:schemeClr val="dk1"/>
                </a:solidFill>
                <a:latin typeface="Times New Roman"/>
                <a:ea typeface="Times New Roman"/>
                <a:cs typeface="Times New Roman"/>
                <a:sym typeface="Times New Roman"/>
              </a:rPr>
              <a:t>Bài văn với giọng đọc trầm, buồn; nhấn giọng những từ ngữ miêu tả hậu quả nặng nề của chiến tranh hạt nhân và những từ ngữ diễn tả khát vọng sống của cô bé Xa-xa-cô Xa-xa-ki.</a:t>
            </a:r>
            <a:endParaRPr sz="6400" b="1">
              <a:solidFill>
                <a:schemeClr val="dk1"/>
              </a:solidFill>
              <a:latin typeface="Times New Roman"/>
              <a:ea typeface="Times New Roman"/>
              <a:cs typeface="Times New Roman"/>
              <a:sym typeface="Times New Roman"/>
            </a:endParaRPr>
          </a:p>
        </p:txBody>
      </p:sp>
      <p:pic>
        <p:nvPicPr>
          <p:cNvPr id="218" name="Google Shape;218;p8"/>
          <p:cNvPicPr preferRelativeResize="0"/>
          <p:nvPr/>
        </p:nvPicPr>
        <p:blipFill rotWithShape="1">
          <a:blip r:embed="rId7">
            <a:alphaModFix/>
          </a:blip>
          <a:srcRect/>
          <a:stretch/>
        </p:blipFill>
        <p:spPr>
          <a:xfrm>
            <a:off x="13716000" y="357282"/>
            <a:ext cx="4025537" cy="280278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17"/>
                                        </p:tgtEl>
                                        <p:attrNameLst>
                                          <p:attrName>style.visibility</p:attrName>
                                        </p:attrNameLst>
                                      </p:cBhvr>
                                      <p:to>
                                        <p:strVal val="visible"/>
                                      </p:to>
                                    </p:set>
                                    <p:anim calcmode="lin" valueType="num">
                                      <p:cBhvr additive="base">
                                        <p:cTn id="7" dur="500"/>
                                        <p:tgtEl>
                                          <p:spTgt spid="217"/>
                                        </p:tgtEl>
                                        <p:attrNameLst>
                                          <p:attrName>ppt_w</p:attrName>
                                        </p:attrNameLst>
                                      </p:cBhvr>
                                      <p:tavLst>
                                        <p:tav tm="0">
                                          <p:val>
                                            <p:strVal val="0"/>
                                          </p:val>
                                        </p:tav>
                                        <p:tav tm="100000">
                                          <p:val>
                                            <p:strVal val="#ppt_w"/>
                                          </p:val>
                                        </p:tav>
                                      </p:tavLst>
                                    </p:anim>
                                    <p:anim calcmode="lin" valueType="num">
                                      <p:cBhvr additive="base">
                                        <p:cTn id="8" dur="500"/>
                                        <p:tgtEl>
                                          <p:spTgt spid="217"/>
                                        </p:tgtEl>
                                        <p:attrNameLst>
                                          <p:attrName>ppt_h</p:attrName>
                                        </p:attrNameLst>
                                      </p:cBhvr>
                                      <p:tavLst>
                                        <p:tav tm="0">
                                          <p:val>
                                            <p:str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216"/>
                                        </p:tgtEl>
                                        <p:attrNameLst>
                                          <p:attrName>style.visibility</p:attrName>
                                        </p:attrNameLst>
                                      </p:cBhvr>
                                      <p:to>
                                        <p:strVal val="visible"/>
                                      </p:to>
                                    </p:set>
                                    <p:anim calcmode="lin" valueType="num">
                                      <p:cBhvr additive="base">
                                        <p:cTn id="11" dur="500"/>
                                        <p:tgtEl>
                                          <p:spTgt spid="216"/>
                                        </p:tgtEl>
                                        <p:attrNameLst>
                                          <p:attrName>ppt_w</p:attrName>
                                        </p:attrNameLst>
                                      </p:cBhvr>
                                      <p:tavLst>
                                        <p:tav tm="0">
                                          <p:val>
                                            <p:strVal val="0"/>
                                          </p:val>
                                        </p:tav>
                                        <p:tav tm="100000">
                                          <p:val>
                                            <p:strVal val="#ppt_w"/>
                                          </p:val>
                                        </p:tav>
                                      </p:tavLst>
                                    </p:anim>
                                    <p:anim calcmode="lin" valueType="num">
                                      <p:cBhvr additive="base">
                                        <p:cTn id="12" dur="500"/>
                                        <p:tgtEl>
                                          <p:spTgt spid="216"/>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47</TotalTime>
  <Words>2296</Words>
  <Application>Microsoft Office PowerPoint</Application>
  <PresentationFormat>Custom</PresentationFormat>
  <Paragraphs>205</Paragraphs>
  <Slides>46</Slides>
  <Notes>42</Notes>
  <HiddenSlides>0</HiddenSlides>
  <MMClips>2</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46</vt:i4>
      </vt:variant>
    </vt:vector>
  </HeadingPairs>
  <TitlesOfParts>
    <vt:vector size="63" baseType="lpstr">
      <vt:lpstr>#9Slide03 AllRoundGothic</vt:lpstr>
      <vt:lpstr>#9Slide03 Arima Madurai Black</vt:lpstr>
      <vt:lpstr>#9Slide03 Arima Madurai Medium</vt:lpstr>
      <vt:lpstr>#9Slide03 SFU Grenoble</vt:lpstr>
      <vt:lpstr>#9Slide04 SVN-Aleo Bold</vt:lpstr>
      <vt:lpstr>#9Slide07 SVNBeachwood Sans</vt:lpstr>
      <vt:lpstr>Anton;700</vt:lpstr>
      <vt:lpstr>Arial</vt:lpstr>
      <vt:lpstr>Calibri</vt:lpstr>
      <vt:lpstr>Cambria</vt:lpstr>
      <vt:lpstr>Fredoka One</vt:lpstr>
      <vt:lpstr>HP001 4 hàng</vt:lpstr>
      <vt:lpstr>Merriweather Sans</vt:lpstr>
      <vt:lpstr>Nunito</vt:lpstr>
      <vt:lpstr>Paytone One</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NÓI</vt:lpstr>
      <vt:lpstr>Tiêu chí</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GVCB Nguyễn Thị Hồng Trang</cp:lastModifiedBy>
  <cp:revision>4</cp:revision>
  <dcterms:created xsi:type="dcterms:W3CDTF">2006-08-16T00:00:00Z</dcterms:created>
  <dcterms:modified xsi:type="dcterms:W3CDTF">2021-09-26T15:58:29Z</dcterms:modified>
</cp:coreProperties>
</file>