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07E63-C356-4E8A-8D07-41642E550461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5BA1E-E361-4724-9C5A-76FF72A18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30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481082-9736-4BE2-A8DF-12114970A906}" type="slidenum">
              <a:rPr lang="en-US"/>
              <a:pPr/>
              <a:t>8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 , 2 EM DOC LAI BAY GIO TA CHUYEN SANG HOAT DONG  KE TIEP</a:t>
            </a:r>
          </a:p>
        </p:txBody>
      </p:sp>
    </p:spTree>
    <p:extLst>
      <p:ext uri="{BB962C8B-B14F-4D97-AF65-F5344CB8AC3E}">
        <p14:creationId xmlns:p14="http://schemas.microsoft.com/office/powerpoint/2010/main" val="1374264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5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60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4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0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6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0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8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57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F919-4331-4CB6-B5BE-FD172880231B}" type="datetimeFigureOut">
              <a:rPr lang="en-US" smtClean="0"/>
              <a:t>7/18/2017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00AC3-1CDE-486F-85ED-97FB79C55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2" name="Picture 6" descr="Co giao ti h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412" y="152400"/>
            <a:ext cx="9144000" cy="6324600"/>
          </a:xfrm>
          <a:prstGeom prst="rect">
            <a:avLst/>
          </a:prstGeom>
          <a:noFill/>
          <a:ln w="28575">
            <a:solidFill>
              <a:srgbClr val="1A0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173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38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81214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55147" y="1854908"/>
            <a:ext cx="373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15188" y="2341410"/>
            <a:ext cx="58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//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01783" y="3618411"/>
            <a:ext cx="9926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36171" y="3695355"/>
            <a:ext cx="474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/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1914" y="4280130"/>
            <a:ext cx="474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/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93223" y="4280129"/>
            <a:ext cx="58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//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35" y="483327"/>
            <a:ext cx="5951008" cy="55125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44936" y="2244860"/>
            <a:ext cx="47940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Nam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:\Users\nhunnhun94\Desktop\194311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5959" y="288167"/>
            <a:ext cx="727891" cy="75004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80606" y="391886"/>
            <a:ext cx="7563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6" descr="Co giao ti h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850" y="1397726"/>
            <a:ext cx="9144000" cy="4948646"/>
          </a:xfrm>
          <a:prstGeom prst="rect">
            <a:avLst/>
          </a:prstGeom>
          <a:noFill/>
          <a:ln w="28575">
            <a:solidFill>
              <a:srgbClr val="1A0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02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0" y="1416424"/>
            <a:ext cx="5719482" cy="389068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6730" y="516835"/>
            <a:ext cx="60672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kẹp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6730" y="2325756"/>
            <a:ext cx="59174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6730" y="4688675"/>
            <a:ext cx="56954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8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2" y="355963"/>
            <a:ext cx="1985555" cy="14597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25634" y="355963"/>
            <a:ext cx="7641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1051" y="1989562"/>
            <a:ext cx="87129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1051" y="3227167"/>
            <a:ext cx="85822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Thằng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ngọng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81051" y="4304385"/>
            <a:ext cx="80989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81051" y="5381603"/>
            <a:ext cx="79552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4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609600"/>
            <a:ext cx="8229600" cy="1143000"/>
          </a:xfrm>
        </p:spPr>
        <p:txBody>
          <a:bodyPr/>
          <a:lstStyle/>
          <a:p>
            <a:r>
              <a:rPr lang="en-US" sz="6000" b="1" i="1" dirty="0" err="1">
                <a:solidFill>
                  <a:srgbClr val="FF0000"/>
                </a:solidFill>
                <a:latin typeface="VNI-Times" pitchFamily="2" charset="0"/>
              </a:rPr>
              <a:t>Nội</a:t>
            </a:r>
            <a:r>
              <a:rPr lang="en-US" sz="6000" b="1" i="1" dirty="0">
                <a:solidFill>
                  <a:srgbClr val="FF0000"/>
                </a:solidFill>
                <a:latin typeface="VNI-Times" pitchFamily="2" charset="0"/>
              </a:rPr>
              <a:t> dung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Thông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qua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trò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chơi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rất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động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đáng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yêu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bốn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chị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văn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đã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cho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chúng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ta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thấy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được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tình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yêu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đối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với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cô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giáo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và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ước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mơ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được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làm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cô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giáo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Bé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. 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329087"/>
      </p:ext>
    </p:extLst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0499" y="1786596"/>
            <a:ext cx="1014280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kẹp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99138" y="422031"/>
            <a:ext cx="63867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Luyện</a:t>
            </a:r>
            <a:r>
              <a:rPr 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đọc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lại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804736" y="1777441"/>
            <a:ext cx="17661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ẹp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7994" y="1777440"/>
            <a:ext cx="10560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0685" y="2461547"/>
            <a:ext cx="17719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02713" y="2461546"/>
            <a:ext cx="28333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chước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1733" y="3132591"/>
            <a:ext cx="2712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thai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92472" y="3798999"/>
            <a:ext cx="19575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hệt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10408" y="4480478"/>
            <a:ext cx="36318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húc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19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422</Words>
  <Application>Microsoft Office PowerPoint</Application>
  <PresentationFormat>Widescreen</PresentationFormat>
  <Paragraphs>36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2017-07-15T09:03:33Z</dcterms:created>
  <dcterms:modified xsi:type="dcterms:W3CDTF">2017-07-18T10:32:46Z</dcterms:modified>
</cp:coreProperties>
</file>