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6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3948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367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478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3201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64549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190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7860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9782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4210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43731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3230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661EF-398E-453E-AF9B-85C7C4EF0BDC}" type="datetimeFigureOut">
              <a:rPr lang="vi-VN" smtClean="0"/>
              <a:t>19/05/2020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7C04F-C033-452C-B8BF-4B6785BD996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3744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393" y="3016304"/>
            <a:ext cx="8376745" cy="2974593"/>
          </a:xfrm>
          <a:solidFill>
            <a:srgbClr val="FF0000"/>
          </a:solidFill>
        </p:spPr>
        <p:txBody>
          <a:bodyPr anchor="ctr">
            <a:normAutofit/>
          </a:bodyPr>
          <a:lstStyle/>
          <a:p>
            <a:r>
              <a:rPr lang="en-US" sz="2700" smtClean="0">
                <a:solidFill>
                  <a:srgbClr val="FFFF00"/>
                </a:solidFill>
              </a:rPr>
              <a:t>CHI BỘ TRƯỜNG TIỂU HỌC TIỀN PHONG</a:t>
            </a:r>
            <a:br>
              <a:rPr lang="en-US" sz="2700" smtClean="0">
                <a:solidFill>
                  <a:srgbClr val="FFFF00"/>
                </a:solidFill>
              </a:rPr>
            </a:br>
            <a:r>
              <a:rPr lang="en-US" sz="2000" smtClean="0">
                <a:solidFill>
                  <a:srgbClr val="FFFF00"/>
                </a:solidFill>
              </a:rPr>
              <a:t/>
            </a:r>
            <a:br>
              <a:rPr lang="en-US" sz="2000" smtClean="0">
                <a:solidFill>
                  <a:srgbClr val="FFFF00"/>
                </a:solidFill>
              </a:rPr>
            </a:br>
            <a:r>
              <a:rPr lang="en-US" b="1" smtClean="0">
                <a:solidFill>
                  <a:srgbClr val="FFFF00"/>
                </a:solidFill>
              </a:rPr>
              <a:t>LỄ KẾT NẠP ĐẢNG VIÊN</a:t>
            </a:r>
            <a:br>
              <a:rPr lang="en-US" b="1" smtClean="0">
                <a:solidFill>
                  <a:srgbClr val="FFFF00"/>
                </a:solidFill>
              </a:rPr>
            </a:br>
            <a:r>
              <a:rPr lang="en-US" sz="3100" smtClean="0">
                <a:solidFill>
                  <a:srgbClr val="FFFF00"/>
                </a:solidFill>
              </a:rPr>
              <a:t/>
            </a:r>
            <a:br>
              <a:rPr lang="en-US" sz="3100" smtClean="0">
                <a:solidFill>
                  <a:srgbClr val="FFFF00"/>
                </a:solidFill>
              </a:rPr>
            </a:br>
            <a:r>
              <a:rPr lang="en-US" sz="2700" smtClean="0">
                <a:solidFill>
                  <a:srgbClr val="FFFF00"/>
                </a:solidFill>
              </a:rPr>
              <a:t>Yên Viên, ngày 19 tháng 5 năm 2020</a:t>
            </a:r>
            <a:endParaRPr lang="vi-VN" sz="270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130" y="625529"/>
            <a:ext cx="38100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23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7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CHI BỘ TRƯỜNG TIỂU HỌC TIỀN PHONG  LỄ KẾT NẠP ĐẢNG VIÊN  Yên Viên, ngày 19 tháng 5 năm 2020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 BỘ TRƯỜNG TIỂU HỌC TIỀN PHONG  LỄ KẾT NẠP ĐẢNG VIÊN  Yên Viên, ngày 19 tháng 5 năm 2020</dc:title>
  <dc:creator>haicuong@gmail.com</dc:creator>
  <cp:lastModifiedBy>haicuong@gmail.com</cp:lastModifiedBy>
  <cp:revision>1</cp:revision>
  <dcterms:created xsi:type="dcterms:W3CDTF">2020-05-19T02:17:22Z</dcterms:created>
  <dcterms:modified xsi:type="dcterms:W3CDTF">2020-05-19T02:22:20Z</dcterms:modified>
</cp:coreProperties>
</file>