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98" r:id="rId3"/>
    <p:sldId id="258" r:id="rId4"/>
    <p:sldId id="299" r:id="rId5"/>
    <p:sldId id="260" r:id="rId6"/>
    <p:sldId id="300" r:id="rId7"/>
    <p:sldId id="304" r:id="rId8"/>
    <p:sldId id="302" r:id="rId9"/>
    <p:sldId id="303" r:id="rId10"/>
    <p:sldId id="295" r:id="rId11"/>
    <p:sldId id="262" r:id="rId12"/>
    <p:sldId id="296" r:id="rId13"/>
    <p:sldId id="290" r:id="rId14"/>
    <p:sldId id="274" r:id="rId15"/>
    <p:sldId id="275" r:id="rId16"/>
    <p:sldId id="276" r:id="rId17"/>
    <p:sldId id="292" r:id="rId18"/>
    <p:sldId id="278" r:id="rId19"/>
    <p:sldId id="294" r:id="rId20"/>
    <p:sldId id="293" r:id="rId21"/>
    <p:sldId id="286" r:id="rId22"/>
    <p:sldId id="285" r:id="rId23"/>
    <p:sldId id="297" r:id="rId24"/>
    <p:sldId id="305"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8" d="100"/>
          <a:sy n="58" d="100"/>
        </p:scale>
        <p:origin x="-1688"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_rels/data4.xml.rels><?xml version="1.0" encoding="UTF-8" standalone="yes"?>
<Relationships xmlns="http://schemas.openxmlformats.org/package/2006/relationships"><Relationship Id="rId1" Type="http://schemas.openxmlformats.org/officeDocument/2006/relationships/image" Target="../media/image1.png"/></Relationships>
</file>

<file path=ppt/diagrams/_rels/drawing4.xml.rels><?xml version="1.0" encoding="UTF-8" standalone="yes"?>
<Relationships xmlns="http://schemas.openxmlformats.org/package/2006/relationships"><Relationship Id="rId1" Type="http://schemas.openxmlformats.org/officeDocument/2006/relationships/image" Target="../media/image1.pn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5484F4-0C0E-F947-9B4C-D57FDB019C88}" type="doc">
      <dgm:prSet loTypeId="urn:microsoft.com/office/officeart/2005/8/layout/equation2" loCatId="" qsTypeId="urn:microsoft.com/office/officeart/2005/8/quickstyle/simple4" qsCatId="simple" csTypeId="urn:microsoft.com/office/officeart/2005/8/colors/colorful1" csCatId="colorful" phldr="1"/>
      <dgm:spPr/>
      <dgm:t>
        <a:bodyPr/>
        <a:lstStyle/>
        <a:p>
          <a:endParaRPr lang="en-US"/>
        </a:p>
      </dgm:t>
    </dgm:pt>
    <dgm:pt modelId="{5ABD3CE0-58AD-7045-BB50-6BD496CFEAA4}">
      <dgm:prSet/>
      <dgm:spPr/>
      <dgm:t>
        <a:bodyPr/>
        <a:lstStyle/>
        <a:p>
          <a:pPr rtl="0"/>
          <a:r>
            <a:rPr lang="cs-CZ" dirty="0" smtClean="0">
              <a:solidFill>
                <a:schemeClr val="tx1"/>
              </a:solidFill>
            </a:rPr>
            <a:t>HĐ </a:t>
          </a:r>
          <a:r>
            <a:rPr lang="cs-CZ" dirty="0" err="1" smtClean="0">
              <a:solidFill>
                <a:schemeClr val="tx1"/>
              </a:solidFill>
            </a:rPr>
            <a:t>Giáo</a:t>
          </a:r>
          <a:r>
            <a:rPr lang="cs-CZ" dirty="0" smtClean="0">
              <a:solidFill>
                <a:schemeClr val="tx1"/>
              </a:solidFill>
            </a:rPr>
            <a:t> </a:t>
          </a:r>
          <a:r>
            <a:rPr lang="cs-CZ" dirty="0" err="1" smtClean="0">
              <a:solidFill>
                <a:schemeClr val="tx1"/>
              </a:solidFill>
            </a:rPr>
            <a:t>dục</a:t>
          </a:r>
          <a:r>
            <a:rPr lang="cs-CZ" dirty="0" smtClean="0">
              <a:solidFill>
                <a:schemeClr val="tx1"/>
              </a:solidFill>
            </a:rPr>
            <a:t> (</a:t>
          </a:r>
          <a:r>
            <a:rPr lang="cs-CZ" dirty="0" err="1" smtClean="0">
              <a:solidFill>
                <a:schemeClr val="tx1"/>
              </a:solidFill>
            </a:rPr>
            <a:t>nghĩa</a:t>
          </a:r>
          <a:r>
            <a:rPr lang="cs-CZ" dirty="0" smtClean="0">
              <a:solidFill>
                <a:schemeClr val="tx1"/>
              </a:solidFill>
            </a:rPr>
            <a:t> </a:t>
          </a:r>
          <a:r>
            <a:rPr lang="cs-CZ" dirty="0" err="1" smtClean="0">
              <a:solidFill>
                <a:schemeClr val="tx1"/>
              </a:solidFill>
            </a:rPr>
            <a:t>hẹp</a:t>
          </a:r>
          <a:r>
            <a:rPr lang="cs-CZ" dirty="0" smtClean="0">
              <a:solidFill>
                <a:schemeClr val="tx1"/>
              </a:solidFill>
            </a:rPr>
            <a:t>, </a:t>
          </a:r>
          <a:r>
            <a:rPr lang="cs-CZ" dirty="0" err="1" smtClean="0">
              <a:solidFill>
                <a:schemeClr val="tx1"/>
              </a:solidFill>
            </a:rPr>
            <a:t>bộ</a:t>
          </a:r>
          <a:r>
            <a:rPr lang="cs-CZ" dirty="0" smtClean="0">
              <a:solidFill>
                <a:schemeClr val="tx1"/>
              </a:solidFill>
            </a:rPr>
            <a:t> </a:t>
          </a:r>
          <a:r>
            <a:rPr lang="cs-CZ" dirty="0" err="1" smtClean="0">
              <a:solidFill>
                <a:schemeClr val="tx1"/>
              </a:solidFill>
            </a:rPr>
            <a:t>phận</a:t>
          </a:r>
          <a:r>
            <a:rPr lang="cs-CZ" dirty="0" smtClean="0">
              <a:solidFill>
                <a:schemeClr val="tx1"/>
              </a:solidFill>
            </a:rPr>
            <a:t>)</a:t>
          </a:r>
          <a:endParaRPr lang="cs-CZ" dirty="0">
            <a:solidFill>
              <a:schemeClr val="tx1"/>
            </a:solidFill>
          </a:endParaRPr>
        </a:p>
      </dgm:t>
    </dgm:pt>
    <dgm:pt modelId="{87E01157-0313-FA41-A19D-0151514138C9}" type="parTrans" cxnId="{87292190-EA09-7D42-9F8A-C8A78711653E}">
      <dgm:prSet/>
      <dgm:spPr/>
      <dgm:t>
        <a:bodyPr/>
        <a:lstStyle/>
        <a:p>
          <a:endParaRPr lang="en-US">
            <a:solidFill>
              <a:schemeClr val="tx1"/>
            </a:solidFill>
          </a:endParaRPr>
        </a:p>
      </dgm:t>
    </dgm:pt>
    <dgm:pt modelId="{5E9A61BC-FBBC-9C49-8CA8-9931A28943B2}" type="sibTrans" cxnId="{87292190-EA09-7D42-9F8A-C8A78711653E}">
      <dgm:prSet/>
      <dgm:spPr/>
      <dgm:t>
        <a:bodyPr/>
        <a:lstStyle/>
        <a:p>
          <a:endParaRPr lang="en-US">
            <a:solidFill>
              <a:schemeClr val="tx1"/>
            </a:solidFill>
          </a:endParaRPr>
        </a:p>
      </dgm:t>
    </dgm:pt>
    <dgm:pt modelId="{FA488301-3A08-B549-864C-50FF957AEA32}">
      <dgm:prSet/>
      <dgm:spPr/>
      <dgm:t>
        <a:bodyPr/>
        <a:lstStyle/>
        <a:p>
          <a:pPr rtl="0"/>
          <a:r>
            <a:rPr lang="en-US" dirty="0" smtClean="0">
              <a:solidFill>
                <a:schemeClr val="tx1"/>
              </a:solidFill>
            </a:rPr>
            <a:t>HĐ </a:t>
          </a:r>
          <a:r>
            <a:rPr lang="en-US" dirty="0" err="1" smtClean="0">
              <a:solidFill>
                <a:schemeClr val="tx1"/>
              </a:solidFill>
            </a:rPr>
            <a:t>Dạy</a:t>
          </a:r>
          <a:r>
            <a:rPr lang="en-US" dirty="0" smtClean="0">
              <a:solidFill>
                <a:schemeClr val="tx1"/>
              </a:solidFill>
            </a:rPr>
            <a:t> </a:t>
          </a:r>
          <a:r>
            <a:rPr lang="en-US" dirty="0" err="1" smtClean="0">
              <a:solidFill>
                <a:schemeClr val="tx1"/>
              </a:solidFill>
            </a:rPr>
            <a:t>học</a:t>
          </a:r>
          <a:endParaRPr lang="en-US" dirty="0">
            <a:solidFill>
              <a:schemeClr val="tx1"/>
            </a:solidFill>
          </a:endParaRPr>
        </a:p>
      </dgm:t>
    </dgm:pt>
    <dgm:pt modelId="{8AD7FD5E-07B5-F149-8FDE-1FEF1EC6B6C6}" type="parTrans" cxnId="{EAE197C3-0091-2C49-A453-58B2169D5EEB}">
      <dgm:prSet/>
      <dgm:spPr/>
      <dgm:t>
        <a:bodyPr/>
        <a:lstStyle/>
        <a:p>
          <a:endParaRPr lang="en-US">
            <a:solidFill>
              <a:schemeClr val="tx1"/>
            </a:solidFill>
          </a:endParaRPr>
        </a:p>
      </dgm:t>
    </dgm:pt>
    <dgm:pt modelId="{BBA1042F-FDF4-5A47-A46C-FDD663D2F26A}" type="sibTrans" cxnId="{EAE197C3-0091-2C49-A453-58B2169D5EEB}">
      <dgm:prSet/>
      <dgm:spPr/>
      <dgm:t>
        <a:bodyPr/>
        <a:lstStyle/>
        <a:p>
          <a:endParaRPr lang="en-US">
            <a:solidFill>
              <a:schemeClr val="tx1"/>
            </a:solidFill>
          </a:endParaRPr>
        </a:p>
      </dgm:t>
    </dgm:pt>
    <dgm:pt modelId="{37501A9E-5DB3-D94F-B9C1-8B0CD5292133}">
      <dgm:prSet/>
      <dgm:spPr/>
      <dgm:t>
        <a:bodyPr/>
        <a:lstStyle/>
        <a:p>
          <a:pPr rtl="0"/>
          <a:r>
            <a:rPr lang="pt-BR" smtClean="0">
              <a:solidFill>
                <a:schemeClr val="tx1"/>
              </a:solidFill>
            </a:rPr>
            <a:t>Giáo dục (nghĩa rộng, tổng quát)</a:t>
          </a:r>
          <a:endParaRPr lang="pt-BR">
            <a:solidFill>
              <a:schemeClr val="tx1"/>
            </a:solidFill>
          </a:endParaRPr>
        </a:p>
      </dgm:t>
    </dgm:pt>
    <dgm:pt modelId="{0AC805AE-80C9-2C49-B9CB-600A6B4428B2}" type="parTrans" cxnId="{1877E544-8E8D-DF45-8140-DD2040B70DE7}">
      <dgm:prSet/>
      <dgm:spPr/>
      <dgm:t>
        <a:bodyPr/>
        <a:lstStyle/>
        <a:p>
          <a:endParaRPr lang="en-US">
            <a:solidFill>
              <a:schemeClr val="tx1"/>
            </a:solidFill>
          </a:endParaRPr>
        </a:p>
      </dgm:t>
    </dgm:pt>
    <dgm:pt modelId="{763E60EA-844C-7744-BEFD-038E69EAA7C1}" type="sibTrans" cxnId="{1877E544-8E8D-DF45-8140-DD2040B70DE7}">
      <dgm:prSet/>
      <dgm:spPr/>
      <dgm:t>
        <a:bodyPr/>
        <a:lstStyle/>
        <a:p>
          <a:endParaRPr lang="en-US">
            <a:solidFill>
              <a:schemeClr val="tx1"/>
            </a:solidFill>
          </a:endParaRPr>
        </a:p>
      </dgm:t>
    </dgm:pt>
    <dgm:pt modelId="{4B53AEF0-F0BC-6A4B-AFBC-F1CDCA391E5C}" type="pres">
      <dgm:prSet presAssocID="{C55484F4-0C0E-F947-9B4C-D57FDB019C88}" presName="Name0" presStyleCnt="0">
        <dgm:presLayoutVars>
          <dgm:dir/>
          <dgm:resizeHandles val="exact"/>
        </dgm:presLayoutVars>
      </dgm:prSet>
      <dgm:spPr/>
      <dgm:t>
        <a:bodyPr/>
        <a:lstStyle/>
        <a:p>
          <a:endParaRPr lang="en-US"/>
        </a:p>
      </dgm:t>
    </dgm:pt>
    <dgm:pt modelId="{54DE1AC2-35A4-3847-9FDE-FA25144F7290}" type="pres">
      <dgm:prSet presAssocID="{C55484F4-0C0E-F947-9B4C-D57FDB019C88}" presName="vNodes" presStyleCnt="0"/>
      <dgm:spPr/>
    </dgm:pt>
    <dgm:pt modelId="{A4E7F2F7-93EE-3B49-B12F-1A9416A72D0F}" type="pres">
      <dgm:prSet presAssocID="{5ABD3CE0-58AD-7045-BB50-6BD496CFEAA4}" presName="node" presStyleLbl="node1" presStyleIdx="0" presStyleCnt="3">
        <dgm:presLayoutVars>
          <dgm:bulletEnabled val="1"/>
        </dgm:presLayoutVars>
      </dgm:prSet>
      <dgm:spPr/>
      <dgm:t>
        <a:bodyPr/>
        <a:lstStyle/>
        <a:p>
          <a:endParaRPr lang="en-US"/>
        </a:p>
      </dgm:t>
    </dgm:pt>
    <dgm:pt modelId="{BDF56F0E-13FB-BA48-8854-75AD29938BFB}" type="pres">
      <dgm:prSet presAssocID="{5E9A61BC-FBBC-9C49-8CA8-9931A28943B2}" presName="spacerT" presStyleCnt="0"/>
      <dgm:spPr/>
    </dgm:pt>
    <dgm:pt modelId="{75492067-A9F1-3244-9BBB-D54C1A7A2A5C}" type="pres">
      <dgm:prSet presAssocID="{5E9A61BC-FBBC-9C49-8CA8-9931A28943B2}" presName="sibTrans" presStyleLbl="sibTrans2D1" presStyleIdx="0" presStyleCnt="2"/>
      <dgm:spPr/>
      <dgm:t>
        <a:bodyPr/>
        <a:lstStyle/>
        <a:p>
          <a:endParaRPr lang="en-US"/>
        </a:p>
      </dgm:t>
    </dgm:pt>
    <dgm:pt modelId="{C5D2CB46-91FA-7640-8479-BB5033CB72A4}" type="pres">
      <dgm:prSet presAssocID="{5E9A61BC-FBBC-9C49-8CA8-9931A28943B2}" presName="spacerB" presStyleCnt="0"/>
      <dgm:spPr/>
    </dgm:pt>
    <dgm:pt modelId="{41115B60-D3B7-3A43-8891-C83515F21718}" type="pres">
      <dgm:prSet presAssocID="{FA488301-3A08-B549-864C-50FF957AEA32}" presName="node" presStyleLbl="node1" presStyleIdx="1" presStyleCnt="3">
        <dgm:presLayoutVars>
          <dgm:bulletEnabled val="1"/>
        </dgm:presLayoutVars>
      </dgm:prSet>
      <dgm:spPr/>
      <dgm:t>
        <a:bodyPr/>
        <a:lstStyle/>
        <a:p>
          <a:endParaRPr lang="en-US"/>
        </a:p>
      </dgm:t>
    </dgm:pt>
    <dgm:pt modelId="{78DDAC7A-4922-794B-BAC6-C6FBEAAB8BA2}" type="pres">
      <dgm:prSet presAssocID="{C55484F4-0C0E-F947-9B4C-D57FDB019C88}" presName="sibTransLast" presStyleLbl="sibTrans2D1" presStyleIdx="1" presStyleCnt="2"/>
      <dgm:spPr/>
      <dgm:t>
        <a:bodyPr/>
        <a:lstStyle/>
        <a:p>
          <a:endParaRPr lang="en-US"/>
        </a:p>
      </dgm:t>
    </dgm:pt>
    <dgm:pt modelId="{ACF7AA40-8BDF-794D-AFD8-BA693D03100F}" type="pres">
      <dgm:prSet presAssocID="{C55484F4-0C0E-F947-9B4C-D57FDB019C88}" presName="connectorText" presStyleLbl="sibTrans2D1" presStyleIdx="1" presStyleCnt="2"/>
      <dgm:spPr/>
      <dgm:t>
        <a:bodyPr/>
        <a:lstStyle/>
        <a:p>
          <a:endParaRPr lang="en-US"/>
        </a:p>
      </dgm:t>
    </dgm:pt>
    <dgm:pt modelId="{FF4AE054-1DCF-2A48-B305-B9CDEDC7C74D}" type="pres">
      <dgm:prSet presAssocID="{C55484F4-0C0E-F947-9B4C-D57FDB019C88}" presName="lastNode" presStyleLbl="node1" presStyleIdx="2" presStyleCnt="3">
        <dgm:presLayoutVars>
          <dgm:bulletEnabled val="1"/>
        </dgm:presLayoutVars>
      </dgm:prSet>
      <dgm:spPr/>
      <dgm:t>
        <a:bodyPr/>
        <a:lstStyle/>
        <a:p>
          <a:endParaRPr lang="en-US"/>
        </a:p>
      </dgm:t>
    </dgm:pt>
  </dgm:ptLst>
  <dgm:cxnLst>
    <dgm:cxn modelId="{76DB9B79-434C-2A4E-811E-D9C5214C7455}" type="presOf" srcId="{5ABD3CE0-58AD-7045-BB50-6BD496CFEAA4}" destId="{A4E7F2F7-93EE-3B49-B12F-1A9416A72D0F}" srcOrd="0" destOrd="0" presId="urn:microsoft.com/office/officeart/2005/8/layout/equation2"/>
    <dgm:cxn modelId="{6B6FDBFF-9D7E-6448-84D8-1ECC438C3672}" type="presOf" srcId="{C55484F4-0C0E-F947-9B4C-D57FDB019C88}" destId="{4B53AEF0-F0BC-6A4B-AFBC-F1CDCA391E5C}" srcOrd="0" destOrd="0" presId="urn:microsoft.com/office/officeart/2005/8/layout/equation2"/>
    <dgm:cxn modelId="{A4B7D67B-FEF8-DD4E-B613-3CAEAFB04018}" type="presOf" srcId="{5E9A61BC-FBBC-9C49-8CA8-9931A28943B2}" destId="{75492067-A9F1-3244-9BBB-D54C1A7A2A5C}" srcOrd="0" destOrd="0" presId="urn:microsoft.com/office/officeart/2005/8/layout/equation2"/>
    <dgm:cxn modelId="{9A893FB7-2D01-714C-B18D-3A898AC64613}" type="presOf" srcId="{FA488301-3A08-B549-864C-50FF957AEA32}" destId="{41115B60-D3B7-3A43-8891-C83515F21718}" srcOrd="0" destOrd="0" presId="urn:microsoft.com/office/officeart/2005/8/layout/equation2"/>
    <dgm:cxn modelId="{1BEFF7F8-94D1-9F43-BF42-0602B6C95410}" type="presOf" srcId="{BBA1042F-FDF4-5A47-A46C-FDD663D2F26A}" destId="{ACF7AA40-8BDF-794D-AFD8-BA693D03100F}" srcOrd="1" destOrd="0" presId="urn:microsoft.com/office/officeart/2005/8/layout/equation2"/>
    <dgm:cxn modelId="{87292190-EA09-7D42-9F8A-C8A78711653E}" srcId="{C55484F4-0C0E-F947-9B4C-D57FDB019C88}" destId="{5ABD3CE0-58AD-7045-BB50-6BD496CFEAA4}" srcOrd="0" destOrd="0" parTransId="{87E01157-0313-FA41-A19D-0151514138C9}" sibTransId="{5E9A61BC-FBBC-9C49-8CA8-9931A28943B2}"/>
    <dgm:cxn modelId="{1877E544-8E8D-DF45-8140-DD2040B70DE7}" srcId="{C55484F4-0C0E-F947-9B4C-D57FDB019C88}" destId="{37501A9E-5DB3-D94F-B9C1-8B0CD5292133}" srcOrd="2" destOrd="0" parTransId="{0AC805AE-80C9-2C49-B9CB-600A6B4428B2}" sibTransId="{763E60EA-844C-7744-BEFD-038E69EAA7C1}"/>
    <dgm:cxn modelId="{061F8A92-1D5A-1B42-8548-A9983D655A98}" type="presOf" srcId="{BBA1042F-FDF4-5A47-A46C-FDD663D2F26A}" destId="{78DDAC7A-4922-794B-BAC6-C6FBEAAB8BA2}" srcOrd="0" destOrd="0" presId="urn:microsoft.com/office/officeart/2005/8/layout/equation2"/>
    <dgm:cxn modelId="{3E6E45BA-116A-DE43-ABCE-41C5A4EBF5B7}" type="presOf" srcId="{37501A9E-5DB3-D94F-B9C1-8B0CD5292133}" destId="{FF4AE054-1DCF-2A48-B305-B9CDEDC7C74D}" srcOrd="0" destOrd="0" presId="urn:microsoft.com/office/officeart/2005/8/layout/equation2"/>
    <dgm:cxn modelId="{EAE197C3-0091-2C49-A453-58B2169D5EEB}" srcId="{C55484F4-0C0E-F947-9B4C-D57FDB019C88}" destId="{FA488301-3A08-B549-864C-50FF957AEA32}" srcOrd="1" destOrd="0" parTransId="{8AD7FD5E-07B5-F149-8FDE-1FEF1EC6B6C6}" sibTransId="{BBA1042F-FDF4-5A47-A46C-FDD663D2F26A}"/>
    <dgm:cxn modelId="{4B7DD0FC-7995-F84E-9909-45D0E465BAB4}" type="presParOf" srcId="{4B53AEF0-F0BC-6A4B-AFBC-F1CDCA391E5C}" destId="{54DE1AC2-35A4-3847-9FDE-FA25144F7290}" srcOrd="0" destOrd="0" presId="urn:microsoft.com/office/officeart/2005/8/layout/equation2"/>
    <dgm:cxn modelId="{0070D3E0-922A-494D-9F62-96B21270A616}" type="presParOf" srcId="{54DE1AC2-35A4-3847-9FDE-FA25144F7290}" destId="{A4E7F2F7-93EE-3B49-B12F-1A9416A72D0F}" srcOrd="0" destOrd="0" presId="urn:microsoft.com/office/officeart/2005/8/layout/equation2"/>
    <dgm:cxn modelId="{4012B71A-AE18-B841-86CB-A5E8A2A88E4D}" type="presParOf" srcId="{54DE1AC2-35A4-3847-9FDE-FA25144F7290}" destId="{BDF56F0E-13FB-BA48-8854-75AD29938BFB}" srcOrd="1" destOrd="0" presId="urn:microsoft.com/office/officeart/2005/8/layout/equation2"/>
    <dgm:cxn modelId="{1D424905-4784-A54A-ADD9-381FA572D3BB}" type="presParOf" srcId="{54DE1AC2-35A4-3847-9FDE-FA25144F7290}" destId="{75492067-A9F1-3244-9BBB-D54C1A7A2A5C}" srcOrd="2" destOrd="0" presId="urn:microsoft.com/office/officeart/2005/8/layout/equation2"/>
    <dgm:cxn modelId="{B610772F-5446-D64A-9D9F-A65C08DCD7EC}" type="presParOf" srcId="{54DE1AC2-35A4-3847-9FDE-FA25144F7290}" destId="{C5D2CB46-91FA-7640-8479-BB5033CB72A4}" srcOrd="3" destOrd="0" presId="urn:microsoft.com/office/officeart/2005/8/layout/equation2"/>
    <dgm:cxn modelId="{96A02F92-AB64-1344-8991-00A1EE9B5252}" type="presParOf" srcId="{54DE1AC2-35A4-3847-9FDE-FA25144F7290}" destId="{41115B60-D3B7-3A43-8891-C83515F21718}" srcOrd="4" destOrd="0" presId="urn:microsoft.com/office/officeart/2005/8/layout/equation2"/>
    <dgm:cxn modelId="{69D2F16D-E504-C747-B3D9-724130F4AAB1}" type="presParOf" srcId="{4B53AEF0-F0BC-6A4B-AFBC-F1CDCA391E5C}" destId="{78DDAC7A-4922-794B-BAC6-C6FBEAAB8BA2}" srcOrd="1" destOrd="0" presId="urn:microsoft.com/office/officeart/2005/8/layout/equation2"/>
    <dgm:cxn modelId="{67ACF240-D488-9F42-8A4F-F5920DA81401}" type="presParOf" srcId="{78DDAC7A-4922-794B-BAC6-C6FBEAAB8BA2}" destId="{ACF7AA40-8BDF-794D-AFD8-BA693D03100F}" srcOrd="0" destOrd="0" presId="urn:microsoft.com/office/officeart/2005/8/layout/equation2"/>
    <dgm:cxn modelId="{09F67F2A-11FC-7640-B88E-18B16F0A3FBB}" type="presParOf" srcId="{4B53AEF0-F0BC-6A4B-AFBC-F1CDCA391E5C}" destId="{FF4AE054-1DCF-2A48-B305-B9CDEDC7C74D}"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027185B-18E2-784F-9CA0-3F810D0FBACC}" type="doc">
      <dgm:prSet loTypeId="urn:microsoft.com/office/officeart/2005/8/layout/radial4" loCatId="" qsTypeId="urn:microsoft.com/office/officeart/2005/8/quickstyle/simple4" qsCatId="simple" csTypeId="urn:microsoft.com/office/officeart/2005/8/colors/colorful1" csCatId="colorful" phldr="1"/>
      <dgm:spPr/>
      <dgm:t>
        <a:bodyPr/>
        <a:lstStyle/>
        <a:p>
          <a:endParaRPr lang="en-US"/>
        </a:p>
      </dgm:t>
    </dgm:pt>
    <dgm:pt modelId="{A25A6974-A885-CF47-A654-2CAD4C476EDE}">
      <dgm:prSet custT="1"/>
      <dgm:spPr/>
      <dgm:t>
        <a:bodyPr/>
        <a:lstStyle/>
        <a:p>
          <a:pPr rtl="0"/>
          <a:r>
            <a:rPr lang="en-US" sz="2400" b="1">
              <a:solidFill>
                <a:srgbClr val="FFFFFF"/>
              </a:solidFill>
            </a:rPr>
            <a:t>Cơ sở khoa học và thực tiễn</a:t>
          </a:r>
        </a:p>
      </dgm:t>
    </dgm:pt>
    <dgm:pt modelId="{79313822-7752-F048-AC77-747AF4235247}" type="parTrans" cxnId="{C5D74298-4794-904B-9E1E-16C583DB6FA7}">
      <dgm:prSet/>
      <dgm:spPr/>
      <dgm:t>
        <a:bodyPr/>
        <a:lstStyle/>
        <a:p>
          <a:endParaRPr lang="en-US" sz="1600">
            <a:solidFill>
              <a:schemeClr val="tx1"/>
            </a:solidFill>
          </a:endParaRPr>
        </a:p>
      </dgm:t>
    </dgm:pt>
    <dgm:pt modelId="{2BA91D2B-1CBC-8E47-86F5-0FCBE48123BF}" type="sibTrans" cxnId="{C5D74298-4794-904B-9E1E-16C583DB6FA7}">
      <dgm:prSet/>
      <dgm:spPr/>
      <dgm:t>
        <a:bodyPr/>
        <a:lstStyle/>
        <a:p>
          <a:endParaRPr lang="en-US" sz="1600">
            <a:solidFill>
              <a:schemeClr val="tx1"/>
            </a:solidFill>
          </a:endParaRPr>
        </a:p>
      </dgm:t>
    </dgm:pt>
    <dgm:pt modelId="{7C835F86-8A96-D949-8E12-D66948BC964F}">
      <dgm:prSet custT="1"/>
      <dgm:spPr/>
      <dgm:t>
        <a:bodyPr/>
        <a:lstStyle/>
        <a:p>
          <a:pPr rtl="0"/>
          <a:r>
            <a:rPr lang="en-US" sz="1600">
              <a:solidFill>
                <a:schemeClr val="tx1"/>
              </a:solidFill>
            </a:rPr>
            <a:t>Lý luận giáo dục</a:t>
          </a:r>
        </a:p>
      </dgm:t>
    </dgm:pt>
    <dgm:pt modelId="{DF1BEF3C-46A0-F049-8635-750C88EE10EB}" type="parTrans" cxnId="{93855E62-1195-F84B-B232-BD77D0D6FC0D}">
      <dgm:prSet/>
      <dgm:spPr/>
      <dgm:t>
        <a:bodyPr/>
        <a:lstStyle/>
        <a:p>
          <a:endParaRPr lang="en-US" sz="1600">
            <a:solidFill>
              <a:schemeClr val="tx1"/>
            </a:solidFill>
          </a:endParaRPr>
        </a:p>
      </dgm:t>
    </dgm:pt>
    <dgm:pt modelId="{C8BCD272-CE8B-404A-8109-81C119F52064}" type="sibTrans" cxnId="{93855E62-1195-F84B-B232-BD77D0D6FC0D}">
      <dgm:prSet/>
      <dgm:spPr/>
      <dgm:t>
        <a:bodyPr/>
        <a:lstStyle/>
        <a:p>
          <a:endParaRPr lang="en-US" sz="1600">
            <a:solidFill>
              <a:schemeClr val="tx1"/>
            </a:solidFill>
          </a:endParaRPr>
        </a:p>
      </dgm:t>
    </dgm:pt>
    <dgm:pt modelId="{C71A1B23-1C57-0543-99DF-40D479B472BE}">
      <dgm:prSet custT="1"/>
      <dgm:spPr/>
      <dgm:t>
        <a:bodyPr/>
        <a:lstStyle/>
        <a:p>
          <a:pPr rtl="0"/>
          <a:r>
            <a:rPr lang="en-US" sz="1600">
              <a:solidFill>
                <a:schemeClr val="tx1"/>
              </a:solidFill>
            </a:rPr>
            <a:t>Lý thuyết tâm lý học hoạt động</a:t>
          </a:r>
        </a:p>
      </dgm:t>
    </dgm:pt>
    <dgm:pt modelId="{B794B947-2093-1447-BBAC-CAF795D560C8}" type="parTrans" cxnId="{77CAB95A-31A8-9C45-93EC-C61E2FBCA996}">
      <dgm:prSet/>
      <dgm:spPr/>
      <dgm:t>
        <a:bodyPr/>
        <a:lstStyle/>
        <a:p>
          <a:endParaRPr lang="en-US" sz="1600">
            <a:solidFill>
              <a:schemeClr val="tx1"/>
            </a:solidFill>
          </a:endParaRPr>
        </a:p>
      </dgm:t>
    </dgm:pt>
    <dgm:pt modelId="{817D9655-DC33-BD45-AE0D-636EA3B296F5}" type="sibTrans" cxnId="{77CAB95A-31A8-9C45-93EC-C61E2FBCA996}">
      <dgm:prSet/>
      <dgm:spPr/>
      <dgm:t>
        <a:bodyPr/>
        <a:lstStyle/>
        <a:p>
          <a:endParaRPr lang="en-US" sz="1600">
            <a:solidFill>
              <a:schemeClr val="tx1"/>
            </a:solidFill>
          </a:endParaRPr>
        </a:p>
      </dgm:t>
    </dgm:pt>
    <dgm:pt modelId="{D1D290BD-DAFD-1A49-B815-4E9E9FB485C9}">
      <dgm:prSet custT="1"/>
      <dgm:spPr/>
      <dgm:t>
        <a:bodyPr/>
        <a:lstStyle/>
        <a:p>
          <a:pPr rtl="0"/>
          <a:r>
            <a:rPr lang="en-US" sz="1600">
              <a:solidFill>
                <a:schemeClr val="tx1"/>
              </a:solidFill>
            </a:rPr>
            <a:t>Lý thuyết về nhân cách, đa trí tuệ</a:t>
          </a:r>
        </a:p>
      </dgm:t>
    </dgm:pt>
    <dgm:pt modelId="{6611991C-7586-0D4F-B9C5-9D155A5D2189}" type="parTrans" cxnId="{A1250557-7B18-A344-BFFB-4DEC956E4B1A}">
      <dgm:prSet/>
      <dgm:spPr/>
      <dgm:t>
        <a:bodyPr/>
        <a:lstStyle/>
        <a:p>
          <a:endParaRPr lang="en-US" sz="1600">
            <a:solidFill>
              <a:schemeClr val="tx1"/>
            </a:solidFill>
          </a:endParaRPr>
        </a:p>
      </dgm:t>
    </dgm:pt>
    <dgm:pt modelId="{C350E8B8-77CA-4A4A-99B2-789B81EDD122}" type="sibTrans" cxnId="{A1250557-7B18-A344-BFFB-4DEC956E4B1A}">
      <dgm:prSet/>
      <dgm:spPr/>
      <dgm:t>
        <a:bodyPr/>
        <a:lstStyle/>
        <a:p>
          <a:endParaRPr lang="en-US" sz="1600">
            <a:solidFill>
              <a:schemeClr val="tx1"/>
            </a:solidFill>
          </a:endParaRPr>
        </a:p>
      </dgm:t>
    </dgm:pt>
    <dgm:pt modelId="{050D8216-3AC7-2F4B-A7C3-68302E1AC250}">
      <dgm:prSet custT="1"/>
      <dgm:spPr/>
      <dgm:t>
        <a:bodyPr/>
        <a:lstStyle/>
        <a:p>
          <a:pPr rtl="0"/>
          <a:r>
            <a:rPr lang="en-US" sz="1600">
              <a:solidFill>
                <a:schemeClr val="tx1"/>
              </a:solidFill>
            </a:rPr>
            <a:t>Lý thuyết học qua trải nghiệm</a:t>
          </a:r>
        </a:p>
      </dgm:t>
    </dgm:pt>
    <dgm:pt modelId="{E055C657-2C3B-1245-A045-27A2837442DC}" type="parTrans" cxnId="{EB7E0B32-10D6-CB40-812B-EBF17FAF14BD}">
      <dgm:prSet/>
      <dgm:spPr/>
      <dgm:t>
        <a:bodyPr/>
        <a:lstStyle/>
        <a:p>
          <a:endParaRPr lang="en-US" sz="1600">
            <a:solidFill>
              <a:schemeClr val="tx1"/>
            </a:solidFill>
          </a:endParaRPr>
        </a:p>
      </dgm:t>
    </dgm:pt>
    <dgm:pt modelId="{9C18E185-D5BB-7B44-9E57-BE8DCA587C8F}" type="sibTrans" cxnId="{EB7E0B32-10D6-CB40-812B-EBF17FAF14BD}">
      <dgm:prSet/>
      <dgm:spPr/>
      <dgm:t>
        <a:bodyPr/>
        <a:lstStyle/>
        <a:p>
          <a:endParaRPr lang="en-US" sz="1600">
            <a:solidFill>
              <a:schemeClr val="tx1"/>
            </a:solidFill>
          </a:endParaRPr>
        </a:p>
      </dgm:t>
    </dgm:pt>
    <dgm:pt modelId="{D27AECEF-E9CF-C948-857C-CC8BCE8EAEB2}">
      <dgm:prSet custT="1"/>
      <dgm:spPr/>
      <dgm:t>
        <a:bodyPr/>
        <a:lstStyle/>
        <a:p>
          <a:pPr rtl="0">
            <a:lnSpc>
              <a:spcPct val="80000"/>
            </a:lnSpc>
          </a:pPr>
          <a:r>
            <a:rPr lang="en-US" sz="1600">
              <a:solidFill>
                <a:schemeClr val="tx1"/>
              </a:solidFill>
            </a:rPr>
            <a:t>Văn hoá truyền thống VN, vùng miền và hội nhập QT.</a:t>
          </a:r>
        </a:p>
      </dgm:t>
    </dgm:pt>
    <dgm:pt modelId="{73D4B042-9E70-C643-B919-BD986357A14A}" type="parTrans" cxnId="{E314614D-910E-CC4F-9A5A-60228179283E}">
      <dgm:prSet/>
      <dgm:spPr/>
      <dgm:t>
        <a:bodyPr/>
        <a:lstStyle/>
        <a:p>
          <a:endParaRPr lang="en-US" sz="1600">
            <a:solidFill>
              <a:schemeClr val="tx1"/>
            </a:solidFill>
          </a:endParaRPr>
        </a:p>
      </dgm:t>
    </dgm:pt>
    <dgm:pt modelId="{7D3E82B9-3DE8-CA4E-A8C9-FD796F5A043C}" type="sibTrans" cxnId="{E314614D-910E-CC4F-9A5A-60228179283E}">
      <dgm:prSet/>
      <dgm:spPr/>
      <dgm:t>
        <a:bodyPr/>
        <a:lstStyle/>
        <a:p>
          <a:endParaRPr lang="en-US" sz="1600">
            <a:solidFill>
              <a:schemeClr val="tx1"/>
            </a:solidFill>
          </a:endParaRPr>
        </a:p>
      </dgm:t>
    </dgm:pt>
    <dgm:pt modelId="{25320EBB-9A21-1045-914C-481DA28C82AF}">
      <dgm:prSet custT="1"/>
      <dgm:spPr/>
      <dgm:t>
        <a:bodyPr/>
        <a:lstStyle/>
        <a:p>
          <a:pPr rtl="0"/>
          <a:r>
            <a:rPr lang="en-US" sz="1600">
              <a:solidFill>
                <a:schemeClr val="tx1"/>
              </a:solidFill>
            </a:rPr>
            <a:t>Kế thừa CT hiện hành, CT GD HN</a:t>
          </a:r>
        </a:p>
      </dgm:t>
    </dgm:pt>
    <dgm:pt modelId="{4EDD41F4-622F-B847-A445-0CA37A2893C9}" type="parTrans" cxnId="{C8EBBAAF-87AF-A04A-BEC5-1F24C60F1E61}">
      <dgm:prSet/>
      <dgm:spPr/>
      <dgm:t>
        <a:bodyPr/>
        <a:lstStyle/>
        <a:p>
          <a:endParaRPr lang="en-US" sz="1600">
            <a:solidFill>
              <a:schemeClr val="tx1"/>
            </a:solidFill>
          </a:endParaRPr>
        </a:p>
      </dgm:t>
    </dgm:pt>
    <dgm:pt modelId="{FD16A54E-700E-D04E-87D6-C80B3CC752ED}" type="sibTrans" cxnId="{C8EBBAAF-87AF-A04A-BEC5-1F24C60F1E61}">
      <dgm:prSet/>
      <dgm:spPr/>
      <dgm:t>
        <a:bodyPr/>
        <a:lstStyle/>
        <a:p>
          <a:endParaRPr lang="en-US" sz="1600">
            <a:solidFill>
              <a:schemeClr val="tx1"/>
            </a:solidFill>
          </a:endParaRPr>
        </a:p>
      </dgm:t>
    </dgm:pt>
    <dgm:pt modelId="{00328701-369D-494C-BAAB-A68C6AABD743}">
      <dgm:prSet custT="1"/>
      <dgm:spPr/>
      <dgm:t>
        <a:bodyPr/>
        <a:lstStyle/>
        <a:p>
          <a:pPr rtl="0"/>
          <a:r>
            <a:rPr lang="en-US" sz="1600">
              <a:solidFill>
                <a:srgbClr val="000000"/>
              </a:solidFill>
            </a:rPr>
            <a:t>Tham khảo CT quốc tế ...)</a:t>
          </a:r>
        </a:p>
      </dgm:t>
    </dgm:pt>
    <dgm:pt modelId="{B735514B-0DB8-8643-93F6-83561828995F}" type="parTrans" cxnId="{2FDC2A84-C5C0-FA43-8BB2-96C844439C5D}">
      <dgm:prSet/>
      <dgm:spPr/>
      <dgm:t>
        <a:bodyPr/>
        <a:lstStyle/>
        <a:p>
          <a:endParaRPr lang="en-US" sz="1600">
            <a:solidFill>
              <a:schemeClr val="tx1"/>
            </a:solidFill>
          </a:endParaRPr>
        </a:p>
      </dgm:t>
    </dgm:pt>
    <dgm:pt modelId="{8E361752-4E37-054B-81C5-584B377871D7}" type="sibTrans" cxnId="{2FDC2A84-C5C0-FA43-8BB2-96C844439C5D}">
      <dgm:prSet/>
      <dgm:spPr/>
      <dgm:t>
        <a:bodyPr/>
        <a:lstStyle/>
        <a:p>
          <a:endParaRPr lang="en-US" sz="1600">
            <a:solidFill>
              <a:schemeClr val="tx1"/>
            </a:solidFill>
          </a:endParaRPr>
        </a:p>
      </dgm:t>
    </dgm:pt>
    <dgm:pt modelId="{2DE4CE6F-5868-0246-B69D-820BDEF451A9}">
      <dgm:prSet custT="1"/>
      <dgm:spPr/>
      <dgm:t>
        <a:bodyPr/>
        <a:lstStyle/>
        <a:p>
          <a:pPr rtl="0"/>
          <a:r>
            <a:rPr lang="en-US" sz="1600">
              <a:solidFill>
                <a:schemeClr val="tx1"/>
              </a:solidFill>
            </a:rPr>
            <a:t>Quan điểm phát triển CT GDPT tổng thể</a:t>
          </a:r>
        </a:p>
      </dgm:t>
    </dgm:pt>
    <dgm:pt modelId="{A06750BC-9A42-E54C-AFC7-C5F456CD71E0}" type="parTrans" cxnId="{4779DF39-1F58-B047-A2D5-AC62E14A9397}">
      <dgm:prSet/>
      <dgm:spPr/>
      <dgm:t>
        <a:bodyPr/>
        <a:lstStyle/>
        <a:p>
          <a:endParaRPr lang="en-US" sz="1600">
            <a:solidFill>
              <a:schemeClr val="tx1"/>
            </a:solidFill>
          </a:endParaRPr>
        </a:p>
      </dgm:t>
    </dgm:pt>
    <dgm:pt modelId="{A9095730-6643-8148-B80A-6E0F789D6450}" type="sibTrans" cxnId="{4779DF39-1F58-B047-A2D5-AC62E14A9397}">
      <dgm:prSet/>
      <dgm:spPr/>
      <dgm:t>
        <a:bodyPr/>
        <a:lstStyle/>
        <a:p>
          <a:endParaRPr lang="en-US" sz="1600">
            <a:solidFill>
              <a:schemeClr val="tx1"/>
            </a:solidFill>
          </a:endParaRPr>
        </a:p>
      </dgm:t>
    </dgm:pt>
    <dgm:pt modelId="{2530BF17-A74C-234D-919F-89EFA33309B2}" type="pres">
      <dgm:prSet presAssocID="{4027185B-18E2-784F-9CA0-3F810D0FBACC}" presName="cycle" presStyleCnt="0">
        <dgm:presLayoutVars>
          <dgm:chMax val="1"/>
          <dgm:dir/>
          <dgm:animLvl val="ctr"/>
          <dgm:resizeHandles val="exact"/>
        </dgm:presLayoutVars>
      </dgm:prSet>
      <dgm:spPr/>
      <dgm:t>
        <a:bodyPr/>
        <a:lstStyle/>
        <a:p>
          <a:endParaRPr lang="en-US"/>
        </a:p>
      </dgm:t>
    </dgm:pt>
    <dgm:pt modelId="{1E34C3A9-CFB6-F84C-B5B6-685CBF59CBD5}" type="pres">
      <dgm:prSet presAssocID="{A25A6974-A885-CF47-A654-2CAD4C476EDE}" presName="centerShape" presStyleLbl="node0" presStyleIdx="0" presStyleCnt="1"/>
      <dgm:spPr/>
      <dgm:t>
        <a:bodyPr/>
        <a:lstStyle/>
        <a:p>
          <a:endParaRPr lang="en-US"/>
        </a:p>
      </dgm:t>
    </dgm:pt>
    <dgm:pt modelId="{C59C4A11-123F-CA49-A462-C28B73112BED}" type="pres">
      <dgm:prSet presAssocID="{DF1BEF3C-46A0-F049-8635-750C88EE10EB}" presName="parTrans" presStyleLbl="bgSibTrans2D1" presStyleIdx="0" presStyleCnt="8"/>
      <dgm:spPr/>
      <dgm:t>
        <a:bodyPr/>
        <a:lstStyle/>
        <a:p>
          <a:endParaRPr lang="en-US"/>
        </a:p>
      </dgm:t>
    </dgm:pt>
    <dgm:pt modelId="{66F695CB-469C-5D46-9BA4-0448BE79E23F}" type="pres">
      <dgm:prSet presAssocID="{7C835F86-8A96-D949-8E12-D66948BC964F}" presName="node" presStyleLbl="node1" presStyleIdx="0" presStyleCnt="8">
        <dgm:presLayoutVars>
          <dgm:bulletEnabled val="1"/>
        </dgm:presLayoutVars>
      </dgm:prSet>
      <dgm:spPr/>
      <dgm:t>
        <a:bodyPr/>
        <a:lstStyle/>
        <a:p>
          <a:endParaRPr lang="en-US"/>
        </a:p>
      </dgm:t>
    </dgm:pt>
    <dgm:pt modelId="{5D289FB8-ED8A-904A-9CAA-CDB3EA352F17}" type="pres">
      <dgm:prSet presAssocID="{B794B947-2093-1447-BBAC-CAF795D560C8}" presName="parTrans" presStyleLbl="bgSibTrans2D1" presStyleIdx="1" presStyleCnt="8"/>
      <dgm:spPr/>
      <dgm:t>
        <a:bodyPr/>
        <a:lstStyle/>
        <a:p>
          <a:endParaRPr lang="en-US"/>
        </a:p>
      </dgm:t>
    </dgm:pt>
    <dgm:pt modelId="{7D99FDEB-4769-CC4C-87F1-C7A42CD268D8}" type="pres">
      <dgm:prSet presAssocID="{C71A1B23-1C57-0543-99DF-40D479B472BE}" presName="node" presStyleLbl="node1" presStyleIdx="1" presStyleCnt="8">
        <dgm:presLayoutVars>
          <dgm:bulletEnabled val="1"/>
        </dgm:presLayoutVars>
      </dgm:prSet>
      <dgm:spPr/>
      <dgm:t>
        <a:bodyPr/>
        <a:lstStyle/>
        <a:p>
          <a:endParaRPr lang="en-US"/>
        </a:p>
      </dgm:t>
    </dgm:pt>
    <dgm:pt modelId="{5A434CE1-3A40-D84A-A548-0DD37F8907B2}" type="pres">
      <dgm:prSet presAssocID="{6611991C-7586-0D4F-B9C5-9D155A5D2189}" presName="parTrans" presStyleLbl="bgSibTrans2D1" presStyleIdx="2" presStyleCnt="8"/>
      <dgm:spPr/>
      <dgm:t>
        <a:bodyPr/>
        <a:lstStyle/>
        <a:p>
          <a:endParaRPr lang="en-US"/>
        </a:p>
      </dgm:t>
    </dgm:pt>
    <dgm:pt modelId="{5DAE2203-21EF-8F4E-86C9-DE3AD7491C50}" type="pres">
      <dgm:prSet presAssocID="{D1D290BD-DAFD-1A49-B815-4E9E9FB485C9}" presName="node" presStyleLbl="node1" presStyleIdx="2" presStyleCnt="8">
        <dgm:presLayoutVars>
          <dgm:bulletEnabled val="1"/>
        </dgm:presLayoutVars>
      </dgm:prSet>
      <dgm:spPr/>
      <dgm:t>
        <a:bodyPr/>
        <a:lstStyle/>
        <a:p>
          <a:endParaRPr lang="en-US"/>
        </a:p>
      </dgm:t>
    </dgm:pt>
    <dgm:pt modelId="{BCD9E183-0719-E446-A511-C194B70DF081}" type="pres">
      <dgm:prSet presAssocID="{E055C657-2C3B-1245-A045-27A2837442DC}" presName="parTrans" presStyleLbl="bgSibTrans2D1" presStyleIdx="3" presStyleCnt="8"/>
      <dgm:spPr/>
      <dgm:t>
        <a:bodyPr/>
        <a:lstStyle/>
        <a:p>
          <a:endParaRPr lang="en-US"/>
        </a:p>
      </dgm:t>
    </dgm:pt>
    <dgm:pt modelId="{2D85B030-B8A4-904E-9D7B-2A309A7DBF82}" type="pres">
      <dgm:prSet presAssocID="{050D8216-3AC7-2F4B-A7C3-68302E1AC250}" presName="node" presStyleLbl="node1" presStyleIdx="3" presStyleCnt="8">
        <dgm:presLayoutVars>
          <dgm:bulletEnabled val="1"/>
        </dgm:presLayoutVars>
      </dgm:prSet>
      <dgm:spPr/>
      <dgm:t>
        <a:bodyPr/>
        <a:lstStyle/>
        <a:p>
          <a:endParaRPr lang="en-US"/>
        </a:p>
      </dgm:t>
    </dgm:pt>
    <dgm:pt modelId="{9B4EC2FE-DCDF-E44F-B642-96AA2E66B273}" type="pres">
      <dgm:prSet presAssocID="{73D4B042-9E70-C643-B919-BD986357A14A}" presName="parTrans" presStyleLbl="bgSibTrans2D1" presStyleIdx="4" presStyleCnt="8"/>
      <dgm:spPr/>
      <dgm:t>
        <a:bodyPr/>
        <a:lstStyle/>
        <a:p>
          <a:endParaRPr lang="en-US"/>
        </a:p>
      </dgm:t>
    </dgm:pt>
    <dgm:pt modelId="{AC7C408E-FD82-F440-96B9-2779A2A1CA36}" type="pres">
      <dgm:prSet presAssocID="{D27AECEF-E9CF-C948-857C-CC8BCE8EAEB2}" presName="node" presStyleLbl="node1" presStyleIdx="4" presStyleCnt="8">
        <dgm:presLayoutVars>
          <dgm:bulletEnabled val="1"/>
        </dgm:presLayoutVars>
      </dgm:prSet>
      <dgm:spPr/>
      <dgm:t>
        <a:bodyPr/>
        <a:lstStyle/>
        <a:p>
          <a:endParaRPr lang="en-US"/>
        </a:p>
      </dgm:t>
    </dgm:pt>
    <dgm:pt modelId="{F7010634-0C73-7243-9F9C-0BBA7D8A01A9}" type="pres">
      <dgm:prSet presAssocID="{4EDD41F4-622F-B847-A445-0CA37A2893C9}" presName="parTrans" presStyleLbl="bgSibTrans2D1" presStyleIdx="5" presStyleCnt="8"/>
      <dgm:spPr/>
      <dgm:t>
        <a:bodyPr/>
        <a:lstStyle/>
        <a:p>
          <a:endParaRPr lang="en-US"/>
        </a:p>
      </dgm:t>
    </dgm:pt>
    <dgm:pt modelId="{38B9A7D2-F8C2-4148-9B9C-8F9162700597}" type="pres">
      <dgm:prSet presAssocID="{25320EBB-9A21-1045-914C-481DA28C82AF}" presName="node" presStyleLbl="node1" presStyleIdx="5" presStyleCnt="8">
        <dgm:presLayoutVars>
          <dgm:bulletEnabled val="1"/>
        </dgm:presLayoutVars>
      </dgm:prSet>
      <dgm:spPr/>
      <dgm:t>
        <a:bodyPr/>
        <a:lstStyle/>
        <a:p>
          <a:endParaRPr lang="en-US"/>
        </a:p>
      </dgm:t>
    </dgm:pt>
    <dgm:pt modelId="{2E50205E-510A-E047-91CE-09B72386F4D1}" type="pres">
      <dgm:prSet presAssocID="{B735514B-0DB8-8643-93F6-83561828995F}" presName="parTrans" presStyleLbl="bgSibTrans2D1" presStyleIdx="6" presStyleCnt="8"/>
      <dgm:spPr/>
      <dgm:t>
        <a:bodyPr/>
        <a:lstStyle/>
        <a:p>
          <a:endParaRPr lang="en-US"/>
        </a:p>
      </dgm:t>
    </dgm:pt>
    <dgm:pt modelId="{2815FD64-23B3-BB40-9327-3B5CD4A0593B}" type="pres">
      <dgm:prSet presAssocID="{00328701-369D-494C-BAAB-A68C6AABD743}" presName="node" presStyleLbl="node1" presStyleIdx="6" presStyleCnt="8">
        <dgm:presLayoutVars>
          <dgm:bulletEnabled val="1"/>
        </dgm:presLayoutVars>
      </dgm:prSet>
      <dgm:spPr/>
      <dgm:t>
        <a:bodyPr/>
        <a:lstStyle/>
        <a:p>
          <a:endParaRPr lang="en-US"/>
        </a:p>
      </dgm:t>
    </dgm:pt>
    <dgm:pt modelId="{C21D9FA1-4750-8841-9CE9-9A148319601A}" type="pres">
      <dgm:prSet presAssocID="{A06750BC-9A42-E54C-AFC7-C5F456CD71E0}" presName="parTrans" presStyleLbl="bgSibTrans2D1" presStyleIdx="7" presStyleCnt="8"/>
      <dgm:spPr/>
      <dgm:t>
        <a:bodyPr/>
        <a:lstStyle/>
        <a:p>
          <a:endParaRPr lang="en-US"/>
        </a:p>
      </dgm:t>
    </dgm:pt>
    <dgm:pt modelId="{66138473-41D4-8045-9B37-EF516CF97BBF}" type="pres">
      <dgm:prSet presAssocID="{2DE4CE6F-5868-0246-B69D-820BDEF451A9}" presName="node" presStyleLbl="node1" presStyleIdx="7" presStyleCnt="8">
        <dgm:presLayoutVars>
          <dgm:bulletEnabled val="1"/>
        </dgm:presLayoutVars>
      </dgm:prSet>
      <dgm:spPr/>
      <dgm:t>
        <a:bodyPr/>
        <a:lstStyle/>
        <a:p>
          <a:endParaRPr lang="en-US"/>
        </a:p>
      </dgm:t>
    </dgm:pt>
  </dgm:ptLst>
  <dgm:cxnLst>
    <dgm:cxn modelId="{7C303C18-E699-4649-B8FC-6E03C6DD91CA}" type="presOf" srcId="{B794B947-2093-1447-BBAC-CAF795D560C8}" destId="{5D289FB8-ED8A-904A-9CAA-CDB3EA352F17}" srcOrd="0" destOrd="0" presId="urn:microsoft.com/office/officeart/2005/8/layout/radial4"/>
    <dgm:cxn modelId="{93855E62-1195-F84B-B232-BD77D0D6FC0D}" srcId="{A25A6974-A885-CF47-A654-2CAD4C476EDE}" destId="{7C835F86-8A96-D949-8E12-D66948BC964F}" srcOrd="0" destOrd="0" parTransId="{DF1BEF3C-46A0-F049-8635-750C88EE10EB}" sibTransId="{C8BCD272-CE8B-404A-8109-81C119F52064}"/>
    <dgm:cxn modelId="{3D31EFEF-A99E-E548-AD1C-C503F97D9649}" type="presOf" srcId="{2DE4CE6F-5868-0246-B69D-820BDEF451A9}" destId="{66138473-41D4-8045-9B37-EF516CF97BBF}" srcOrd="0" destOrd="0" presId="urn:microsoft.com/office/officeart/2005/8/layout/radial4"/>
    <dgm:cxn modelId="{9752E18A-FEE8-2C43-BB92-E1CFAE7603F1}" type="presOf" srcId="{E055C657-2C3B-1245-A045-27A2837442DC}" destId="{BCD9E183-0719-E446-A511-C194B70DF081}" srcOrd="0" destOrd="0" presId="urn:microsoft.com/office/officeart/2005/8/layout/radial4"/>
    <dgm:cxn modelId="{2B022182-6DEF-9E43-9B29-0F45604C6526}" type="presOf" srcId="{A25A6974-A885-CF47-A654-2CAD4C476EDE}" destId="{1E34C3A9-CFB6-F84C-B5B6-685CBF59CBD5}" srcOrd="0" destOrd="0" presId="urn:microsoft.com/office/officeart/2005/8/layout/radial4"/>
    <dgm:cxn modelId="{77CAB95A-31A8-9C45-93EC-C61E2FBCA996}" srcId="{A25A6974-A885-CF47-A654-2CAD4C476EDE}" destId="{C71A1B23-1C57-0543-99DF-40D479B472BE}" srcOrd="1" destOrd="0" parTransId="{B794B947-2093-1447-BBAC-CAF795D560C8}" sibTransId="{817D9655-DC33-BD45-AE0D-636EA3B296F5}"/>
    <dgm:cxn modelId="{120C85ED-FAF3-7340-A0F1-F322B043C494}" type="presOf" srcId="{C71A1B23-1C57-0543-99DF-40D479B472BE}" destId="{7D99FDEB-4769-CC4C-87F1-C7A42CD268D8}" srcOrd="0" destOrd="0" presId="urn:microsoft.com/office/officeart/2005/8/layout/radial4"/>
    <dgm:cxn modelId="{584ECF27-8F30-FA4E-BD6A-B436C8DC7789}" type="presOf" srcId="{6611991C-7586-0D4F-B9C5-9D155A5D2189}" destId="{5A434CE1-3A40-D84A-A548-0DD37F8907B2}" srcOrd="0" destOrd="0" presId="urn:microsoft.com/office/officeart/2005/8/layout/radial4"/>
    <dgm:cxn modelId="{E314614D-910E-CC4F-9A5A-60228179283E}" srcId="{A25A6974-A885-CF47-A654-2CAD4C476EDE}" destId="{D27AECEF-E9CF-C948-857C-CC8BCE8EAEB2}" srcOrd="4" destOrd="0" parTransId="{73D4B042-9E70-C643-B919-BD986357A14A}" sibTransId="{7D3E82B9-3DE8-CA4E-A8C9-FD796F5A043C}"/>
    <dgm:cxn modelId="{C5D74298-4794-904B-9E1E-16C583DB6FA7}" srcId="{4027185B-18E2-784F-9CA0-3F810D0FBACC}" destId="{A25A6974-A885-CF47-A654-2CAD4C476EDE}" srcOrd="0" destOrd="0" parTransId="{79313822-7752-F048-AC77-747AF4235247}" sibTransId="{2BA91D2B-1CBC-8E47-86F5-0FCBE48123BF}"/>
    <dgm:cxn modelId="{86679DA7-843E-CF44-9B4F-BB44353C543B}" type="presOf" srcId="{D27AECEF-E9CF-C948-857C-CC8BCE8EAEB2}" destId="{AC7C408E-FD82-F440-96B9-2779A2A1CA36}" srcOrd="0" destOrd="0" presId="urn:microsoft.com/office/officeart/2005/8/layout/radial4"/>
    <dgm:cxn modelId="{A1250557-7B18-A344-BFFB-4DEC956E4B1A}" srcId="{A25A6974-A885-CF47-A654-2CAD4C476EDE}" destId="{D1D290BD-DAFD-1A49-B815-4E9E9FB485C9}" srcOrd="2" destOrd="0" parTransId="{6611991C-7586-0D4F-B9C5-9D155A5D2189}" sibTransId="{C350E8B8-77CA-4A4A-99B2-789B81EDD122}"/>
    <dgm:cxn modelId="{F0E768FD-6C7F-7F4E-8690-8E13397D8A56}" type="presOf" srcId="{DF1BEF3C-46A0-F049-8635-750C88EE10EB}" destId="{C59C4A11-123F-CA49-A462-C28B73112BED}" srcOrd="0" destOrd="0" presId="urn:microsoft.com/office/officeart/2005/8/layout/radial4"/>
    <dgm:cxn modelId="{C8EBBAAF-87AF-A04A-BEC5-1F24C60F1E61}" srcId="{A25A6974-A885-CF47-A654-2CAD4C476EDE}" destId="{25320EBB-9A21-1045-914C-481DA28C82AF}" srcOrd="5" destOrd="0" parTransId="{4EDD41F4-622F-B847-A445-0CA37A2893C9}" sibTransId="{FD16A54E-700E-D04E-87D6-C80B3CC752ED}"/>
    <dgm:cxn modelId="{451726DA-A776-4040-B562-396E76938FDB}" type="presOf" srcId="{A06750BC-9A42-E54C-AFC7-C5F456CD71E0}" destId="{C21D9FA1-4750-8841-9CE9-9A148319601A}" srcOrd="0" destOrd="0" presId="urn:microsoft.com/office/officeart/2005/8/layout/radial4"/>
    <dgm:cxn modelId="{CF17E57A-9BB1-EF44-B456-74BE72008BF9}" type="presOf" srcId="{7C835F86-8A96-D949-8E12-D66948BC964F}" destId="{66F695CB-469C-5D46-9BA4-0448BE79E23F}" srcOrd="0" destOrd="0" presId="urn:microsoft.com/office/officeart/2005/8/layout/radial4"/>
    <dgm:cxn modelId="{4073FCC2-5B98-D14C-8683-41AB455C73AC}" type="presOf" srcId="{4EDD41F4-622F-B847-A445-0CA37A2893C9}" destId="{F7010634-0C73-7243-9F9C-0BBA7D8A01A9}" srcOrd="0" destOrd="0" presId="urn:microsoft.com/office/officeart/2005/8/layout/radial4"/>
    <dgm:cxn modelId="{EF563FAF-55BC-D84B-8995-93CCC23D99E3}" type="presOf" srcId="{25320EBB-9A21-1045-914C-481DA28C82AF}" destId="{38B9A7D2-F8C2-4148-9B9C-8F9162700597}" srcOrd="0" destOrd="0" presId="urn:microsoft.com/office/officeart/2005/8/layout/radial4"/>
    <dgm:cxn modelId="{E30AEDE0-E3C4-B249-B531-3205258B5399}" type="presOf" srcId="{050D8216-3AC7-2F4B-A7C3-68302E1AC250}" destId="{2D85B030-B8A4-904E-9D7B-2A309A7DBF82}" srcOrd="0" destOrd="0" presId="urn:microsoft.com/office/officeart/2005/8/layout/radial4"/>
    <dgm:cxn modelId="{9411143C-DCA9-A444-88C8-B466B62D8A7E}" type="presOf" srcId="{D1D290BD-DAFD-1A49-B815-4E9E9FB485C9}" destId="{5DAE2203-21EF-8F4E-86C9-DE3AD7491C50}" srcOrd="0" destOrd="0" presId="urn:microsoft.com/office/officeart/2005/8/layout/radial4"/>
    <dgm:cxn modelId="{165912D3-89FC-1649-BBFE-E76EC17EF13B}" type="presOf" srcId="{B735514B-0DB8-8643-93F6-83561828995F}" destId="{2E50205E-510A-E047-91CE-09B72386F4D1}" srcOrd="0" destOrd="0" presId="urn:microsoft.com/office/officeart/2005/8/layout/radial4"/>
    <dgm:cxn modelId="{EB7E0B32-10D6-CB40-812B-EBF17FAF14BD}" srcId="{A25A6974-A885-CF47-A654-2CAD4C476EDE}" destId="{050D8216-3AC7-2F4B-A7C3-68302E1AC250}" srcOrd="3" destOrd="0" parTransId="{E055C657-2C3B-1245-A045-27A2837442DC}" sibTransId="{9C18E185-D5BB-7B44-9E57-BE8DCA587C8F}"/>
    <dgm:cxn modelId="{76BFF232-D852-EE45-83C7-435282072BEC}" type="presOf" srcId="{73D4B042-9E70-C643-B919-BD986357A14A}" destId="{9B4EC2FE-DCDF-E44F-B642-96AA2E66B273}" srcOrd="0" destOrd="0" presId="urn:microsoft.com/office/officeart/2005/8/layout/radial4"/>
    <dgm:cxn modelId="{00490AC2-6EF0-374C-9AA6-A06E130C8018}" type="presOf" srcId="{4027185B-18E2-784F-9CA0-3F810D0FBACC}" destId="{2530BF17-A74C-234D-919F-89EFA33309B2}" srcOrd="0" destOrd="0" presId="urn:microsoft.com/office/officeart/2005/8/layout/radial4"/>
    <dgm:cxn modelId="{F1B7AA1C-56EA-154A-9891-3A02BC092A07}" type="presOf" srcId="{00328701-369D-494C-BAAB-A68C6AABD743}" destId="{2815FD64-23B3-BB40-9327-3B5CD4A0593B}" srcOrd="0" destOrd="0" presId="urn:microsoft.com/office/officeart/2005/8/layout/radial4"/>
    <dgm:cxn modelId="{4779DF39-1F58-B047-A2D5-AC62E14A9397}" srcId="{A25A6974-A885-CF47-A654-2CAD4C476EDE}" destId="{2DE4CE6F-5868-0246-B69D-820BDEF451A9}" srcOrd="7" destOrd="0" parTransId="{A06750BC-9A42-E54C-AFC7-C5F456CD71E0}" sibTransId="{A9095730-6643-8148-B80A-6E0F789D6450}"/>
    <dgm:cxn modelId="{2FDC2A84-C5C0-FA43-8BB2-96C844439C5D}" srcId="{A25A6974-A885-CF47-A654-2CAD4C476EDE}" destId="{00328701-369D-494C-BAAB-A68C6AABD743}" srcOrd="6" destOrd="0" parTransId="{B735514B-0DB8-8643-93F6-83561828995F}" sibTransId="{8E361752-4E37-054B-81C5-584B377871D7}"/>
    <dgm:cxn modelId="{95FEEF76-C377-1945-9E9D-D467F75CBB64}" type="presParOf" srcId="{2530BF17-A74C-234D-919F-89EFA33309B2}" destId="{1E34C3A9-CFB6-F84C-B5B6-685CBF59CBD5}" srcOrd="0" destOrd="0" presId="urn:microsoft.com/office/officeart/2005/8/layout/radial4"/>
    <dgm:cxn modelId="{648809B2-FB5C-5841-A29D-A3871885A790}" type="presParOf" srcId="{2530BF17-A74C-234D-919F-89EFA33309B2}" destId="{C59C4A11-123F-CA49-A462-C28B73112BED}" srcOrd="1" destOrd="0" presId="urn:microsoft.com/office/officeart/2005/8/layout/radial4"/>
    <dgm:cxn modelId="{BC805E4E-F619-DC4C-97B1-6084CFA57725}" type="presParOf" srcId="{2530BF17-A74C-234D-919F-89EFA33309B2}" destId="{66F695CB-469C-5D46-9BA4-0448BE79E23F}" srcOrd="2" destOrd="0" presId="urn:microsoft.com/office/officeart/2005/8/layout/radial4"/>
    <dgm:cxn modelId="{0FAB0519-06EE-D44A-890F-6CD7ED91571A}" type="presParOf" srcId="{2530BF17-A74C-234D-919F-89EFA33309B2}" destId="{5D289FB8-ED8A-904A-9CAA-CDB3EA352F17}" srcOrd="3" destOrd="0" presId="urn:microsoft.com/office/officeart/2005/8/layout/radial4"/>
    <dgm:cxn modelId="{A95B1789-B8B6-724C-A4B4-815E6ED04AF1}" type="presParOf" srcId="{2530BF17-A74C-234D-919F-89EFA33309B2}" destId="{7D99FDEB-4769-CC4C-87F1-C7A42CD268D8}" srcOrd="4" destOrd="0" presId="urn:microsoft.com/office/officeart/2005/8/layout/radial4"/>
    <dgm:cxn modelId="{9732300A-FB23-6F4E-AFB0-BE5983E513FC}" type="presParOf" srcId="{2530BF17-A74C-234D-919F-89EFA33309B2}" destId="{5A434CE1-3A40-D84A-A548-0DD37F8907B2}" srcOrd="5" destOrd="0" presId="urn:microsoft.com/office/officeart/2005/8/layout/radial4"/>
    <dgm:cxn modelId="{F8ED8971-B37D-BD43-B479-0B0E77038712}" type="presParOf" srcId="{2530BF17-A74C-234D-919F-89EFA33309B2}" destId="{5DAE2203-21EF-8F4E-86C9-DE3AD7491C50}" srcOrd="6" destOrd="0" presId="urn:microsoft.com/office/officeart/2005/8/layout/radial4"/>
    <dgm:cxn modelId="{F5E5B899-CD98-2847-9025-CA80EAA96968}" type="presParOf" srcId="{2530BF17-A74C-234D-919F-89EFA33309B2}" destId="{BCD9E183-0719-E446-A511-C194B70DF081}" srcOrd="7" destOrd="0" presId="urn:microsoft.com/office/officeart/2005/8/layout/radial4"/>
    <dgm:cxn modelId="{20F5A7EA-74E9-3A4A-B23D-3C65ED2DB775}" type="presParOf" srcId="{2530BF17-A74C-234D-919F-89EFA33309B2}" destId="{2D85B030-B8A4-904E-9D7B-2A309A7DBF82}" srcOrd="8" destOrd="0" presId="urn:microsoft.com/office/officeart/2005/8/layout/radial4"/>
    <dgm:cxn modelId="{3B0E6A42-E41B-5E45-B2D0-CB24AA1127BA}" type="presParOf" srcId="{2530BF17-A74C-234D-919F-89EFA33309B2}" destId="{9B4EC2FE-DCDF-E44F-B642-96AA2E66B273}" srcOrd="9" destOrd="0" presId="urn:microsoft.com/office/officeart/2005/8/layout/radial4"/>
    <dgm:cxn modelId="{5D1BFF10-C005-AB4B-B1BD-149E1BB2768E}" type="presParOf" srcId="{2530BF17-A74C-234D-919F-89EFA33309B2}" destId="{AC7C408E-FD82-F440-96B9-2779A2A1CA36}" srcOrd="10" destOrd="0" presId="urn:microsoft.com/office/officeart/2005/8/layout/radial4"/>
    <dgm:cxn modelId="{63458B23-44C8-7148-9A5F-C0444BB38DD4}" type="presParOf" srcId="{2530BF17-A74C-234D-919F-89EFA33309B2}" destId="{F7010634-0C73-7243-9F9C-0BBA7D8A01A9}" srcOrd="11" destOrd="0" presId="urn:microsoft.com/office/officeart/2005/8/layout/radial4"/>
    <dgm:cxn modelId="{80B5B0BB-AE73-8A43-B0CA-BD8A3CAD73A1}" type="presParOf" srcId="{2530BF17-A74C-234D-919F-89EFA33309B2}" destId="{38B9A7D2-F8C2-4148-9B9C-8F9162700597}" srcOrd="12" destOrd="0" presId="urn:microsoft.com/office/officeart/2005/8/layout/radial4"/>
    <dgm:cxn modelId="{93424D5C-8951-984F-B315-29367A8D52C9}" type="presParOf" srcId="{2530BF17-A74C-234D-919F-89EFA33309B2}" destId="{2E50205E-510A-E047-91CE-09B72386F4D1}" srcOrd="13" destOrd="0" presId="urn:microsoft.com/office/officeart/2005/8/layout/radial4"/>
    <dgm:cxn modelId="{62EF5211-E324-614A-9EEC-FF63C09031BC}" type="presParOf" srcId="{2530BF17-A74C-234D-919F-89EFA33309B2}" destId="{2815FD64-23B3-BB40-9327-3B5CD4A0593B}" srcOrd="14" destOrd="0" presId="urn:microsoft.com/office/officeart/2005/8/layout/radial4"/>
    <dgm:cxn modelId="{7E85BC19-3710-7B4F-9DBE-0640E0EBCC81}" type="presParOf" srcId="{2530BF17-A74C-234D-919F-89EFA33309B2}" destId="{C21D9FA1-4750-8841-9CE9-9A148319601A}" srcOrd="15" destOrd="0" presId="urn:microsoft.com/office/officeart/2005/8/layout/radial4"/>
    <dgm:cxn modelId="{40360DA7-2323-AB49-9599-A1F4055BB1F7}" type="presParOf" srcId="{2530BF17-A74C-234D-919F-89EFA33309B2}" destId="{66138473-41D4-8045-9B37-EF516CF97BBF}" srcOrd="1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F2D6F7B-BFBB-9243-92F8-7D6E8CAD5238}" type="doc">
      <dgm:prSet loTypeId="urn:microsoft.com/office/officeart/2005/8/layout/process4" loCatId="" qsTypeId="urn:microsoft.com/office/officeart/2005/8/quickstyle/simple4" qsCatId="simple" csTypeId="urn:microsoft.com/office/officeart/2005/8/colors/colorful1" csCatId="colorful" phldr="1"/>
      <dgm:spPr/>
      <dgm:t>
        <a:bodyPr/>
        <a:lstStyle/>
        <a:p>
          <a:endParaRPr lang="en-US"/>
        </a:p>
      </dgm:t>
    </dgm:pt>
    <dgm:pt modelId="{7D5F5D2C-5E22-C745-B03B-300C365D24DB}">
      <dgm:prSet/>
      <dgm:spPr/>
      <dgm:t>
        <a:bodyPr/>
        <a:lstStyle/>
        <a:p>
          <a:pPr rtl="0"/>
          <a:r>
            <a:rPr lang="en-US">
              <a:solidFill>
                <a:schemeClr val="tx1"/>
              </a:solidFill>
            </a:rPr>
            <a:t>Chương trình bắt đầu từ xác định các năng lực cần hình thành cho HS.</a:t>
          </a:r>
        </a:p>
      </dgm:t>
    </dgm:pt>
    <dgm:pt modelId="{7BB32A1A-E764-C84A-9684-5790D210EE41}" type="parTrans" cxnId="{9A6ABAAA-BF78-AC44-BB41-EF2443E24255}">
      <dgm:prSet/>
      <dgm:spPr/>
      <dgm:t>
        <a:bodyPr/>
        <a:lstStyle/>
        <a:p>
          <a:endParaRPr lang="en-US">
            <a:solidFill>
              <a:schemeClr val="tx1"/>
            </a:solidFill>
          </a:endParaRPr>
        </a:p>
      </dgm:t>
    </dgm:pt>
    <dgm:pt modelId="{DCE015C2-6818-F841-8CA9-D5FD5F2E224F}" type="sibTrans" cxnId="{9A6ABAAA-BF78-AC44-BB41-EF2443E24255}">
      <dgm:prSet/>
      <dgm:spPr/>
      <dgm:t>
        <a:bodyPr/>
        <a:lstStyle/>
        <a:p>
          <a:endParaRPr lang="en-US">
            <a:solidFill>
              <a:schemeClr val="tx1"/>
            </a:solidFill>
          </a:endParaRPr>
        </a:p>
      </dgm:t>
    </dgm:pt>
    <dgm:pt modelId="{DED0B4FD-0858-604C-A5FE-7458E89A21E3}">
      <dgm:prSet/>
      <dgm:spPr/>
      <dgm:t>
        <a:bodyPr/>
        <a:lstStyle/>
        <a:p>
          <a:pPr rtl="0"/>
          <a:r>
            <a:rPr lang="en-US">
              <a:solidFill>
                <a:schemeClr val="tx1"/>
              </a:solidFill>
            </a:rPr>
            <a:t>Xây dựng khung năng lực: xác định các tiêu chí, chỉ số, chỉ báo hành vi liên quan đến NL, được sắp xếp theo thang từ thấp đến cao.</a:t>
          </a:r>
        </a:p>
      </dgm:t>
    </dgm:pt>
    <dgm:pt modelId="{49420ECF-3D08-1540-A352-47F22D95518C}" type="parTrans" cxnId="{9AF43C8C-B16F-4141-9672-F519593CEE9D}">
      <dgm:prSet/>
      <dgm:spPr/>
      <dgm:t>
        <a:bodyPr/>
        <a:lstStyle/>
        <a:p>
          <a:endParaRPr lang="en-US">
            <a:solidFill>
              <a:schemeClr val="tx1"/>
            </a:solidFill>
          </a:endParaRPr>
        </a:p>
      </dgm:t>
    </dgm:pt>
    <dgm:pt modelId="{4EA78D80-A6C4-004E-91F9-9985D75108DB}" type="sibTrans" cxnId="{9AF43C8C-B16F-4141-9672-F519593CEE9D}">
      <dgm:prSet/>
      <dgm:spPr/>
      <dgm:t>
        <a:bodyPr/>
        <a:lstStyle/>
        <a:p>
          <a:endParaRPr lang="en-US">
            <a:solidFill>
              <a:schemeClr val="tx1"/>
            </a:solidFill>
          </a:endParaRPr>
        </a:p>
      </dgm:t>
    </dgm:pt>
    <dgm:pt modelId="{FE5F0CE0-C643-C847-827E-E0A7ED61C0F1}">
      <dgm:prSet/>
      <dgm:spPr/>
      <dgm:t>
        <a:bodyPr/>
        <a:lstStyle/>
        <a:p>
          <a:pPr rtl="0"/>
          <a:r>
            <a:rPr lang="en-US">
              <a:solidFill>
                <a:schemeClr val="tx1"/>
              </a:solidFill>
            </a:rPr>
            <a:t>Xác định nội dung hoạt động phù hợp với độ tuổi, với điều kiện thực hiện.</a:t>
          </a:r>
        </a:p>
      </dgm:t>
    </dgm:pt>
    <dgm:pt modelId="{E5770340-A85C-2E4B-928A-B954ACF7419B}" type="parTrans" cxnId="{2C28DAC0-B569-3540-8812-11B7C32C289C}">
      <dgm:prSet/>
      <dgm:spPr/>
      <dgm:t>
        <a:bodyPr/>
        <a:lstStyle/>
        <a:p>
          <a:endParaRPr lang="en-US">
            <a:solidFill>
              <a:schemeClr val="tx1"/>
            </a:solidFill>
          </a:endParaRPr>
        </a:p>
      </dgm:t>
    </dgm:pt>
    <dgm:pt modelId="{2EE3633F-FE03-4842-83F9-0E3F71E53194}" type="sibTrans" cxnId="{2C28DAC0-B569-3540-8812-11B7C32C289C}">
      <dgm:prSet/>
      <dgm:spPr/>
      <dgm:t>
        <a:bodyPr/>
        <a:lstStyle/>
        <a:p>
          <a:endParaRPr lang="en-US">
            <a:solidFill>
              <a:schemeClr val="tx1"/>
            </a:solidFill>
          </a:endParaRPr>
        </a:p>
      </dgm:t>
    </dgm:pt>
    <dgm:pt modelId="{BFDF1201-BEA6-BC4A-867A-B2361A3785C1}">
      <dgm:prSet/>
      <dgm:spPr/>
      <dgm:t>
        <a:bodyPr/>
        <a:lstStyle/>
        <a:p>
          <a:pPr rtl="0"/>
          <a:r>
            <a:rPr lang="en-US">
              <a:solidFill>
                <a:schemeClr val="tx1"/>
              </a:solidFill>
            </a:rPr>
            <a:t>Xác định các phương pháp và hình thức hoạt động phù hợp để hình thành và phát triển các chỉ số, chỉ báo, tiêu chí đã nêu của năng lực. </a:t>
          </a:r>
        </a:p>
      </dgm:t>
    </dgm:pt>
    <dgm:pt modelId="{6614D926-02A6-0A41-B69D-3A58070200A4}" type="parTrans" cxnId="{B381B335-044A-0E40-B0D3-6EC4671BECE6}">
      <dgm:prSet/>
      <dgm:spPr/>
      <dgm:t>
        <a:bodyPr/>
        <a:lstStyle/>
        <a:p>
          <a:endParaRPr lang="en-US">
            <a:solidFill>
              <a:schemeClr val="tx1"/>
            </a:solidFill>
          </a:endParaRPr>
        </a:p>
      </dgm:t>
    </dgm:pt>
    <dgm:pt modelId="{47140DB4-ED2A-724C-8E67-8C5114EA9E14}" type="sibTrans" cxnId="{B381B335-044A-0E40-B0D3-6EC4671BECE6}">
      <dgm:prSet/>
      <dgm:spPr/>
      <dgm:t>
        <a:bodyPr/>
        <a:lstStyle/>
        <a:p>
          <a:endParaRPr lang="en-US">
            <a:solidFill>
              <a:schemeClr val="tx1"/>
            </a:solidFill>
          </a:endParaRPr>
        </a:p>
      </dgm:t>
    </dgm:pt>
    <dgm:pt modelId="{F818DDB2-3380-6247-BD54-813C6C26E8B8}" type="pres">
      <dgm:prSet presAssocID="{BF2D6F7B-BFBB-9243-92F8-7D6E8CAD5238}" presName="Name0" presStyleCnt="0">
        <dgm:presLayoutVars>
          <dgm:dir/>
          <dgm:animLvl val="lvl"/>
          <dgm:resizeHandles val="exact"/>
        </dgm:presLayoutVars>
      </dgm:prSet>
      <dgm:spPr/>
      <dgm:t>
        <a:bodyPr/>
        <a:lstStyle/>
        <a:p>
          <a:endParaRPr lang="en-US"/>
        </a:p>
      </dgm:t>
    </dgm:pt>
    <dgm:pt modelId="{D4E7F7E3-D666-3047-B33D-9F23B4CFA7BE}" type="pres">
      <dgm:prSet presAssocID="{BFDF1201-BEA6-BC4A-867A-B2361A3785C1}" presName="boxAndChildren" presStyleCnt="0"/>
      <dgm:spPr/>
    </dgm:pt>
    <dgm:pt modelId="{B7D0FC32-35A2-C34F-A1AA-6DE7051C7984}" type="pres">
      <dgm:prSet presAssocID="{BFDF1201-BEA6-BC4A-867A-B2361A3785C1}" presName="parentTextBox" presStyleLbl="node1" presStyleIdx="0" presStyleCnt="4"/>
      <dgm:spPr/>
      <dgm:t>
        <a:bodyPr/>
        <a:lstStyle/>
        <a:p>
          <a:endParaRPr lang="en-US"/>
        </a:p>
      </dgm:t>
    </dgm:pt>
    <dgm:pt modelId="{A1798696-BC5C-2644-A6F3-E90F40BC6D5E}" type="pres">
      <dgm:prSet presAssocID="{2EE3633F-FE03-4842-83F9-0E3F71E53194}" presName="sp" presStyleCnt="0"/>
      <dgm:spPr/>
    </dgm:pt>
    <dgm:pt modelId="{7C443CAE-CF86-6243-A90B-0CBB70415C8A}" type="pres">
      <dgm:prSet presAssocID="{FE5F0CE0-C643-C847-827E-E0A7ED61C0F1}" presName="arrowAndChildren" presStyleCnt="0"/>
      <dgm:spPr/>
    </dgm:pt>
    <dgm:pt modelId="{A3B0316B-4FC6-5441-8436-BBFBE6642083}" type="pres">
      <dgm:prSet presAssocID="{FE5F0CE0-C643-C847-827E-E0A7ED61C0F1}" presName="parentTextArrow" presStyleLbl="node1" presStyleIdx="1" presStyleCnt="4"/>
      <dgm:spPr/>
      <dgm:t>
        <a:bodyPr/>
        <a:lstStyle/>
        <a:p>
          <a:endParaRPr lang="en-US"/>
        </a:p>
      </dgm:t>
    </dgm:pt>
    <dgm:pt modelId="{87A81589-D819-8C48-B202-83BFA32950C5}" type="pres">
      <dgm:prSet presAssocID="{4EA78D80-A6C4-004E-91F9-9985D75108DB}" presName="sp" presStyleCnt="0"/>
      <dgm:spPr/>
    </dgm:pt>
    <dgm:pt modelId="{ED5D047F-CD49-2241-B310-95AB0A08AF81}" type="pres">
      <dgm:prSet presAssocID="{DED0B4FD-0858-604C-A5FE-7458E89A21E3}" presName="arrowAndChildren" presStyleCnt="0"/>
      <dgm:spPr/>
    </dgm:pt>
    <dgm:pt modelId="{B8B991CA-F21F-3A46-87F6-6FBC7966A0FA}" type="pres">
      <dgm:prSet presAssocID="{DED0B4FD-0858-604C-A5FE-7458E89A21E3}" presName="parentTextArrow" presStyleLbl="node1" presStyleIdx="2" presStyleCnt="4"/>
      <dgm:spPr/>
      <dgm:t>
        <a:bodyPr/>
        <a:lstStyle/>
        <a:p>
          <a:endParaRPr lang="en-US"/>
        </a:p>
      </dgm:t>
    </dgm:pt>
    <dgm:pt modelId="{E78CE2A4-077A-454D-AE9B-5FA6BA408583}" type="pres">
      <dgm:prSet presAssocID="{DCE015C2-6818-F841-8CA9-D5FD5F2E224F}" presName="sp" presStyleCnt="0"/>
      <dgm:spPr/>
    </dgm:pt>
    <dgm:pt modelId="{67F3D3BF-0BD5-B14B-A24C-DAC86312F305}" type="pres">
      <dgm:prSet presAssocID="{7D5F5D2C-5E22-C745-B03B-300C365D24DB}" presName="arrowAndChildren" presStyleCnt="0"/>
      <dgm:spPr/>
    </dgm:pt>
    <dgm:pt modelId="{B6AB62BD-4A72-F640-9CE2-47FA60C8D7DE}" type="pres">
      <dgm:prSet presAssocID="{7D5F5D2C-5E22-C745-B03B-300C365D24DB}" presName="parentTextArrow" presStyleLbl="node1" presStyleIdx="3" presStyleCnt="4"/>
      <dgm:spPr/>
      <dgm:t>
        <a:bodyPr/>
        <a:lstStyle/>
        <a:p>
          <a:endParaRPr lang="en-US"/>
        </a:p>
      </dgm:t>
    </dgm:pt>
  </dgm:ptLst>
  <dgm:cxnLst>
    <dgm:cxn modelId="{9AF43C8C-B16F-4141-9672-F519593CEE9D}" srcId="{BF2D6F7B-BFBB-9243-92F8-7D6E8CAD5238}" destId="{DED0B4FD-0858-604C-A5FE-7458E89A21E3}" srcOrd="1" destOrd="0" parTransId="{49420ECF-3D08-1540-A352-47F22D95518C}" sibTransId="{4EA78D80-A6C4-004E-91F9-9985D75108DB}"/>
    <dgm:cxn modelId="{9A6ABAAA-BF78-AC44-BB41-EF2443E24255}" srcId="{BF2D6F7B-BFBB-9243-92F8-7D6E8CAD5238}" destId="{7D5F5D2C-5E22-C745-B03B-300C365D24DB}" srcOrd="0" destOrd="0" parTransId="{7BB32A1A-E764-C84A-9684-5790D210EE41}" sibTransId="{DCE015C2-6818-F841-8CA9-D5FD5F2E224F}"/>
    <dgm:cxn modelId="{819AC5FB-AEB7-1A42-AAFB-67D62E0ACCD0}" type="presOf" srcId="{DED0B4FD-0858-604C-A5FE-7458E89A21E3}" destId="{B8B991CA-F21F-3A46-87F6-6FBC7966A0FA}" srcOrd="0" destOrd="0" presId="urn:microsoft.com/office/officeart/2005/8/layout/process4"/>
    <dgm:cxn modelId="{B381B335-044A-0E40-B0D3-6EC4671BECE6}" srcId="{BF2D6F7B-BFBB-9243-92F8-7D6E8CAD5238}" destId="{BFDF1201-BEA6-BC4A-867A-B2361A3785C1}" srcOrd="3" destOrd="0" parTransId="{6614D926-02A6-0A41-B69D-3A58070200A4}" sibTransId="{47140DB4-ED2A-724C-8E67-8C5114EA9E14}"/>
    <dgm:cxn modelId="{F1337EF0-0797-534B-8DC8-44E032B48927}" type="presOf" srcId="{BFDF1201-BEA6-BC4A-867A-B2361A3785C1}" destId="{B7D0FC32-35A2-C34F-A1AA-6DE7051C7984}" srcOrd="0" destOrd="0" presId="urn:microsoft.com/office/officeart/2005/8/layout/process4"/>
    <dgm:cxn modelId="{18835BAC-42CE-9940-ADCC-65DE0806C9C7}" type="presOf" srcId="{7D5F5D2C-5E22-C745-B03B-300C365D24DB}" destId="{B6AB62BD-4A72-F640-9CE2-47FA60C8D7DE}" srcOrd="0" destOrd="0" presId="urn:microsoft.com/office/officeart/2005/8/layout/process4"/>
    <dgm:cxn modelId="{F64F64B7-4162-7046-B6BA-DB0290329802}" type="presOf" srcId="{BF2D6F7B-BFBB-9243-92F8-7D6E8CAD5238}" destId="{F818DDB2-3380-6247-BD54-813C6C26E8B8}" srcOrd="0" destOrd="0" presId="urn:microsoft.com/office/officeart/2005/8/layout/process4"/>
    <dgm:cxn modelId="{7E0FC882-F20B-134E-BCFC-FF2EB10A081B}" type="presOf" srcId="{FE5F0CE0-C643-C847-827E-E0A7ED61C0F1}" destId="{A3B0316B-4FC6-5441-8436-BBFBE6642083}" srcOrd="0" destOrd="0" presId="urn:microsoft.com/office/officeart/2005/8/layout/process4"/>
    <dgm:cxn modelId="{2C28DAC0-B569-3540-8812-11B7C32C289C}" srcId="{BF2D6F7B-BFBB-9243-92F8-7D6E8CAD5238}" destId="{FE5F0CE0-C643-C847-827E-E0A7ED61C0F1}" srcOrd="2" destOrd="0" parTransId="{E5770340-A85C-2E4B-928A-B954ACF7419B}" sibTransId="{2EE3633F-FE03-4842-83F9-0E3F71E53194}"/>
    <dgm:cxn modelId="{F3CA9F52-CC08-8346-89AD-EB59249B9D24}" type="presParOf" srcId="{F818DDB2-3380-6247-BD54-813C6C26E8B8}" destId="{D4E7F7E3-D666-3047-B33D-9F23B4CFA7BE}" srcOrd="0" destOrd="0" presId="urn:microsoft.com/office/officeart/2005/8/layout/process4"/>
    <dgm:cxn modelId="{8A057BF2-CCB3-174B-8DC7-B56C82F9817F}" type="presParOf" srcId="{D4E7F7E3-D666-3047-B33D-9F23B4CFA7BE}" destId="{B7D0FC32-35A2-C34F-A1AA-6DE7051C7984}" srcOrd="0" destOrd="0" presId="urn:microsoft.com/office/officeart/2005/8/layout/process4"/>
    <dgm:cxn modelId="{18DFAA8B-38F7-4745-82FB-812B9163353C}" type="presParOf" srcId="{F818DDB2-3380-6247-BD54-813C6C26E8B8}" destId="{A1798696-BC5C-2644-A6F3-E90F40BC6D5E}" srcOrd="1" destOrd="0" presId="urn:microsoft.com/office/officeart/2005/8/layout/process4"/>
    <dgm:cxn modelId="{369400FB-B33A-F240-91BE-093E32A3B29A}" type="presParOf" srcId="{F818DDB2-3380-6247-BD54-813C6C26E8B8}" destId="{7C443CAE-CF86-6243-A90B-0CBB70415C8A}" srcOrd="2" destOrd="0" presId="urn:microsoft.com/office/officeart/2005/8/layout/process4"/>
    <dgm:cxn modelId="{4E69057F-655D-DF4D-B48A-24319D32EF43}" type="presParOf" srcId="{7C443CAE-CF86-6243-A90B-0CBB70415C8A}" destId="{A3B0316B-4FC6-5441-8436-BBFBE6642083}" srcOrd="0" destOrd="0" presId="urn:microsoft.com/office/officeart/2005/8/layout/process4"/>
    <dgm:cxn modelId="{227D3FF7-3BD3-4845-BB96-68BBF8E2B3FE}" type="presParOf" srcId="{F818DDB2-3380-6247-BD54-813C6C26E8B8}" destId="{87A81589-D819-8C48-B202-83BFA32950C5}" srcOrd="3" destOrd="0" presId="urn:microsoft.com/office/officeart/2005/8/layout/process4"/>
    <dgm:cxn modelId="{C30695B8-5F18-BA49-BF2F-F8E7DB1847C0}" type="presParOf" srcId="{F818DDB2-3380-6247-BD54-813C6C26E8B8}" destId="{ED5D047F-CD49-2241-B310-95AB0A08AF81}" srcOrd="4" destOrd="0" presId="urn:microsoft.com/office/officeart/2005/8/layout/process4"/>
    <dgm:cxn modelId="{B7672FD4-114A-5244-8FF5-4F171A36553A}" type="presParOf" srcId="{ED5D047F-CD49-2241-B310-95AB0A08AF81}" destId="{B8B991CA-F21F-3A46-87F6-6FBC7966A0FA}" srcOrd="0" destOrd="0" presId="urn:microsoft.com/office/officeart/2005/8/layout/process4"/>
    <dgm:cxn modelId="{2CB620C6-8229-E643-90F1-B484D991A1D0}" type="presParOf" srcId="{F818DDB2-3380-6247-BD54-813C6C26E8B8}" destId="{E78CE2A4-077A-454D-AE9B-5FA6BA408583}" srcOrd="5" destOrd="0" presId="urn:microsoft.com/office/officeart/2005/8/layout/process4"/>
    <dgm:cxn modelId="{5E6EEB33-4E7D-C842-B6F7-6106B2FC95FC}" type="presParOf" srcId="{F818DDB2-3380-6247-BD54-813C6C26E8B8}" destId="{67F3D3BF-0BD5-B14B-A24C-DAC86312F305}" srcOrd="6" destOrd="0" presId="urn:microsoft.com/office/officeart/2005/8/layout/process4"/>
    <dgm:cxn modelId="{2D66E289-EFA5-3A4C-8C2E-618B15D6CBB2}" type="presParOf" srcId="{67F3D3BF-0BD5-B14B-A24C-DAC86312F305}" destId="{B6AB62BD-4A72-F640-9CE2-47FA60C8D7DE}"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81708B7-CA95-8249-B37D-E8BECDE472BC}" type="doc">
      <dgm:prSet loTypeId="urn:microsoft.com/office/officeart/2008/layout/AlternatingPictureBlocks" loCatId="" qsTypeId="urn:microsoft.com/office/officeart/2005/8/quickstyle/simple4" qsCatId="simple" csTypeId="urn:microsoft.com/office/officeart/2005/8/colors/accent1_2" csCatId="accent1" phldr="1"/>
      <dgm:spPr/>
      <dgm:t>
        <a:bodyPr/>
        <a:lstStyle/>
        <a:p>
          <a:endParaRPr lang="en-US"/>
        </a:p>
      </dgm:t>
    </dgm:pt>
    <dgm:pt modelId="{FFD36978-518B-2946-8480-911FF13BCA1D}">
      <dgm:prSet/>
      <dgm:spPr/>
      <dgm:t>
        <a:bodyPr/>
        <a:lstStyle/>
        <a:p>
          <a:pPr algn="l" rtl="0"/>
          <a:r>
            <a:rPr lang="ro-RO" i="1" dirty="0" smtClean="0">
              <a:solidFill>
                <a:schemeClr val="tx1"/>
              </a:solidFill>
            </a:rPr>
            <a:t>Năng lực là tổ hợp các thuộc tính độc đáo của cá nhân, phù hợp với yêu cầu của một hoạt động nhất định, đảm bảo cho hoạt động đó có hiệu quả; Hay nói cách khác, năng lực là khả năng vận dụng các kiến thức, kỹ năng, thái độ, niềm tin, giá trị… vào việc thực hiện các nhiệm vụ trong những hoàn cảnh cụ thể của thực tiễn.</a:t>
          </a:r>
          <a:endParaRPr lang="ro-RO" dirty="0">
            <a:solidFill>
              <a:schemeClr val="tx1"/>
            </a:solidFill>
          </a:endParaRPr>
        </a:p>
      </dgm:t>
    </dgm:pt>
    <dgm:pt modelId="{43A60FA6-DBE5-4C42-908A-6FB2E63C9744}" type="parTrans" cxnId="{80812798-2462-644D-85AF-A596CD336F8C}">
      <dgm:prSet/>
      <dgm:spPr/>
      <dgm:t>
        <a:bodyPr/>
        <a:lstStyle/>
        <a:p>
          <a:endParaRPr lang="en-US"/>
        </a:p>
      </dgm:t>
    </dgm:pt>
    <dgm:pt modelId="{3DEDA5B2-4591-FA42-8E54-86DE07B3266E}" type="sibTrans" cxnId="{80812798-2462-644D-85AF-A596CD336F8C}">
      <dgm:prSet/>
      <dgm:spPr/>
      <dgm:t>
        <a:bodyPr/>
        <a:lstStyle/>
        <a:p>
          <a:endParaRPr lang="en-US"/>
        </a:p>
      </dgm:t>
    </dgm:pt>
    <dgm:pt modelId="{D6B8165C-AE8A-0F4F-A2A4-5F7A3D6428C0}" type="pres">
      <dgm:prSet presAssocID="{881708B7-CA95-8249-B37D-E8BECDE472BC}" presName="linearFlow" presStyleCnt="0">
        <dgm:presLayoutVars>
          <dgm:dir/>
          <dgm:resizeHandles val="exact"/>
        </dgm:presLayoutVars>
      </dgm:prSet>
      <dgm:spPr/>
      <dgm:t>
        <a:bodyPr/>
        <a:lstStyle/>
        <a:p>
          <a:endParaRPr lang="en-US"/>
        </a:p>
      </dgm:t>
    </dgm:pt>
    <dgm:pt modelId="{CCB0C5BF-02DD-9F4F-881E-CDBDC0CB7F38}" type="pres">
      <dgm:prSet presAssocID="{FFD36978-518B-2946-8480-911FF13BCA1D}" presName="comp" presStyleCnt="0"/>
      <dgm:spPr/>
    </dgm:pt>
    <dgm:pt modelId="{E7AC9643-2C19-E549-890E-80D807E0BCB3}" type="pres">
      <dgm:prSet presAssocID="{FFD36978-518B-2946-8480-911FF13BCA1D}" presName="rect2" presStyleLbl="node1" presStyleIdx="0" presStyleCnt="1" custScaleX="108274" custScaleY="137127">
        <dgm:presLayoutVars>
          <dgm:bulletEnabled val="1"/>
        </dgm:presLayoutVars>
      </dgm:prSet>
      <dgm:spPr/>
      <dgm:t>
        <a:bodyPr/>
        <a:lstStyle/>
        <a:p>
          <a:endParaRPr lang="en-US"/>
        </a:p>
      </dgm:t>
    </dgm:pt>
    <dgm:pt modelId="{B1B3BC46-52A3-454D-B473-5A2E0CD50FE9}" type="pres">
      <dgm:prSet presAssocID="{FFD36978-518B-2946-8480-911FF13BCA1D}" presName="rect1" presStyleLbl="lnNode1" presStyleIdx="0" presStyleCnt="1" custScaleX="94450" custScaleY="138738"/>
      <dgm:spPr>
        <a:blipFill rotWithShape="1">
          <a:blip xmlns:r="http://schemas.openxmlformats.org/officeDocument/2006/relationships" r:embed="rId1"/>
          <a:stretch>
            <a:fillRect/>
          </a:stretch>
        </a:blipFill>
      </dgm:spPr>
    </dgm:pt>
  </dgm:ptLst>
  <dgm:cxnLst>
    <dgm:cxn modelId="{80812798-2462-644D-85AF-A596CD336F8C}" srcId="{881708B7-CA95-8249-B37D-E8BECDE472BC}" destId="{FFD36978-518B-2946-8480-911FF13BCA1D}" srcOrd="0" destOrd="0" parTransId="{43A60FA6-DBE5-4C42-908A-6FB2E63C9744}" sibTransId="{3DEDA5B2-4591-FA42-8E54-86DE07B3266E}"/>
    <dgm:cxn modelId="{84CCE52C-1450-F14B-9061-FC08863E0192}" type="presOf" srcId="{FFD36978-518B-2946-8480-911FF13BCA1D}" destId="{E7AC9643-2C19-E549-890E-80D807E0BCB3}" srcOrd="0" destOrd="0" presId="urn:microsoft.com/office/officeart/2008/layout/AlternatingPictureBlocks"/>
    <dgm:cxn modelId="{BCEB9A33-3B43-8F41-82F4-2E3BBEACBF23}" type="presOf" srcId="{881708B7-CA95-8249-B37D-E8BECDE472BC}" destId="{D6B8165C-AE8A-0F4F-A2A4-5F7A3D6428C0}" srcOrd="0" destOrd="0" presId="urn:microsoft.com/office/officeart/2008/layout/AlternatingPictureBlocks"/>
    <dgm:cxn modelId="{D4B76C4A-FD59-6949-A7D0-7CE81DB84BEB}" type="presParOf" srcId="{D6B8165C-AE8A-0F4F-A2A4-5F7A3D6428C0}" destId="{CCB0C5BF-02DD-9F4F-881E-CDBDC0CB7F38}" srcOrd="0" destOrd="0" presId="urn:microsoft.com/office/officeart/2008/layout/AlternatingPictureBlocks"/>
    <dgm:cxn modelId="{59E65CA0-0D9D-A243-83D5-0538D985EB55}" type="presParOf" srcId="{CCB0C5BF-02DD-9F4F-881E-CDBDC0CB7F38}" destId="{E7AC9643-2C19-E549-890E-80D807E0BCB3}" srcOrd="0" destOrd="0" presId="urn:microsoft.com/office/officeart/2008/layout/AlternatingPictureBlocks"/>
    <dgm:cxn modelId="{9808A920-2B25-944F-8287-7CF57EFCC9BC}" type="presParOf" srcId="{CCB0C5BF-02DD-9F4F-881E-CDBDC0CB7F38}" destId="{B1B3BC46-52A3-454D-B473-5A2E0CD50FE9}" srcOrd="1" destOrd="0" presId="urn:microsoft.com/office/officeart/2008/layout/AlternatingPictureBlock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966113E-FA76-6D44-B815-1DCDD0DEF0FB}" type="doc">
      <dgm:prSet loTypeId="urn:microsoft.com/office/officeart/2005/8/layout/process3" loCatId="" qsTypeId="urn:microsoft.com/office/officeart/2005/8/quickstyle/simple4" qsCatId="simple" csTypeId="urn:microsoft.com/office/officeart/2005/8/colors/colorful1" csCatId="colorful" phldr="1"/>
      <dgm:spPr/>
      <dgm:t>
        <a:bodyPr/>
        <a:lstStyle/>
        <a:p>
          <a:endParaRPr lang="en-US"/>
        </a:p>
      </dgm:t>
    </dgm:pt>
    <dgm:pt modelId="{9EE4813B-CF35-DB45-896F-2FFE9C3CA144}">
      <dgm:prSet/>
      <dgm:spPr/>
      <dgm:t>
        <a:bodyPr/>
        <a:lstStyle/>
        <a:p>
          <a:pPr rtl="0"/>
          <a:r>
            <a:rPr lang="en-US" b="1">
              <a:latin typeface="Arial"/>
              <a:cs typeface="Arial"/>
            </a:rPr>
            <a:t>Mục tiêu cốt lõi của chương trình GDPT</a:t>
          </a:r>
        </a:p>
      </dgm:t>
    </dgm:pt>
    <dgm:pt modelId="{A39EE173-67DE-1945-8D81-8F344AC1E265}" type="parTrans" cxnId="{023C7F4D-A2B0-E14F-A849-9EF7BFFD1A5E}">
      <dgm:prSet/>
      <dgm:spPr/>
      <dgm:t>
        <a:bodyPr/>
        <a:lstStyle/>
        <a:p>
          <a:endParaRPr lang="en-US"/>
        </a:p>
      </dgm:t>
    </dgm:pt>
    <dgm:pt modelId="{D0CE4789-3C30-5E41-AD88-2985F96E6DFF}" type="sibTrans" cxnId="{023C7F4D-A2B0-E14F-A849-9EF7BFFD1A5E}">
      <dgm:prSet/>
      <dgm:spPr/>
      <dgm:t>
        <a:bodyPr/>
        <a:lstStyle/>
        <a:p>
          <a:endParaRPr lang="en-US"/>
        </a:p>
      </dgm:t>
    </dgm:pt>
    <dgm:pt modelId="{85527454-3A99-DB41-B965-8D6B18779817}">
      <dgm:prSet/>
      <dgm:spPr/>
      <dgm:t>
        <a:bodyPr/>
        <a:lstStyle/>
        <a:p>
          <a:pPr rtl="0"/>
          <a:r>
            <a:rPr lang="en-US"/>
            <a:t>PC: Yêu nước, nhân ái, chăm chỉ, trung thực trách nhiệm</a:t>
          </a:r>
        </a:p>
      </dgm:t>
    </dgm:pt>
    <dgm:pt modelId="{26FD3115-C950-464E-96DB-843DE7791357}" type="parTrans" cxnId="{51A7C107-911E-AB4D-9F8E-347733D7284E}">
      <dgm:prSet/>
      <dgm:spPr/>
      <dgm:t>
        <a:bodyPr/>
        <a:lstStyle/>
        <a:p>
          <a:endParaRPr lang="en-US"/>
        </a:p>
      </dgm:t>
    </dgm:pt>
    <dgm:pt modelId="{9BD8211E-100D-624B-8401-75AC8714E26D}" type="sibTrans" cxnId="{51A7C107-911E-AB4D-9F8E-347733D7284E}">
      <dgm:prSet/>
      <dgm:spPr/>
      <dgm:t>
        <a:bodyPr/>
        <a:lstStyle/>
        <a:p>
          <a:endParaRPr lang="en-US"/>
        </a:p>
      </dgm:t>
    </dgm:pt>
    <dgm:pt modelId="{7A74CC1C-ACA8-1440-9266-83C7792EA4C5}">
      <dgm:prSet/>
      <dgm:spPr/>
      <dgm:t>
        <a:bodyPr/>
        <a:lstStyle/>
        <a:p>
          <a:pPr rtl="0"/>
          <a:r>
            <a:rPr lang="en-US"/>
            <a:t>NL chung: Tự chủ và tự học; Giao tiếp và hợp tác; Giải quyết vấn đề và sáng tạo</a:t>
          </a:r>
        </a:p>
      </dgm:t>
    </dgm:pt>
    <dgm:pt modelId="{34A6E193-ADC4-B842-A2F4-86F9B33C8666}" type="parTrans" cxnId="{BED2668F-7441-F042-813A-C8E027F4DAA4}">
      <dgm:prSet/>
      <dgm:spPr/>
      <dgm:t>
        <a:bodyPr/>
        <a:lstStyle/>
        <a:p>
          <a:endParaRPr lang="en-US"/>
        </a:p>
      </dgm:t>
    </dgm:pt>
    <dgm:pt modelId="{7474BC00-2AD3-8F47-8843-D84877D34847}" type="sibTrans" cxnId="{BED2668F-7441-F042-813A-C8E027F4DAA4}">
      <dgm:prSet/>
      <dgm:spPr/>
      <dgm:t>
        <a:bodyPr/>
        <a:lstStyle/>
        <a:p>
          <a:endParaRPr lang="en-US"/>
        </a:p>
      </dgm:t>
    </dgm:pt>
    <dgm:pt modelId="{3B49FB21-3348-BD4C-8E78-188D36B00D1A}">
      <dgm:prSet/>
      <dgm:spPr/>
      <dgm:t>
        <a:bodyPr/>
        <a:lstStyle/>
        <a:p>
          <a:pPr rtl="0"/>
          <a:r>
            <a:rPr lang="en-US" b="1">
              <a:solidFill>
                <a:srgbClr val="FF0000"/>
              </a:solidFill>
              <a:latin typeface="Arial"/>
              <a:cs typeface="Arial"/>
            </a:rPr>
            <a:t>Mục tiêu NL đặc thù của HĐTN:</a:t>
          </a:r>
        </a:p>
      </dgm:t>
    </dgm:pt>
    <dgm:pt modelId="{D45C06C1-ED3F-5346-8892-14EF002A0FE7}" type="parTrans" cxnId="{8A22F728-3AFC-8149-B988-AE919E6D2D72}">
      <dgm:prSet/>
      <dgm:spPr/>
      <dgm:t>
        <a:bodyPr/>
        <a:lstStyle/>
        <a:p>
          <a:endParaRPr lang="en-US"/>
        </a:p>
      </dgm:t>
    </dgm:pt>
    <dgm:pt modelId="{2267D946-96A8-C041-A84D-57F1FC1C9F75}" type="sibTrans" cxnId="{8A22F728-3AFC-8149-B988-AE919E6D2D72}">
      <dgm:prSet/>
      <dgm:spPr/>
      <dgm:t>
        <a:bodyPr/>
        <a:lstStyle/>
        <a:p>
          <a:endParaRPr lang="en-US"/>
        </a:p>
      </dgm:t>
    </dgm:pt>
    <dgm:pt modelId="{C25683A3-02A5-854F-843C-10145664AEF9}">
      <dgm:prSet/>
      <dgm:spPr/>
      <dgm:t>
        <a:bodyPr/>
        <a:lstStyle/>
        <a:p>
          <a:pPr rtl="0"/>
          <a:r>
            <a:rPr lang="en-US"/>
            <a:t>Năng lực thích ứng với sự thay đổi</a:t>
          </a:r>
        </a:p>
      </dgm:t>
    </dgm:pt>
    <dgm:pt modelId="{13B7DAC7-36B4-9D4A-9FCB-C4DBDB21AC8A}" type="parTrans" cxnId="{FE34580B-77B5-3941-A70F-E2C95160B4E6}">
      <dgm:prSet/>
      <dgm:spPr/>
      <dgm:t>
        <a:bodyPr/>
        <a:lstStyle/>
        <a:p>
          <a:endParaRPr lang="en-US"/>
        </a:p>
      </dgm:t>
    </dgm:pt>
    <dgm:pt modelId="{F3FD0B14-63A6-1B42-8B09-30E2584CD847}" type="sibTrans" cxnId="{FE34580B-77B5-3941-A70F-E2C95160B4E6}">
      <dgm:prSet/>
      <dgm:spPr/>
      <dgm:t>
        <a:bodyPr/>
        <a:lstStyle/>
        <a:p>
          <a:endParaRPr lang="en-US"/>
        </a:p>
      </dgm:t>
    </dgm:pt>
    <dgm:pt modelId="{14ED3E2A-A721-8647-9560-B2F5B454516E}">
      <dgm:prSet/>
      <dgm:spPr/>
      <dgm:t>
        <a:bodyPr/>
        <a:lstStyle/>
        <a:p>
          <a:pPr rtl="0"/>
          <a:r>
            <a:rPr lang="en-US"/>
            <a:t>NL thiết kế và tổ chức HĐ</a:t>
          </a:r>
        </a:p>
      </dgm:t>
    </dgm:pt>
    <dgm:pt modelId="{99A2A192-57D3-1F49-9534-0B83CBF2EB1C}" type="parTrans" cxnId="{9BDF4241-1B8F-A942-AAFF-6DFE7B3D19D2}">
      <dgm:prSet/>
      <dgm:spPr/>
      <dgm:t>
        <a:bodyPr/>
        <a:lstStyle/>
        <a:p>
          <a:endParaRPr lang="en-US"/>
        </a:p>
      </dgm:t>
    </dgm:pt>
    <dgm:pt modelId="{F675E57A-0606-244F-AEC8-970959588945}" type="sibTrans" cxnId="{9BDF4241-1B8F-A942-AAFF-6DFE7B3D19D2}">
      <dgm:prSet/>
      <dgm:spPr/>
      <dgm:t>
        <a:bodyPr/>
        <a:lstStyle/>
        <a:p>
          <a:endParaRPr lang="en-US"/>
        </a:p>
      </dgm:t>
    </dgm:pt>
    <dgm:pt modelId="{380DC424-A3B9-194F-8F50-F7CCAC36A242}">
      <dgm:prSet/>
      <dgm:spPr/>
      <dgm:t>
        <a:bodyPr/>
        <a:lstStyle/>
        <a:p>
          <a:pPr rtl="0"/>
          <a:r>
            <a:rPr lang="en-US"/>
            <a:t>NL định hướng nghề nghiệp</a:t>
          </a:r>
        </a:p>
      </dgm:t>
    </dgm:pt>
    <dgm:pt modelId="{AB8D0276-D590-B746-886F-57CD5F2D0775}" type="parTrans" cxnId="{9295552F-335E-E84B-936D-E7B0AB19AB5C}">
      <dgm:prSet/>
      <dgm:spPr/>
      <dgm:t>
        <a:bodyPr/>
        <a:lstStyle/>
        <a:p>
          <a:endParaRPr lang="en-US"/>
        </a:p>
      </dgm:t>
    </dgm:pt>
    <dgm:pt modelId="{AB542D96-703B-0F41-892F-60D78C70E4DA}" type="sibTrans" cxnId="{9295552F-335E-E84B-936D-E7B0AB19AB5C}">
      <dgm:prSet/>
      <dgm:spPr/>
      <dgm:t>
        <a:bodyPr/>
        <a:lstStyle/>
        <a:p>
          <a:endParaRPr lang="en-US"/>
        </a:p>
      </dgm:t>
    </dgm:pt>
    <dgm:pt modelId="{3A61A489-C690-8D4E-8144-C40E6FC68BBB}">
      <dgm:prSet/>
      <dgm:spPr/>
      <dgm:t>
        <a:bodyPr/>
        <a:lstStyle/>
        <a:p>
          <a:pPr rtl="0"/>
          <a:r>
            <a:rPr lang="en-US"/>
            <a:t>NL đặc thù khác</a:t>
          </a:r>
          <a:r>
            <a:rPr lang="is-IS"/>
            <a:t>…</a:t>
          </a:r>
          <a:endParaRPr lang="en-US"/>
        </a:p>
      </dgm:t>
    </dgm:pt>
    <dgm:pt modelId="{7B6CA6F1-F332-294C-AB0B-707D77A48236}" type="parTrans" cxnId="{2487BE83-B074-BE48-95FB-53CCAD914774}">
      <dgm:prSet/>
      <dgm:spPr/>
      <dgm:t>
        <a:bodyPr/>
        <a:lstStyle/>
        <a:p>
          <a:endParaRPr lang="en-US"/>
        </a:p>
      </dgm:t>
    </dgm:pt>
    <dgm:pt modelId="{68C1F754-777C-F54C-8975-4C70A0662364}" type="sibTrans" cxnId="{2487BE83-B074-BE48-95FB-53CCAD914774}">
      <dgm:prSet/>
      <dgm:spPr/>
      <dgm:t>
        <a:bodyPr/>
        <a:lstStyle/>
        <a:p>
          <a:endParaRPr lang="en-US"/>
        </a:p>
      </dgm:t>
    </dgm:pt>
    <dgm:pt modelId="{F80D6AD5-4667-C348-ADBD-6AC9E08152D1}" type="pres">
      <dgm:prSet presAssocID="{4966113E-FA76-6D44-B815-1DCDD0DEF0FB}" presName="linearFlow" presStyleCnt="0">
        <dgm:presLayoutVars>
          <dgm:dir/>
          <dgm:animLvl val="lvl"/>
          <dgm:resizeHandles val="exact"/>
        </dgm:presLayoutVars>
      </dgm:prSet>
      <dgm:spPr/>
      <dgm:t>
        <a:bodyPr/>
        <a:lstStyle/>
        <a:p>
          <a:endParaRPr lang="en-US"/>
        </a:p>
      </dgm:t>
    </dgm:pt>
    <dgm:pt modelId="{1CF495EF-05A8-C745-BCCC-773D835FF1AE}" type="pres">
      <dgm:prSet presAssocID="{9EE4813B-CF35-DB45-896F-2FFE9C3CA144}" presName="composite" presStyleCnt="0"/>
      <dgm:spPr/>
    </dgm:pt>
    <dgm:pt modelId="{887F9B83-3767-3447-B63D-478D4451C54E}" type="pres">
      <dgm:prSet presAssocID="{9EE4813B-CF35-DB45-896F-2FFE9C3CA144}" presName="parTx" presStyleLbl="node1" presStyleIdx="0" presStyleCnt="2">
        <dgm:presLayoutVars>
          <dgm:chMax val="0"/>
          <dgm:chPref val="0"/>
          <dgm:bulletEnabled val="1"/>
        </dgm:presLayoutVars>
      </dgm:prSet>
      <dgm:spPr/>
      <dgm:t>
        <a:bodyPr/>
        <a:lstStyle/>
        <a:p>
          <a:endParaRPr lang="en-US"/>
        </a:p>
      </dgm:t>
    </dgm:pt>
    <dgm:pt modelId="{CB8FEC9A-52EE-2F47-B07A-D23073E80FE3}" type="pres">
      <dgm:prSet presAssocID="{9EE4813B-CF35-DB45-896F-2FFE9C3CA144}" presName="parSh" presStyleLbl="node1" presStyleIdx="0" presStyleCnt="2"/>
      <dgm:spPr/>
      <dgm:t>
        <a:bodyPr/>
        <a:lstStyle/>
        <a:p>
          <a:endParaRPr lang="en-US"/>
        </a:p>
      </dgm:t>
    </dgm:pt>
    <dgm:pt modelId="{89223951-02A6-F045-9AC3-95B9BD645F5A}" type="pres">
      <dgm:prSet presAssocID="{9EE4813B-CF35-DB45-896F-2FFE9C3CA144}" presName="desTx" presStyleLbl="fgAcc1" presStyleIdx="0" presStyleCnt="2">
        <dgm:presLayoutVars>
          <dgm:bulletEnabled val="1"/>
        </dgm:presLayoutVars>
      </dgm:prSet>
      <dgm:spPr/>
      <dgm:t>
        <a:bodyPr/>
        <a:lstStyle/>
        <a:p>
          <a:endParaRPr lang="en-US"/>
        </a:p>
      </dgm:t>
    </dgm:pt>
    <dgm:pt modelId="{0DCD8A49-EC6F-F14B-87CA-D0E870C826E7}" type="pres">
      <dgm:prSet presAssocID="{D0CE4789-3C30-5E41-AD88-2985F96E6DFF}" presName="sibTrans" presStyleLbl="sibTrans2D1" presStyleIdx="0" presStyleCnt="1"/>
      <dgm:spPr/>
      <dgm:t>
        <a:bodyPr/>
        <a:lstStyle/>
        <a:p>
          <a:endParaRPr lang="en-US"/>
        </a:p>
      </dgm:t>
    </dgm:pt>
    <dgm:pt modelId="{A76B30D8-A798-DE42-9FB9-42D3AE04D766}" type="pres">
      <dgm:prSet presAssocID="{D0CE4789-3C30-5E41-AD88-2985F96E6DFF}" presName="connTx" presStyleLbl="sibTrans2D1" presStyleIdx="0" presStyleCnt="1"/>
      <dgm:spPr/>
      <dgm:t>
        <a:bodyPr/>
        <a:lstStyle/>
        <a:p>
          <a:endParaRPr lang="en-US"/>
        </a:p>
      </dgm:t>
    </dgm:pt>
    <dgm:pt modelId="{F335528B-D5E3-4444-BDA6-A4F798F09225}" type="pres">
      <dgm:prSet presAssocID="{3B49FB21-3348-BD4C-8E78-188D36B00D1A}" presName="composite" presStyleCnt="0"/>
      <dgm:spPr/>
    </dgm:pt>
    <dgm:pt modelId="{B3BA95B4-3E60-3241-8684-F3EF15B9BF16}" type="pres">
      <dgm:prSet presAssocID="{3B49FB21-3348-BD4C-8E78-188D36B00D1A}" presName="parTx" presStyleLbl="node1" presStyleIdx="0" presStyleCnt="2">
        <dgm:presLayoutVars>
          <dgm:chMax val="0"/>
          <dgm:chPref val="0"/>
          <dgm:bulletEnabled val="1"/>
        </dgm:presLayoutVars>
      </dgm:prSet>
      <dgm:spPr/>
      <dgm:t>
        <a:bodyPr/>
        <a:lstStyle/>
        <a:p>
          <a:endParaRPr lang="en-US"/>
        </a:p>
      </dgm:t>
    </dgm:pt>
    <dgm:pt modelId="{5B671AE0-5870-9640-A7CD-0C04148A185D}" type="pres">
      <dgm:prSet presAssocID="{3B49FB21-3348-BD4C-8E78-188D36B00D1A}" presName="parSh" presStyleLbl="node1" presStyleIdx="1" presStyleCnt="2"/>
      <dgm:spPr/>
      <dgm:t>
        <a:bodyPr/>
        <a:lstStyle/>
        <a:p>
          <a:endParaRPr lang="en-US"/>
        </a:p>
      </dgm:t>
    </dgm:pt>
    <dgm:pt modelId="{349CEBEC-868A-E04B-8C1B-47139AAA168F}" type="pres">
      <dgm:prSet presAssocID="{3B49FB21-3348-BD4C-8E78-188D36B00D1A}" presName="desTx" presStyleLbl="fgAcc1" presStyleIdx="1" presStyleCnt="2">
        <dgm:presLayoutVars>
          <dgm:bulletEnabled val="1"/>
        </dgm:presLayoutVars>
      </dgm:prSet>
      <dgm:spPr/>
      <dgm:t>
        <a:bodyPr/>
        <a:lstStyle/>
        <a:p>
          <a:endParaRPr lang="en-US"/>
        </a:p>
      </dgm:t>
    </dgm:pt>
  </dgm:ptLst>
  <dgm:cxnLst>
    <dgm:cxn modelId="{BA8CD542-F8F4-7B40-81E7-E5D5C79B279B}" type="presOf" srcId="{3B49FB21-3348-BD4C-8E78-188D36B00D1A}" destId="{5B671AE0-5870-9640-A7CD-0C04148A185D}" srcOrd="1" destOrd="0" presId="urn:microsoft.com/office/officeart/2005/8/layout/process3"/>
    <dgm:cxn modelId="{2487BE83-B074-BE48-95FB-53CCAD914774}" srcId="{9EE4813B-CF35-DB45-896F-2FFE9C3CA144}" destId="{3A61A489-C690-8D4E-8144-C40E6FC68BBB}" srcOrd="2" destOrd="0" parTransId="{7B6CA6F1-F332-294C-AB0B-707D77A48236}" sibTransId="{68C1F754-777C-F54C-8975-4C70A0662364}"/>
    <dgm:cxn modelId="{023C7F4D-A2B0-E14F-A849-9EF7BFFD1A5E}" srcId="{4966113E-FA76-6D44-B815-1DCDD0DEF0FB}" destId="{9EE4813B-CF35-DB45-896F-2FFE9C3CA144}" srcOrd="0" destOrd="0" parTransId="{A39EE173-67DE-1945-8D81-8F344AC1E265}" sibTransId="{D0CE4789-3C30-5E41-AD88-2985F96E6DFF}"/>
    <dgm:cxn modelId="{F0D24543-C6E1-1F45-A39F-ACC69AF6E05C}" type="presOf" srcId="{3B49FB21-3348-BD4C-8E78-188D36B00D1A}" destId="{B3BA95B4-3E60-3241-8684-F3EF15B9BF16}" srcOrd="0" destOrd="0" presId="urn:microsoft.com/office/officeart/2005/8/layout/process3"/>
    <dgm:cxn modelId="{9BDF4241-1B8F-A942-AAFF-6DFE7B3D19D2}" srcId="{3B49FB21-3348-BD4C-8E78-188D36B00D1A}" destId="{14ED3E2A-A721-8647-9560-B2F5B454516E}" srcOrd="1" destOrd="0" parTransId="{99A2A192-57D3-1F49-9534-0B83CBF2EB1C}" sibTransId="{F675E57A-0606-244F-AEC8-970959588945}"/>
    <dgm:cxn modelId="{C29E8DB9-8904-4240-BB7C-FB4D88C6A036}" type="presOf" srcId="{4966113E-FA76-6D44-B815-1DCDD0DEF0FB}" destId="{F80D6AD5-4667-C348-ADBD-6AC9E08152D1}" srcOrd="0" destOrd="0" presId="urn:microsoft.com/office/officeart/2005/8/layout/process3"/>
    <dgm:cxn modelId="{0E7D0DAD-F60D-4249-B6B3-26F63E548E20}" type="presOf" srcId="{C25683A3-02A5-854F-843C-10145664AEF9}" destId="{349CEBEC-868A-E04B-8C1B-47139AAA168F}" srcOrd="0" destOrd="0" presId="urn:microsoft.com/office/officeart/2005/8/layout/process3"/>
    <dgm:cxn modelId="{53136800-D086-8E46-9C9D-752B60F510C6}" type="presOf" srcId="{9EE4813B-CF35-DB45-896F-2FFE9C3CA144}" destId="{887F9B83-3767-3447-B63D-478D4451C54E}" srcOrd="0" destOrd="0" presId="urn:microsoft.com/office/officeart/2005/8/layout/process3"/>
    <dgm:cxn modelId="{67205343-5C95-C749-A088-9441C0D28657}" type="presOf" srcId="{D0CE4789-3C30-5E41-AD88-2985F96E6DFF}" destId="{0DCD8A49-EC6F-F14B-87CA-D0E870C826E7}" srcOrd="0" destOrd="0" presId="urn:microsoft.com/office/officeart/2005/8/layout/process3"/>
    <dgm:cxn modelId="{AB0E69D5-61D1-8748-B555-6046D10B1EB5}" type="presOf" srcId="{380DC424-A3B9-194F-8F50-F7CCAC36A242}" destId="{349CEBEC-868A-E04B-8C1B-47139AAA168F}" srcOrd="0" destOrd="2" presId="urn:microsoft.com/office/officeart/2005/8/layout/process3"/>
    <dgm:cxn modelId="{E6F9525A-BD88-1644-B392-A1CCE0F97953}" type="presOf" srcId="{7A74CC1C-ACA8-1440-9266-83C7792EA4C5}" destId="{89223951-02A6-F045-9AC3-95B9BD645F5A}" srcOrd="0" destOrd="1" presId="urn:microsoft.com/office/officeart/2005/8/layout/process3"/>
    <dgm:cxn modelId="{51A7C107-911E-AB4D-9F8E-347733D7284E}" srcId="{9EE4813B-CF35-DB45-896F-2FFE9C3CA144}" destId="{85527454-3A99-DB41-B965-8D6B18779817}" srcOrd="0" destOrd="0" parTransId="{26FD3115-C950-464E-96DB-843DE7791357}" sibTransId="{9BD8211E-100D-624B-8401-75AC8714E26D}"/>
    <dgm:cxn modelId="{60693765-4DFB-5444-B989-202B40183099}" type="presOf" srcId="{3A61A489-C690-8D4E-8144-C40E6FC68BBB}" destId="{89223951-02A6-F045-9AC3-95B9BD645F5A}" srcOrd="0" destOrd="2" presId="urn:microsoft.com/office/officeart/2005/8/layout/process3"/>
    <dgm:cxn modelId="{FE34580B-77B5-3941-A70F-E2C95160B4E6}" srcId="{3B49FB21-3348-BD4C-8E78-188D36B00D1A}" destId="{C25683A3-02A5-854F-843C-10145664AEF9}" srcOrd="0" destOrd="0" parTransId="{13B7DAC7-36B4-9D4A-9FCB-C4DBDB21AC8A}" sibTransId="{F3FD0B14-63A6-1B42-8B09-30E2584CD847}"/>
    <dgm:cxn modelId="{BED2668F-7441-F042-813A-C8E027F4DAA4}" srcId="{9EE4813B-CF35-DB45-896F-2FFE9C3CA144}" destId="{7A74CC1C-ACA8-1440-9266-83C7792EA4C5}" srcOrd="1" destOrd="0" parTransId="{34A6E193-ADC4-B842-A2F4-86F9B33C8666}" sibTransId="{7474BC00-2AD3-8F47-8843-D84877D34847}"/>
    <dgm:cxn modelId="{17155CBD-54F8-6341-BD69-76FD14789DA9}" type="presOf" srcId="{9EE4813B-CF35-DB45-896F-2FFE9C3CA144}" destId="{CB8FEC9A-52EE-2F47-B07A-D23073E80FE3}" srcOrd="1" destOrd="0" presId="urn:microsoft.com/office/officeart/2005/8/layout/process3"/>
    <dgm:cxn modelId="{B8EF40CF-2172-6348-BA1D-3D7868CE75D4}" type="presOf" srcId="{14ED3E2A-A721-8647-9560-B2F5B454516E}" destId="{349CEBEC-868A-E04B-8C1B-47139AAA168F}" srcOrd="0" destOrd="1" presId="urn:microsoft.com/office/officeart/2005/8/layout/process3"/>
    <dgm:cxn modelId="{9295552F-335E-E84B-936D-E7B0AB19AB5C}" srcId="{3B49FB21-3348-BD4C-8E78-188D36B00D1A}" destId="{380DC424-A3B9-194F-8F50-F7CCAC36A242}" srcOrd="2" destOrd="0" parTransId="{AB8D0276-D590-B746-886F-57CD5F2D0775}" sibTransId="{AB542D96-703B-0F41-892F-60D78C70E4DA}"/>
    <dgm:cxn modelId="{8A22F728-3AFC-8149-B988-AE919E6D2D72}" srcId="{4966113E-FA76-6D44-B815-1DCDD0DEF0FB}" destId="{3B49FB21-3348-BD4C-8E78-188D36B00D1A}" srcOrd="1" destOrd="0" parTransId="{D45C06C1-ED3F-5346-8892-14EF002A0FE7}" sibTransId="{2267D946-96A8-C041-A84D-57F1FC1C9F75}"/>
    <dgm:cxn modelId="{D95F4CAC-D21F-CF42-964F-1102C6B9D6BC}" type="presOf" srcId="{D0CE4789-3C30-5E41-AD88-2985F96E6DFF}" destId="{A76B30D8-A798-DE42-9FB9-42D3AE04D766}" srcOrd="1" destOrd="0" presId="urn:microsoft.com/office/officeart/2005/8/layout/process3"/>
    <dgm:cxn modelId="{085F8900-7D8A-0E46-96D4-22E1AFA1EA08}" type="presOf" srcId="{85527454-3A99-DB41-B965-8D6B18779817}" destId="{89223951-02A6-F045-9AC3-95B9BD645F5A}" srcOrd="0" destOrd="0" presId="urn:microsoft.com/office/officeart/2005/8/layout/process3"/>
    <dgm:cxn modelId="{0277072A-1B3E-5440-A57C-09EF5A3D436F}" type="presParOf" srcId="{F80D6AD5-4667-C348-ADBD-6AC9E08152D1}" destId="{1CF495EF-05A8-C745-BCCC-773D835FF1AE}" srcOrd="0" destOrd="0" presId="urn:microsoft.com/office/officeart/2005/8/layout/process3"/>
    <dgm:cxn modelId="{D4F867E1-B365-8D4E-AC62-D3B9D27F62AC}" type="presParOf" srcId="{1CF495EF-05A8-C745-BCCC-773D835FF1AE}" destId="{887F9B83-3767-3447-B63D-478D4451C54E}" srcOrd="0" destOrd="0" presId="urn:microsoft.com/office/officeart/2005/8/layout/process3"/>
    <dgm:cxn modelId="{7E596DDB-DC30-9D4A-8D8A-F656C1694533}" type="presParOf" srcId="{1CF495EF-05A8-C745-BCCC-773D835FF1AE}" destId="{CB8FEC9A-52EE-2F47-B07A-D23073E80FE3}" srcOrd="1" destOrd="0" presId="urn:microsoft.com/office/officeart/2005/8/layout/process3"/>
    <dgm:cxn modelId="{53EEE230-4246-5446-925F-2C654E2B5459}" type="presParOf" srcId="{1CF495EF-05A8-C745-BCCC-773D835FF1AE}" destId="{89223951-02A6-F045-9AC3-95B9BD645F5A}" srcOrd="2" destOrd="0" presId="urn:microsoft.com/office/officeart/2005/8/layout/process3"/>
    <dgm:cxn modelId="{C5349282-5B14-A34F-ABA9-EA780F8089DC}" type="presParOf" srcId="{F80D6AD5-4667-C348-ADBD-6AC9E08152D1}" destId="{0DCD8A49-EC6F-F14B-87CA-D0E870C826E7}" srcOrd="1" destOrd="0" presId="urn:microsoft.com/office/officeart/2005/8/layout/process3"/>
    <dgm:cxn modelId="{70537DDE-3E71-0743-9EDB-8DDEE1711098}" type="presParOf" srcId="{0DCD8A49-EC6F-F14B-87CA-D0E870C826E7}" destId="{A76B30D8-A798-DE42-9FB9-42D3AE04D766}" srcOrd="0" destOrd="0" presId="urn:microsoft.com/office/officeart/2005/8/layout/process3"/>
    <dgm:cxn modelId="{D826578D-51C3-D044-A6C0-0CAD52016332}" type="presParOf" srcId="{F80D6AD5-4667-C348-ADBD-6AC9E08152D1}" destId="{F335528B-D5E3-4444-BDA6-A4F798F09225}" srcOrd="2" destOrd="0" presId="urn:microsoft.com/office/officeart/2005/8/layout/process3"/>
    <dgm:cxn modelId="{A851B410-E4A6-DB41-9DB3-16DDFA19D930}" type="presParOf" srcId="{F335528B-D5E3-4444-BDA6-A4F798F09225}" destId="{B3BA95B4-3E60-3241-8684-F3EF15B9BF16}" srcOrd="0" destOrd="0" presId="urn:microsoft.com/office/officeart/2005/8/layout/process3"/>
    <dgm:cxn modelId="{06707B05-F57D-D34C-B595-BDBE5BABDF5E}" type="presParOf" srcId="{F335528B-D5E3-4444-BDA6-A4F798F09225}" destId="{5B671AE0-5870-9640-A7CD-0C04148A185D}" srcOrd="1" destOrd="0" presId="urn:microsoft.com/office/officeart/2005/8/layout/process3"/>
    <dgm:cxn modelId="{9B0BC326-2EBD-2040-A4EF-029156AAE2AF}" type="presParOf" srcId="{F335528B-D5E3-4444-BDA6-A4F798F09225}" destId="{349CEBEC-868A-E04B-8C1B-47139AAA168F}"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826AF83-3BEA-0146-8DBE-B36616269E66}" type="doc">
      <dgm:prSet loTypeId="urn:microsoft.com/office/officeart/2005/8/layout/vList5" loCatId="" qsTypeId="urn:microsoft.com/office/officeart/2005/8/quickstyle/simple4" qsCatId="simple" csTypeId="urn:microsoft.com/office/officeart/2005/8/colors/colorful1" csCatId="colorful" phldr="1"/>
      <dgm:spPr/>
      <dgm:t>
        <a:bodyPr/>
        <a:lstStyle/>
        <a:p>
          <a:endParaRPr lang="en-US"/>
        </a:p>
      </dgm:t>
    </dgm:pt>
    <dgm:pt modelId="{1D105BB8-87CC-8F41-93D8-ED89ED3C6AC8}">
      <dgm:prSet/>
      <dgm:spPr/>
      <dgm:t>
        <a:bodyPr/>
        <a:lstStyle/>
        <a:p>
          <a:pPr rtl="0"/>
          <a:r>
            <a:rPr lang="en-US" b="1"/>
            <a:t>Năng lực thích ứng với của cuộc sống</a:t>
          </a:r>
          <a:endParaRPr lang="en-US"/>
        </a:p>
      </dgm:t>
    </dgm:pt>
    <dgm:pt modelId="{DC7DB193-BDAE-3945-89EB-75B5D52948A0}" type="parTrans" cxnId="{7C39EB5A-3A8F-F14B-A9C5-D1568B8E77DE}">
      <dgm:prSet/>
      <dgm:spPr/>
      <dgm:t>
        <a:bodyPr/>
        <a:lstStyle/>
        <a:p>
          <a:endParaRPr lang="en-US"/>
        </a:p>
      </dgm:t>
    </dgm:pt>
    <dgm:pt modelId="{27BB88CE-BCF5-2640-B4D7-4340B1B1246C}" type="sibTrans" cxnId="{7C39EB5A-3A8F-F14B-A9C5-D1568B8E77DE}">
      <dgm:prSet/>
      <dgm:spPr/>
      <dgm:t>
        <a:bodyPr/>
        <a:lstStyle/>
        <a:p>
          <a:endParaRPr lang="en-US"/>
        </a:p>
      </dgm:t>
    </dgm:pt>
    <dgm:pt modelId="{A9A8CDD2-88B0-C743-ADDE-AA4F41E9F1DA}">
      <dgm:prSet custT="1"/>
      <dgm:spPr/>
      <dgm:t>
        <a:bodyPr/>
        <a:lstStyle/>
        <a:p>
          <a:pPr rtl="0"/>
          <a:r>
            <a:rPr lang="en-US" sz="1400"/>
            <a:t>1.  Hiểu bản thân và sự thay đổi, có thể thay đổi của bản thân </a:t>
          </a:r>
        </a:p>
      </dgm:t>
    </dgm:pt>
    <dgm:pt modelId="{9DBF4568-41A1-1142-938D-26D9D267BA93}" type="parTrans" cxnId="{A546B177-C3D2-9E44-9096-0870ABE89C43}">
      <dgm:prSet/>
      <dgm:spPr/>
      <dgm:t>
        <a:bodyPr/>
        <a:lstStyle/>
        <a:p>
          <a:endParaRPr lang="en-US"/>
        </a:p>
      </dgm:t>
    </dgm:pt>
    <dgm:pt modelId="{CA914B5F-AF4C-C14A-86AC-24C803CA9100}" type="sibTrans" cxnId="{A546B177-C3D2-9E44-9096-0870ABE89C43}">
      <dgm:prSet/>
      <dgm:spPr/>
      <dgm:t>
        <a:bodyPr/>
        <a:lstStyle/>
        <a:p>
          <a:endParaRPr lang="en-US"/>
        </a:p>
      </dgm:t>
    </dgm:pt>
    <dgm:pt modelId="{34837490-7C12-E049-958E-81B6D6766E25}">
      <dgm:prSet custT="1"/>
      <dgm:spPr/>
      <dgm:t>
        <a:bodyPr/>
        <a:lstStyle/>
        <a:p>
          <a:pPr rtl="0"/>
          <a:r>
            <a:rPr lang="en-US" sz="1400"/>
            <a:t>2.  Hiểu biết về sự đa dạng và sự thay đổi của cuộc sống</a:t>
          </a:r>
        </a:p>
      </dgm:t>
    </dgm:pt>
    <dgm:pt modelId="{4E338AA8-7DE0-9E4B-9FC6-0042C7544443}" type="parTrans" cxnId="{C82AEF06-8EFB-4D4E-B722-7AEBC18BDD26}">
      <dgm:prSet/>
      <dgm:spPr/>
      <dgm:t>
        <a:bodyPr/>
        <a:lstStyle/>
        <a:p>
          <a:endParaRPr lang="en-US"/>
        </a:p>
      </dgm:t>
    </dgm:pt>
    <dgm:pt modelId="{54D166AC-60CA-8E47-B803-8B5C40CCFA23}" type="sibTrans" cxnId="{C82AEF06-8EFB-4D4E-B722-7AEBC18BDD26}">
      <dgm:prSet/>
      <dgm:spPr/>
      <dgm:t>
        <a:bodyPr/>
        <a:lstStyle/>
        <a:p>
          <a:endParaRPr lang="en-US"/>
        </a:p>
      </dgm:t>
    </dgm:pt>
    <dgm:pt modelId="{4C42DD78-EC82-6941-A697-975719CEE1D8}">
      <dgm:prSet custT="1"/>
      <dgm:spPr/>
      <dgm:t>
        <a:bodyPr/>
        <a:lstStyle/>
        <a:p>
          <a:pPr rtl="0"/>
          <a:r>
            <a:rPr lang="en-US" sz="1400"/>
            <a:t>3. Chuẩn bị tâm lý và điều chỉnh bản thân sẵn sàng cho sự thay đổi </a:t>
          </a:r>
        </a:p>
      </dgm:t>
    </dgm:pt>
    <dgm:pt modelId="{2016CA63-80B6-CC40-AE8D-BBB59328CF1A}" type="parTrans" cxnId="{911535BF-FE3E-2941-870C-5AF16E0405D5}">
      <dgm:prSet/>
      <dgm:spPr/>
      <dgm:t>
        <a:bodyPr/>
        <a:lstStyle/>
        <a:p>
          <a:endParaRPr lang="en-US"/>
        </a:p>
      </dgm:t>
    </dgm:pt>
    <dgm:pt modelId="{76EC5EE8-D6E3-5D41-B62C-2ED2AF302534}" type="sibTrans" cxnId="{911535BF-FE3E-2941-870C-5AF16E0405D5}">
      <dgm:prSet/>
      <dgm:spPr/>
      <dgm:t>
        <a:bodyPr/>
        <a:lstStyle/>
        <a:p>
          <a:endParaRPr lang="en-US"/>
        </a:p>
      </dgm:t>
    </dgm:pt>
    <dgm:pt modelId="{F3F593DF-2312-FF41-AC05-FDC71F74A434}">
      <dgm:prSet custT="1"/>
      <dgm:spPr/>
      <dgm:t>
        <a:bodyPr/>
        <a:lstStyle/>
        <a:p>
          <a:pPr rtl="0"/>
          <a:r>
            <a:rPr lang="en-US" sz="1400"/>
            <a:t>4. Hành động thay đổi bản thân, hoàn cảnh để thích ứng </a:t>
          </a:r>
        </a:p>
      </dgm:t>
    </dgm:pt>
    <dgm:pt modelId="{C518F423-8780-7E49-BF33-BAA26DC9D1AE}" type="parTrans" cxnId="{A69E8A2C-9B8C-F04F-B2D9-37C2BA0BA52F}">
      <dgm:prSet/>
      <dgm:spPr/>
      <dgm:t>
        <a:bodyPr/>
        <a:lstStyle/>
        <a:p>
          <a:endParaRPr lang="en-US"/>
        </a:p>
      </dgm:t>
    </dgm:pt>
    <dgm:pt modelId="{6FAFA296-2B2D-A84F-8EF2-31AC04EE24BD}" type="sibTrans" cxnId="{A69E8A2C-9B8C-F04F-B2D9-37C2BA0BA52F}">
      <dgm:prSet/>
      <dgm:spPr/>
      <dgm:t>
        <a:bodyPr/>
        <a:lstStyle/>
        <a:p>
          <a:endParaRPr lang="en-US"/>
        </a:p>
      </dgm:t>
    </dgm:pt>
    <dgm:pt modelId="{4BE2F318-E3BE-DE4B-A7B0-2293D6DCD22C}">
      <dgm:prSet/>
      <dgm:spPr/>
      <dgm:t>
        <a:bodyPr/>
        <a:lstStyle/>
        <a:p>
          <a:pPr rtl="0"/>
          <a:r>
            <a:rPr lang="en-US" b="1"/>
            <a:t>Năng lực thiết kế và tổ chức hoạt động</a:t>
          </a:r>
          <a:endParaRPr lang="en-US"/>
        </a:p>
      </dgm:t>
    </dgm:pt>
    <dgm:pt modelId="{06DDD9C2-3D4B-2E4E-9F91-F81E31425CD3}" type="parTrans" cxnId="{727215F2-88DB-3040-B73C-CDE936182F9E}">
      <dgm:prSet/>
      <dgm:spPr/>
      <dgm:t>
        <a:bodyPr/>
        <a:lstStyle/>
        <a:p>
          <a:endParaRPr lang="en-US"/>
        </a:p>
      </dgm:t>
    </dgm:pt>
    <dgm:pt modelId="{68B48019-E1A2-8248-A269-915D1FF0DAC6}" type="sibTrans" cxnId="{727215F2-88DB-3040-B73C-CDE936182F9E}">
      <dgm:prSet/>
      <dgm:spPr/>
      <dgm:t>
        <a:bodyPr/>
        <a:lstStyle/>
        <a:p>
          <a:endParaRPr lang="en-US"/>
        </a:p>
      </dgm:t>
    </dgm:pt>
    <dgm:pt modelId="{521212D3-CB27-E940-B0F4-D83994A9FD2C}">
      <dgm:prSet custT="1"/>
      <dgm:spPr/>
      <dgm:t>
        <a:bodyPr/>
        <a:lstStyle/>
        <a:p>
          <a:pPr rtl="0">
            <a:lnSpc>
              <a:spcPct val="80000"/>
            </a:lnSpc>
          </a:pPr>
          <a:r>
            <a:rPr lang="en-US" sz="1400"/>
            <a:t>1. Đặt mục tiêu và lập kế hoạch hoạt động</a:t>
          </a:r>
        </a:p>
      </dgm:t>
    </dgm:pt>
    <dgm:pt modelId="{33E1CC07-13BA-6A4D-A5F5-4D85AACBEE74}" type="parTrans" cxnId="{55FF6591-2DD9-E242-A75D-F599DD128D89}">
      <dgm:prSet/>
      <dgm:spPr/>
      <dgm:t>
        <a:bodyPr/>
        <a:lstStyle/>
        <a:p>
          <a:endParaRPr lang="en-US"/>
        </a:p>
      </dgm:t>
    </dgm:pt>
    <dgm:pt modelId="{39BD3174-2C9F-0F46-8D54-D4F1C274B319}" type="sibTrans" cxnId="{55FF6591-2DD9-E242-A75D-F599DD128D89}">
      <dgm:prSet/>
      <dgm:spPr/>
      <dgm:t>
        <a:bodyPr/>
        <a:lstStyle/>
        <a:p>
          <a:endParaRPr lang="en-US"/>
        </a:p>
      </dgm:t>
    </dgm:pt>
    <dgm:pt modelId="{3E39E019-A9A3-8045-B709-56B03BF05501}">
      <dgm:prSet custT="1"/>
      <dgm:spPr/>
      <dgm:t>
        <a:bodyPr/>
        <a:lstStyle/>
        <a:p>
          <a:pPr rtl="0">
            <a:lnSpc>
              <a:spcPct val="80000"/>
            </a:lnSpc>
          </a:pPr>
          <a:r>
            <a:rPr lang="en-US" sz="1400"/>
            <a:t>2. Triển khai, thực hiện công việc theo kế hoạch</a:t>
          </a:r>
        </a:p>
      </dgm:t>
    </dgm:pt>
    <dgm:pt modelId="{E2972098-25A8-394E-A6B2-866884FCEF6C}" type="parTrans" cxnId="{F92CA5B3-B6F1-C141-9989-2D4CFAA262A3}">
      <dgm:prSet/>
      <dgm:spPr/>
      <dgm:t>
        <a:bodyPr/>
        <a:lstStyle/>
        <a:p>
          <a:endParaRPr lang="en-US"/>
        </a:p>
      </dgm:t>
    </dgm:pt>
    <dgm:pt modelId="{760EFDA9-A870-6147-9E32-EE3ED8978A68}" type="sibTrans" cxnId="{F92CA5B3-B6F1-C141-9989-2D4CFAA262A3}">
      <dgm:prSet/>
      <dgm:spPr/>
      <dgm:t>
        <a:bodyPr/>
        <a:lstStyle/>
        <a:p>
          <a:endParaRPr lang="en-US"/>
        </a:p>
      </dgm:t>
    </dgm:pt>
    <dgm:pt modelId="{A5004C77-C35B-2C4E-905B-302AC5E9103D}">
      <dgm:prSet custT="1"/>
      <dgm:spPr/>
      <dgm:t>
        <a:bodyPr/>
        <a:lstStyle/>
        <a:p>
          <a:pPr rtl="0">
            <a:lnSpc>
              <a:spcPct val="80000"/>
            </a:lnSpc>
          </a:pPr>
          <a:r>
            <a:rPr lang="en-US" sz="1400" b="1"/>
            <a:t>3</a:t>
          </a:r>
          <a:r>
            <a:rPr lang="en-US" sz="1400"/>
            <a:t>. Sáng tạo trong xử lý tình huống, giải quyết vấn đề nảy sinh</a:t>
          </a:r>
        </a:p>
      </dgm:t>
    </dgm:pt>
    <dgm:pt modelId="{7BF7AE06-56FB-1E4B-8C71-4C5ED732B57A}" type="parTrans" cxnId="{FFC1A735-76BE-B24D-AFE0-04843F619A7E}">
      <dgm:prSet/>
      <dgm:spPr/>
      <dgm:t>
        <a:bodyPr/>
        <a:lstStyle/>
        <a:p>
          <a:endParaRPr lang="en-US"/>
        </a:p>
      </dgm:t>
    </dgm:pt>
    <dgm:pt modelId="{70C638BA-29F3-E24C-B1F8-B9DA0AD1F3E7}" type="sibTrans" cxnId="{FFC1A735-76BE-B24D-AFE0-04843F619A7E}">
      <dgm:prSet/>
      <dgm:spPr/>
      <dgm:t>
        <a:bodyPr/>
        <a:lstStyle/>
        <a:p>
          <a:endParaRPr lang="en-US"/>
        </a:p>
      </dgm:t>
    </dgm:pt>
    <dgm:pt modelId="{D3A1502A-F627-B143-9DEA-F4C66C68D6AF}">
      <dgm:prSet custT="1"/>
      <dgm:spPr/>
      <dgm:t>
        <a:bodyPr/>
        <a:lstStyle/>
        <a:p>
          <a:pPr rtl="0">
            <a:lnSpc>
              <a:spcPct val="80000"/>
            </a:lnSpc>
          </a:pPr>
          <a:r>
            <a:rPr lang="en-US" sz="1400" b="1"/>
            <a:t>4</a:t>
          </a:r>
          <a:r>
            <a:rPr lang="en-US" sz="1400"/>
            <a:t>. Đánh giá hiệu quả hoạt động</a:t>
          </a:r>
        </a:p>
      </dgm:t>
    </dgm:pt>
    <dgm:pt modelId="{D835909C-6407-AF48-88AE-896CED499EFA}" type="parTrans" cxnId="{E9EEEE92-9E5C-CE46-8DFE-6CF2BBDF3412}">
      <dgm:prSet/>
      <dgm:spPr/>
      <dgm:t>
        <a:bodyPr/>
        <a:lstStyle/>
        <a:p>
          <a:endParaRPr lang="en-US"/>
        </a:p>
      </dgm:t>
    </dgm:pt>
    <dgm:pt modelId="{04E9AE88-7F01-5B4C-A981-05F5DD16506E}" type="sibTrans" cxnId="{E9EEEE92-9E5C-CE46-8DFE-6CF2BBDF3412}">
      <dgm:prSet/>
      <dgm:spPr/>
      <dgm:t>
        <a:bodyPr/>
        <a:lstStyle/>
        <a:p>
          <a:endParaRPr lang="en-US"/>
        </a:p>
      </dgm:t>
    </dgm:pt>
    <dgm:pt modelId="{5114127F-4CA6-E346-9498-2E72D2676A27}">
      <dgm:prSet custT="1"/>
      <dgm:spPr/>
      <dgm:t>
        <a:bodyPr/>
        <a:lstStyle/>
        <a:p>
          <a:pPr rtl="0">
            <a:lnSpc>
              <a:spcPct val="80000"/>
            </a:lnSpc>
          </a:pPr>
          <a:r>
            <a:rPr lang="en-US" sz="1400" b="1"/>
            <a:t>5</a:t>
          </a:r>
          <a:r>
            <a:rPr lang="en-US" sz="1400"/>
            <a:t>. Lãnh đạo bản thân, nhóm trong hoạt động: tư duy độc lập, sự thu hút và tạo động lực </a:t>
          </a:r>
        </a:p>
      </dgm:t>
    </dgm:pt>
    <dgm:pt modelId="{7365CBB7-52D1-2D40-9979-61769C281A9E}" type="parTrans" cxnId="{F00DD5B3-8B3A-6F4D-8FCD-DDF26B275F6D}">
      <dgm:prSet/>
      <dgm:spPr/>
      <dgm:t>
        <a:bodyPr/>
        <a:lstStyle/>
        <a:p>
          <a:endParaRPr lang="en-US"/>
        </a:p>
      </dgm:t>
    </dgm:pt>
    <dgm:pt modelId="{B9197FA2-C4A3-6D45-AF6A-E222153C64CF}" type="sibTrans" cxnId="{F00DD5B3-8B3A-6F4D-8FCD-DDF26B275F6D}">
      <dgm:prSet/>
      <dgm:spPr/>
      <dgm:t>
        <a:bodyPr/>
        <a:lstStyle/>
        <a:p>
          <a:endParaRPr lang="en-US"/>
        </a:p>
      </dgm:t>
    </dgm:pt>
    <dgm:pt modelId="{BF3BC624-A1C0-7649-9A97-5312AE7B4F04}">
      <dgm:prSet/>
      <dgm:spPr/>
      <dgm:t>
        <a:bodyPr/>
        <a:lstStyle/>
        <a:p>
          <a:pPr rtl="0"/>
          <a:r>
            <a:rPr lang="en-US" b="1"/>
            <a:t>Năng lực định hướng nghề nghiệp</a:t>
          </a:r>
          <a:endParaRPr lang="en-US"/>
        </a:p>
      </dgm:t>
    </dgm:pt>
    <dgm:pt modelId="{FB980EBF-3CF4-3F4E-A0CA-55096BA088EF}" type="parTrans" cxnId="{4BFAD419-9BBE-A845-B493-B34F4942DC82}">
      <dgm:prSet/>
      <dgm:spPr/>
      <dgm:t>
        <a:bodyPr/>
        <a:lstStyle/>
        <a:p>
          <a:endParaRPr lang="en-US"/>
        </a:p>
      </dgm:t>
    </dgm:pt>
    <dgm:pt modelId="{0C61534F-E03A-7A44-BE0E-F6A6F1C2D12C}" type="sibTrans" cxnId="{4BFAD419-9BBE-A845-B493-B34F4942DC82}">
      <dgm:prSet/>
      <dgm:spPr/>
      <dgm:t>
        <a:bodyPr/>
        <a:lstStyle/>
        <a:p>
          <a:endParaRPr lang="en-US"/>
        </a:p>
      </dgm:t>
    </dgm:pt>
    <dgm:pt modelId="{A5057324-CF2B-994C-B3FE-B69D808D4130}">
      <dgm:prSet custT="1"/>
      <dgm:spPr/>
      <dgm:t>
        <a:bodyPr/>
        <a:lstStyle/>
        <a:p>
          <a:pPr rtl="0">
            <a:lnSpc>
              <a:spcPct val="70000"/>
            </a:lnSpc>
          </a:pPr>
          <a:r>
            <a:rPr lang="en-US" sz="1300" b="1"/>
            <a:t>1</a:t>
          </a:r>
          <a:r>
            <a:rPr lang="en-US" sz="1300"/>
            <a:t>. Hiểu biết về thế giới nghề nghiệp, yêu cầu của nghề, nhu cầu và sự phát triển XH.</a:t>
          </a:r>
        </a:p>
      </dgm:t>
    </dgm:pt>
    <dgm:pt modelId="{5F4DAA84-958E-614C-B7A6-89B02058766F}" type="parTrans" cxnId="{EFF07428-AC00-E740-80E4-C975146247A8}">
      <dgm:prSet/>
      <dgm:spPr/>
      <dgm:t>
        <a:bodyPr/>
        <a:lstStyle/>
        <a:p>
          <a:endParaRPr lang="en-US"/>
        </a:p>
      </dgm:t>
    </dgm:pt>
    <dgm:pt modelId="{2B9FB710-EA49-DE41-B5DB-0C9580228923}" type="sibTrans" cxnId="{EFF07428-AC00-E740-80E4-C975146247A8}">
      <dgm:prSet/>
      <dgm:spPr/>
      <dgm:t>
        <a:bodyPr/>
        <a:lstStyle/>
        <a:p>
          <a:endParaRPr lang="en-US"/>
        </a:p>
      </dgm:t>
    </dgm:pt>
    <dgm:pt modelId="{74A1FBFE-EFC6-F648-947F-5236CEE68B4B}">
      <dgm:prSet custT="1"/>
      <dgm:spPr/>
      <dgm:t>
        <a:bodyPr/>
        <a:lstStyle/>
        <a:p>
          <a:pPr rtl="0">
            <a:lnSpc>
              <a:spcPct val="70000"/>
            </a:lnSpc>
          </a:pPr>
          <a:r>
            <a:rPr lang="en-US" sz="1300" b="1"/>
            <a:t>2: </a:t>
          </a:r>
          <a:r>
            <a:rPr lang="en-US" sz="1300"/>
            <a:t>Trải nghiệm một số công việc đặc trưng của nghề</a:t>
          </a:r>
        </a:p>
      </dgm:t>
    </dgm:pt>
    <dgm:pt modelId="{33243D32-BCF1-E34C-B8C0-ED21C25B6D8F}" type="parTrans" cxnId="{C736A1DA-75A1-ED4C-B29D-2B596156BB2B}">
      <dgm:prSet/>
      <dgm:spPr/>
      <dgm:t>
        <a:bodyPr/>
        <a:lstStyle/>
        <a:p>
          <a:endParaRPr lang="en-US"/>
        </a:p>
      </dgm:t>
    </dgm:pt>
    <dgm:pt modelId="{5C76E2F3-2FED-9F4C-8321-C4C3161CAB04}" type="sibTrans" cxnId="{C736A1DA-75A1-ED4C-B29D-2B596156BB2B}">
      <dgm:prSet/>
      <dgm:spPr/>
      <dgm:t>
        <a:bodyPr/>
        <a:lstStyle/>
        <a:p>
          <a:endParaRPr lang="en-US"/>
        </a:p>
      </dgm:t>
    </dgm:pt>
    <dgm:pt modelId="{B8E1C7F7-F6EE-1A4D-B7AB-83F4E4919DBE}">
      <dgm:prSet custT="1"/>
      <dgm:spPr/>
      <dgm:t>
        <a:bodyPr/>
        <a:lstStyle/>
        <a:p>
          <a:pPr rtl="0">
            <a:lnSpc>
              <a:spcPct val="70000"/>
            </a:lnSpc>
          </a:pPr>
          <a:r>
            <a:rPr lang="en-US" sz="1300" b="1"/>
            <a:t>3</a:t>
          </a:r>
          <a:r>
            <a:rPr lang="en-US" sz="1300"/>
            <a:t>. Đánh giá NL và PC của bản thân phù hợp với nhóm chuyên môn trong học tập định hướng nghề nghiệp</a:t>
          </a:r>
        </a:p>
      </dgm:t>
    </dgm:pt>
    <dgm:pt modelId="{0991A9B8-74AD-AD48-AFA9-DE52241FB97D}" type="parTrans" cxnId="{95A1ECA5-41D2-AB4A-8359-11618557E355}">
      <dgm:prSet/>
      <dgm:spPr/>
      <dgm:t>
        <a:bodyPr/>
        <a:lstStyle/>
        <a:p>
          <a:endParaRPr lang="en-US"/>
        </a:p>
      </dgm:t>
    </dgm:pt>
    <dgm:pt modelId="{258102CD-9A3F-F44F-A660-6077D0E268ED}" type="sibTrans" cxnId="{95A1ECA5-41D2-AB4A-8359-11618557E355}">
      <dgm:prSet/>
      <dgm:spPr/>
      <dgm:t>
        <a:bodyPr/>
        <a:lstStyle/>
        <a:p>
          <a:endParaRPr lang="en-US"/>
        </a:p>
      </dgm:t>
    </dgm:pt>
    <dgm:pt modelId="{EA6B32F7-8981-B04B-9621-0C96BD7F270E}">
      <dgm:prSet custT="1"/>
      <dgm:spPr/>
      <dgm:t>
        <a:bodyPr/>
        <a:lstStyle/>
        <a:p>
          <a:pPr rtl="0">
            <a:lnSpc>
              <a:spcPct val="70000"/>
            </a:lnSpc>
          </a:pPr>
          <a:r>
            <a:rPr lang="en-US" sz="1300" b="1"/>
            <a:t>4: </a:t>
          </a:r>
          <a:r>
            <a:rPr lang="en-US" sz="1300"/>
            <a:t>Ra quyết định lựa chọn con đường HT và phát triển nghề nghiệp</a:t>
          </a:r>
        </a:p>
      </dgm:t>
    </dgm:pt>
    <dgm:pt modelId="{42BB5114-08FC-134E-B7CF-E9C394AA5338}" type="parTrans" cxnId="{E70A89F8-21A3-C047-A32C-125C0CEB0D44}">
      <dgm:prSet/>
      <dgm:spPr/>
      <dgm:t>
        <a:bodyPr/>
        <a:lstStyle/>
        <a:p>
          <a:endParaRPr lang="en-US"/>
        </a:p>
      </dgm:t>
    </dgm:pt>
    <dgm:pt modelId="{58B87311-F28E-B842-8F2A-F5EDE8215825}" type="sibTrans" cxnId="{E70A89F8-21A3-C047-A32C-125C0CEB0D44}">
      <dgm:prSet/>
      <dgm:spPr/>
      <dgm:t>
        <a:bodyPr/>
        <a:lstStyle/>
        <a:p>
          <a:endParaRPr lang="en-US"/>
        </a:p>
      </dgm:t>
    </dgm:pt>
    <dgm:pt modelId="{0434ACA8-AE9B-604C-8769-B23C191A3FCD}">
      <dgm:prSet custT="1"/>
      <dgm:spPr/>
      <dgm:t>
        <a:bodyPr/>
        <a:lstStyle/>
        <a:p>
          <a:pPr rtl="0">
            <a:lnSpc>
              <a:spcPct val="70000"/>
            </a:lnSpc>
          </a:pPr>
          <a:r>
            <a:rPr lang="en-US" sz="1300" b="1"/>
            <a:t>5</a:t>
          </a:r>
          <a:r>
            <a:rPr lang="en-US" sz="1300"/>
            <a:t>. Lập kế hoạch phát triển PC và NL phù hợp với nghề và sự chuyển dịch nghề </a:t>
          </a:r>
        </a:p>
      </dgm:t>
    </dgm:pt>
    <dgm:pt modelId="{E0BB09AB-FCB2-824F-8602-83749B487E91}" type="parTrans" cxnId="{51C864DC-8F8D-7D47-978D-84F651187A9E}">
      <dgm:prSet/>
      <dgm:spPr/>
      <dgm:t>
        <a:bodyPr/>
        <a:lstStyle/>
        <a:p>
          <a:endParaRPr lang="en-US"/>
        </a:p>
      </dgm:t>
    </dgm:pt>
    <dgm:pt modelId="{AF970964-E682-0B41-AAB9-D6157FE13E26}" type="sibTrans" cxnId="{51C864DC-8F8D-7D47-978D-84F651187A9E}">
      <dgm:prSet/>
      <dgm:spPr/>
      <dgm:t>
        <a:bodyPr/>
        <a:lstStyle/>
        <a:p>
          <a:endParaRPr lang="en-US"/>
        </a:p>
      </dgm:t>
    </dgm:pt>
    <dgm:pt modelId="{4EBDF319-CB83-0F4D-9C25-39CA51A4ADF1}" type="pres">
      <dgm:prSet presAssocID="{9826AF83-3BEA-0146-8DBE-B36616269E66}" presName="Name0" presStyleCnt="0">
        <dgm:presLayoutVars>
          <dgm:dir/>
          <dgm:animLvl val="lvl"/>
          <dgm:resizeHandles val="exact"/>
        </dgm:presLayoutVars>
      </dgm:prSet>
      <dgm:spPr/>
      <dgm:t>
        <a:bodyPr/>
        <a:lstStyle/>
        <a:p>
          <a:endParaRPr lang="en-US"/>
        </a:p>
      </dgm:t>
    </dgm:pt>
    <dgm:pt modelId="{1F5EA30C-0B78-5E4F-B563-50B25C7A1B45}" type="pres">
      <dgm:prSet presAssocID="{1D105BB8-87CC-8F41-93D8-ED89ED3C6AC8}" presName="linNode" presStyleCnt="0"/>
      <dgm:spPr/>
    </dgm:pt>
    <dgm:pt modelId="{FCF5DA3C-475B-304B-81E3-A4ED583B0C67}" type="pres">
      <dgm:prSet presAssocID="{1D105BB8-87CC-8F41-93D8-ED89ED3C6AC8}" presName="parentText" presStyleLbl="node1" presStyleIdx="0" presStyleCnt="3">
        <dgm:presLayoutVars>
          <dgm:chMax val="1"/>
          <dgm:bulletEnabled val="1"/>
        </dgm:presLayoutVars>
      </dgm:prSet>
      <dgm:spPr/>
      <dgm:t>
        <a:bodyPr/>
        <a:lstStyle/>
        <a:p>
          <a:endParaRPr lang="en-US"/>
        </a:p>
      </dgm:t>
    </dgm:pt>
    <dgm:pt modelId="{7A04F54B-F62B-9842-8265-90CEA86BA67A}" type="pres">
      <dgm:prSet presAssocID="{1D105BB8-87CC-8F41-93D8-ED89ED3C6AC8}" presName="descendantText" presStyleLbl="alignAccFollowNode1" presStyleIdx="0" presStyleCnt="3">
        <dgm:presLayoutVars>
          <dgm:bulletEnabled val="1"/>
        </dgm:presLayoutVars>
      </dgm:prSet>
      <dgm:spPr/>
      <dgm:t>
        <a:bodyPr/>
        <a:lstStyle/>
        <a:p>
          <a:endParaRPr lang="en-US"/>
        </a:p>
      </dgm:t>
    </dgm:pt>
    <dgm:pt modelId="{D8AC1C8E-6397-1348-B921-504143228CE9}" type="pres">
      <dgm:prSet presAssocID="{27BB88CE-BCF5-2640-B4D7-4340B1B1246C}" presName="sp" presStyleCnt="0"/>
      <dgm:spPr/>
    </dgm:pt>
    <dgm:pt modelId="{ED03227B-90D2-7B4D-B0CF-35B95BBCD33C}" type="pres">
      <dgm:prSet presAssocID="{4BE2F318-E3BE-DE4B-A7B0-2293D6DCD22C}" presName="linNode" presStyleCnt="0"/>
      <dgm:spPr/>
    </dgm:pt>
    <dgm:pt modelId="{450FEE07-BEA6-7A48-B783-C61A3CD2C4A3}" type="pres">
      <dgm:prSet presAssocID="{4BE2F318-E3BE-DE4B-A7B0-2293D6DCD22C}" presName="parentText" presStyleLbl="node1" presStyleIdx="1" presStyleCnt="3">
        <dgm:presLayoutVars>
          <dgm:chMax val="1"/>
          <dgm:bulletEnabled val="1"/>
        </dgm:presLayoutVars>
      </dgm:prSet>
      <dgm:spPr/>
      <dgm:t>
        <a:bodyPr/>
        <a:lstStyle/>
        <a:p>
          <a:endParaRPr lang="en-US"/>
        </a:p>
      </dgm:t>
    </dgm:pt>
    <dgm:pt modelId="{A2F153D6-9D78-7E45-8A57-E140E2145D75}" type="pres">
      <dgm:prSet presAssocID="{4BE2F318-E3BE-DE4B-A7B0-2293D6DCD22C}" presName="descendantText" presStyleLbl="alignAccFollowNode1" presStyleIdx="1" presStyleCnt="3">
        <dgm:presLayoutVars>
          <dgm:bulletEnabled val="1"/>
        </dgm:presLayoutVars>
      </dgm:prSet>
      <dgm:spPr/>
      <dgm:t>
        <a:bodyPr/>
        <a:lstStyle/>
        <a:p>
          <a:endParaRPr lang="en-US"/>
        </a:p>
      </dgm:t>
    </dgm:pt>
    <dgm:pt modelId="{C8094827-D115-3F47-9B60-4DF5CC2933BB}" type="pres">
      <dgm:prSet presAssocID="{68B48019-E1A2-8248-A269-915D1FF0DAC6}" presName="sp" presStyleCnt="0"/>
      <dgm:spPr/>
    </dgm:pt>
    <dgm:pt modelId="{52508CC0-3E7C-3F49-AAE5-FF7AB1C8D118}" type="pres">
      <dgm:prSet presAssocID="{BF3BC624-A1C0-7649-9A97-5312AE7B4F04}" presName="linNode" presStyleCnt="0"/>
      <dgm:spPr/>
    </dgm:pt>
    <dgm:pt modelId="{95744BA5-35A4-5245-8899-A81C27BB9533}" type="pres">
      <dgm:prSet presAssocID="{BF3BC624-A1C0-7649-9A97-5312AE7B4F04}" presName="parentText" presStyleLbl="node1" presStyleIdx="2" presStyleCnt="3">
        <dgm:presLayoutVars>
          <dgm:chMax val="1"/>
          <dgm:bulletEnabled val="1"/>
        </dgm:presLayoutVars>
      </dgm:prSet>
      <dgm:spPr/>
      <dgm:t>
        <a:bodyPr/>
        <a:lstStyle/>
        <a:p>
          <a:endParaRPr lang="en-US"/>
        </a:p>
      </dgm:t>
    </dgm:pt>
    <dgm:pt modelId="{F94DE6A7-DC43-6844-99CE-F20A127AEE03}" type="pres">
      <dgm:prSet presAssocID="{BF3BC624-A1C0-7649-9A97-5312AE7B4F04}" presName="descendantText" presStyleLbl="alignAccFollowNode1" presStyleIdx="2" presStyleCnt="3">
        <dgm:presLayoutVars>
          <dgm:bulletEnabled val="1"/>
        </dgm:presLayoutVars>
      </dgm:prSet>
      <dgm:spPr/>
      <dgm:t>
        <a:bodyPr/>
        <a:lstStyle/>
        <a:p>
          <a:endParaRPr lang="en-US"/>
        </a:p>
      </dgm:t>
    </dgm:pt>
  </dgm:ptLst>
  <dgm:cxnLst>
    <dgm:cxn modelId="{05BEB704-B47C-5742-9280-56246132A03B}" type="presOf" srcId="{B8E1C7F7-F6EE-1A4D-B7AB-83F4E4919DBE}" destId="{F94DE6A7-DC43-6844-99CE-F20A127AEE03}" srcOrd="0" destOrd="2" presId="urn:microsoft.com/office/officeart/2005/8/layout/vList5"/>
    <dgm:cxn modelId="{3C45CF33-1ED8-E544-BBBC-FA281416E5C3}" type="presOf" srcId="{0434ACA8-AE9B-604C-8769-B23C191A3FCD}" destId="{F94DE6A7-DC43-6844-99CE-F20A127AEE03}" srcOrd="0" destOrd="4" presId="urn:microsoft.com/office/officeart/2005/8/layout/vList5"/>
    <dgm:cxn modelId="{727215F2-88DB-3040-B73C-CDE936182F9E}" srcId="{9826AF83-3BEA-0146-8DBE-B36616269E66}" destId="{4BE2F318-E3BE-DE4B-A7B0-2293D6DCD22C}" srcOrd="1" destOrd="0" parTransId="{06DDD9C2-3D4B-2E4E-9F91-F81E31425CD3}" sibTransId="{68B48019-E1A2-8248-A269-915D1FF0DAC6}"/>
    <dgm:cxn modelId="{2622BFD3-2F86-C94C-A53B-7DD3DBC66B79}" type="presOf" srcId="{34837490-7C12-E049-958E-81B6D6766E25}" destId="{7A04F54B-F62B-9842-8265-90CEA86BA67A}" srcOrd="0" destOrd="1" presId="urn:microsoft.com/office/officeart/2005/8/layout/vList5"/>
    <dgm:cxn modelId="{911535BF-FE3E-2941-870C-5AF16E0405D5}" srcId="{1D105BB8-87CC-8F41-93D8-ED89ED3C6AC8}" destId="{4C42DD78-EC82-6941-A697-975719CEE1D8}" srcOrd="2" destOrd="0" parTransId="{2016CA63-80B6-CC40-AE8D-BBB59328CF1A}" sibTransId="{76EC5EE8-D6E3-5D41-B62C-2ED2AF302534}"/>
    <dgm:cxn modelId="{F00DD5B3-8B3A-6F4D-8FCD-DDF26B275F6D}" srcId="{4BE2F318-E3BE-DE4B-A7B0-2293D6DCD22C}" destId="{5114127F-4CA6-E346-9498-2E72D2676A27}" srcOrd="4" destOrd="0" parTransId="{7365CBB7-52D1-2D40-9979-61769C281A9E}" sibTransId="{B9197FA2-C4A3-6D45-AF6A-E222153C64CF}"/>
    <dgm:cxn modelId="{36B9B382-DE0D-904B-A091-3B6AC80B1DDA}" type="presOf" srcId="{521212D3-CB27-E940-B0F4-D83994A9FD2C}" destId="{A2F153D6-9D78-7E45-8A57-E140E2145D75}" srcOrd="0" destOrd="0" presId="urn:microsoft.com/office/officeart/2005/8/layout/vList5"/>
    <dgm:cxn modelId="{162981EE-96A0-B347-B181-BF92DF38FE4A}" type="presOf" srcId="{4C42DD78-EC82-6941-A697-975719CEE1D8}" destId="{7A04F54B-F62B-9842-8265-90CEA86BA67A}" srcOrd="0" destOrd="2" presId="urn:microsoft.com/office/officeart/2005/8/layout/vList5"/>
    <dgm:cxn modelId="{EFF07428-AC00-E740-80E4-C975146247A8}" srcId="{BF3BC624-A1C0-7649-9A97-5312AE7B4F04}" destId="{A5057324-CF2B-994C-B3FE-B69D808D4130}" srcOrd="0" destOrd="0" parTransId="{5F4DAA84-958E-614C-B7A6-89B02058766F}" sibTransId="{2B9FB710-EA49-DE41-B5DB-0C9580228923}"/>
    <dgm:cxn modelId="{EECF8406-D108-1D4A-886B-09923D2D34F5}" type="presOf" srcId="{74A1FBFE-EFC6-F648-947F-5236CEE68B4B}" destId="{F94DE6A7-DC43-6844-99CE-F20A127AEE03}" srcOrd="0" destOrd="1" presId="urn:microsoft.com/office/officeart/2005/8/layout/vList5"/>
    <dgm:cxn modelId="{51C864DC-8F8D-7D47-978D-84F651187A9E}" srcId="{BF3BC624-A1C0-7649-9A97-5312AE7B4F04}" destId="{0434ACA8-AE9B-604C-8769-B23C191A3FCD}" srcOrd="4" destOrd="0" parTransId="{E0BB09AB-FCB2-824F-8602-83749B487E91}" sibTransId="{AF970964-E682-0B41-AAB9-D6157FE13E26}"/>
    <dgm:cxn modelId="{7C39EB5A-3A8F-F14B-A9C5-D1568B8E77DE}" srcId="{9826AF83-3BEA-0146-8DBE-B36616269E66}" destId="{1D105BB8-87CC-8F41-93D8-ED89ED3C6AC8}" srcOrd="0" destOrd="0" parTransId="{DC7DB193-BDAE-3945-89EB-75B5D52948A0}" sibTransId="{27BB88CE-BCF5-2640-B4D7-4340B1B1246C}"/>
    <dgm:cxn modelId="{FFC1A735-76BE-B24D-AFE0-04843F619A7E}" srcId="{4BE2F318-E3BE-DE4B-A7B0-2293D6DCD22C}" destId="{A5004C77-C35B-2C4E-905B-302AC5E9103D}" srcOrd="2" destOrd="0" parTransId="{7BF7AE06-56FB-1E4B-8C71-4C5ED732B57A}" sibTransId="{70C638BA-29F3-E24C-B1F8-B9DA0AD1F3E7}"/>
    <dgm:cxn modelId="{F287D355-685F-1A4E-A6B7-F572FA784E12}" type="presOf" srcId="{A5057324-CF2B-994C-B3FE-B69D808D4130}" destId="{F94DE6A7-DC43-6844-99CE-F20A127AEE03}" srcOrd="0" destOrd="0" presId="urn:microsoft.com/office/officeart/2005/8/layout/vList5"/>
    <dgm:cxn modelId="{10DB330D-867C-A84C-8F16-A19DE5E6FD24}" type="presOf" srcId="{D3A1502A-F627-B143-9DEA-F4C66C68D6AF}" destId="{A2F153D6-9D78-7E45-8A57-E140E2145D75}" srcOrd="0" destOrd="3" presId="urn:microsoft.com/office/officeart/2005/8/layout/vList5"/>
    <dgm:cxn modelId="{14BB7987-C700-114D-AADA-7482B961403E}" type="presOf" srcId="{A9A8CDD2-88B0-C743-ADDE-AA4F41E9F1DA}" destId="{7A04F54B-F62B-9842-8265-90CEA86BA67A}" srcOrd="0" destOrd="0" presId="urn:microsoft.com/office/officeart/2005/8/layout/vList5"/>
    <dgm:cxn modelId="{C736A1DA-75A1-ED4C-B29D-2B596156BB2B}" srcId="{BF3BC624-A1C0-7649-9A97-5312AE7B4F04}" destId="{74A1FBFE-EFC6-F648-947F-5236CEE68B4B}" srcOrd="1" destOrd="0" parTransId="{33243D32-BCF1-E34C-B8C0-ED21C25B6D8F}" sibTransId="{5C76E2F3-2FED-9F4C-8321-C4C3161CAB04}"/>
    <dgm:cxn modelId="{55FF6591-2DD9-E242-A75D-F599DD128D89}" srcId="{4BE2F318-E3BE-DE4B-A7B0-2293D6DCD22C}" destId="{521212D3-CB27-E940-B0F4-D83994A9FD2C}" srcOrd="0" destOrd="0" parTransId="{33E1CC07-13BA-6A4D-A5F5-4D85AACBEE74}" sibTransId="{39BD3174-2C9F-0F46-8D54-D4F1C274B319}"/>
    <dgm:cxn modelId="{A69E8A2C-9B8C-F04F-B2D9-37C2BA0BA52F}" srcId="{1D105BB8-87CC-8F41-93D8-ED89ED3C6AC8}" destId="{F3F593DF-2312-FF41-AC05-FDC71F74A434}" srcOrd="3" destOrd="0" parTransId="{C518F423-8780-7E49-BF33-BAA26DC9D1AE}" sibTransId="{6FAFA296-2B2D-A84F-8EF2-31AC04EE24BD}"/>
    <dgm:cxn modelId="{4BFAD419-9BBE-A845-B493-B34F4942DC82}" srcId="{9826AF83-3BEA-0146-8DBE-B36616269E66}" destId="{BF3BC624-A1C0-7649-9A97-5312AE7B4F04}" srcOrd="2" destOrd="0" parTransId="{FB980EBF-3CF4-3F4E-A0CA-55096BA088EF}" sibTransId="{0C61534F-E03A-7A44-BE0E-F6A6F1C2D12C}"/>
    <dgm:cxn modelId="{E9EEEE92-9E5C-CE46-8DFE-6CF2BBDF3412}" srcId="{4BE2F318-E3BE-DE4B-A7B0-2293D6DCD22C}" destId="{D3A1502A-F627-B143-9DEA-F4C66C68D6AF}" srcOrd="3" destOrd="0" parTransId="{D835909C-6407-AF48-88AE-896CED499EFA}" sibTransId="{04E9AE88-7F01-5B4C-A981-05F5DD16506E}"/>
    <dgm:cxn modelId="{E70A89F8-21A3-C047-A32C-125C0CEB0D44}" srcId="{BF3BC624-A1C0-7649-9A97-5312AE7B4F04}" destId="{EA6B32F7-8981-B04B-9621-0C96BD7F270E}" srcOrd="3" destOrd="0" parTransId="{42BB5114-08FC-134E-B7CF-E9C394AA5338}" sibTransId="{58B87311-F28E-B842-8F2A-F5EDE8215825}"/>
    <dgm:cxn modelId="{A546B177-C3D2-9E44-9096-0870ABE89C43}" srcId="{1D105BB8-87CC-8F41-93D8-ED89ED3C6AC8}" destId="{A9A8CDD2-88B0-C743-ADDE-AA4F41E9F1DA}" srcOrd="0" destOrd="0" parTransId="{9DBF4568-41A1-1142-938D-26D9D267BA93}" sibTransId="{CA914B5F-AF4C-C14A-86AC-24C803CA9100}"/>
    <dgm:cxn modelId="{A956995E-434A-D64A-BD97-E47C7F2CB847}" type="presOf" srcId="{F3F593DF-2312-FF41-AC05-FDC71F74A434}" destId="{7A04F54B-F62B-9842-8265-90CEA86BA67A}" srcOrd="0" destOrd="3" presId="urn:microsoft.com/office/officeart/2005/8/layout/vList5"/>
    <dgm:cxn modelId="{AC8ADAED-0D66-9A48-AD09-BF72437104A4}" type="presOf" srcId="{3E39E019-A9A3-8045-B709-56B03BF05501}" destId="{A2F153D6-9D78-7E45-8A57-E140E2145D75}" srcOrd="0" destOrd="1" presId="urn:microsoft.com/office/officeart/2005/8/layout/vList5"/>
    <dgm:cxn modelId="{CAC38806-1796-EB40-B339-6368340218AE}" type="presOf" srcId="{EA6B32F7-8981-B04B-9621-0C96BD7F270E}" destId="{F94DE6A7-DC43-6844-99CE-F20A127AEE03}" srcOrd="0" destOrd="3" presId="urn:microsoft.com/office/officeart/2005/8/layout/vList5"/>
    <dgm:cxn modelId="{F92CA5B3-B6F1-C141-9989-2D4CFAA262A3}" srcId="{4BE2F318-E3BE-DE4B-A7B0-2293D6DCD22C}" destId="{3E39E019-A9A3-8045-B709-56B03BF05501}" srcOrd="1" destOrd="0" parTransId="{E2972098-25A8-394E-A6B2-866884FCEF6C}" sibTransId="{760EFDA9-A870-6147-9E32-EE3ED8978A68}"/>
    <dgm:cxn modelId="{3C38F4B7-218E-874B-8AE1-AD988042EA74}" type="presOf" srcId="{A5004C77-C35B-2C4E-905B-302AC5E9103D}" destId="{A2F153D6-9D78-7E45-8A57-E140E2145D75}" srcOrd="0" destOrd="2" presId="urn:microsoft.com/office/officeart/2005/8/layout/vList5"/>
    <dgm:cxn modelId="{95A1ECA5-41D2-AB4A-8359-11618557E355}" srcId="{BF3BC624-A1C0-7649-9A97-5312AE7B4F04}" destId="{B8E1C7F7-F6EE-1A4D-B7AB-83F4E4919DBE}" srcOrd="2" destOrd="0" parTransId="{0991A9B8-74AD-AD48-AFA9-DE52241FB97D}" sibTransId="{258102CD-9A3F-F44F-A660-6077D0E268ED}"/>
    <dgm:cxn modelId="{A15702A9-F6FF-2A41-9F96-F83E0E2FF00E}" type="presOf" srcId="{9826AF83-3BEA-0146-8DBE-B36616269E66}" destId="{4EBDF319-CB83-0F4D-9C25-39CA51A4ADF1}" srcOrd="0" destOrd="0" presId="urn:microsoft.com/office/officeart/2005/8/layout/vList5"/>
    <dgm:cxn modelId="{8375F0BB-FD6E-C948-80E0-455B7722EF96}" type="presOf" srcId="{BF3BC624-A1C0-7649-9A97-5312AE7B4F04}" destId="{95744BA5-35A4-5245-8899-A81C27BB9533}" srcOrd="0" destOrd="0" presId="urn:microsoft.com/office/officeart/2005/8/layout/vList5"/>
    <dgm:cxn modelId="{7CF01F35-33B5-BD4B-92B5-86DC0AB62D20}" type="presOf" srcId="{1D105BB8-87CC-8F41-93D8-ED89ED3C6AC8}" destId="{FCF5DA3C-475B-304B-81E3-A4ED583B0C67}" srcOrd="0" destOrd="0" presId="urn:microsoft.com/office/officeart/2005/8/layout/vList5"/>
    <dgm:cxn modelId="{D755FAA6-56FE-CE44-AC83-D87DD2DDED79}" type="presOf" srcId="{4BE2F318-E3BE-DE4B-A7B0-2293D6DCD22C}" destId="{450FEE07-BEA6-7A48-B783-C61A3CD2C4A3}" srcOrd="0" destOrd="0" presId="urn:microsoft.com/office/officeart/2005/8/layout/vList5"/>
    <dgm:cxn modelId="{18328EE8-AC54-664F-9B62-070BCE14B023}" type="presOf" srcId="{5114127F-4CA6-E346-9498-2E72D2676A27}" destId="{A2F153D6-9D78-7E45-8A57-E140E2145D75}" srcOrd="0" destOrd="4" presId="urn:microsoft.com/office/officeart/2005/8/layout/vList5"/>
    <dgm:cxn modelId="{C82AEF06-8EFB-4D4E-B722-7AEBC18BDD26}" srcId="{1D105BB8-87CC-8F41-93D8-ED89ED3C6AC8}" destId="{34837490-7C12-E049-958E-81B6D6766E25}" srcOrd="1" destOrd="0" parTransId="{4E338AA8-7DE0-9E4B-9FC6-0042C7544443}" sibTransId="{54D166AC-60CA-8E47-B803-8B5C40CCFA23}"/>
    <dgm:cxn modelId="{DC1A5E9F-FF46-094A-AD2A-54EC1E3A5250}" type="presParOf" srcId="{4EBDF319-CB83-0F4D-9C25-39CA51A4ADF1}" destId="{1F5EA30C-0B78-5E4F-B563-50B25C7A1B45}" srcOrd="0" destOrd="0" presId="urn:microsoft.com/office/officeart/2005/8/layout/vList5"/>
    <dgm:cxn modelId="{90B0ECD4-84E0-E841-BC99-C3B7D302B73C}" type="presParOf" srcId="{1F5EA30C-0B78-5E4F-B563-50B25C7A1B45}" destId="{FCF5DA3C-475B-304B-81E3-A4ED583B0C67}" srcOrd="0" destOrd="0" presId="urn:microsoft.com/office/officeart/2005/8/layout/vList5"/>
    <dgm:cxn modelId="{9CFC607C-312E-7B4C-9E1F-4DBBDD451CDC}" type="presParOf" srcId="{1F5EA30C-0B78-5E4F-B563-50B25C7A1B45}" destId="{7A04F54B-F62B-9842-8265-90CEA86BA67A}" srcOrd="1" destOrd="0" presId="urn:microsoft.com/office/officeart/2005/8/layout/vList5"/>
    <dgm:cxn modelId="{B5A1ECD8-69E7-F044-903E-4BA74FA6BC02}" type="presParOf" srcId="{4EBDF319-CB83-0F4D-9C25-39CA51A4ADF1}" destId="{D8AC1C8E-6397-1348-B921-504143228CE9}" srcOrd="1" destOrd="0" presId="urn:microsoft.com/office/officeart/2005/8/layout/vList5"/>
    <dgm:cxn modelId="{C29F5A20-8060-E741-A983-6FD0DF78F8B8}" type="presParOf" srcId="{4EBDF319-CB83-0F4D-9C25-39CA51A4ADF1}" destId="{ED03227B-90D2-7B4D-B0CF-35B95BBCD33C}" srcOrd="2" destOrd="0" presId="urn:microsoft.com/office/officeart/2005/8/layout/vList5"/>
    <dgm:cxn modelId="{1321BD80-AB2A-A14B-B93B-33FB15B6B664}" type="presParOf" srcId="{ED03227B-90D2-7B4D-B0CF-35B95BBCD33C}" destId="{450FEE07-BEA6-7A48-B783-C61A3CD2C4A3}" srcOrd="0" destOrd="0" presId="urn:microsoft.com/office/officeart/2005/8/layout/vList5"/>
    <dgm:cxn modelId="{5CBE10E8-1B42-D74F-9A12-054B101C2712}" type="presParOf" srcId="{ED03227B-90D2-7B4D-B0CF-35B95BBCD33C}" destId="{A2F153D6-9D78-7E45-8A57-E140E2145D75}" srcOrd="1" destOrd="0" presId="urn:microsoft.com/office/officeart/2005/8/layout/vList5"/>
    <dgm:cxn modelId="{D84E5181-B229-894B-BDBF-59044564E2BC}" type="presParOf" srcId="{4EBDF319-CB83-0F4D-9C25-39CA51A4ADF1}" destId="{C8094827-D115-3F47-9B60-4DF5CC2933BB}" srcOrd="3" destOrd="0" presId="urn:microsoft.com/office/officeart/2005/8/layout/vList5"/>
    <dgm:cxn modelId="{27C349B1-322B-E743-BE55-8A03B2D26B88}" type="presParOf" srcId="{4EBDF319-CB83-0F4D-9C25-39CA51A4ADF1}" destId="{52508CC0-3E7C-3F49-AAE5-FF7AB1C8D118}" srcOrd="4" destOrd="0" presId="urn:microsoft.com/office/officeart/2005/8/layout/vList5"/>
    <dgm:cxn modelId="{8466A8C3-DA64-C14D-80D1-4189CBD62683}" type="presParOf" srcId="{52508CC0-3E7C-3F49-AAE5-FF7AB1C8D118}" destId="{95744BA5-35A4-5245-8899-A81C27BB9533}" srcOrd="0" destOrd="0" presId="urn:microsoft.com/office/officeart/2005/8/layout/vList5"/>
    <dgm:cxn modelId="{5CED2877-9E9A-4D4B-BE77-801EEBF49AF1}" type="presParOf" srcId="{52508CC0-3E7C-3F49-AAE5-FF7AB1C8D118}" destId="{F94DE6A7-DC43-6844-99CE-F20A127AEE0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C28BA90-4CA8-604A-8C74-499B1BD2A080}" type="doc">
      <dgm:prSet loTypeId="urn:microsoft.com/office/officeart/2008/layout/HorizontalMultiLevelHierarchy" loCatId="" qsTypeId="urn:microsoft.com/office/officeart/2005/8/quickstyle/simple4" qsCatId="simple" csTypeId="urn:microsoft.com/office/officeart/2005/8/colors/colorful3" csCatId="colorful" phldr="1"/>
      <dgm:spPr/>
      <dgm:t>
        <a:bodyPr/>
        <a:lstStyle/>
        <a:p>
          <a:endParaRPr lang="en-US"/>
        </a:p>
      </dgm:t>
    </dgm:pt>
    <dgm:pt modelId="{45C8FAE7-3F36-9943-B487-AEFD0DA00A91}">
      <dgm:prSet/>
      <dgm:spPr/>
      <dgm:t>
        <a:bodyPr/>
        <a:lstStyle/>
        <a:p>
          <a:pPr rtl="0"/>
          <a:r>
            <a:rPr lang="en-US">
              <a:solidFill>
                <a:schemeClr val="bg1"/>
              </a:solidFill>
              <a:latin typeface="Arial"/>
              <a:cs typeface="Arial"/>
            </a:rPr>
            <a:t>CT HĐTN được thiết kế với 4 nhóm nội dung hoạt động:</a:t>
          </a:r>
        </a:p>
      </dgm:t>
    </dgm:pt>
    <dgm:pt modelId="{C8CBE802-11FA-1442-8A88-15A45AA09D7A}" type="parTrans" cxnId="{7B39F46C-AD29-6D4B-B160-658F1E87D8D6}">
      <dgm:prSet/>
      <dgm:spPr/>
      <dgm:t>
        <a:bodyPr/>
        <a:lstStyle/>
        <a:p>
          <a:endParaRPr lang="en-US">
            <a:solidFill>
              <a:srgbClr val="000000"/>
            </a:solidFill>
            <a:latin typeface="Arial"/>
            <a:cs typeface="Arial"/>
          </a:endParaRPr>
        </a:p>
      </dgm:t>
    </dgm:pt>
    <dgm:pt modelId="{10EC961F-801B-7740-9707-E63C063883F8}" type="sibTrans" cxnId="{7B39F46C-AD29-6D4B-B160-658F1E87D8D6}">
      <dgm:prSet/>
      <dgm:spPr/>
      <dgm:t>
        <a:bodyPr/>
        <a:lstStyle/>
        <a:p>
          <a:endParaRPr lang="en-US">
            <a:solidFill>
              <a:srgbClr val="000000"/>
            </a:solidFill>
            <a:latin typeface="Arial"/>
            <a:cs typeface="Arial"/>
          </a:endParaRPr>
        </a:p>
      </dgm:t>
    </dgm:pt>
    <dgm:pt modelId="{986CA041-A004-2C43-AC02-588C7F0CCD70}">
      <dgm:prSet/>
      <dgm:spPr/>
      <dgm:t>
        <a:bodyPr/>
        <a:lstStyle/>
        <a:p>
          <a:pPr rtl="0"/>
          <a:r>
            <a:rPr lang="en-US">
              <a:solidFill>
                <a:srgbClr val="000000"/>
              </a:solidFill>
              <a:latin typeface="Arial"/>
              <a:cs typeface="Arial"/>
            </a:rPr>
            <a:t>Hoạt động phát triển cá nhân</a:t>
          </a:r>
        </a:p>
      </dgm:t>
    </dgm:pt>
    <dgm:pt modelId="{33C56F3F-5868-7B42-AB9A-7B84B125A6C3}" type="parTrans" cxnId="{A92E4814-1A2C-8245-8A3E-547F7BFB0CF4}">
      <dgm:prSet/>
      <dgm:spPr/>
      <dgm:t>
        <a:bodyPr/>
        <a:lstStyle/>
        <a:p>
          <a:endParaRPr lang="en-US">
            <a:solidFill>
              <a:srgbClr val="000000"/>
            </a:solidFill>
            <a:latin typeface="Arial"/>
            <a:cs typeface="Arial"/>
          </a:endParaRPr>
        </a:p>
      </dgm:t>
    </dgm:pt>
    <dgm:pt modelId="{F5909E5B-A846-5D4D-A19D-2659CBDC782A}" type="sibTrans" cxnId="{A92E4814-1A2C-8245-8A3E-547F7BFB0CF4}">
      <dgm:prSet/>
      <dgm:spPr/>
      <dgm:t>
        <a:bodyPr/>
        <a:lstStyle/>
        <a:p>
          <a:endParaRPr lang="en-US">
            <a:solidFill>
              <a:srgbClr val="000000"/>
            </a:solidFill>
            <a:latin typeface="Arial"/>
            <a:cs typeface="Arial"/>
          </a:endParaRPr>
        </a:p>
      </dgm:t>
    </dgm:pt>
    <dgm:pt modelId="{01E7B86A-4166-7B40-B818-D88ECF7884B9}">
      <dgm:prSet/>
      <dgm:spPr/>
      <dgm:t>
        <a:bodyPr/>
        <a:lstStyle/>
        <a:p>
          <a:pPr rtl="0"/>
          <a:r>
            <a:rPr lang="en-US">
              <a:solidFill>
                <a:srgbClr val="000000"/>
              </a:solidFill>
              <a:latin typeface="Arial"/>
              <a:cs typeface="Arial"/>
            </a:rPr>
            <a:t>Hoạt động lao động</a:t>
          </a:r>
        </a:p>
      </dgm:t>
    </dgm:pt>
    <dgm:pt modelId="{4E003DC9-DF56-6841-8198-D1D65BAB8D55}" type="parTrans" cxnId="{F1E04FE0-39F5-1C40-8423-0C8DC0A82B12}">
      <dgm:prSet/>
      <dgm:spPr/>
      <dgm:t>
        <a:bodyPr/>
        <a:lstStyle/>
        <a:p>
          <a:endParaRPr lang="en-US">
            <a:solidFill>
              <a:srgbClr val="000000"/>
            </a:solidFill>
            <a:latin typeface="Arial"/>
            <a:cs typeface="Arial"/>
          </a:endParaRPr>
        </a:p>
      </dgm:t>
    </dgm:pt>
    <dgm:pt modelId="{AE0367CF-3172-C74D-9667-CF898166BCF3}" type="sibTrans" cxnId="{F1E04FE0-39F5-1C40-8423-0C8DC0A82B12}">
      <dgm:prSet/>
      <dgm:spPr/>
      <dgm:t>
        <a:bodyPr/>
        <a:lstStyle/>
        <a:p>
          <a:endParaRPr lang="en-US">
            <a:solidFill>
              <a:srgbClr val="000000"/>
            </a:solidFill>
            <a:latin typeface="Arial"/>
            <a:cs typeface="Arial"/>
          </a:endParaRPr>
        </a:p>
      </dgm:t>
    </dgm:pt>
    <dgm:pt modelId="{E707A779-82BB-D640-B06D-961E417F2022}">
      <dgm:prSet/>
      <dgm:spPr/>
      <dgm:t>
        <a:bodyPr/>
        <a:lstStyle/>
        <a:p>
          <a:pPr rtl="0"/>
          <a:r>
            <a:rPr lang="en-US">
              <a:solidFill>
                <a:srgbClr val="000000"/>
              </a:solidFill>
              <a:latin typeface="Arial"/>
              <a:cs typeface="Arial"/>
            </a:rPr>
            <a:t>Hoạt động xã hội và phục vụ cộng đồng </a:t>
          </a:r>
        </a:p>
      </dgm:t>
    </dgm:pt>
    <dgm:pt modelId="{9C88DDCB-6EE1-E14C-A7F6-F216CDBF2324}" type="parTrans" cxnId="{654E7E66-3F2F-D246-9D58-C30076C33651}">
      <dgm:prSet/>
      <dgm:spPr/>
      <dgm:t>
        <a:bodyPr/>
        <a:lstStyle/>
        <a:p>
          <a:endParaRPr lang="en-US">
            <a:solidFill>
              <a:srgbClr val="000000"/>
            </a:solidFill>
            <a:latin typeface="Arial"/>
            <a:cs typeface="Arial"/>
          </a:endParaRPr>
        </a:p>
      </dgm:t>
    </dgm:pt>
    <dgm:pt modelId="{60201D72-6459-AF4B-919D-EA0B7CB4A37C}" type="sibTrans" cxnId="{654E7E66-3F2F-D246-9D58-C30076C33651}">
      <dgm:prSet/>
      <dgm:spPr/>
      <dgm:t>
        <a:bodyPr/>
        <a:lstStyle/>
        <a:p>
          <a:endParaRPr lang="en-US">
            <a:solidFill>
              <a:srgbClr val="000000"/>
            </a:solidFill>
            <a:latin typeface="Arial"/>
            <a:cs typeface="Arial"/>
          </a:endParaRPr>
        </a:p>
      </dgm:t>
    </dgm:pt>
    <dgm:pt modelId="{EC2EE07A-8674-094E-A48C-87187859DEB6}">
      <dgm:prSet/>
      <dgm:spPr/>
      <dgm:t>
        <a:bodyPr/>
        <a:lstStyle/>
        <a:p>
          <a:pPr rtl="0"/>
          <a:r>
            <a:rPr lang="en-US">
              <a:solidFill>
                <a:srgbClr val="000000"/>
              </a:solidFill>
              <a:latin typeface="Arial"/>
              <a:cs typeface="Arial"/>
            </a:rPr>
            <a:t>Hoạt động giáo dục hướng nghiệp </a:t>
          </a:r>
        </a:p>
      </dgm:t>
    </dgm:pt>
    <dgm:pt modelId="{90E1FDAC-5514-024F-B2D6-1E86ACD1D5E5}" type="sibTrans" cxnId="{6D267135-D6F1-DD42-97D1-914AB780D5B4}">
      <dgm:prSet/>
      <dgm:spPr/>
      <dgm:t>
        <a:bodyPr/>
        <a:lstStyle/>
        <a:p>
          <a:endParaRPr lang="en-US">
            <a:solidFill>
              <a:srgbClr val="000000"/>
            </a:solidFill>
            <a:latin typeface="Arial"/>
            <a:cs typeface="Arial"/>
          </a:endParaRPr>
        </a:p>
      </dgm:t>
    </dgm:pt>
    <dgm:pt modelId="{1477ED77-A213-C342-816D-3212A0301D88}" type="parTrans" cxnId="{6D267135-D6F1-DD42-97D1-914AB780D5B4}">
      <dgm:prSet/>
      <dgm:spPr/>
      <dgm:t>
        <a:bodyPr/>
        <a:lstStyle/>
        <a:p>
          <a:endParaRPr lang="en-US">
            <a:solidFill>
              <a:srgbClr val="000000"/>
            </a:solidFill>
            <a:latin typeface="Arial"/>
            <a:cs typeface="Arial"/>
          </a:endParaRPr>
        </a:p>
      </dgm:t>
    </dgm:pt>
    <dgm:pt modelId="{7992A0C8-8A22-4845-811C-70D8FC7599C6}" type="pres">
      <dgm:prSet presAssocID="{7C28BA90-4CA8-604A-8C74-499B1BD2A080}" presName="Name0" presStyleCnt="0">
        <dgm:presLayoutVars>
          <dgm:chPref val="1"/>
          <dgm:dir/>
          <dgm:animOne val="branch"/>
          <dgm:animLvl val="lvl"/>
          <dgm:resizeHandles val="exact"/>
        </dgm:presLayoutVars>
      </dgm:prSet>
      <dgm:spPr/>
      <dgm:t>
        <a:bodyPr/>
        <a:lstStyle/>
        <a:p>
          <a:endParaRPr lang="en-US"/>
        </a:p>
      </dgm:t>
    </dgm:pt>
    <dgm:pt modelId="{B55F98EE-D4AB-C74E-8956-E1BDA95A56D7}" type="pres">
      <dgm:prSet presAssocID="{45C8FAE7-3F36-9943-B487-AEFD0DA00A91}" presName="root1" presStyleCnt="0"/>
      <dgm:spPr/>
    </dgm:pt>
    <dgm:pt modelId="{21DC0016-A2CC-EE4A-8BD6-F72F5DA160FF}" type="pres">
      <dgm:prSet presAssocID="{45C8FAE7-3F36-9943-B487-AEFD0DA00A91}" presName="LevelOneTextNode" presStyleLbl="node0" presStyleIdx="0" presStyleCnt="1">
        <dgm:presLayoutVars>
          <dgm:chPref val="3"/>
        </dgm:presLayoutVars>
      </dgm:prSet>
      <dgm:spPr/>
      <dgm:t>
        <a:bodyPr/>
        <a:lstStyle/>
        <a:p>
          <a:endParaRPr lang="en-US"/>
        </a:p>
      </dgm:t>
    </dgm:pt>
    <dgm:pt modelId="{0C0BC2D3-FDDD-F849-BDA6-99161B81B607}" type="pres">
      <dgm:prSet presAssocID="{45C8FAE7-3F36-9943-B487-AEFD0DA00A91}" presName="level2hierChild" presStyleCnt="0"/>
      <dgm:spPr/>
    </dgm:pt>
    <dgm:pt modelId="{07A080C7-B48E-E54D-BEE3-DF8CD95B0787}" type="pres">
      <dgm:prSet presAssocID="{33C56F3F-5868-7B42-AB9A-7B84B125A6C3}" presName="conn2-1" presStyleLbl="parChTrans1D2" presStyleIdx="0" presStyleCnt="4"/>
      <dgm:spPr/>
      <dgm:t>
        <a:bodyPr/>
        <a:lstStyle/>
        <a:p>
          <a:endParaRPr lang="en-US"/>
        </a:p>
      </dgm:t>
    </dgm:pt>
    <dgm:pt modelId="{6649AB1F-1E54-424C-AEB5-3235DBC730F6}" type="pres">
      <dgm:prSet presAssocID="{33C56F3F-5868-7B42-AB9A-7B84B125A6C3}" presName="connTx" presStyleLbl="parChTrans1D2" presStyleIdx="0" presStyleCnt="4"/>
      <dgm:spPr/>
      <dgm:t>
        <a:bodyPr/>
        <a:lstStyle/>
        <a:p>
          <a:endParaRPr lang="en-US"/>
        </a:p>
      </dgm:t>
    </dgm:pt>
    <dgm:pt modelId="{47F3CBD7-05C7-B94A-A064-7757651E120B}" type="pres">
      <dgm:prSet presAssocID="{986CA041-A004-2C43-AC02-588C7F0CCD70}" presName="root2" presStyleCnt="0"/>
      <dgm:spPr/>
    </dgm:pt>
    <dgm:pt modelId="{6A7BE12B-4024-5A44-A980-BECFF6B9B46A}" type="pres">
      <dgm:prSet presAssocID="{986CA041-A004-2C43-AC02-588C7F0CCD70}" presName="LevelTwoTextNode" presStyleLbl="node2" presStyleIdx="0" presStyleCnt="4">
        <dgm:presLayoutVars>
          <dgm:chPref val="3"/>
        </dgm:presLayoutVars>
      </dgm:prSet>
      <dgm:spPr/>
      <dgm:t>
        <a:bodyPr/>
        <a:lstStyle/>
        <a:p>
          <a:endParaRPr lang="en-US"/>
        </a:p>
      </dgm:t>
    </dgm:pt>
    <dgm:pt modelId="{73312C3B-0A3C-0946-9DDF-A16DFED72C3D}" type="pres">
      <dgm:prSet presAssocID="{986CA041-A004-2C43-AC02-588C7F0CCD70}" presName="level3hierChild" presStyleCnt="0"/>
      <dgm:spPr/>
    </dgm:pt>
    <dgm:pt modelId="{8E9FA9C5-F0D3-364D-96D1-CF4A9EDFC747}" type="pres">
      <dgm:prSet presAssocID="{4E003DC9-DF56-6841-8198-D1D65BAB8D55}" presName="conn2-1" presStyleLbl="parChTrans1D2" presStyleIdx="1" presStyleCnt="4"/>
      <dgm:spPr/>
      <dgm:t>
        <a:bodyPr/>
        <a:lstStyle/>
        <a:p>
          <a:endParaRPr lang="en-US"/>
        </a:p>
      </dgm:t>
    </dgm:pt>
    <dgm:pt modelId="{2A513182-5935-484A-A695-5B3F24A20B4B}" type="pres">
      <dgm:prSet presAssocID="{4E003DC9-DF56-6841-8198-D1D65BAB8D55}" presName="connTx" presStyleLbl="parChTrans1D2" presStyleIdx="1" presStyleCnt="4"/>
      <dgm:spPr/>
      <dgm:t>
        <a:bodyPr/>
        <a:lstStyle/>
        <a:p>
          <a:endParaRPr lang="en-US"/>
        </a:p>
      </dgm:t>
    </dgm:pt>
    <dgm:pt modelId="{676078DE-66BE-564D-8BD9-F93500D95597}" type="pres">
      <dgm:prSet presAssocID="{01E7B86A-4166-7B40-B818-D88ECF7884B9}" presName="root2" presStyleCnt="0"/>
      <dgm:spPr/>
    </dgm:pt>
    <dgm:pt modelId="{12908470-2275-E447-A212-D3D9818AECAC}" type="pres">
      <dgm:prSet presAssocID="{01E7B86A-4166-7B40-B818-D88ECF7884B9}" presName="LevelTwoTextNode" presStyleLbl="node2" presStyleIdx="1" presStyleCnt="4">
        <dgm:presLayoutVars>
          <dgm:chPref val="3"/>
        </dgm:presLayoutVars>
      </dgm:prSet>
      <dgm:spPr/>
      <dgm:t>
        <a:bodyPr/>
        <a:lstStyle/>
        <a:p>
          <a:endParaRPr lang="en-US"/>
        </a:p>
      </dgm:t>
    </dgm:pt>
    <dgm:pt modelId="{A61EEBD1-FFF2-1741-86C5-6D7F94CEF36E}" type="pres">
      <dgm:prSet presAssocID="{01E7B86A-4166-7B40-B818-D88ECF7884B9}" presName="level3hierChild" presStyleCnt="0"/>
      <dgm:spPr/>
    </dgm:pt>
    <dgm:pt modelId="{B4CE9ABC-84F7-E849-89FD-A2C6E94547CA}" type="pres">
      <dgm:prSet presAssocID="{9C88DDCB-6EE1-E14C-A7F6-F216CDBF2324}" presName="conn2-1" presStyleLbl="parChTrans1D2" presStyleIdx="2" presStyleCnt="4"/>
      <dgm:spPr/>
      <dgm:t>
        <a:bodyPr/>
        <a:lstStyle/>
        <a:p>
          <a:endParaRPr lang="en-US"/>
        </a:p>
      </dgm:t>
    </dgm:pt>
    <dgm:pt modelId="{185F0CE9-F0DD-F948-99E6-989A5C74561D}" type="pres">
      <dgm:prSet presAssocID="{9C88DDCB-6EE1-E14C-A7F6-F216CDBF2324}" presName="connTx" presStyleLbl="parChTrans1D2" presStyleIdx="2" presStyleCnt="4"/>
      <dgm:spPr/>
      <dgm:t>
        <a:bodyPr/>
        <a:lstStyle/>
        <a:p>
          <a:endParaRPr lang="en-US"/>
        </a:p>
      </dgm:t>
    </dgm:pt>
    <dgm:pt modelId="{3E4C4B83-62B1-1F48-8B26-C73A9738B4C3}" type="pres">
      <dgm:prSet presAssocID="{E707A779-82BB-D640-B06D-961E417F2022}" presName="root2" presStyleCnt="0"/>
      <dgm:spPr/>
    </dgm:pt>
    <dgm:pt modelId="{684C564F-25C2-C84B-80BD-C557193A7927}" type="pres">
      <dgm:prSet presAssocID="{E707A779-82BB-D640-B06D-961E417F2022}" presName="LevelTwoTextNode" presStyleLbl="node2" presStyleIdx="2" presStyleCnt="4">
        <dgm:presLayoutVars>
          <dgm:chPref val="3"/>
        </dgm:presLayoutVars>
      </dgm:prSet>
      <dgm:spPr/>
      <dgm:t>
        <a:bodyPr/>
        <a:lstStyle/>
        <a:p>
          <a:endParaRPr lang="en-US"/>
        </a:p>
      </dgm:t>
    </dgm:pt>
    <dgm:pt modelId="{033EAAE4-289D-A946-BAD2-ED2EAD556AD8}" type="pres">
      <dgm:prSet presAssocID="{E707A779-82BB-D640-B06D-961E417F2022}" presName="level3hierChild" presStyleCnt="0"/>
      <dgm:spPr/>
    </dgm:pt>
    <dgm:pt modelId="{233C80F8-7640-BA48-BA32-F28C7920036B}" type="pres">
      <dgm:prSet presAssocID="{1477ED77-A213-C342-816D-3212A0301D88}" presName="conn2-1" presStyleLbl="parChTrans1D2" presStyleIdx="3" presStyleCnt="4"/>
      <dgm:spPr/>
      <dgm:t>
        <a:bodyPr/>
        <a:lstStyle/>
        <a:p>
          <a:endParaRPr lang="en-US"/>
        </a:p>
      </dgm:t>
    </dgm:pt>
    <dgm:pt modelId="{F5AD5B3F-BAA2-F44C-91EB-719482C3C844}" type="pres">
      <dgm:prSet presAssocID="{1477ED77-A213-C342-816D-3212A0301D88}" presName="connTx" presStyleLbl="parChTrans1D2" presStyleIdx="3" presStyleCnt="4"/>
      <dgm:spPr/>
      <dgm:t>
        <a:bodyPr/>
        <a:lstStyle/>
        <a:p>
          <a:endParaRPr lang="en-US"/>
        </a:p>
      </dgm:t>
    </dgm:pt>
    <dgm:pt modelId="{B7DB2F3C-FECF-5D4F-A9FF-84AA6C6566E0}" type="pres">
      <dgm:prSet presAssocID="{EC2EE07A-8674-094E-A48C-87187859DEB6}" presName="root2" presStyleCnt="0"/>
      <dgm:spPr/>
    </dgm:pt>
    <dgm:pt modelId="{FA0759A6-E7E6-184E-94B1-611E11B74AEE}" type="pres">
      <dgm:prSet presAssocID="{EC2EE07A-8674-094E-A48C-87187859DEB6}" presName="LevelTwoTextNode" presStyleLbl="node2" presStyleIdx="3" presStyleCnt="4">
        <dgm:presLayoutVars>
          <dgm:chPref val="3"/>
        </dgm:presLayoutVars>
      </dgm:prSet>
      <dgm:spPr/>
      <dgm:t>
        <a:bodyPr/>
        <a:lstStyle/>
        <a:p>
          <a:endParaRPr lang="en-US"/>
        </a:p>
      </dgm:t>
    </dgm:pt>
    <dgm:pt modelId="{4B4733EE-DE03-614A-8367-CD8216070F86}" type="pres">
      <dgm:prSet presAssocID="{EC2EE07A-8674-094E-A48C-87187859DEB6}" presName="level3hierChild" presStyleCnt="0"/>
      <dgm:spPr/>
    </dgm:pt>
  </dgm:ptLst>
  <dgm:cxnLst>
    <dgm:cxn modelId="{3328271B-AE9B-AF48-ACD5-CBB4272BD972}" type="presOf" srcId="{9C88DDCB-6EE1-E14C-A7F6-F216CDBF2324}" destId="{B4CE9ABC-84F7-E849-89FD-A2C6E94547CA}" srcOrd="0" destOrd="0" presId="urn:microsoft.com/office/officeart/2008/layout/HorizontalMultiLevelHierarchy"/>
    <dgm:cxn modelId="{0BA063A8-CFB3-1246-A47A-185779FB0931}" type="presOf" srcId="{9C88DDCB-6EE1-E14C-A7F6-F216CDBF2324}" destId="{185F0CE9-F0DD-F948-99E6-989A5C74561D}" srcOrd="1" destOrd="0" presId="urn:microsoft.com/office/officeart/2008/layout/HorizontalMultiLevelHierarchy"/>
    <dgm:cxn modelId="{39C4454A-DD0B-E649-AD98-A4970A8D8C88}" type="presOf" srcId="{7C28BA90-4CA8-604A-8C74-499B1BD2A080}" destId="{7992A0C8-8A22-4845-811C-70D8FC7599C6}" srcOrd="0" destOrd="0" presId="urn:microsoft.com/office/officeart/2008/layout/HorizontalMultiLevelHierarchy"/>
    <dgm:cxn modelId="{6D267135-D6F1-DD42-97D1-914AB780D5B4}" srcId="{45C8FAE7-3F36-9943-B487-AEFD0DA00A91}" destId="{EC2EE07A-8674-094E-A48C-87187859DEB6}" srcOrd="3" destOrd="0" parTransId="{1477ED77-A213-C342-816D-3212A0301D88}" sibTransId="{90E1FDAC-5514-024F-B2D6-1E86ACD1D5E5}"/>
    <dgm:cxn modelId="{531F3E75-168F-A046-92C6-A466CFE64DCF}" type="presOf" srcId="{45C8FAE7-3F36-9943-B487-AEFD0DA00A91}" destId="{21DC0016-A2CC-EE4A-8BD6-F72F5DA160FF}" srcOrd="0" destOrd="0" presId="urn:microsoft.com/office/officeart/2008/layout/HorizontalMultiLevelHierarchy"/>
    <dgm:cxn modelId="{24E38B10-159D-C44E-BE5D-A4CBE15E9284}" type="presOf" srcId="{1477ED77-A213-C342-816D-3212A0301D88}" destId="{F5AD5B3F-BAA2-F44C-91EB-719482C3C844}" srcOrd="1" destOrd="0" presId="urn:microsoft.com/office/officeart/2008/layout/HorizontalMultiLevelHierarchy"/>
    <dgm:cxn modelId="{8A63C2FB-CB6C-E340-9528-60D2EF1FAAD1}" type="presOf" srcId="{4E003DC9-DF56-6841-8198-D1D65BAB8D55}" destId="{8E9FA9C5-F0D3-364D-96D1-CF4A9EDFC747}" srcOrd="0" destOrd="0" presId="urn:microsoft.com/office/officeart/2008/layout/HorizontalMultiLevelHierarchy"/>
    <dgm:cxn modelId="{C59D5568-AF80-274A-9F85-C7135F7E92CC}" type="presOf" srcId="{E707A779-82BB-D640-B06D-961E417F2022}" destId="{684C564F-25C2-C84B-80BD-C557193A7927}" srcOrd="0" destOrd="0" presId="urn:microsoft.com/office/officeart/2008/layout/HorizontalMultiLevelHierarchy"/>
    <dgm:cxn modelId="{6274F25E-47C2-1A41-824C-2A38E6AF8B11}" type="presOf" srcId="{33C56F3F-5868-7B42-AB9A-7B84B125A6C3}" destId="{07A080C7-B48E-E54D-BEE3-DF8CD95B0787}" srcOrd="0" destOrd="0" presId="urn:microsoft.com/office/officeart/2008/layout/HorizontalMultiLevelHierarchy"/>
    <dgm:cxn modelId="{A8C44C02-6440-104F-B4DB-F4DFF67CD943}" type="presOf" srcId="{986CA041-A004-2C43-AC02-588C7F0CCD70}" destId="{6A7BE12B-4024-5A44-A980-BECFF6B9B46A}" srcOrd="0" destOrd="0" presId="urn:microsoft.com/office/officeart/2008/layout/HorizontalMultiLevelHierarchy"/>
    <dgm:cxn modelId="{06DF2E57-9157-5F4F-B096-0A39C8BE62A3}" type="presOf" srcId="{4E003DC9-DF56-6841-8198-D1D65BAB8D55}" destId="{2A513182-5935-484A-A695-5B3F24A20B4B}" srcOrd="1" destOrd="0" presId="urn:microsoft.com/office/officeart/2008/layout/HorizontalMultiLevelHierarchy"/>
    <dgm:cxn modelId="{F1E04FE0-39F5-1C40-8423-0C8DC0A82B12}" srcId="{45C8FAE7-3F36-9943-B487-AEFD0DA00A91}" destId="{01E7B86A-4166-7B40-B818-D88ECF7884B9}" srcOrd="1" destOrd="0" parTransId="{4E003DC9-DF56-6841-8198-D1D65BAB8D55}" sibTransId="{AE0367CF-3172-C74D-9667-CF898166BCF3}"/>
    <dgm:cxn modelId="{7B39F46C-AD29-6D4B-B160-658F1E87D8D6}" srcId="{7C28BA90-4CA8-604A-8C74-499B1BD2A080}" destId="{45C8FAE7-3F36-9943-B487-AEFD0DA00A91}" srcOrd="0" destOrd="0" parTransId="{C8CBE802-11FA-1442-8A88-15A45AA09D7A}" sibTransId="{10EC961F-801B-7740-9707-E63C063883F8}"/>
    <dgm:cxn modelId="{439A92F3-B44E-3C46-A255-8BA8396B6617}" type="presOf" srcId="{01E7B86A-4166-7B40-B818-D88ECF7884B9}" destId="{12908470-2275-E447-A212-D3D9818AECAC}" srcOrd="0" destOrd="0" presId="urn:microsoft.com/office/officeart/2008/layout/HorizontalMultiLevelHierarchy"/>
    <dgm:cxn modelId="{65BD137A-41D4-EE4D-948B-097C7789FB49}" type="presOf" srcId="{EC2EE07A-8674-094E-A48C-87187859DEB6}" destId="{FA0759A6-E7E6-184E-94B1-611E11B74AEE}" srcOrd="0" destOrd="0" presId="urn:microsoft.com/office/officeart/2008/layout/HorizontalMultiLevelHierarchy"/>
    <dgm:cxn modelId="{C518F978-B90B-0F48-AB79-57EA10A32422}" type="presOf" srcId="{1477ED77-A213-C342-816D-3212A0301D88}" destId="{233C80F8-7640-BA48-BA32-F28C7920036B}" srcOrd="0" destOrd="0" presId="urn:microsoft.com/office/officeart/2008/layout/HorizontalMultiLevelHierarchy"/>
    <dgm:cxn modelId="{5B151754-FFD3-5B44-96F1-42E61990D81F}" type="presOf" srcId="{33C56F3F-5868-7B42-AB9A-7B84B125A6C3}" destId="{6649AB1F-1E54-424C-AEB5-3235DBC730F6}" srcOrd="1" destOrd="0" presId="urn:microsoft.com/office/officeart/2008/layout/HorizontalMultiLevelHierarchy"/>
    <dgm:cxn modelId="{A92E4814-1A2C-8245-8A3E-547F7BFB0CF4}" srcId="{45C8FAE7-3F36-9943-B487-AEFD0DA00A91}" destId="{986CA041-A004-2C43-AC02-588C7F0CCD70}" srcOrd="0" destOrd="0" parTransId="{33C56F3F-5868-7B42-AB9A-7B84B125A6C3}" sibTransId="{F5909E5B-A846-5D4D-A19D-2659CBDC782A}"/>
    <dgm:cxn modelId="{654E7E66-3F2F-D246-9D58-C30076C33651}" srcId="{45C8FAE7-3F36-9943-B487-AEFD0DA00A91}" destId="{E707A779-82BB-D640-B06D-961E417F2022}" srcOrd="2" destOrd="0" parTransId="{9C88DDCB-6EE1-E14C-A7F6-F216CDBF2324}" sibTransId="{60201D72-6459-AF4B-919D-EA0B7CB4A37C}"/>
    <dgm:cxn modelId="{3BC233AC-551D-F745-BB85-53BA0C7CD32C}" type="presParOf" srcId="{7992A0C8-8A22-4845-811C-70D8FC7599C6}" destId="{B55F98EE-D4AB-C74E-8956-E1BDA95A56D7}" srcOrd="0" destOrd="0" presId="urn:microsoft.com/office/officeart/2008/layout/HorizontalMultiLevelHierarchy"/>
    <dgm:cxn modelId="{1C7575DF-9AE9-624E-9930-AF8F4C6786C8}" type="presParOf" srcId="{B55F98EE-D4AB-C74E-8956-E1BDA95A56D7}" destId="{21DC0016-A2CC-EE4A-8BD6-F72F5DA160FF}" srcOrd="0" destOrd="0" presId="urn:microsoft.com/office/officeart/2008/layout/HorizontalMultiLevelHierarchy"/>
    <dgm:cxn modelId="{B6B89CB5-8500-254B-B0E0-BB17DEDA7FDA}" type="presParOf" srcId="{B55F98EE-D4AB-C74E-8956-E1BDA95A56D7}" destId="{0C0BC2D3-FDDD-F849-BDA6-99161B81B607}" srcOrd="1" destOrd="0" presId="urn:microsoft.com/office/officeart/2008/layout/HorizontalMultiLevelHierarchy"/>
    <dgm:cxn modelId="{392E45CA-665A-454C-B427-AAB7DB2FE35A}" type="presParOf" srcId="{0C0BC2D3-FDDD-F849-BDA6-99161B81B607}" destId="{07A080C7-B48E-E54D-BEE3-DF8CD95B0787}" srcOrd="0" destOrd="0" presId="urn:microsoft.com/office/officeart/2008/layout/HorizontalMultiLevelHierarchy"/>
    <dgm:cxn modelId="{72F8388B-04D7-6D4B-8CE3-81FD616E21C5}" type="presParOf" srcId="{07A080C7-B48E-E54D-BEE3-DF8CD95B0787}" destId="{6649AB1F-1E54-424C-AEB5-3235DBC730F6}" srcOrd="0" destOrd="0" presId="urn:microsoft.com/office/officeart/2008/layout/HorizontalMultiLevelHierarchy"/>
    <dgm:cxn modelId="{B9A69944-570E-D847-A4AE-C51C9A19C419}" type="presParOf" srcId="{0C0BC2D3-FDDD-F849-BDA6-99161B81B607}" destId="{47F3CBD7-05C7-B94A-A064-7757651E120B}" srcOrd="1" destOrd="0" presId="urn:microsoft.com/office/officeart/2008/layout/HorizontalMultiLevelHierarchy"/>
    <dgm:cxn modelId="{EFCC18AE-DBE7-8E4D-A9F8-E19727C41024}" type="presParOf" srcId="{47F3CBD7-05C7-B94A-A064-7757651E120B}" destId="{6A7BE12B-4024-5A44-A980-BECFF6B9B46A}" srcOrd="0" destOrd="0" presId="urn:microsoft.com/office/officeart/2008/layout/HorizontalMultiLevelHierarchy"/>
    <dgm:cxn modelId="{9087F704-E89C-FD41-AB70-E3B1083DC492}" type="presParOf" srcId="{47F3CBD7-05C7-B94A-A064-7757651E120B}" destId="{73312C3B-0A3C-0946-9DDF-A16DFED72C3D}" srcOrd="1" destOrd="0" presId="urn:microsoft.com/office/officeart/2008/layout/HorizontalMultiLevelHierarchy"/>
    <dgm:cxn modelId="{1239B595-94A7-124C-AE23-07348D1D1B0F}" type="presParOf" srcId="{0C0BC2D3-FDDD-F849-BDA6-99161B81B607}" destId="{8E9FA9C5-F0D3-364D-96D1-CF4A9EDFC747}" srcOrd="2" destOrd="0" presId="urn:microsoft.com/office/officeart/2008/layout/HorizontalMultiLevelHierarchy"/>
    <dgm:cxn modelId="{F4250B57-7A00-0545-898B-98F76125985A}" type="presParOf" srcId="{8E9FA9C5-F0D3-364D-96D1-CF4A9EDFC747}" destId="{2A513182-5935-484A-A695-5B3F24A20B4B}" srcOrd="0" destOrd="0" presId="urn:microsoft.com/office/officeart/2008/layout/HorizontalMultiLevelHierarchy"/>
    <dgm:cxn modelId="{4DED8704-572C-E447-8566-81F4FD0D5A65}" type="presParOf" srcId="{0C0BC2D3-FDDD-F849-BDA6-99161B81B607}" destId="{676078DE-66BE-564D-8BD9-F93500D95597}" srcOrd="3" destOrd="0" presId="urn:microsoft.com/office/officeart/2008/layout/HorizontalMultiLevelHierarchy"/>
    <dgm:cxn modelId="{6318461C-BD0C-C141-82A3-860D2B101461}" type="presParOf" srcId="{676078DE-66BE-564D-8BD9-F93500D95597}" destId="{12908470-2275-E447-A212-D3D9818AECAC}" srcOrd="0" destOrd="0" presId="urn:microsoft.com/office/officeart/2008/layout/HorizontalMultiLevelHierarchy"/>
    <dgm:cxn modelId="{D510E428-075F-5446-8BF3-0FD770D0877C}" type="presParOf" srcId="{676078DE-66BE-564D-8BD9-F93500D95597}" destId="{A61EEBD1-FFF2-1741-86C5-6D7F94CEF36E}" srcOrd="1" destOrd="0" presId="urn:microsoft.com/office/officeart/2008/layout/HorizontalMultiLevelHierarchy"/>
    <dgm:cxn modelId="{2E4A46B0-682B-8042-A136-960005BFDBF4}" type="presParOf" srcId="{0C0BC2D3-FDDD-F849-BDA6-99161B81B607}" destId="{B4CE9ABC-84F7-E849-89FD-A2C6E94547CA}" srcOrd="4" destOrd="0" presId="urn:microsoft.com/office/officeart/2008/layout/HorizontalMultiLevelHierarchy"/>
    <dgm:cxn modelId="{17D4C0A8-6A88-EE45-94FF-C8042A11CBB3}" type="presParOf" srcId="{B4CE9ABC-84F7-E849-89FD-A2C6E94547CA}" destId="{185F0CE9-F0DD-F948-99E6-989A5C74561D}" srcOrd="0" destOrd="0" presId="urn:microsoft.com/office/officeart/2008/layout/HorizontalMultiLevelHierarchy"/>
    <dgm:cxn modelId="{537D26F0-79DC-AE46-BE6A-CD092B76D594}" type="presParOf" srcId="{0C0BC2D3-FDDD-F849-BDA6-99161B81B607}" destId="{3E4C4B83-62B1-1F48-8B26-C73A9738B4C3}" srcOrd="5" destOrd="0" presId="urn:microsoft.com/office/officeart/2008/layout/HorizontalMultiLevelHierarchy"/>
    <dgm:cxn modelId="{6CE33A64-9148-0A48-842C-35772905F79B}" type="presParOf" srcId="{3E4C4B83-62B1-1F48-8B26-C73A9738B4C3}" destId="{684C564F-25C2-C84B-80BD-C557193A7927}" srcOrd="0" destOrd="0" presId="urn:microsoft.com/office/officeart/2008/layout/HorizontalMultiLevelHierarchy"/>
    <dgm:cxn modelId="{02D2E520-6B0C-E949-B7D0-D37A23ACDDB2}" type="presParOf" srcId="{3E4C4B83-62B1-1F48-8B26-C73A9738B4C3}" destId="{033EAAE4-289D-A946-BAD2-ED2EAD556AD8}" srcOrd="1" destOrd="0" presId="urn:microsoft.com/office/officeart/2008/layout/HorizontalMultiLevelHierarchy"/>
    <dgm:cxn modelId="{78979731-C8DC-D243-96B8-FD95C18DF8AE}" type="presParOf" srcId="{0C0BC2D3-FDDD-F849-BDA6-99161B81B607}" destId="{233C80F8-7640-BA48-BA32-F28C7920036B}" srcOrd="6" destOrd="0" presId="urn:microsoft.com/office/officeart/2008/layout/HorizontalMultiLevelHierarchy"/>
    <dgm:cxn modelId="{78C6883F-38EC-A148-B4BE-90ECE53EF98F}" type="presParOf" srcId="{233C80F8-7640-BA48-BA32-F28C7920036B}" destId="{F5AD5B3F-BAA2-F44C-91EB-719482C3C844}" srcOrd="0" destOrd="0" presId="urn:microsoft.com/office/officeart/2008/layout/HorizontalMultiLevelHierarchy"/>
    <dgm:cxn modelId="{CD32EAC6-98AA-2847-B4F7-605CF6B0C0CA}" type="presParOf" srcId="{0C0BC2D3-FDDD-F849-BDA6-99161B81B607}" destId="{B7DB2F3C-FECF-5D4F-A9FF-84AA6C6566E0}" srcOrd="7" destOrd="0" presId="urn:microsoft.com/office/officeart/2008/layout/HorizontalMultiLevelHierarchy"/>
    <dgm:cxn modelId="{CFA315E8-259E-0E46-8E2B-A40D47B331B1}" type="presParOf" srcId="{B7DB2F3C-FECF-5D4F-A9FF-84AA6C6566E0}" destId="{FA0759A6-E7E6-184E-94B1-611E11B74AEE}" srcOrd="0" destOrd="0" presId="urn:microsoft.com/office/officeart/2008/layout/HorizontalMultiLevelHierarchy"/>
    <dgm:cxn modelId="{BACF4FD3-67A3-4B4C-82F3-7680941685C4}" type="presParOf" srcId="{B7DB2F3C-FECF-5D4F-A9FF-84AA6C6566E0}" destId="{4B4733EE-DE03-614A-8367-CD8216070F86}"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9E1DD36-7629-DD42-B1FB-7F140C3F988A}" type="doc">
      <dgm:prSet loTypeId="urn:microsoft.com/office/officeart/2005/8/layout/vList5" loCatId="" qsTypeId="urn:microsoft.com/office/officeart/2005/8/quickstyle/simple4" qsCatId="simple" csTypeId="urn:microsoft.com/office/officeart/2005/8/colors/colorful1" csCatId="colorful" phldr="1"/>
      <dgm:spPr/>
      <dgm:t>
        <a:bodyPr/>
        <a:lstStyle/>
        <a:p>
          <a:endParaRPr lang="en-US"/>
        </a:p>
      </dgm:t>
    </dgm:pt>
    <dgm:pt modelId="{8EC71749-E6EB-8A40-A8B9-904ADA8D9C93}">
      <dgm:prSet/>
      <dgm:spPr/>
      <dgm:t>
        <a:bodyPr/>
        <a:lstStyle/>
        <a:p>
          <a:pPr rtl="0"/>
          <a:r>
            <a:rPr lang="en-US">
              <a:latin typeface="Arial"/>
              <a:cs typeface="Arial"/>
            </a:rPr>
            <a:t>Sinh hoạt dưới cờ</a:t>
          </a:r>
        </a:p>
      </dgm:t>
    </dgm:pt>
    <dgm:pt modelId="{E58D3793-3485-5440-B191-29B8E3CFFF5C}" type="parTrans" cxnId="{352BF430-BEFD-5D44-A399-A0A984044DD0}">
      <dgm:prSet/>
      <dgm:spPr/>
      <dgm:t>
        <a:bodyPr/>
        <a:lstStyle/>
        <a:p>
          <a:endParaRPr lang="en-US">
            <a:latin typeface="Arial"/>
            <a:cs typeface="Arial"/>
          </a:endParaRPr>
        </a:p>
      </dgm:t>
    </dgm:pt>
    <dgm:pt modelId="{B619F2E5-60E9-6A42-BD20-BDF9886CAE90}" type="sibTrans" cxnId="{352BF430-BEFD-5D44-A399-A0A984044DD0}">
      <dgm:prSet/>
      <dgm:spPr/>
      <dgm:t>
        <a:bodyPr/>
        <a:lstStyle/>
        <a:p>
          <a:endParaRPr lang="en-US">
            <a:latin typeface="Arial"/>
            <a:cs typeface="Arial"/>
          </a:endParaRPr>
        </a:p>
      </dgm:t>
    </dgm:pt>
    <dgm:pt modelId="{731E1F90-B1D1-734F-9C98-0D0B8D9DCB12}">
      <dgm:prSet/>
      <dgm:spPr/>
      <dgm:t>
        <a:bodyPr/>
        <a:lstStyle/>
        <a:p>
          <a:pPr rtl="0"/>
          <a:r>
            <a:rPr lang="en-US">
              <a:latin typeface="Arial"/>
              <a:cs typeface="Arial"/>
            </a:rPr>
            <a:t>Nghi lễ</a:t>
          </a:r>
        </a:p>
      </dgm:t>
    </dgm:pt>
    <dgm:pt modelId="{3A893FA4-7899-BA4C-BF8E-D257541FB20E}" type="parTrans" cxnId="{84BD2433-4696-6040-8853-8082D8E6E5B6}">
      <dgm:prSet/>
      <dgm:spPr/>
      <dgm:t>
        <a:bodyPr/>
        <a:lstStyle/>
        <a:p>
          <a:endParaRPr lang="en-US">
            <a:latin typeface="Arial"/>
            <a:cs typeface="Arial"/>
          </a:endParaRPr>
        </a:p>
      </dgm:t>
    </dgm:pt>
    <dgm:pt modelId="{C7D76FCD-C401-A54F-A07B-335049A10132}" type="sibTrans" cxnId="{84BD2433-4696-6040-8853-8082D8E6E5B6}">
      <dgm:prSet/>
      <dgm:spPr/>
      <dgm:t>
        <a:bodyPr/>
        <a:lstStyle/>
        <a:p>
          <a:endParaRPr lang="en-US">
            <a:latin typeface="Arial"/>
            <a:cs typeface="Arial"/>
          </a:endParaRPr>
        </a:p>
      </dgm:t>
    </dgm:pt>
    <dgm:pt modelId="{2A4FBB52-8B3E-AB40-82B0-534EE9EDF7CC}">
      <dgm:prSet/>
      <dgm:spPr/>
      <dgm:t>
        <a:bodyPr/>
        <a:lstStyle/>
        <a:p>
          <a:pPr rtl="0"/>
          <a:r>
            <a:rPr lang="en-US">
              <a:latin typeface="Arial"/>
              <a:cs typeface="Arial"/>
            </a:rPr>
            <a:t>Hoạt động tập thể </a:t>
          </a:r>
        </a:p>
      </dgm:t>
    </dgm:pt>
    <dgm:pt modelId="{57BEFE55-A61D-9541-889D-AE6ECC8BD099}" type="parTrans" cxnId="{F3651889-E458-A346-9521-C1592F2C9AEE}">
      <dgm:prSet/>
      <dgm:spPr/>
      <dgm:t>
        <a:bodyPr/>
        <a:lstStyle/>
        <a:p>
          <a:endParaRPr lang="en-US">
            <a:latin typeface="Arial"/>
            <a:cs typeface="Arial"/>
          </a:endParaRPr>
        </a:p>
      </dgm:t>
    </dgm:pt>
    <dgm:pt modelId="{56446F6F-155C-7B48-8A6E-4A283C9A5FA6}" type="sibTrans" cxnId="{F3651889-E458-A346-9521-C1592F2C9AEE}">
      <dgm:prSet/>
      <dgm:spPr/>
      <dgm:t>
        <a:bodyPr/>
        <a:lstStyle/>
        <a:p>
          <a:endParaRPr lang="en-US">
            <a:latin typeface="Arial"/>
            <a:cs typeface="Arial"/>
          </a:endParaRPr>
        </a:p>
      </dgm:t>
    </dgm:pt>
    <dgm:pt modelId="{D75A1EBB-528F-754C-86F7-B36746F2414E}">
      <dgm:prSet/>
      <dgm:spPr/>
      <dgm:t>
        <a:bodyPr/>
        <a:lstStyle/>
        <a:p>
          <a:pPr rtl="0"/>
          <a:r>
            <a:rPr lang="en-US">
              <a:latin typeface="Arial"/>
              <a:cs typeface="Arial"/>
            </a:rPr>
            <a:t>Sinh hoạt lớp </a:t>
          </a:r>
        </a:p>
      </dgm:t>
    </dgm:pt>
    <dgm:pt modelId="{406BAB1E-EF0F-544B-A57C-2BC8856F482C}" type="parTrans" cxnId="{13D0D48B-5534-AF48-9BB6-78C9C67F88ED}">
      <dgm:prSet/>
      <dgm:spPr/>
      <dgm:t>
        <a:bodyPr/>
        <a:lstStyle/>
        <a:p>
          <a:endParaRPr lang="en-US">
            <a:latin typeface="Arial"/>
            <a:cs typeface="Arial"/>
          </a:endParaRPr>
        </a:p>
      </dgm:t>
    </dgm:pt>
    <dgm:pt modelId="{D26CAEE4-3E90-C045-8B3C-5168D0D20D82}" type="sibTrans" cxnId="{13D0D48B-5534-AF48-9BB6-78C9C67F88ED}">
      <dgm:prSet/>
      <dgm:spPr/>
      <dgm:t>
        <a:bodyPr/>
        <a:lstStyle/>
        <a:p>
          <a:endParaRPr lang="en-US">
            <a:latin typeface="Arial"/>
            <a:cs typeface="Arial"/>
          </a:endParaRPr>
        </a:p>
      </dgm:t>
    </dgm:pt>
    <dgm:pt modelId="{C43B526F-540D-8947-9A7F-CC45EFA30E31}">
      <dgm:prSet/>
      <dgm:spPr/>
      <dgm:t>
        <a:bodyPr/>
        <a:lstStyle/>
        <a:p>
          <a:pPr rtl="0"/>
          <a:r>
            <a:rPr lang="en-US">
              <a:latin typeface="Arial"/>
              <a:cs typeface="Arial"/>
            </a:rPr>
            <a:t>Sơ kết tuần/tháng</a:t>
          </a:r>
        </a:p>
      </dgm:t>
    </dgm:pt>
    <dgm:pt modelId="{F8041F73-6030-3A4A-A9F4-FBEDA751D5D2}" type="parTrans" cxnId="{51E29167-2295-0B4E-B6F4-D5CEFD648E31}">
      <dgm:prSet/>
      <dgm:spPr/>
      <dgm:t>
        <a:bodyPr/>
        <a:lstStyle/>
        <a:p>
          <a:endParaRPr lang="en-US">
            <a:latin typeface="Arial"/>
            <a:cs typeface="Arial"/>
          </a:endParaRPr>
        </a:p>
      </dgm:t>
    </dgm:pt>
    <dgm:pt modelId="{B95C1CD8-24D8-2149-8637-6D024DD254D4}" type="sibTrans" cxnId="{51E29167-2295-0B4E-B6F4-D5CEFD648E31}">
      <dgm:prSet/>
      <dgm:spPr/>
      <dgm:t>
        <a:bodyPr/>
        <a:lstStyle/>
        <a:p>
          <a:endParaRPr lang="en-US">
            <a:latin typeface="Arial"/>
            <a:cs typeface="Arial"/>
          </a:endParaRPr>
        </a:p>
      </dgm:t>
    </dgm:pt>
    <dgm:pt modelId="{8D29535F-4C2F-D84C-A0E6-3BF5A0E49B20}">
      <dgm:prSet/>
      <dgm:spPr/>
      <dgm:t>
        <a:bodyPr/>
        <a:lstStyle/>
        <a:p>
          <a:pPr rtl="0"/>
          <a:r>
            <a:rPr lang="en-US">
              <a:latin typeface="Arial"/>
              <a:cs typeface="Arial"/>
            </a:rPr>
            <a:t>Hoạt động tập thể</a:t>
          </a:r>
        </a:p>
      </dgm:t>
    </dgm:pt>
    <dgm:pt modelId="{6CA9BBE0-F598-9C4F-B776-37C2CA9C087D}" type="parTrans" cxnId="{0B47BEEF-3620-D042-900C-A5B704955489}">
      <dgm:prSet/>
      <dgm:spPr/>
      <dgm:t>
        <a:bodyPr/>
        <a:lstStyle/>
        <a:p>
          <a:endParaRPr lang="en-US">
            <a:latin typeface="Arial"/>
            <a:cs typeface="Arial"/>
          </a:endParaRPr>
        </a:p>
      </dgm:t>
    </dgm:pt>
    <dgm:pt modelId="{816188B7-860A-2A47-8E77-41FC35BDC4FE}" type="sibTrans" cxnId="{0B47BEEF-3620-D042-900C-A5B704955489}">
      <dgm:prSet/>
      <dgm:spPr/>
      <dgm:t>
        <a:bodyPr/>
        <a:lstStyle/>
        <a:p>
          <a:endParaRPr lang="en-US">
            <a:latin typeface="Arial"/>
            <a:cs typeface="Arial"/>
          </a:endParaRPr>
        </a:p>
      </dgm:t>
    </dgm:pt>
    <dgm:pt modelId="{6F5CB344-9B30-AE4B-AE23-5F388633EC4F}">
      <dgm:prSet/>
      <dgm:spPr/>
      <dgm:t>
        <a:bodyPr/>
        <a:lstStyle/>
        <a:p>
          <a:pPr rtl="0"/>
          <a:r>
            <a:rPr lang="en-US">
              <a:latin typeface="Arial"/>
              <a:cs typeface="Arial"/>
            </a:rPr>
            <a:t>Hoạt động trải nghiệm theo chủ đề</a:t>
          </a:r>
        </a:p>
      </dgm:t>
    </dgm:pt>
    <dgm:pt modelId="{9C7B9DFF-F0C7-7C44-B2B3-CF822A3D3006}" type="parTrans" cxnId="{A0DC4BFF-7C9E-6341-9254-8F300660806B}">
      <dgm:prSet/>
      <dgm:spPr/>
      <dgm:t>
        <a:bodyPr/>
        <a:lstStyle/>
        <a:p>
          <a:endParaRPr lang="en-US">
            <a:latin typeface="Arial"/>
            <a:cs typeface="Arial"/>
          </a:endParaRPr>
        </a:p>
      </dgm:t>
    </dgm:pt>
    <dgm:pt modelId="{D4A88FEB-4780-F54D-AFD5-566646923ED5}" type="sibTrans" cxnId="{A0DC4BFF-7C9E-6341-9254-8F300660806B}">
      <dgm:prSet/>
      <dgm:spPr/>
      <dgm:t>
        <a:bodyPr/>
        <a:lstStyle/>
        <a:p>
          <a:endParaRPr lang="en-US">
            <a:latin typeface="Arial"/>
            <a:cs typeface="Arial"/>
          </a:endParaRPr>
        </a:p>
      </dgm:t>
    </dgm:pt>
    <dgm:pt modelId="{A7194B38-823B-324D-B62F-4662580AB841}">
      <dgm:prSet/>
      <dgm:spPr/>
      <dgm:t>
        <a:bodyPr/>
        <a:lstStyle/>
        <a:p>
          <a:pPr rtl="0"/>
          <a:r>
            <a:rPr lang="en-US">
              <a:latin typeface="Arial"/>
              <a:cs typeface="Arial"/>
            </a:rPr>
            <a:t>Hoạt động trải nghiệm thường xuyên</a:t>
          </a:r>
        </a:p>
      </dgm:t>
    </dgm:pt>
    <dgm:pt modelId="{8C88B2E5-7AF2-AC49-A3FC-3641ADFEEAF3}" type="parTrans" cxnId="{1987F49E-E3EC-514A-8780-ACAF9CD338F5}">
      <dgm:prSet/>
      <dgm:spPr/>
      <dgm:t>
        <a:bodyPr/>
        <a:lstStyle/>
        <a:p>
          <a:endParaRPr lang="en-US">
            <a:latin typeface="Arial"/>
            <a:cs typeface="Arial"/>
          </a:endParaRPr>
        </a:p>
      </dgm:t>
    </dgm:pt>
    <dgm:pt modelId="{AA69D05B-7EFC-FE47-974E-991DEF82071E}" type="sibTrans" cxnId="{1987F49E-E3EC-514A-8780-ACAF9CD338F5}">
      <dgm:prSet/>
      <dgm:spPr/>
      <dgm:t>
        <a:bodyPr/>
        <a:lstStyle/>
        <a:p>
          <a:endParaRPr lang="en-US">
            <a:latin typeface="Arial"/>
            <a:cs typeface="Arial"/>
          </a:endParaRPr>
        </a:p>
      </dgm:t>
    </dgm:pt>
    <dgm:pt modelId="{F79EA8C0-0987-9F4C-BE53-1472D6F92BC7}">
      <dgm:prSet/>
      <dgm:spPr/>
      <dgm:t>
        <a:bodyPr/>
        <a:lstStyle/>
        <a:p>
          <a:pPr rtl="0"/>
          <a:r>
            <a:rPr lang="en-US">
              <a:latin typeface="Arial"/>
              <a:cs typeface="Arial"/>
            </a:rPr>
            <a:t>Hoạt động trải nghiệm định kỳ</a:t>
          </a:r>
        </a:p>
      </dgm:t>
    </dgm:pt>
    <dgm:pt modelId="{79F5D059-52A0-B34C-893B-68E0F7EA556C}" type="parTrans" cxnId="{F77CD441-B59A-E04E-A045-4B3A4FA037B3}">
      <dgm:prSet/>
      <dgm:spPr/>
      <dgm:t>
        <a:bodyPr/>
        <a:lstStyle/>
        <a:p>
          <a:endParaRPr lang="en-US">
            <a:latin typeface="Arial"/>
            <a:cs typeface="Arial"/>
          </a:endParaRPr>
        </a:p>
      </dgm:t>
    </dgm:pt>
    <dgm:pt modelId="{3A7B7DBE-2CE3-5C42-97B4-9F3C4A000C3E}" type="sibTrans" cxnId="{F77CD441-B59A-E04E-A045-4B3A4FA037B3}">
      <dgm:prSet/>
      <dgm:spPr/>
      <dgm:t>
        <a:bodyPr/>
        <a:lstStyle/>
        <a:p>
          <a:endParaRPr lang="en-US">
            <a:latin typeface="Arial"/>
            <a:cs typeface="Arial"/>
          </a:endParaRPr>
        </a:p>
      </dgm:t>
    </dgm:pt>
    <dgm:pt modelId="{41CB0279-1F7E-A646-BD15-C17F269F7CC0}">
      <dgm:prSet/>
      <dgm:spPr/>
      <dgm:t>
        <a:bodyPr/>
        <a:lstStyle/>
        <a:p>
          <a:pPr rtl="0"/>
          <a:r>
            <a:rPr lang="en-US">
              <a:latin typeface="Arial"/>
              <a:cs typeface="Arial"/>
            </a:rPr>
            <a:t>Hoạt động </a:t>
          </a:r>
        </a:p>
        <a:p>
          <a:pPr rtl="0"/>
          <a:r>
            <a:rPr lang="en-US">
              <a:latin typeface="Arial"/>
              <a:cs typeface="Arial"/>
            </a:rPr>
            <a:t>câu lạc bộ</a:t>
          </a:r>
        </a:p>
      </dgm:t>
    </dgm:pt>
    <dgm:pt modelId="{C79A409C-22EC-9D4B-ADFA-4FADB11D1D16}" type="parTrans" cxnId="{67E34681-38D4-EF40-A67A-F8E88E07846A}">
      <dgm:prSet/>
      <dgm:spPr/>
      <dgm:t>
        <a:bodyPr/>
        <a:lstStyle/>
        <a:p>
          <a:endParaRPr lang="en-US">
            <a:latin typeface="Arial"/>
            <a:cs typeface="Arial"/>
          </a:endParaRPr>
        </a:p>
      </dgm:t>
    </dgm:pt>
    <dgm:pt modelId="{4785E806-7FE2-E84D-97F3-A070C70D4F78}" type="sibTrans" cxnId="{67E34681-38D4-EF40-A67A-F8E88E07846A}">
      <dgm:prSet/>
      <dgm:spPr/>
      <dgm:t>
        <a:bodyPr/>
        <a:lstStyle/>
        <a:p>
          <a:endParaRPr lang="en-US">
            <a:latin typeface="Arial"/>
            <a:cs typeface="Arial"/>
          </a:endParaRPr>
        </a:p>
      </dgm:t>
    </dgm:pt>
    <dgm:pt modelId="{40C53FDB-E300-FF47-A9CA-7F57FEA8E556}">
      <dgm:prSet/>
      <dgm:spPr/>
      <dgm:t>
        <a:bodyPr/>
        <a:lstStyle/>
        <a:p>
          <a:pPr rtl="0"/>
          <a:r>
            <a:rPr lang="en-US">
              <a:latin typeface="Arial"/>
              <a:cs typeface="Arial"/>
            </a:rPr>
            <a:t>Câu lạc bộ sở thích</a:t>
          </a:r>
        </a:p>
      </dgm:t>
    </dgm:pt>
    <dgm:pt modelId="{FA716BF2-A8BC-1B47-A751-CD5004AD0F3F}" type="parTrans" cxnId="{447476C0-D5FF-CA4E-9D2A-33C5FBD63184}">
      <dgm:prSet/>
      <dgm:spPr/>
      <dgm:t>
        <a:bodyPr/>
        <a:lstStyle/>
        <a:p>
          <a:endParaRPr lang="en-US">
            <a:latin typeface="Arial"/>
            <a:cs typeface="Arial"/>
          </a:endParaRPr>
        </a:p>
      </dgm:t>
    </dgm:pt>
    <dgm:pt modelId="{1E0ACE0C-32D2-3745-A13A-215D19B279A1}" type="sibTrans" cxnId="{447476C0-D5FF-CA4E-9D2A-33C5FBD63184}">
      <dgm:prSet/>
      <dgm:spPr/>
      <dgm:t>
        <a:bodyPr/>
        <a:lstStyle/>
        <a:p>
          <a:endParaRPr lang="en-US">
            <a:latin typeface="Arial"/>
            <a:cs typeface="Arial"/>
          </a:endParaRPr>
        </a:p>
      </dgm:t>
    </dgm:pt>
    <dgm:pt modelId="{505BAC30-9955-E34B-91CF-6BF45BD64BD2}">
      <dgm:prSet/>
      <dgm:spPr/>
      <dgm:t>
        <a:bodyPr/>
        <a:lstStyle/>
        <a:p>
          <a:pPr rtl="0"/>
          <a:r>
            <a:rPr lang="en-US">
              <a:latin typeface="Arial"/>
              <a:cs typeface="Arial"/>
            </a:rPr>
            <a:t>Câu lạc bộ Hướng nghiệp</a:t>
          </a:r>
        </a:p>
      </dgm:t>
    </dgm:pt>
    <dgm:pt modelId="{86D18C19-BF6E-4943-904C-BCEA46FC1B99}" type="parTrans" cxnId="{3A200A0F-87E0-C444-B395-EB2138FA2E13}">
      <dgm:prSet/>
      <dgm:spPr/>
      <dgm:t>
        <a:bodyPr/>
        <a:lstStyle/>
        <a:p>
          <a:endParaRPr lang="en-US">
            <a:latin typeface="Arial"/>
            <a:cs typeface="Arial"/>
          </a:endParaRPr>
        </a:p>
      </dgm:t>
    </dgm:pt>
    <dgm:pt modelId="{D4B18BC8-7AD4-C84F-BE30-9E6C0D7A2F68}" type="sibTrans" cxnId="{3A200A0F-87E0-C444-B395-EB2138FA2E13}">
      <dgm:prSet/>
      <dgm:spPr/>
      <dgm:t>
        <a:bodyPr/>
        <a:lstStyle/>
        <a:p>
          <a:endParaRPr lang="en-US">
            <a:latin typeface="Arial"/>
            <a:cs typeface="Arial"/>
          </a:endParaRPr>
        </a:p>
      </dgm:t>
    </dgm:pt>
    <dgm:pt modelId="{4DC01128-0998-874A-A9FD-D559EA0536CE}" type="pres">
      <dgm:prSet presAssocID="{29E1DD36-7629-DD42-B1FB-7F140C3F988A}" presName="Name0" presStyleCnt="0">
        <dgm:presLayoutVars>
          <dgm:dir/>
          <dgm:animLvl val="lvl"/>
          <dgm:resizeHandles val="exact"/>
        </dgm:presLayoutVars>
      </dgm:prSet>
      <dgm:spPr/>
      <dgm:t>
        <a:bodyPr/>
        <a:lstStyle/>
        <a:p>
          <a:endParaRPr lang="en-US"/>
        </a:p>
      </dgm:t>
    </dgm:pt>
    <dgm:pt modelId="{B125005B-E90E-3041-A235-3D44FF3E9C2E}" type="pres">
      <dgm:prSet presAssocID="{8EC71749-E6EB-8A40-A8B9-904ADA8D9C93}" presName="linNode" presStyleCnt="0"/>
      <dgm:spPr/>
    </dgm:pt>
    <dgm:pt modelId="{6C8A2398-78D9-F540-A253-B12F2150556F}" type="pres">
      <dgm:prSet presAssocID="{8EC71749-E6EB-8A40-A8B9-904ADA8D9C93}" presName="parentText" presStyleLbl="node1" presStyleIdx="0" presStyleCnt="4">
        <dgm:presLayoutVars>
          <dgm:chMax val="1"/>
          <dgm:bulletEnabled val="1"/>
        </dgm:presLayoutVars>
      </dgm:prSet>
      <dgm:spPr/>
      <dgm:t>
        <a:bodyPr/>
        <a:lstStyle/>
        <a:p>
          <a:endParaRPr lang="en-US"/>
        </a:p>
      </dgm:t>
    </dgm:pt>
    <dgm:pt modelId="{E318C150-41F7-364B-A785-AF3B86E79FA7}" type="pres">
      <dgm:prSet presAssocID="{8EC71749-E6EB-8A40-A8B9-904ADA8D9C93}" presName="descendantText" presStyleLbl="alignAccFollowNode1" presStyleIdx="0" presStyleCnt="4">
        <dgm:presLayoutVars>
          <dgm:bulletEnabled val="1"/>
        </dgm:presLayoutVars>
      </dgm:prSet>
      <dgm:spPr/>
      <dgm:t>
        <a:bodyPr/>
        <a:lstStyle/>
        <a:p>
          <a:endParaRPr lang="en-US"/>
        </a:p>
      </dgm:t>
    </dgm:pt>
    <dgm:pt modelId="{DA97757D-AE3E-1C47-A0AC-9C9340AB8C11}" type="pres">
      <dgm:prSet presAssocID="{B619F2E5-60E9-6A42-BD20-BDF9886CAE90}" presName="sp" presStyleCnt="0"/>
      <dgm:spPr/>
    </dgm:pt>
    <dgm:pt modelId="{6C9DA1E6-BB67-D14F-ADAA-0415C0A90669}" type="pres">
      <dgm:prSet presAssocID="{D75A1EBB-528F-754C-86F7-B36746F2414E}" presName="linNode" presStyleCnt="0"/>
      <dgm:spPr/>
    </dgm:pt>
    <dgm:pt modelId="{00A48294-AA2E-9D4C-ACBD-2EEBCB46A600}" type="pres">
      <dgm:prSet presAssocID="{D75A1EBB-528F-754C-86F7-B36746F2414E}" presName="parentText" presStyleLbl="node1" presStyleIdx="1" presStyleCnt="4">
        <dgm:presLayoutVars>
          <dgm:chMax val="1"/>
          <dgm:bulletEnabled val="1"/>
        </dgm:presLayoutVars>
      </dgm:prSet>
      <dgm:spPr/>
      <dgm:t>
        <a:bodyPr/>
        <a:lstStyle/>
        <a:p>
          <a:endParaRPr lang="en-US"/>
        </a:p>
      </dgm:t>
    </dgm:pt>
    <dgm:pt modelId="{8237A781-41F3-8942-AE9F-B19F901E0A31}" type="pres">
      <dgm:prSet presAssocID="{D75A1EBB-528F-754C-86F7-B36746F2414E}" presName="descendantText" presStyleLbl="alignAccFollowNode1" presStyleIdx="1" presStyleCnt="4">
        <dgm:presLayoutVars>
          <dgm:bulletEnabled val="1"/>
        </dgm:presLayoutVars>
      </dgm:prSet>
      <dgm:spPr/>
      <dgm:t>
        <a:bodyPr/>
        <a:lstStyle/>
        <a:p>
          <a:endParaRPr lang="en-US"/>
        </a:p>
      </dgm:t>
    </dgm:pt>
    <dgm:pt modelId="{19340095-0BCE-8C4A-A41B-87FB2C0F87A6}" type="pres">
      <dgm:prSet presAssocID="{D26CAEE4-3E90-C045-8B3C-5168D0D20D82}" presName="sp" presStyleCnt="0"/>
      <dgm:spPr/>
    </dgm:pt>
    <dgm:pt modelId="{8AE90038-C365-4C44-97D4-3B818B7E802B}" type="pres">
      <dgm:prSet presAssocID="{6F5CB344-9B30-AE4B-AE23-5F388633EC4F}" presName="linNode" presStyleCnt="0"/>
      <dgm:spPr/>
    </dgm:pt>
    <dgm:pt modelId="{6BA3743A-B708-3942-81F5-5F4D7DB36A72}" type="pres">
      <dgm:prSet presAssocID="{6F5CB344-9B30-AE4B-AE23-5F388633EC4F}" presName="parentText" presStyleLbl="node1" presStyleIdx="2" presStyleCnt="4">
        <dgm:presLayoutVars>
          <dgm:chMax val="1"/>
          <dgm:bulletEnabled val="1"/>
        </dgm:presLayoutVars>
      </dgm:prSet>
      <dgm:spPr/>
      <dgm:t>
        <a:bodyPr/>
        <a:lstStyle/>
        <a:p>
          <a:endParaRPr lang="en-US"/>
        </a:p>
      </dgm:t>
    </dgm:pt>
    <dgm:pt modelId="{DF509EF6-7A73-BD4F-BB1D-670C953FC4AC}" type="pres">
      <dgm:prSet presAssocID="{6F5CB344-9B30-AE4B-AE23-5F388633EC4F}" presName="descendantText" presStyleLbl="alignAccFollowNode1" presStyleIdx="2" presStyleCnt="4">
        <dgm:presLayoutVars>
          <dgm:bulletEnabled val="1"/>
        </dgm:presLayoutVars>
      </dgm:prSet>
      <dgm:spPr/>
      <dgm:t>
        <a:bodyPr/>
        <a:lstStyle/>
        <a:p>
          <a:endParaRPr lang="en-US"/>
        </a:p>
      </dgm:t>
    </dgm:pt>
    <dgm:pt modelId="{46906E34-5C79-1A44-B8B3-51D669C2C849}" type="pres">
      <dgm:prSet presAssocID="{D4A88FEB-4780-F54D-AFD5-566646923ED5}" presName="sp" presStyleCnt="0"/>
      <dgm:spPr/>
    </dgm:pt>
    <dgm:pt modelId="{A90A924F-8A23-6C42-AF5B-3E20C92FFF08}" type="pres">
      <dgm:prSet presAssocID="{41CB0279-1F7E-A646-BD15-C17F269F7CC0}" presName="linNode" presStyleCnt="0"/>
      <dgm:spPr/>
    </dgm:pt>
    <dgm:pt modelId="{785FCF71-BB1A-C845-9637-63477A4C415C}" type="pres">
      <dgm:prSet presAssocID="{41CB0279-1F7E-A646-BD15-C17F269F7CC0}" presName="parentText" presStyleLbl="node1" presStyleIdx="3" presStyleCnt="4">
        <dgm:presLayoutVars>
          <dgm:chMax val="1"/>
          <dgm:bulletEnabled val="1"/>
        </dgm:presLayoutVars>
      </dgm:prSet>
      <dgm:spPr/>
      <dgm:t>
        <a:bodyPr/>
        <a:lstStyle/>
        <a:p>
          <a:endParaRPr lang="en-US"/>
        </a:p>
      </dgm:t>
    </dgm:pt>
    <dgm:pt modelId="{4393E100-838B-FF4D-A3D1-0B00A58189D0}" type="pres">
      <dgm:prSet presAssocID="{41CB0279-1F7E-A646-BD15-C17F269F7CC0}" presName="descendantText" presStyleLbl="alignAccFollowNode1" presStyleIdx="3" presStyleCnt="4">
        <dgm:presLayoutVars>
          <dgm:bulletEnabled val="1"/>
        </dgm:presLayoutVars>
      </dgm:prSet>
      <dgm:spPr/>
      <dgm:t>
        <a:bodyPr/>
        <a:lstStyle/>
        <a:p>
          <a:endParaRPr lang="en-US"/>
        </a:p>
      </dgm:t>
    </dgm:pt>
  </dgm:ptLst>
  <dgm:cxnLst>
    <dgm:cxn modelId="{3A200A0F-87E0-C444-B395-EB2138FA2E13}" srcId="{41CB0279-1F7E-A646-BD15-C17F269F7CC0}" destId="{505BAC30-9955-E34B-91CF-6BF45BD64BD2}" srcOrd="1" destOrd="0" parTransId="{86D18C19-BF6E-4943-904C-BCEA46FC1B99}" sibTransId="{D4B18BC8-7AD4-C84F-BE30-9E6C0D7A2F68}"/>
    <dgm:cxn modelId="{B477CC2C-670B-8F4E-BA23-968296962E2F}" type="presOf" srcId="{C43B526F-540D-8947-9A7F-CC45EFA30E31}" destId="{8237A781-41F3-8942-AE9F-B19F901E0A31}" srcOrd="0" destOrd="0" presId="urn:microsoft.com/office/officeart/2005/8/layout/vList5"/>
    <dgm:cxn modelId="{8466A2A0-B83B-2B4C-8956-9580622C4B1C}" type="presOf" srcId="{731E1F90-B1D1-734F-9C98-0D0B8D9DCB12}" destId="{E318C150-41F7-364B-A785-AF3B86E79FA7}" srcOrd="0" destOrd="0" presId="urn:microsoft.com/office/officeart/2005/8/layout/vList5"/>
    <dgm:cxn modelId="{447476C0-D5FF-CA4E-9D2A-33C5FBD63184}" srcId="{41CB0279-1F7E-A646-BD15-C17F269F7CC0}" destId="{40C53FDB-E300-FF47-A9CA-7F57FEA8E556}" srcOrd="0" destOrd="0" parTransId="{FA716BF2-A8BC-1B47-A751-CD5004AD0F3F}" sibTransId="{1E0ACE0C-32D2-3745-A13A-215D19B279A1}"/>
    <dgm:cxn modelId="{181DE89F-346D-4945-A63A-B9262C2AF62A}" type="presOf" srcId="{8D29535F-4C2F-D84C-A0E6-3BF5A0E49B20}" destId="{8237A781-41F3-8942-AE9F-B19F901E0A31}" srcOrd="0" destOrd="1" presId="urn:microsoft.com/office/officeart/2005/8/layout/vList5"/>
    <dgm:cxn modelId="{A0DC4BFF-7C9E-6341-9254-8F300660806B}" srcId="{29E1DD36-7629-DD42-B1FB-7F140C3F988A}" destId="{6F5CB344-9B30-AE4B-AE23-5F388633EC4F}" srcOrd="2" destOrd="0" parTransId="{9C7B9DFF-F0C7-7C44-B2B3-CF822A3D3006}" sibTransId="{D4A88FEB-4780-F54D-AFD5-566646923ED5}"/>
    <dgm:cxn modelId="{842C2942-772C-5540-8327-B27769487F00}" type="presOf" srcId="{41CB0279-1F7E-A646-BD15-C17F269F7CC0}" destId="{785FCF71-BB1A-C845-9637-63477A4C415C}" srcOrd="0" destOrd="0" presId="urn:microsoft.com/office/officeart/2005/8/layout/vList5"/>
    <dgm:cxn modelId="{13D0D48B-5534-AF48-9BB6-78C9C67F88ED}" srcId="{29E1DD36-7629-DD42-B1FB-7F140C3F988A}" destId="{D75A1EBB-528F-754C-86F7-B36746F2414E}" srcOrd="1" destOrd="0" parTransId="{406BAB1E-EF0F-544B-A57C-2BC8856F482C}" sibTransId="{D26CAEE4-3E90-C045-8B3C-5168D0D20D82}"/>
    <dgm:cxn modelId="{1987F49E-E3EC-514A-8780-ACAF9CD338F5}" srcId="{6F5CB344-9B30-AE4B-AE23-5F388633EC4F}" destId="{A7194B38-823B-324D-B62F-4662580AB841}" srcOrd="0" destOrd="0" parTransId="{8C88B2E5-7AF2-AC49-A3FC-3641ADFEEAF3}" sibTransId="{AA69D05B-7EFC-FE47-974E-991DEF82071E}"/>
    <dgm:cxn modelId="{F77CD441-B59A-E04E-A045-4B3A4FA037B3}" srcId="{6F5CB344-9B30-AE4B-AE23-5F388633EC4F}" destId="{F79EA8C0-0987-9F4C-BE53-1472D6F92BC7}" srcOrd="1" destOrd="0" parTransId="{79F5D059-52A0-B34C-893B-68E0F7EA556C}" sibTransId="{3A7B7DBE-2CE3-5C42-97B4-9F3C4A000C3E}"/>
    <dgm:cxn modelId="{F3651889-E458-A346-9521-C1592F2C9AEE}" srcId="{8EC71749-E6EB-8A40-A8B9-904ADA8D9C93}" destId="{2A4FBB52-8B3E-AB40-82B0-534EE9EDF7CC}" srcOrd="1" destOrd="0" parTransId="{57BEFE55-A61D-9541-889D-AE6ECC8BD099}" sibTransId="{56446F6F-155C-7B48-8A6E-4A283C9A5FA6}"/>
    <dgm:cxn modelId="{0B47BEEF-3620-D042-900C-A5B704955489}" srcId="{D75A1EBB-528F-754C-86F7-B36746F2414E}" destId="{8D29535F-4C2F-D84C-A0E6-3BF5A0E49B20}" srcOrd="1" destOrd="0" parTransId="{6CA9BBE0-F598-9C4F-B776-37C2CA9C087D}" sibTransId="{816188B7-860A-2A47-8E77-41FC35BDC4FE}"/>
    <dgm:cxn modelId="{F4653DDF-43CD-3744-A996-016218943046}" type="presOf" srcId="{29E1DD36-7629-DD42-B1FB-7F140C3F988A}" destId="{4DC01128-0998-874A-A9FD-D559EA0536CE}" srcOrd="0" destOrd="0" presId="urn:microsoft.com/office/officeart/2005/8/layout/vList5"/>
    <dgm:cxn modelId="{61B1865E-0E1A-9F44-B3CE-D517A8E7927C}" type="presOf" srcId="{505BAC30-9955-E34B-91CF-6BF45BD64BD2}" destId="{4393E100-838B-FF4D-A3D1-0B00A58189D0}" srcOrd="0" destOrd="1" presId="urn:microsoft.com/office/officeart/2005/8/layout/vList5"/>
    <dgm:cxn modelId="{418AD9CE-BA4D-A641-AAF7-F113DC21DA09}" type="presOf" srcId="{8EC71749-E6EB-8A40-A8B9-904ADA8D9C93}" destId="{6C8A2398-78D9-F540-A253-B12F2150556F}" srcOrd="0" destOrd="0" presId="urn:microsoft.com/office/officeart/2005/8/layout/vList5"/>
    <dgm:cxn modelId="{F0013A49-62C5-1E4C-9A23-C7668315C6DF}" type="presOf" srcId="{F79EA8C0-0987-9F4C-BE53-1472D6F92BC7}" destId="{DF509EF6-7A73-BD4F-BB1D-670C953FC4AC}" srcOrd="0" destOrd="1" presId="urn:microsoft.com/office/officeart/2005/8/layout/vList5"/>
    <dgm:cxn modelId="{A85CD024-FF73-2342-8EE3-B295FC0F9687}" type="presOf" srcId="{2A4FBB52-8B3E-AB40-82B0-534EE9EDF7CC}" destId="{E318C150-41F7-364B-A785-AF3B86E79FA7}" srcOrd="0" destOrd="1" presId="urn:microsoft.com/office/officeart/2005/8/layout/vList5"/>
    <dgm:cxn modelId="{84BD2433-4696-6040-8853-8082D8E6E5B6}" srcId="{8EC71749-E6EB-8A40-A8B9-904ADA8D9C93}" destId="{731E1F90-B1D1-734F-9C98-0D0B8D9DCB12}" srcOrd="0" destOrd="0" parTransId="{3A893FA4-7899-BA4C-BF8E-D257541FB20E}" sibTransId="{C7D76FCD-C401-A54F-A07B-335049A10132}"/>
    <dgm:cxn modelId="{39082C15-312C-D141-AC9D-6CA53E93E4FD}" type="presOf" srcId="{D75A1EBB-528F-754C-86F7-B36746F2414E}" destId="{00A48294-AA2E-9D4C-ACBD-2EEBCB46A600}" srcOrd="0" destOrd="0" presId="urn:microsoft.com/office/officeart/2005/8/layout/vList5"/>
    <dgm:cxn modelId="{51E29167-2295-0B4E-B6F4-D5CEFD648E31}" srcId="{D75A1EBB-528F-754C-86F7-B36746F2414E}" destId="{C43B526F-540D-8947-9A7F-CC45EFA30E31}" srcOrd="0" destOrd="0" parTransId="{F8041F73-6030-3A4A-A9F4-FBEDA751D5D2}" sibTransId="{B95C1CD8-24D8-2149-8637-6D024DD254D4}"/>
    <dgm:cxn modelId="{22CB6AAC-A60B-D84D-AA71-6DFD099462A4}" type="presOf" srcId="{A7194B38-823B-324D-B62F-4662580AB841}" destId="{DF509EF6-7A73-BD4F-BB1D-670C953FC4AC}" srcOrd="0" destOrd="0" presId="urn:microsoft.com/office/officeart/2005/8/layout/vList5"/>
    <dgm:cxn modelId="{67E34681-38D4-EF40-A67A-F8E88E07846A}" srcId="{29E1DD36-7629-DD42-B1FB-7F140C3F988A}" destId="{41CB0279-1F7E-A646-BD15-C17F269F7CC0}" srcOrd="3" destOrd="0" parTransId="{C79A409C-22EC-9D4B-ADFA-4FADB11D1D16}" sibTransId="{4785E806-7FE2-E84D-97F3-A070C70D4F78}"/>
    <dgm:cxn modelId="{EFA8A05C-9537-4B44-91FB-336E46CF9D2F}" type="presOf" srcId="{6F5CB344-9B30-AE4B-AE23-5F388633EC4F}" destId="{6BA3743A-B708-3942-81F5-5F4D7DB36A72}" srcOrd="0" destOrd="0" presId="urn:microsoft.com/office/officeart/2005/8/layout/vList5"/>
    <dgm:cxn modelId="{352BF430-BEFD-5D44-A399-A0A984044DD0}" srcId="{29E1DD36-7629-DD42-B1FB-7F140C3F988A}" destId="{8EC71749-E6EB-8A40-A8B9-904ADA8D9C93}" srcOrd="0" destOrd="0" parTransId="{E58D3793-3485-5440-B191-29B8E3CFFF5C}" sibTransId="{B619F2E5-60E9-6A42-BD20-BDF9886CAE90}"/>
    <dgm:cxn modelId="{0D1A3FA7-C2BF-1748-B85A-4BEFFFCB1199}" type="presOf" srcId="{40C53FDB-E300-FF47-A9CA-7F57FEA8E556}" destId="{4393E100-838B-FF4D-A3D1-0B00A58189D0}" srcOrd="0" destOrd="0" presId="urn:microsoft.com/office/officeart/2005/8/layout/vList5"/>
    <dgm:cxn modelId="{85E3BE4A-F518-E34F-835D-B4E4C1B3F4E6}" type="presParOf" srcId="{4DC01128-0998-874A-A9FD-D559EA0536CE}" destId="{B125005B-E90E-3041-A235-3D44FF3E9C2E}" srcOrd="0" destOrd="0" presId="urn:microsoft.com/office/officeart/2005/8/layout/vList5"/>
    <dgm:cxn modelId="{D3A2794F-AF9A-B149-A7FC-565B4738A9A7}" type="presParOf" srcId="{B125005B-E90E-3041-A235-3D44FF3E9C2E}" destId="{6C8A2398-78D9-F540-A253-B12F2150556F}" srcOrd="0" destOrd="0" presId="urn:microsoft.com/office/officeart/2005/8/layout/vList5"/>
    <dgm:cxn modelId="{CD6486E8-48E0-A74C-ADD7-29D971E5443E}" type="presParOf" srcId="{B125005B-E90E-3041-A235-3D44FF3E9C2E}" destId="{E318C150-41F7-364B-A785-AF3B86E79FA7}" srcOrd="1" destOrd="0" presId="urn:microsoft.com/office/officeart/2005/8/layout/vList5"/>
    <dgm:cxn modelId="{B5FB2BBB-297A-C44D-9814-61EDAE711F9A}" type="presParOf" srcId="{4DC01128-0998-874A-A9FD-D559EA0536CE}" destId="{DA97757D-AE3E-1C47-A0AC-9C9340AB8C11}" srcOrd="1" destOrd="0" presId="urn:microsoft.com/office/officeart/2005/8/layout/vList5"/>
    <dgm:cxn modelId="{7E9E86C1-D670-974A-90FA-9F8EE28F1B6E}" type="presParOf" srcId="{4DC01128-0998-874A-A9FD-D559EA0536CE}" destId="{6C9DA1E6-BB67-D14F-ADAA-0415C0A90669}" srcOrd="2" destOrd="0" presId="urn:microsoft.com/office/officeart/2005/8/layout/vList5"/>
    <dgm:cxn modelId="{C5D80CD1-B5EF-0C44-81CA-06E96A3AF652}" type="presParOf" srcId="{6C9DA1E6-BB67-D14F-ADAA-0415C0A90669}" destId="{00A48294-AA2E-9D4C-ACBD-2EEBCB46A600}" srcOrd="0" destOrd="0" presId="urn:microsoft.com/office/officeart/2005/8/layout/vList5"/>
    <dgm:cxn modelId="{431D1E37-B709-1042-8691-E9C5DDEA22DC}" type="presParOf" srcId="{6C9DA1E6-BB67-D14F-ADAA-0415C0A90669}" destId="{8237A781-41F3-8942-AE9F-B19F901E0A31}" srcOrd="1" destOrd="0" presId="urn:microsoft.com/office/officeart/2005/8/layout/vList5"/>
    <dgm:cxn modelId="{494038B6-268E-7345-883A-9AC975E41276}" type="presParOf" srcId="{4DC01128-0998-874A-A9FD-D559EA0536CE}" destId="{19340095-0BCE-8C4A-A41B-87FB2C0F87A6}" srcOrd="3" destOrd="0" presId="urn:microsoft.com/office/officeart/2005/8/layout/vList5"/>
    <dgm:cxn modelId="{F10F1DCE-900E-DD49-A84F-04F50D997190}" type="presParOf" srcId="{4DC01128-0998-874A-A9FD-D559EA0536CE}" destId="{8AE90038-C365-4C44-97D4-3B818B7E802B}" srcOrd="4" destOrd="0" presId="urn:microsoft.com/office/officeart/2005/8/layout/vList5"/>
    <dgm:cxn modelId="{5273DB3E-4368-8B4A-932C-9A39899E5499}" type="presParOf" srcId="{8AE90038-C365-4C44-97D4-3B818B7E802B}" destId="{6BA3743A-B708-3942-81F5-5F4D7DB36A72}" srcOrd="0" destOrd="0" presId="urn:microsoft.com/office/officeart/2005/8/layout/vList5"/>
    <dgm:cxn modelId="{B0FCAA0E-282D-314F-B661-1A29708C330F}" type="presParOf" srcId="{8AE90038-C365-4C44-97D4-3B818B7E802B}" destId="{DF509EF6-7A73-BD4F-BB1D-670C953FC4AC}" srcOrd="1" destOrd="0" presId="urn:microsoft.com/office/officeart/2005/8/layout/vList5"/>
    <dgm:cxn modelId="{69BF7511-EFC1-3849-A4C8-ADA40E7C122D}" type="presParOf" srcId="{4DC01128-0998-874A-A9FD-D559EA0536CE}" destId="{46906E34-5C79-1A44-B8B3-51D669C2C849}" srcOrd="5" destOrd="0" presId="urn:microsoft.com/office/officeart/2005/8/layout/vList5"/>
    <dgm:cxn modelId="{EF8A227D-EA89-314F-B902-FE1CB49A4E70}" type="presParOf" srcId="{4DC01128-0998-874A-A9FD-D559EA0536CE}" destId="{A90A924F-8A23-6C42-AF5B-3E20C92FFF08}" srcOrd="6" destOrd="0" presId="urn:microsoft.com/office/officeart/2005/8/layout/vList5"/>
    <dgm:cxn modelId="{70B1A9F9-58DA-7545-8D87-2085F40E9F6A}" type="presParOf" srcId="{A90A924F-8A23-6C42-AF5B-3E20C92FFF08}" destId="{785FCF71-BB1A-C845-9637-63477A4C415C}" srcOrd="0" destOrd="0" presId="urn:microsoft.com/office/officeart/2005/8/layout/vList5"/>
    <dgm:cxn modelId="{3CA9E9C6-7C66-624A-B12D-394E79AF3678}" type="presParOf" srcId="{A90A924F-8A23-6C42-AF5B-3E20C92FFF08}" destId="{4393E100-838B-FF4D-A3D1-0B00A58189D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E7F2F7-93EE-3B49-B12F-1A9416A72D0F}">
      <dsp:nvSpPr>
        <dsp:cNvPr id="0" name=""/>
        <dsp:cNvSpPr/>
      </dsp:nvSpPr>
      <dsp:spPr>
        <a:xfrm>
          <a:off x="1040512" y="1753"/>
          <a:ext cx="1781188" cy="1781188"/>
        </a:xfrm>
        <a:prstGeom prst="ellipse">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rtl="0">
            <a:lnSpc>
              <a:spcPct val="90000"/>
            </a:lnSpc>
            <a:spcBef>
              <a:spcPct val="0"/>
            </a:spcBef>
            <a:spcAft>
              <a:spcPct val="35000"/>
            </a:spcAft>
          </a:pPr>
          <a:r>
            <a:rPr lang="cs-CZ" sz="2100" kern="1200" dirty="0" smtClean="0">
              <a:solidFill>
                <a:schemeClr val="tx1"/>
              </a:solidFill>
            </a:rPr>
            <a:t>HĐ </a:t>
          </a:r>
          <a:r>
            <a:rPr lang="cs-CZ" sz="2100" kern="1200" dirty="0" err="1" smtClean="0">
              <a:solidFill>
                <a:schemeClr val="tx1"/>
              </a:solidFill>
            </a:rPr>
            <a:t>Giáo</a:t>
          </a:r>
          <a:r>
            <a:rPr lang="cs-CZ" sz="2100" kern="1200" dirty="0" smtClean="0">
              <a:solidFill>
                <a:schemeClr val="tx1"/>
              </a:solidFill>
            </a:rPr>
            <a:t> </a:t>
          </a:r>
          <a:r>
            <a:rPr lang="cs-CZ" sz="2100" kern="1200" dirty="0" err="1" smtClean="0">
              <a:solidFill>
                <a:schemeClr val="tx1"/>
              </a:solidFill>
            </a:rPr>
            <a:t>dục</a:t>
          </a:r>
          <a:r>
            <a:rPr lang="cs-CZ" sz="2100" kern="1200" dirty="0" smtClean="0">
              <a:solidFill>
                <a:schemeClr val="tx1"/>
              </a:solidFill>
            </a:rPr>
            <a:t> (</a:t>
          </a:r>
          <a:r>
            <a:rPr lang="cs-CZ" sz="2100" kern="1200" dirty="0" err="1" smtClean="0">
              <a:solidFill>
                <a:schemeClr val="tx1"/>
              </a:solidFill>
            </a:rPr>
            <a:t>nghĩa</a:t>
          </a:r>
          <a:r>
            <a:rPr lang="cs-CZ" sz="2100" kern="1200" dirty="0" smtClean="0">
              <a:solidFill>
                <a:schemeClr val="tx1"/>
              </a:solidFill>
            </a:rPr>
            <a:t> </a:t>
          </a:r>
          <a:r>
            <a:rPr lang="cs-CZ" sz="2100" kern="1200" dirty="0" err="1" smtClean="0">
              <a:solidFill>
                <a:schemeClr val="tx1"/>
              </a:solidFill>
            </a:rPr>
            <a:t>hẹp</a:t>
          </a:r>
          <a:r>
            <a:rPr lang="cs-CZ" sz="2100" kern="1200" dirty="0" smtClean="0">
              <a:solidFill>
                <a:schemeClr val="tx1"/>
              </a:solidFill>
            </a:rPr>
            <a:t>, </a:t>
          </a:r>
          <a:r>
            <a:rPr lang="cs-CZ" sz="2100" kern="1200" dirty="0" err="1" smtClean="0">
              <a:solidFill>
                <a:schemeClr val="tx1"/>
              </a:solidFill>
            </a:rPr>
            <a:t>bộ</a:t>
          </a:r>
          <a:r>
            <a:rPr lang="cs-CZ" sz="2100" kern="1200" dirty="0" smtClean="0">
              <a:solidFill>
                <a:schemeClr val="tx1"/>
              </a:solidFill>
            </a:rPr>
            <a:t> </a:t>
          </a:r>
          <a:r>
            <a:rPr lang="cs-CZ" sz="2100" kern="1200" dirty="0" err="1" smtClean="0">
              <a:solidFill>
                <a:schemeClr val="tx1"/>
              </a:solidFill>
            </a:rPr>
            <a:t>phận</a:t>
          </a:r>
          <a:r>
            <a:rPr lang="cs-CZ" sz="2100" kern="1200" dirty="0" smtClean="0">
              <a:solidFill>
                <a:schemeClr val="tx1"/>
              </a:solidFill>
            </a:rPr>
            <a:t>)</a:t>
          </a:r>
          <a:endParaRPr lang="cs-CZ" sz="2100" kern="1200" dirty="0">
            <a:solidFill>
              <a:schemeClr val="tx1"/>
            </a:solidFill>
          </a:endParaRPr>
        </a:p>
      </dsp:txBody>
      <dsp:txXfrm>
        <a:off x="1301361" y="262602"/>
        <a:ext cx="1259490" cy="1259490"/>
      </dsp:txXfrm>
    </dsp:sp>
    <dsp:sp modelId="{75492067-A9F1-3244-9BBB-D54C1A7A2A5C}">
      <dsp:nvSpPr>
        <dsp:cNvPr id="0" name=""/>
        <dsp:cNvSpPr/>
      </dsp:nvSpPr>
      <dsp:spPr>
        <a:xfrm>
          <a:off x="1414561" y="1927573"/>
          <a:ext cx="1033089" cy="1033089"/>
        </a:xfrm>
        <a:prstGeom prst="mathPlus">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solidFill>
              <a:schemeClr val="tx1"/>
            </a:solidFill>
          </a:endParaRPr>
        </a:p>
      </dsp:txBody>
      <dsp:txXfrm>
        <a:off x="1551497" y="2322626"/>
        <a:ext cx="759217" cy="242983"/>
      </dsp:txXfrm>
    </dsp:sp>
    <dsp:sp modelId="{41115B60-D3B7-3A43-8891-C83515F21718}">
      <dsp:nvSpPr>
        <dsp:cNvPr id="0" name=""/>
        <dsp:cNvSpPr/>
      </dsp:nvSpPr>
      <dsp:spPr>
        <a:xfrm>
          <a:off x="1040512" y="3105295"/>
          <a:ext cx="1781188" cy="1781188"/>
        </a:xfrm>
        <a:prstGeom prst="ellipse">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rtl="0">
            <a:lnSpc>
              <a:spcPct val="90000"/>
            </a:lnSpc>
            <a:spcBef>
              <a:spcPct val="0"/>
            </a:spcBef>
            <a:spcAft>
              <a:spcPct val="35000"/>
            </a:spcAft>
          </a:pPr>
          <a:r>
            <a:rPr lang="en-US" sz="2100" kern="1200" dirty="0" smtClean="0">
              <a:solidFill>
                <a:schemeClr val="tx1"/>
              </a:solidFill>
            </a:rPr>
            <a:t>HĐ </a:t>
          </a:r>
          <a:r>
            <a:rPr lang="en-US" sz="2100" kern="1200" dirty="0" err="1" smtClean="0">
              <a:solidFill>
                <a:schemeClr val="tx1"/>
              </a:solidFill>
            </a:rPr>
            <a:t>Dạy</a:t>
          </a:r>
          <a:r>
            <a:rPr lang="en-US" sz="2100" kern="1200" dirty="0" smtClean="0">
              <a:solidFill>
                <a:schemeClr val="tx1"/>
              </a:solidFill>
            </a:rPr>
            <a:t> </a:t>
          </a:r>
          <a:r>
            <a:rPr lang="en-US" sz="2100" kern="1200" dirty="0" err="1" smtClean="0">
              <a:solidFill>
                <a:schemeClr val="tx1"/>
              </a:solidFill>
            </a:rPr>
            <a:t>học</a:t>
          </a:r>
          <a:endParaRPr lang="en-US" sz="2100" kern="1200" dirty="0">
            <a:solidFill>
              <a:schemeClr val="tx1"/>
            </a:solidFill>
          </a:endParaRPr>
        </a:p>
      </dsp:txBody>
      <dsp:txXfrm>
        <a:off x="1301361" y="3366144"/>
        <a:ext cx="1259490" cy="1259490"/>
      </dsp:txXfrm>
    </dsp:sp>
    <dsp:sp modelId="{78DDAC7A-4922-794B-BAC6-C6FBEAAB8BA2}">
      <dsp:nvSpPr>
        <dsp:cNvPr id="0" name=""/>
        <dsp:cNvSpPr/>
      </dsp:nvSpPr>
      <dsp:spPr>
        <a:xfrm>
          <a:off x="3088878" y="2112817"/>
          <a:ext cx="566417" cy="662601"/>
        </a:xfrm>
        <a:prstGeom prst="rightArrow">
          <a:avLst>
            <a:gd name="adj1" fmla="val 60000"/>
            <a:gd name="adj2" fmla="val 50000"/>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solidFill>
              <a:schemeClr val="tx1"/>
            </a:solidFill>
          </a:endParaRPr>
        </a:p>
      </dsp:txBody>
      <dsp:txXfrm>
        <a:off x="3088878" y="2245337"/>
        <a:ext cx="396492" cy="397561"/>
      </dsp:txXfrm>
    </dsp:sp>
    <dsp:sp modelId="{FF4AE054-1DCF-2A48-B305-B9CDEDC7C74D}">
      <dsp:nvSpPr>
        <dsp:cNvPr id="0" name=""/>
        <dsp:cNvSpPr/>
      </dsp:nvSpPr>
      <dsp:spPr>
        <a:xfrm>
          <a:off x="3890413" y="662930"/>
          <a:ext cx="3562376" cy="3562376"/>
        </a:xfrm>
        <a:prstGeom prst="ellipse">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4610" tIns="54610" rIns="54610" bIns="54610" numCol="1" spcCol="1270" anchor="ctr" anchorCtr="0">
          <a:noAutofit/>
        </a:bodyPr>
        <a:lstStyle/>
        <a:p>
          <a:pPr lvl="0" algn="ctr" defTabSz="1911350" rtl="0">
            <a:lnSpc>
              <a:spcPct val="90000"/>
            </a:lnSpc>
            <a:spcBef>
              <a:spcPct val="0"/>
            </a:spcBef>
            <a:spcAft>
              <a:spcPct val="35000"/>
            </a:spcAft>
          </a:pPr>
          <a:r>
            <a:rPr lang="pt-BR" sz="4300" kern="1200" smtClean="0">
              <a:solidFill>
                <a:schemeClr val="tx1"/>
              </a:solidFill>
            </a:rPr>
            <a:t>Giáo dục (nghĩa rộng, tổng quát)</a:t>
          </a:r>
          <a:endParaRPr lang="pt-BR" sz="4300" kern="1200">
            <a:solidFill>
              <a:schemeClr val="tx1"/>
            </a:solidFill>
          </a:endParaRPr>
        </a:p>
      </dsp:txBody>
      <dsp:txXfrm>
        <a:off x="4412111" y="1184628"/>
        <a:ext cx="2518980" cy="25189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34C3A9-CFB6-F84C-B5B6-685CBF59CBD5}">
      <dsp:nvSpPr>
        <dsp:cNvPr id="0" name=""/>
        <dsp:cNvSpPr/>
      </dsp:nvSpPr>
      <dsp:spPr>
        <a:xfrm>
          <a:off x="3203436" y="2997977"/>
          <a:ext cx="1822727" cy="1822727"/>
        </a:xfrm>
        <a:prstGeom prst="ellipse">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rtl="0">
            <a:lnSpc>
              <a:spcPct val="90000"/>
            </a:lnSpc>
            <a:spcBef>
              <a:spcPct val="0"/>
            </a:spcBef>
            <a:spcAft>
              <a:spcPct val="35000"/>
            </a:spcAft>
          </a:pPr>
          <a:r>
            <a:rPr lang="en-US" sz="2400" b="1" kern="1200">
              <a:solidFill>
                <a:srgbClr val="FFFFFF"/>
              </a:solidFill>
            </a:rPr>
            <a:t>Cơ sở khoa học và thực tiễn</a:t>
          </a:r>
        </a:p>
      </dsp:txBody>
      <dsp:txXfrm>
        <a:off x="3470368" y="3264909"/>
        <a:ext cx="1288863" cy="1288863"/>
      </dsp:txXfrm>
    </dsp:sp>
    <dsp:sp modelId="{C59C4A11-123F-CA49-A462-C28B73112BED}">
      <dsp:nvSpPr>
        <dsp:cNvPr id="0" name=""/>
        <dsp:cNvSpPr/>
      </dsp:nvSpPr>
      <dsp:spPr>
        <a:xfrm rot="10800000">
          <a:off x="641257" y="3649602"/>
          <a:ext cx="2421258" cy="519477"/>
        </a:xfrm>
        <a:prstGeom prst="leftArrow">
          <a:avLst>
            <a:gd name="adj1" fmla="val 60000"/>
            <a:gd name="adj2" fmla="val 50000"/>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6F695CB-469C-5D46-9BA4-0448BE79E23F}">
      <dsp:nvSpPr>
        <dsp:cNvPr id="0" name=""/>
        <dsp:cNvSpPr/>
      </dsp:nvSpPr>
      <dsp:spPr>
        <a:xfrm>
          <a:off x="3302" y="3398977"/>
          <a:ext cx="1275909" cy="1020727"/>
        </a:xfrm>
        <a:prstGeom prst="roundRect">
          <a:avLst>
            <a:gd name="adj" fmla="val 10000"/>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rtl="0">
            <a:lnSpc>
              <a:spcPct val="90000"/>
            </a:lnSpc>
            <a:spcBef>
              <a:spcPct val="0"/>
            </a:spcBef>
            <a:spcAft>
              <a:spcPct val="35000"/>
            </a:spcAft>
          </a:pPr>
          <a:r>
            <a:rPr lang="en-US" sz="1600" kern="1200">
              <a:solidFill>
                <a:schemeClr val="tx1"/>
              </a:solidFill>
            </a:rPr>
            <a:t>Lý luận giáo dục</a:t>
          </a:r>
        </a:p>
      </dsp:txBody>
      <dsp:txXfrm>
        <a:off x="33198" y="3428873"/>
        <a:ext cx="1216117" cy="960935"/>
      </dsp:txXfrm>
    </dsp:sp>
    <dsp:sp modelId="{5D289FB8-ED8A-904A-9CAA-CDB3EA352F17}">
      <dsp:nvSpPr>
        <dsp:cNvPr id="0" name=""/>
        <dsp:cNvSpPr/>
      </dsp:nvSpPr>
      <dsp:spPr>
        <a:xfrm rot="12342857">
          <a:off x="865356" y="2667761"/>
          <a:ext cx="2421258" cy="519477"/>
        </a:xfrm>
        <a:prstGeom prst="leftArrow">
          <a:avLst>
            <a:gd name="adj1" fmla="val 60000"/>
            <a:gd name="adj2" fmla="val 50000"/>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D99FDEB-4769-CC4C-87F1-C7A42CD268D8}">
      <dsp:nvSpPr>
        <dsp:cNvPr id="0" name=""/>
        <dsp:cNvSpPr/>
      </dsp:nvSpPr>
      <dsp:spPr>
        <a:xfrm>
          <a:off x="347291" y="1891863"/>
          <a:ext cx="1275909" cy="1020727"/>
        </a:xfrm>
        <a:prstGeom prst="roundRect">
          <a:avLst>
            <a:gd name="adj" fmla="val 10000"/>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rtl="0">
            <a:lnSpc>
              <a:spcPct val="90000"/>
            </a:lnSpc>
            <a:spcBef>
              <a:spcPct val="0"/>
            </a:spcBef>
            <a:spcAft>
              <a:spcPct val="35000"/>
            </a:spcAft>
          </a:pPr>
          <a:r>
            <a:rPr lang="en-US" sz="1600" kern="1200">
              <a:solidFill>
                <a:schemeClr val="tx1"/>
              </a:solidFill>
            </a:rPr>
            <a:t>Lý thuyết tâm lý học hoạt động</a:t>
          </a:r>
        </a:p>
      </dsp:txBody>
      <dsp:txXfrm>
        <a:off x="377187" y="1921759"/>
        <a:ext cx="1216117" cy="960935"/>
      </dsp:txXfrm>
    </dsp:sp>
    <dsp:sp modelId="{5A434CE1-3A40-D84A-A548-0DD37F8907B2}">
      <dsp:nvSpPr>
        <dsp:cNvPr id="0" name=""/>
        <dsp:cNvSpPr/>
      </dsp:nvSpPr>
      <dsp:spPr>
        <a:xfrm rot="13885714">
          <a:off x="1493267" y="1880385"/>
          <a:ext cx="2421258" cy="519477"/>
        </a:xfrm>
        <a:prstGeom prst="leftArrow">
          <a:avLst>
            <a:gd name="adj1" fmla="val 60000"/>
            <a:gd name="adj2" fmla="val 50000"/>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5DAE2203-21EF-8F4E-86C9-DE3AD7491C50}">
      <dsp:nvSpPr>
        <dsp:cNvPr id="0" name=""/>
        <dsp:cNvSpPr/>
      </dsp:nvSpPr>
      <dsp:spPr>
        <a:xfrm>
          <a:off x="1311126" y="683252"/>
          <a:ext cx="1275909" cy="1020727"/>
        </a:xfrm>
        <a:prstGeom prst="roundRect">
          <a:avLst>
            <a:gd name="adj" fmla="val 10000"/>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rtl="0">
            <a:lnSpc>
              <a:spcPct val="90000"/>
            </a:lnSpc>
            <a:spcBef>
              <a:spcPct val="0"/>
            </a:spcBef>
            <a:spcAft>
              <a:spcPct val="35000"/>
            </a:spcAft>
          </a:pPr>
          <a:r>
            <a:rPr lang="en-US" sz="1600" kern="1200">
              <a:solidFill>
                <a:schemeClr val="tx1"/>
              </a:solidFill>
            </a:rPr>
            <a:t>Lý thuyết về nhân cách, đa trí tuệ</a:t>
          </a:r>
        </a:p>
      </dsp:txBody>
      <dsp:txXfrm>
        <a:off x="1341022" y="713148"/>
        <a:ext cx="1216117" cy="960935"/>
      </dsp:txXfrm>
    </dsp:sp>
    <dsp:sp modelId="{BCD9E183-0719-E446-A511-C194B70DF081}">
      <dsp:nvSpPr>
        <dsp:cNvPr id="0" name=""/>
        <dsp:cNvSpPr/>
      </dsp:nvSpPr>
      <dsp:spPr>
        <a:xfrm rot="15428571">
          <a:off x="2400624" y="1443425"/>
          <a:ext cx="2421258" cy="519477"/>
        </a:xfrm>
        <a:prstGeom prst="leftArrow">
          <a:avLst>
            <a:gd name="adj1" fmla="val 60000"/>
            <a:gd name="adj2" fmla="val 50000"/>
          </a:avLst>
        </a:prstGeom>
        <a:gradFill rotWithShape="0">
          <a:gsLst>
            <a:gs pos="0">
              <a:schemeClr val="accent5">
                <a:hueOff val="0"/>
                <a:satOff val="0"/>
                <a:lumOff val="0"/>
                <a:alphaOff val="0"/>
                <a:tint val="100000"/>
                <a:shade val="100000"/>
                <a:satMod val="130000"/>
              </a:schemeClr>
            </a:gs>
            <a:gs pos="100000">
              <a:schemeClr val="accent5">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2D85B030-B8A4-904E-9D7B-2A309A7DBF82}">
      <dsp:nvSpPr>
        <dsp:cNvPr id="0" name=""/>
        <dsp:cNvSpPr/>
      </dsp:nvSpPr>
      <dsp:spPr>
        <a:xfrm>
          <a:off x="2703909" y="12523"/>
          <a:ext cx="1275909" cy="1020727"/>
        </a:xfrm>
        <a:prstGeom prst="roundRect">
          <a:avLst>
            <a:gd name="adj" fmla="val 10000"/>
          </a:avLst>
        </a:prstGeom>
        <a:gradFill rotWithShape="0">
          <a:gsLst>
            <a:gs pos="0">
              <a:schemeClr val="accent5">
                <a:hueOff val="0"/>
                <a:satOff val="0"/>
                <a:lumOff val="0"/>
                <a:alphaOff val="0"/>
                <a:tint val="100000"/>
                <a:shade val="100000"/>
                <a:satMod val="130000"/>
              </a:schemeClr>
            </a:gs>
            <a:gs pos="100000">
              <a:schemeClr val="accent5">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rtl="0">
            <a:lnSpc>
              <a:spcPct val="90000"/>
            </a:lnSpc>
            <a:spcBef>
              <a:spcPct val="0"/>
            </a:spcBef>
            <a:spcAft>
              <a:spcPct val="35000"/>
            </a:spcAft>
          </a:pPr>
          <a:r>
            <a:rPr lang="en-US" sz="1600" kern="1200">
              <a:solidFill>
                <a:schemeClr val="tx1"/>
              </a:solidFill>
            </a:rPr>
            <a:t>Lý thuyết học qua trải nghiệm</a:t>
          </a:r>
        </a:p>
      </dsp:txBody>
      <dsp:txXfrm>
        <a:off x="2733805" y="42419"/>
        <a:ext cx="1216117" cy="960935"/>
      </dsp:txXfrm>
    </dsp:sp>
    <dsp:sp modelId="{9B4EC2FE-DCDF-E44F-B642-96AA2E66B273}">
      <dsp:nvSpPr>
        <dsp:cNvPr id="0" name=""/>
        <dsp:cNvSpPr/>
      </dsp:nvSpPr>
      <dsp:spPr>
        <a:xfrm rot="16971429">
          <a:off x="3407716" y="1443425"/>
          <a:ext cx="2421258" cy="519477"/>
        </a:xfrm>
        <a:prstGeom prst="leftArrow">
          <a:avLst>
            <a:gd name="adj1" fmla="val 60000"/>
            <a:gd name="adj2" fmla="val 50000"/>
          </a:avLst>
        </a:prstGeom>
        <a:gradFill rotWithShape="0">
          <a:gsLst>
            <a:gs pos="0">
              <a:schemeClr val="accent6">
                <a:hueOff val="0"/>
                <a:satOff val="0"/>
                <a:lumOff val="0"/>
                <a:alphaOff val="0"/>
                <a:tint val="100000"/>
                <a:shade val="100000"/>
                <a:satMod val="130000"/>
              </a:schemeClr>
            </a:gs>
            <a:gs pos="100000">
              <a:schemeClr val="accent6">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C7C408E-FD82-F440-96B9-2779A2A1CA36}">
      <dsp:nvSpPr>
        <dsp:cNvPr id="0" name=""/>
        <dsp:cNvSpPr/>
      </dsp:nvSpPr>
      <dsp:spPr>
        <a:xfrm>
          <a:off x="4249781" y="12523"/>
          <a:ext cx="1275909" cy="1020727"/>
        </a:xfrm>
        <a:prstGeom prst="roundRect">
          <a:avLst>
            <a:gd name="adj" fmla="val 10000"/>
          </a:avLst>
        </a:prstGeom>
        <a:gradFill rotWithShape="0">
          <a:gsLst>
            <a:gs pos="0">
              <a:schemeClr val="accent6">
                <a:hueOff val="0"/>
                <a:satOff val="0"/>
                <a:lumOff val="0"/>
                <a:alphaOff val="0"/>
                <a:tint val="100000"/>
                <a:shade val="100000"/>
                <a:satMod val="130000"/>
              </a:schemeClr>
            </a:gs>
            <a:gs pos="100000">
              <a:schemeClr val="accent6">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rtl="0">
            <a:lnSpc>
              <a:spcPct val="80000"/>
            </a:lnSpc>
            <a:spcBef>
              <a:spcPct val="0"/>
            </a:spcBef>
            <a:spcAft>
              <a:spcPct val="35000"/>
            </a:spcAft>
          </a:pPr>
          <a:r>
            <a:rPr lang="en-US" sz="1600" kern="1200">
              <a:solidFill>
                <a:schemeClr val="tx1"/>
              </a:solidFill>
            </a:rPr>
            <a:t>Văn hoá truyền thống VN, vùng miền và hội nhập QT.</a:t>
          </a:r>
        </a:p>
      </dsp:txBody>
      <dsp:txXfrm>
        <a:off x="4279677" y="42419"/>
        <a:ext cx="1216117" cy="960935"/>
      </dsp:txXfrm>
    </dsp:sp>
    <dsp:sp modelId="{F7010634-0C73-7243-9F9C-0BBA7D8A01A9}">
      <dsp:nvSpPr>
        <dsp:cNvPr id="0" name=""/>
        <dsp:cNvSpPr/>
      </dsp:nvSpPr>
      <dsp:spPr>
        <a:xfrm rot="18514286">
          <a:off x="4315073" y="1880385"/>
          <a:ext cx="2421258" cy="519477"/>
        </a:xfrm>
        <a:prstGeom prst="leftArrow">
          <a:avLst>
            <a:gd name="adj1" fmla="val 60000"/>
            <a:gd name="adj2" fmla="val 50000"/>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8B9A7D2-F8C2-4148-9B9C-8F9162700597}">
      <dsp:nvSpPr>
        <dsp:cNvPr id="0" name=""/>
        <dsp:cNvSpPr/>
      </dsp:nvSpPr>
      <dsp:spPr>
        <a:xfrm>
          <a:off x="5642563" y="683252"/>
          <a:ext cx="1275909" cy="1020727"/>
        </a:xfrm>
        <a:prstGeom prst="roundRect">
          <a:avLst>
            <a:gd name="adj" fmla="val 10000"/>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rtl="0">
            <a:lnSpc>
              <a:spcPct val="90000"/>
            </a:lnSpc>
            <a:spcBef>
              <a:spcPct val="0"/>
            </a:spcBef>
            <a:spcAft>
              <a:spcPct val="35000"/>
            </a:spcAft>
          </a:pPr>
          <a:r>
            <a:rPr lang="en-US" sz="1600" kern="1200">
              <a:solidFill>
                <a:schemeClr val="tx1"/>
              </a:solidFill>
            </a:rPr>
            <a:t>Kế thừa CT hiện hành, CT GD HN</a:t>
          </a:r>
        </a:p>
      </dsp:txBody>
      <dsp:txXfrm>
        <a:off x="5672459" y="713148"/>
        <a:ext cx="1216117" cy="960935"/>
      </dsp:txXfrm>
    </dsp:sp>
    <dsp:sp modelId="{2E50205E-510A-E047-91CE-09B72386F4D1}">
      <dsp:nvSpPr>
        <dsp:cNvPr id="0" name=""/>
        <dsp:cNvSpPr/>
      </dsp:nvSpPr>
      <dsp:spPr>
        <a:xfrm rot="20057143">
          <a:off x="4942984" y="2667761"/>
          <a:ext cx="2421258" cy="519477"/>
        </a:xfrm>
        <a:prstGeom prst="leftArrow">
          <a:avLst>
            <a:gd name="adj1" fmla="val 60000"/>
            <a:gd name="adj2" fmla="val 50000"/>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2815FD64-23B3-BB40-9327-3B5CD4A0593B}">
      <dsp:nvSpPr>
        <dsp:cNvPr id="0" name=""/>
        <dsp:cNvSpPr/>
      </dsp:nvSpPr>
      <dsp:spPr>
        <a:xfrm>
          <a:off x="6606399" y="1891863"/>
          <a:ext cx="1275909" cy="1020727"/>
        </a:xfrm>
        <a:prstGeom prst="roundRect">
          <a:avLst>
            <a:gd name="adj" fmla="val 10000"/>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rtl="0">
            <a:lnSpc>
              <a:spcPct val="90000"/>
            </a:lnSpc>
            <a:spcBef>
              <a:spcPct val="0"/>
            </a:spcBef>
            <a:spcAft>
              <a:spcPct val="35000"/>
            </a:spcAft>
          </a:pPr>
          <a:r>
            <a:rPr lang="en-US" sz="1600" kern="1200">
              <a:solidFill>
                <a:srgbClr val="000000"/>
              </a:solidFill>
            </a:rPr>
            <a:t>Tham khảo CT quốc tế ...)</a:t>
          </a:r>
        </a:p>
      </dsp:txBody>
      <dsp:txXfrm>
        <a:off x="6636295" y="1921759"/>
        <a:ext cx="1216117" cy="960935"/>
      </dsp:txXfrm>
    </dsp:sp>
    <dsp:sp modelId="{C21D9FA1-4750-8841-9CE9-9A148319601A}">
      <dsp:nvSpPr>
        <dsp:cNvPr id="0" name=""/>
        <dsp:cNvSpPr/>
      </dsp:nvSpPr>
      <dsp:spPr>
        <a:xfrm>
          <a:off x="5167083" y="3649602"/>
          <a:ext cx="2421258" cy="519477"/>
        </a:xfrm>
        <a:prstGeom prst="leftArrow">
          <a:avLst>
            <a:gd name="adj1" fmla="val 60000"/>
            <a:gd name="adj2" fmla="val 50000"/>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6138473-41D4-8045-9B37-EF516CF97BBF}">
      <dsp:nvSpPr>
        <dsp:cNvPr id="0" name=""/>
        <dsp:cNvSpPr/>
      </dsp:nvSpPr>
      <dsp:spPr>
        <a:xfrm>
          <a:off x="6950387" y="3398977"/>
          <a:ext cx="1275909" cy="1020727"/>
        </a:xfrm>
        <a:prstGeom prst="roundRect">
          <a:avLst>
            <a:gd name="adj" fmla="val 10000"/>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rtl="0">
            <a:lnSpc>
              <a:spcPct val="90000"/>
            </a:lnSpc>
            <a:spcBef>
              <a:spcPct val="0"/>
            </a:spcBef>
            <a:spcAft>
              <a:spcPct val="35000"/>
            </a:spcAft>
          </a:pPr>
          <a:r>
            <a:rPr lang="en-US" sz="1600" kern="1200">
              <a:solidFill>
                <a:schemeClr val="tx1"/>
              </a:solidFill>
            </a:rPr>
            <a:t>Quan điểm phát triển CT GDPT tổng thể</a:t>
          </a:r>
        </a:p>
      </dsp:txBody>
      <dsp:txXfrm>
        <a:off x="6980283" y="3428873"/>
        <a:ext cx="1216117" cy="9609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D0FC32-35A2-C34F-A1AA-6DE7051C7984}">
      <dsp:nvSpPr>
        <dsp:cNvPr id="0" name=""/>
        <dsp:cNvSpPr/>
      </dsp:nvSpPr>
      <dsp:spPr>
        <a:xfrm>
          <a:off x="0" y="4212004"/>
          <a:ext cx="8229600" cy="921483"/>
        </a:xfrm>
        <a:prstGeom prst="rect">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rtl="0">
            <a:lnSpc>
              <a:spcPct val="90000"/>
            </a:lnSpc>
            <a:spcBef>
              <a:spcPct val="0"/>
            </a:spcBef>
            <a:spcAft>
              <a:spcPct val="35000"/>
            </a:spcAft>
          </a:pPr>
          <a:r>
            <a:rPr lang="en-US" sz="2100" kern="1200">
              <a:solidFill>
                <a:schemeClr val="tx1"/>
              </a:solidFill>
            </a:rPr>
            <a:t>Xác định các phương pháp và hình thức hoạt động phù hợp để hình thành và phát triển các chỉ số, chỉ báo, tiêu chí đã nêu của năng lực. </a:t>
          </a:r>
        </a:p>
      </dsp:txBody>
      <dsp:txXfrm>
        <a:off x="0" y="4212004"/>
        <a:ext cx="8229600" cy="921483"/>
      </dsp:txXfrm>
    </dsp:sp>
    <dsp:sp modelId="{A3B0316B-4FC6-5441-8436-BBFBE6642083}">
      <dsp:nvSpPr>
        <dsp:cNvPr id="0" name=""/>
        <dsp:cNvSpPr/>
      </dsp:nvSpPr>
      <dsp:spPr>
        <a:xfrm rot="10800000">
          <a:off x="0" y="2808584"/>
          <a:ext cx="8229600" cy="1417241"/>
        </a:xfrm>
        <a:prstGeom prst="upArrowCallout">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rtl="0">
            <a:lnSpc>
              <a:spcPct val="90000"/>
            </a:lnSpc>
            <a:spcBef>
              <a:spcPct val="0"/>
            </a:spcBef>
            <a:spcAft>
              <a:spcPct val="35000"/>
            </a:spcAft>
          </a:pPr>
          <a:r>
            <a:rPr lang="en-US" sz="2100" kern="1200">
              <a:solidFill>
                <a:schemeClr val="tx1"/>
              </a:solidFill>
            </a:rPr>
            <a:t>Xác định nội dung hoạt động phù hợp với độ tuổi, với điều kiện thực hiện.</a:t>
          </a:r>
        </a:p>
      </dsp:txBody>
      <dsp:txXfrm rot="10800000">
        <a:off x="0" y="2808584"/>
        <a:ext cx="8229600" cy="920881"/>
      </dsp:txXfrm>
    </dsp:sp>
    <dsp:sp modelId="{B8B991CA-F21F-3A46-87F6-6FBC7966A0FA}">
      <dsp:nvSpPr>
        <dsp:cNvPr id="0" name=""/>
        <dsp:cNvSpPr/>
      </dsp:nvSpPr>
      <dsp:spPr>
        <a:xfrm rot="10800000">
          <a:off x="0" y="1405165"/>
          <a:ext cx="8229600" cy="1417241"/>
        </a:xfrm>
        <a:prstGeom prst="upArrowCallout">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rtl="0">
            <a:lnSpc>
              <a:spcPct val="90000"/>
            </a:lnSpc>
            <a:spcBef>
              <a:spcPct val="0"/>
            </a:spcBef>
            <a:spcAft>
              <a:spcPct val="35000"/>
            </a:spcAft>
          </a:pPr>
          <a:r>
            <a:rPr lang="en-US" sz="2100" kern="1200">
              <a:solidFill>
                <a:schemeClr val="tx1"/>
              </a:solidFill>
            </a:rPr>
            <a:t>Xây dựng khung năng lực: xác định các tiêu chí, chỉ số, chỉ báo hành vi liên quan đến NL, được sắp xếp theo thang từ thấp đến cao.</a:t>
          </a:r>
        </a:p>
      </dsp:txBody>
      <dsp:txXfrm rot="10800000">
        <a:off x="0" y="1405165"/>
        <a:ext cx="8229600" cy="920881"/>
      </dsp:txXfrm>
    </dsp:sp>
    <dsp:sp modelId="{B6AB62BD-4A72-F640-9CE2-47FA60C8D7DE}">
      <dsp:nvSpPr>
        <dsp:cNvPr id="0" name=""/>
        <dsp:cNvSpPr/>
      </dsp:nvSpPr>
      <dsp:spPr>
        <a:xfrm rot="10800000">
          <a:off x="0" y="1745"/>
          <a:ext cx="8229600" cy="1417241"/>
        </a:xfrm>
        <a:prstGeom prst="upArrowCallout">
          <a:avLst/>
        </a:prstGeom>
        <a:gradFill rotWithShape="0">
          <a:gsLst>
            <a:gs pos="0">
              <a:schemeClr val="accent5">
                <a:hueOff val="0"/>
                <a:satOff val="0"/>
                <a:lumOff val="0"/>
                <a:alphaOff val="0"/>
                <a:tint val="100000"/>
                <a:shade val="100000"/>
                <a:satMod val="130000"/>
              </a:schemeClr>
            </a:gs>
            <a:gs pos="100000">
              <a:schemeClr val="accent5">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rtl="0">
            <a:lnSpc>
              <a:spcPct val="90000"/>
            </a:lnSpc>
            <a:spcBef>
              <a:spcPct val="0"/>
            </a:spcBef>
            <a:spcAft>
              <a:spcPct val="35000"/>
            </a:spcAft>
          </a:pPr>
          <a:r>
            <a:rPr lang="en-US" sz="2100" kern="1200">
              <a:solidFill>
                <a:schemeClr val="tx1"/>
              </a:solidFill>
            </a:rPr>
            <a:t>Chương trình bắt đầu từ xác định các năng lực cần hình thành cho HS.</a:t>
          </a:r>
        </a:p>
      </dsp:txBody>
      <dsp:txXfrm rot="10800000">
        <a:off x="0" y="1745"/>
        <a:ext cx="8229600" cy="92088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AC9643-2C19-E549-890E-80D807E0BCB3}">
      <dsp:nvSpPr>
        <dsp:cNvPr id="0" name=""/>
        <dsp:cNvSpPr/>
      </dsp:nvSpPr>
      <dsp:spPr>
        <a:xfrm>
          <a:off x="2341085" y="554802"/>
          <a:ext cx="5964216" cy="3416358"/>
        </a:xfrm>
        <a:prstGeom prst="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ro-RO" sz="2500" i="1" kern="1200" dirty="0" smtClean="0">
              <a:solidFill>
                <a:schemeClr val="tx1"/>
              </a:solidFill>
            </a:rPr>
            <a:t>Năng lực là tổ hợp các thuộc tính độc đáo của cá nhân, phù hợp với yêu cầu của một hoạt động nhất định, đảm bảo cho hoạt động đó có hiệu quả; Hay nói cách khác, năng lực là khả năng vận dụng các kiến thức, kỹ năng, thái độ, niềm tin, giá trị… vào việc thực hiện các nhiệm vụ trong những hoàn cảnh cụ thể của thực tiễn.</a:t>
          </a:r>
          <a:endParaRPr lang="ro-RO" sz="2500" kern="1200" dirty="0">
            <a:solidFill>
              <a:schemeClr val="tx1"/>
            </a:solidFill>
          </a:endParaRPr>
        </a:p>
      </dsp:txBody>
      <dsp:txXfrm>
        <a:off x="2341085" y="554802"/>
        <a:ext cx="5964216" cy="3416358"/>
      </dsp:txXfrm>
    </dsp:sp>
    <dsp:sp modelId="{B1B3BC46-52A3-454D-B473-5A2E0CD50FE9}">
      <dsp:nvSpPr>
        <dsp:cNvPr id="0" name=""/>
        <dsp:cNvSpPr/>
      </dsp:nvSpPr>
      <dsp:spPr>
        <a:xfrm>
          <a:off x="-75701" y="534734"/>
          <a:ext cx="2329579" cy="3456494"/>
        </a:xfrm>
        <a:prstGeom prst="rect">
          <a:avLst/>
        </a:prstGeom>
        <a:blipFill rotWithShape="1">
          <a:blip xmlns:r="http://schemas.openxmlformats.org/officeDocument/2006/relationships" r:embed="rId1"/>
          <a:stretch>
            <a:fillRect/>
          </a:stretch>
        </a:blipFill>
        <a:ln w="9525" cap="flat" cmpd="sng" algn="ctr">
          <a:solidFill>
            <a:schemeClr val="l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8FEC9A-52EE-2F47-B07A-D23073E80FE3}">
      <dsp:nvSpPr>
        <dsp:cNvPr id="0" name=""/>
        <dsp:cNvSpPr/>
      </dsp:nvSpPr>
      <dsp:spPr>
        <a:xfrm>
          <a:off x="3041" y="562605"/>
          <a:ext cx="2610724" cy="1100412"/>
        </a:xfrm>
        <a:prstGeom prst="roundRect">
          <a:avLst>
            <a:gd name="adj" fmla="val 10000"/>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5128" tIns="135128" rIns="135128" bIns="72390" numCol="1" spcCol="1270" anchor="t" anchorCtr="0">
          <a:noAutofit/>
        </a:bodyPr>
        <a:lstStyle/>
        <a:p>
          <a:pPr lvl="0" algn="l" defTabSz="844550" rtl="0">
            <a:lnSpc>
              <a:spcPct val="90000"/>
            </a:lnSpc>
            <a:spcBef>
              <a:spcPct val="0"/>
            </a:spcBef>
            <a:spcAft>
              <a:spcPct val="35000"/>
            </a:spcAft>
          </a:pPr>
          <a:r>
            <a:rPr lang="en-US" sz="1900" b="1" kern="1200">
              <a:latin typeface="Arial"/>
              <a:cs typeface="Arial"/>
            </a:rPr>
            <a:t>Mục tiêu cốt lõi của chương trình GDPT</a:t>
          </a:r>
        </a:p>
      </dsp:txBody>
      <dsp:txXfrm>
        <a:off x="3041" y="562605"/>
        <a:ext cx="2610724" cy="733608"/>
      </dsp:txXfrm>
    </dsp:sp>
    <dsp:sp modelId="{89223951-02A6-F045-9AC3-95B9BD645F5A}">
      <dsp:nvSpPr>
        <dsp:cNvPr id="0" name=""/>
        <dsp:cNvSpPr/>
      </dsp:nvSpPr>
      <dsp:spPr>
        <a:xfrm>
          <a:off x="537767" y="1296214"/>
          <a:ext cx="2610724" cy="2599200"/>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5128" tIns="135128" rIns="135128" bIns="135128" numCol="1" spcCol="1270" anchor="t" anchorCtr="0">
          <a:noAutofit/>
        </a:bodyPr>
        <a:lstStyle/>
        <a:p>
          <a:pPr marL="171450" lvl="1" indent="-171450" algn="l" defTabSz="844550" rtl="0">
            <a:lnSpc>
              <a:spcPct val="90000"/>
            </a:lnSpc>
            <a:spcBef>
              <a:spcPct val="0"/>
            </a:spcBef>
            <a:spcAft>
              <a:spcPct val="15000"/>
            </a:spcAft>
            <a:buChar char="••"/>
          </a:pPr>
          <a:r>
            <a:rPr lang="en-US" sz="1900" kern="1200"/>
            <a:t>PC: Yêu nước, nhân ái, chăm chỉ, trung thực trách nhiệm</a:t>
          </a:r>
        </a:p>
        <a:p>
          <a:pPr marL="171450" lvl="1" indent="-171450" algn="l" defTabSz="844550" rtl="0">
            <a:lnSpc>
              <a:spcPct val="90000"/>
            </a:lnSpc>
            <a:spcBef>
              <a:spcPct val="0"/>
            </a:spcBef>
            <a:spcAft>
              <a:spcPct val="15000"/>
            </a:spcAft>
            <a:buChar char="••"/>
          </a:pPr>
          <a:r>
            <a:rPr lang="en-US" sz="1900" kern="1200"/>
            <a:t>NL chung: Tự chủ và tự học; Giao tiếp và hợp tác; Giải quyết vấn đề và sáng tạo</a:t>
          </a:r>
        </a:p>
        <a:p>
          <a:pPr marL="171450" lvl="1" indent="-171450" algn="l" defTabSz="844550" rtl="0">
            <a:lnSpc>
              <a:spcPct val="90000"/>
            </a:lnSpc>
            <a:spcBef>
              <a:spcPct val="0"/>
            </a:spcBef>
            <a:spcAft>
              <a:spcPct val="15000"/>
            </a:spcAft>
            <a:buChar char="••"/>
          </a:pPr>
          <a:r>
            <a:rPr lang="en-US" sz="1900" kern="1200"/>
            <a:t>NL đặc thù khác</a:t>
          </a:r>
          <a:r>
            <a:rPr lang="is-IS" sz="1900" kern="1200"/>
            <a:t>…</a:t>
          </a:r>
          <a:endParaRPr lang="en-US" sz="1900" kern="1200"/>
        </a:p>
      </dsp:txBody>
      <dsp:txXfrm>
        <a:off x="613895" y="1372342"/>
        <a:ext cx="2458468" cy="2446944"/>
      </dsp:txXfrm>
    </dsp:sp>
    <dsp:sp modelId="{0DCD8A49-EC6F-F14B-87CA-D0E870C826E7}">
      <dsp:nvSpPr>
        <dsp:cNvPr id="0" name=""/>
        <dsp:cNvSpPr/>
      </dsp:nvSpPr>
      <dsp:spPr>
        <a:xfrm>
          <a:off x="3009541" y="604412"/>
          <a:ext cx="839045" cy="649994"/>
        </a:xfrm>
        <a:prstGeom prst="rightArrow">
          <a:avLst>
            <a:gd name="adj1" fmla="val 60000"/>
            <a:gd name="adj2" fmla="val 50000"/>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a:off x="3009541" y="734411"/>
        <a:ext cx="644047" cy="389996"/>
      </dsp:txXfrm>
    </dsp:sp>
    <dsp:sp modelId="{5B671AE0-5870-9640-A7CD-0C04148A185D}">
      <dsp:nvSpPr>
        <dsp:cNvPr id="0" name=""/>
        <dsp:cNvSpPr/>
      </dsp:nvSpPr>
      <dsp:spPr>
        <a:xfrm>
          <a:off x="4196870" y="562605"/>
          <a:ext cx="2610724" cy="1100412"/>
        </a:xfrm>
        <a:prstGeom prst="roundRect">
          <a:avLst>
            <a:gd name="adj" fmla="val 10000"/>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5128" tIns="135128" rIns="135128" bIns="72390" numCol="1" spcCol="1270" anchor="t" anchorCtr="0">
          <a:noAutofit/>
        </a:bodyPr>
        <a:lstStyle/>
        <a:p>
          <a:pPr lvl="0" algn="l" defTabSz="844550" rtl="0">
            <a:lnSpc>
              <a:spcPct val="90000"/>
            </a:lnSpc>
            <a:spcBef>
              <a:spcPct val="0"/>
            </a:spcBef>
            <a:spcAft>
              <a:spcPct val="35000"/>
            </a:spcAft>
          </a:pPr>
          <a:r>
            <a:rPr lang="en-US" sz="1900" b="1" kern="1200">
              <a:solidFill>
                <a:srgbClr val="FF0000"/>
              </a:solidFill>
              <a:latin typeface="Arial"/>
              <a:cs typeface="Arial"/>
            </a:rPr>
            <a:t>Mục tiêu NL đặc thù của HĐTN:</a:t>
          </a:r>
        </a:p>
      </dsp:txBody>
      <dsp:txXfrm>
        <a:off x="4196870" y="562605"/>
        <a:ext cx="2610724" cy="733608"/>
      </dsp:txXfrm>
    </dsp:sp>
    <dsp:sp modelId="{349CEBEC-868A-E04B-8C1B-47139AAA168F}">
      <dsp:nvSpPr>
        <dsp:cNvPr id="0" name=""/>
        <dsp:cNvSpPr/>
      </dsp:nvSpPr>
      <dsp:spPr>
        <a:xfrm>
          <a:off x="4731597" y="1296214"/>
          <a:ext cx="2610724" cy="2599200"/>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5128" tIns="135128" rIns="135128" bIns="135128" numCol="1" spcCol="1270" anchor="t" anchorCtr="0">
          <a:noAutofit/>
        </a:bodyPr>
        <a:lstStyle/>
        <a:p>
          <a:pPr marL="171450" lvl="1" indent="-171450" algn="l" defTabSz="844550" rtl="0">
            <a:lnSpc>
              <a:spcPct val="90000"/>
            </a:lnSpc>
            <a:spcBef>
              <a:spcPct val="0"/>
            </a:spcBef>
            <a:spcAft>
              <a:spcPct val="15000"/>
            </a:spcAft>
            <a:buChar char="••"/>
          </a:pPr>
          <a:r>
            <a:rPr lang="en-US" sz="1900" kern="1200"/>
            <a:t>Năng lực thích ứng với sự thay đổi</a:t>
          </a:r>
        </a:p>
        <a:p>
          <a:pPr marL="171450" lvl="1" indent="-171450" algn="l" defTabSz="844550" rtl="0">
            <a:lnSpc>
              <a:spcPct val="90000"/>
            </a:lnSpc>
            <a:spcBef>
              <a:spcPct val="0"/>
            </a:spcBef>
            <a:spcAft>
              <a:spcPct val="15000"/>
            </a:spcAft>
            <a:buChar char="••"/>
          </a:pPr>
          <a:r>
            <a:rPr lang="en-US" sz="1900" kern="1200"/>
            <a:t>NL thiết kế và tổ chức HĐ</a:t>
          </a:r>
        </a:p>
        <a:p>
          <a:pPr marL="171450" lvl="1" indent="-171450" algn="l" defTabSz="844550" rtl="0">
            <a:lnSpc>
              <a:spcPct val="90000"/>
            </a:lnSpc>
            <a:spcBef>
              <a:spcPct val="0"/>
            </a:spcBef>
            <a:spcAft>
              <a:spcPct val="15000"/>
            </a:spcAft>
            <a:buChar char="••"/>
          </a:pPr>
          <a:r>
            <a:rPr lang="en-US" sz="1900" kern="1200"/>
            <a:t>NL định hướng nghề nghiệp</a:t>
          </a:r>
        </a:p>
      </dsp:txBody>
      <dsp:txXfrm>
        <a:off x="4807725" y="1372342"/>
        <a:ext cx="2458468" cy="244694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04F54B-F62B-9842-8265-90CEA86BA67A}">
      <dsp:nvSpPr>
        <dsp:cNvPr id="0" name=""/>
        <dsp:cNvSpPr/>
      </dsp:nvSpPr>
      <dsp:spPr>
        <a:xfrm rot="5400000">
          <a:off x="5099883" y="-1896690"/>
          <a:ext cx="1285123" cy="5404654"/>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rtl="0">
            <a:lnSpc>
              <a:spcPct val="90000"/>
            </a:lnSpc>
            <a:spcBef>
              <a:spcPct val="0"/>
            </a:spcBef>
            <a:spcAft>
              <a:spcPct val="15000"/>
            </a:spcAft>
            <a:buChar char="••"/>
          </a:pPr>
          <a:r>
            <a:rPr lang="en-US" sz="1400" kern="1200"/>
            <a:t>1.  Hiểu bản thân và sự thay đổi, có thể thay đổi của bản thân </a:t>
          </a:r>
        </a:p>
        <a:p>
          <a:pPr marL="114300" lvl="1" indent="-114300" algn="l" defTabSz="622300" rtl="0">
            <a:lnSpc>
              <a:spcPct val="90000"/>
            </a:lnSpc>
            <a:spcBef>
              <a:spcPct val="0"/>
            </a:spcBef>
            <a:spcAft>
              <a:spcPct val="15000"/>
            </a:spcAft>
            <a:buChar char="••"/>
          </a:pPr>
          <a:r>
            <a:rPr lang="en-US" sz="1400" kern="1200"/>
            <a:t>2.  Hiểu biết về sự đa dạng và sự thay đổi của cuộc sống</a:t>
          </a:r>
        </a:p>
        <a:p>
          <a:pPr marL="114300" lvl="1" indent="-114300" algn="l" defTabSz="622300" rtl="0">
            <a:lnSpc>
              <a:spcPct val="90000"/>
            </a:lnSpc>
            <a:spcBef>
              <a:spcPct val="0"/>
            </a:spcBef>
            <a:spcAft>
              <a:spcPct val="15000"/>
            </a:spcAft>
            <a:buChar char="••"/>
          </a:pPr>
          <a:r>
            <a:rPr lang="en-US" sz="1400" kern="1200"/>
            <a:t>3. Chuẩn bị tâm lý và điều chỉnh bản thân sẵn sàng cho sự thay đổi </a:t>
          </a:r>
        </a:p>
        <a:p>
          <a:pPr marL="114300" lvl="1" indent="-114300" algn="l" defTabSz="622300" rtl="0">
            <a:lnSpc>
              <a:spcPct val="90000"/>
            </a:lnSpc>
            <a:spcBef>
              <a:spcPct val="0"/>
            </a:spcBef>
            <a:spcAft>
              <a:spcPct val="15000"/>
            </a:spcAft>
            <a:buChar char="••"/>
          </a:pPr>
          <a:r>
            <a:rPr lang="en-US" sz="1400" kern="1200"/>
            <a:t>4. Hành động thay đổi bản thân, hoàn cảnh để thích ứng </a:t>
          </a:r>
        </a:p>
      </dsp:txBody>
      <dsp:txXfrm rot="-5400000">
        <a:off x="3040118" y="225810"/>
        <a:ext cx="5341919" cy="1159653"/>
      </dsp:txXfrm>
    </dsp:sp>
    <dsp:sp modelId="{FCF5DA3C-475B-304B-81E3-A4ED583B0C67}">
      <dsp:nvSpPr>
        <dsp:cNvPr id="0" name=""/>
        <dsp:cNvSpPr/>
      </dsp:nvSpPr>
      <dsp:spPr>
        <a:xfrm>
          <a:off x="0" y="2433"/>
          <a:ext cx="3040118" cy="1606404"/>
        </a:xfrm>
        <a:prstGeom prst="roundRect">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en-US" sz="3200" b="1" kern="1200"/>
            <a:t>Năng lực thích ứng với của cuộc sống</a:t>
          </a:r>
          <a:endParaRPr lang="en-US" sz="3200" kern="1200"/>
        </a:p>
      </dsp:txBody>
      <dsp:txXfrm>
        <a:off x="78418" y="80851"/>
        <a:ext cx="2883282" cy="1449568"/>
      </dsp:txXfrm>
    </dsp:sp>
    <dsp:sp modelId="{A2F153D6-9D78-7E45-8A57-E140E2145D75}">
      <dsp:nvSpPr>
        <dsp:cNvPr id="0" name=""/>
        <dsp:cNvSpPr/>
      </dsp:nvSpPr>
      <dsp:spPr>
        <a:xfrm rot="5400000">
          <a:off x="5099883" y="-209965"/>
          <a:ext cx="1285123" cy="5404654"/>
        </a:xfrm>
        <a:prstGeom prst="round2Same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rtl="0">
            <a:lnSpc>
              <a:spcPct val="80000"/>
            </a:lnSpc>
            <a:spcBef>
              <a:spcPct val="0"/>
            </a:spcBef>
            <a:spcAft>
              <a:spcPct val="15000"/>
            </a:spcAft>
            <a:buChar char="••"/>
          </a:pPr>
          <a:r>
            <a:rPr lang="en-US" sz="1400" kern="1200"/>
            <a:t>1. Đặt mục tiêu và lập kế hoạch hoạt động</a:t>
          </a:r>
        </a:p>
        <a:p>
          <a:pPr marL="114300" lvl="1" indent="-114300" algn="l" defTabSz="622300" rtl="0">
            <a:lnSpc>
              <a:spcPct val="80000"/>
            </a:lnSpc>
            <a:spcBef>
              <a:spcPct val="0"/>
            </a:spcBef>
            <a:spcAft>
              <a:spcPct val="15000"/>
            </a:spcAft>
            <a:buChar char="••"/>
          </a:pPr>
          <a:r>
            <a:rPr lang="en-US" sz="1400" kern="1200"/>
            <a:t>2. Triển khai, thực hiện công việc theo kế hoạch</a:t>
          </a:r>
        </a:p>
        <a:p>
          <a:pPr marL="114300" lvl="1" indent="-114300" algn="l" defTabSz="622300" rtl="0">
            <a:lnSpc>
              <a:spcPct val="80000"/>
            </a:lnSpc>
            <a:spcBef>
              <a:spcPct val="0"/>
            </a:spcBef>
            <a:spcAft>
              <a:spcPct val="15000"/>
            </a:spcAft>
            <a:buChar char="••"/>
          </a:pPr>
          <a:r>
            <a:rPr lang="en-US" sz="1400" b="1" kern="1200"/>
            <a:t>3</a:t>
          </a:r>
          <a:r>
            <a:rPr lang="en-US" sz="1400" kern="1200"/>
            <a:t>. Sáng tạo trong xử lý tình huống, giải quyết vấn đề nảy sinh</a:t>
          </a:r>
        </a:p>
        <a:p>
          <a:pPr marL="114300" lvl="1" indent="-114300" algn="l" defTabSz="622300" rtl="0">
            <a:lnSpc>
              <a:spcPct val="80000"/>
            </a:lnSpc>
            <a:spcBef>
              <a:spcPct val="0"/>
            </a:spcBef>
            <a:spcAft>
              <a:spcPct val="15000"/>
            </a:spcAft>
            <a:buChar char="••"/>
          </a:pPr>
          <a:r>
            <a:rPr lang="en-US" sz="1400" b="1" kern="1200"/>
            <a:t>4</a:t>
          </a:r>
          <a:r>
            <a:rPr lang="en-US" sz="1400" kern="1200"/>
            <a:t>. Đánh giá hiệu quả hoạt động</a:t>
          </a:r>
        </a:p>
        <a:p>
          <a:pPr marL="114300" lvl="1" indent="-114300" algn="l" defTabSz="622300" rtl="0">
            <a:lnSpc>
              <a:spcPct val="80000"/>
            </a:lnSpc>
            <a:spcBef>
              <a:spcPct val="0"/>
            </a:spcBef>
            <a:spcAft>
              <a:spcPct val="15000"/>
            </a:spcAft>
            <a:buChar char="••"/>
          </a:pPr>
          <a:r>
            <a:rPr lang="en-US" sz="1400" b="1" kern="1200"/>
            <a:t>5</a:t>
          </a:r>
          <a:r>
            <a:rPr lang="en-US" sz="1400" kern="1200"/>
            <a:t>. Lãnh đạo bản thân, nhóm trong hoạt động: tư duy độc lập, sự thu hút và tạo động lực </a:t>
          </a:r>
        </a:p>
      </dsp:txBody>
      <dsp:txXfrm rot="-5400000">
        <a:off x="3040118" y="1912535"/>
        <a:ext cx="5341919" cy="1159653"/>
      </dsp:txXfrm>
    </dsp:sp>
    <dsp:sp modelId="{450FEE07-BEA6-7A48-B783-C61A3CD2C4A3}">
      <dsp:nvSpPr>
        <dsp:cNvPr id="0" name=""/>
        <dsp:cNvSpPr/>
      </dsp:nvSpPr>
      <dsp:spPr>
        <a:xfrm>
          <a:off x="0" y="1689159"/>
          <a:ext cx="3040118" cy="1606404"/>
        </a:xfrm>
        <a:prstGeom prst="roundRect">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en-US" sz="3200" b="1" kern="1200"/>
            <a:t>Năng lực thiết kế và tổ chức hoạt động</a:t>
          </a:r>
          <a:endParaRPr lang="en-US" sz="3200" kern="1200"/>
        </a:p>
      </dsp:txBody>
      <dsp:txXfrm>
        <a:off x="78418" y="1767577"/>
        <a:ext cx="2883282" cy="1449568"/>
      </dsp:txXfrm>
    </dsp:sp>
    <dsp:sp modelId="{F94DE6A7-DC43-6844-99CE-F20A127AEE03}">
      <dsp:nvSpPr>
        <dsp:cNvPr id="0" name=""/>
        <dsp:cNvSpPr/>
      </dsp:nvSpPr>
      <dsp:spPr>
        <a:xfrm rot="5400000">
          <a:off x="5099883" y="1476759"/>
          <a:ext cx="1285123" cy="5404654"/>
        </a:xfrm>
        <a:prstGeom prst="round2SameRect">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577850" rtl="0">
            <a:lnSpc>
              <a:spcPct val="70000"/>
            </a:lnSpc>
            <a:spcBef>
              <a:spcPct val="0"/>
            </a:spcBef>
            <a:spcAft>
              <a:spcPct val="15000"/>
            </a:spcAft>
            <a:buChar char="••"/>
          </a:pPr>
          <a:r>
            <a:rPr lang="en-US" sz="1300" b="1" kern="1200"/>
            <a:t>1</a:t>
          </a:r>
          <a:r>
            <a:rPr lang="en-US" sz="1300" kern="1200"/>
            <a:t>. Hiểu biết về thế giới nghề nghiệp, yêu cầu của nghề, nhu cầu và sự phát triển XH.</a:t>
          </a:r>
        </a:p>
        <a:p>
          <a:pPr marL="114300" lvl="1" indent="-114300" algn="l" defTabSz="577850" rtl="0">
            <a:lnSpc>
              <a:spcPct val="70000"/>
            </a:lnSpc>
            <a:spcBef>
              <a:spcPct val="0"/>
            </a:spcBef>
            <a:spcAft>
              <a:spcPct val="15000"/>
            </a:spcAft>
            <a:buChar char="••"/>
          </a:pPr>
          <a:r>
            <a:rPr lang="en-US" sz="1300" b="1" kern="1200"/>
            <a:t>2: </a:t>
          </a:r>
          <a:r>
            <a:rPr lang="en-US" sz="1300" kern="1200"/>
            <a:t>Trải nghiệm một số công việc đặc trưng của nghề</a:t>
          </a:r>
        </a:p>
        <a:p>
          <a:pPr marL="114300" lvl="1" indent="-114300" algn="l" defTabSz="577850" rtl="0">
            <a:lnSpc>
              <a:spcPct val="70000"/>
            </a:lnSpc>
            <a:spcBef>
              <a:spcPct val="0"/>
            </a:spcBef>
            <a:spcAft>
              <a:spcPct val="15000"/>
            </a:spcAft>
            <a:buChar char="••"/>
          </a:pPr>
          <a:r>
            <a:rPr lang="en-US" sz="1300" b="1" kern="1200"/>
            <a:t>3</a:t>
          </a:r>
          <a:r>
            <a:rPr lang="en-US" sz="1300" kern="1200"/>
            <a:t>. Đánh giá NL và PC của bản thân phù hợp với nhóm chuyên môn trong học tập định hướng nghề nghiệp</a:t>
          </a:r>
        </a:p>
        <a:p>
          <a:pPr marL="114300" lvl="1" indent="-114300" algn="l" defTabSz="577850" rtl="0">
            <a:lnSpc>
              <a:spcPct val="70000"/>
            </a:lnSpc>
            <a:spcBef>
              <a:spcPct val="0"/>
            </a:spcBef>
            <a:spcAft>
              <a:spcPct val="15000"/>
            </a:spcAft>
            <a:buChar char="••"/>
          </a:pPr>
          <a:r>
            <a:rPr lang="en-US" sz="1300" b="1" kern="1200"/>
            <a:t>4: </a:t>
          </a:r>
          <a:r>
            <a:rPr lang="en-US" sz="1300" kern="1200"/>
            <a:t>Ra quyết định lựa chọn con đường HT và phát triển nghề nghiệp</a:t>
          </a:r>
        </a:p>
        <a:p>
          <a:pPr marL="114300" lvl="1" indent="-114300" algn="l" defTabSz="577850" rtl="0">
            <a:lnSpc>
              <a:spcPct val="70000"/>
            </a:lnSpc>
            <a:spcBef>
              <a:spcPct val="0"/>
            </a:spcBef>
            <a:spcAft>
              <a:spcPct val="15000"/>
            </a:spcAft>
            <a:buChar char="••"/>
          </a:pPr>
          <a:r>
            <a:rPr lang="en-US" sz="1300" b="1" kern="1200"/>
            <a:t>5</a:t>
          </a:r>
          <a:r>
            <a:rPr lang="en-US" sz="1300" kern="1200"/>
            <a:t>. Lập kế hoạch phát triển PC và NL phù hợp với nghề và sự chuyển dịch nghề </a:t>
          </a:r>
        </a:p>
      </dsp:txBody>
      <dsp:txXfrm rot="-5400000">
        <a:off x="3040118" y="3599260"/>
        <a:ext cx="5341919" cy="1159653"/>
      </dsp:txXfrm>
    </dsp:sp>
    <dsp:sp modelId="{95744BA5-35A4-5245-8899-A81C27BB9533}">
      <dsp:nvSpPr>
        <dsp:cNvPr id="0" name=""/>
        <dsp:cNvSpPr/>
      </dsp:nvSpPr>
      <dsp:spPr>
        <a:xfrm>
          <a:off x="0" y="3375884"/>
          <a:ext cx="3040118" cy="1606404"/>
        </a:xfrm>
        <a:prstGeom prst="roundRect">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en-US" sz="3200" b="1" kern="1200"/>
            <a:t>Năng lực định hướng nghề nghiệp</a:t>
          </a:r>
          <a:endParaRPr lang="en-US" sz="3200" kern="1200"/>
        </a:p>
      </dsp:txBody>
      <dsp:txXfrm>
        <a:off x="78418" y="3454302"/>
        <a:ext cx="2883282" cy="144956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3C80F8-7640-BA48-BA32-F28C7920036B}">
      <dsp:nvSpPr>
        <dsp:cNvPr id="0" name=""/>
        <dsp:cNvSpPr/>
      </dsp:nvSpPr>
      <dsp:spPr>
        <a:xfrm>
          <a:off x="1143447" y="2330470"/>
          <a:ext cx="580939" cy="1660459"/>
        </a:xfrm>
        <a:custGeom>
          <a:avLst/>
          <a:gdLst/>
          <a:ahLst/>
          <a:cxnLst/>
          <a:rect l="0" t="0" r="0" b="0"/>
          <a:pathLst>
            <a:path>
              <a:moveTo>
                <a:pt x="0" y="0"/>
              </a:moveTo>
              <a:lnTo>
                <a:pt x="290469" y="0"/>
              </a:lnTo>
              <a:lnTo>
                <a:pt x="290469" y="1660459"/>
              </a:lnTo>
              <a:lnTo>
                <a:pt x="580939" y="1660459"/>
              </a:lnTo>
            </a:path>
          </a:pathLst>
        </a:custGeom>
        <a:noFill/>
        <a:ln w="9525"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solidFill>
              <a:srgbClr val="000000"/>
            </a:solidFill>
            <a:latin typeface="Arial"/>
            <a:cs typeface="Arial"/>
          </a:endParaRPr>
        </a:p>
      </dsp:txBody>
      <dsp:txXfrm>
        <a:off x="1389938" y="3116721"/>
        <a:ext cx="87957" cy="87957"/>
      </dsp:txXfrm>
    </dsp:sp>
    <dsp:sp modelId="{B4CE9ABC-84F7-E849-89FD-A2C6E94547CA}">
      <dsp:nvSpPr>
        <dsp:cNvPr id="0" name=""/>
        <dsp:cNvSpPr/>
      </dsp:nvSpPr>
      <dsp:spPr>
        <a:xfrm>
          <a:off x="1143447" y="2330470"/>
          <a:ext cx="580939" cy="553486"/>
        </a:xfrm>
        <a:custGeom>
          <a:avLst/>
          <a:gdLst/>
          <a:ahLst/>
          <a:cxnLst/>
          <a:rect l="0" t="0" r="0" b="0"/>
          <a:pathLst>
            <a:path>
              <a:moveTo>
                <a:pt x="0" y="0"/>
              </a:moveTo>
              <a:lnTo>
                <a:pt x="290469" y="0"/>
              </a:lnTo>
              <a:lnTo>
                <a:pt x="290469" y="553486"/>
              </a:lnTo>
              <a:lnTo>
                <a:pt x="580939" y="553486"/>
              </a:lnTo>
            </a:path>
          </a:pathLst>
        </a:custGeom>
        <a:noFill/>
        <a:ln w="9525"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solidFill>
              <a:srgbClr val="000000"/>
            </a:solidFill>
            <a:latin typeface="Arial"/>
            <a:cs typeface="Arial"/>
          </a:endParaRPr>
        </a:p>
      </dsp:txBody>
      <dsp:txXfrm>
        <a:off x="1413857" y="2587153"/>
        <a:ext cx="40119" cy="40119"/>
      </dsp:txXfrm>
    </dsp:sp>
    <dsp:sp modelId="{8E9FA9C5-F0D3-364D-96D1-CF4A9EDFC747}">
      <dsp:nvSpPr>
        <dsp:cNvPr id="0" name=""/>
        <dsp:cNvSpPr/>
      </dsp:nvSpPr>
      <dsp:spPr>
        <a:xfrm>
          <a:off x="1143447" y="1776983"/>
          <a:ext cx="580939" cy="553486"/>
        </a:xfrm>
        <a:custGeom>
          <a:avLst/>
          <a:gdLst/>
          <a:ahLst/>
          <a:cxnLst/>
          <a:rect l="0" t="0" r="0" b="0"/>
          <a:pathLst>
            <a:path>
              <a:moveTo>
                <a:pt x="0" y="553486"/>
              </a:moveTo>
              <a:lnTo>
                <a:pt x="290469" y="553486"/>
              </a:lnTo>
              <a:lnTo>
                <a:pt x="290469" y="0"/>
              </a:lnTo>
              <a:lnTo>
                <a:pt x="580939" y="0"/>
              </a:lnTo>
            </a:path>
          </a:pathLst>
        </a:custGeom>
        <a:noFill/>
        <a:ln w="9525"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solidFill>
              <a:srgbClr val="000000"/>
            </a:solidFill>
            <a:latin typeface="Arial"/>
            <a:cs typeface="Arial"/>
          </a:endParaRPr>
        </a:p>
      </dsp:txBody>
      <dsp:txXfrm>
        <a:off x="1413857" y="2033666"/>
        <a:ext cx="40119" cy="40119"/>
      </dsp:txXfrm>
    </dsp:sp>
    <dsp:sp modelId="{07A080C7-B48E-E54D-BEE3-DF8CD95B0787}">
      <dsp:nvSpPr>
        <dsp:cNvPr id="0" name=""/>
        <dsp:cNvSpPr/>
      </dsp:nvSpPr>
      <dsp:spPr>
        <a:xfrm>
          <a:off x="1143447" y="670010"/>
          <a:ext cx="580939" cy="1660459"/>
        </a:xfrm>
        <a:custGeom>
          <a:avLst/>
          <a:gdLst/>
          <a:ahLst/>
          <a:cxnLst/>
          <a:rect l="0" t="0" r="0" b="0"/>
          <a:pathLst>
            <a:path>
              <a:moveTo>
                <a:pt x="0" y="1660459"/>
              </a:moveTo>
              <a:lnTo>
                <a:pt x="290469" y="1660459"/>
              </a:lnTo>
              <a:lnTo>
                <a:pt x="290469" y="0"/>
              </a:lnTo>
              <a:lnTo>
                <a:pt x="580939" y="0"/>
              </a:lnTo>
            </a:path>
          </a:pathLst>
        </a:custGeom>
        <a:noFill/>
        <a:ln w="9525"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solidFill>
              <a:srgbClr val="000000"/>
            </a:solidFill>
            <a:latin typeface="Arial"/>
            <a:cs typeface="Arial"/>
          </a:endParaRPr>
        </a:p>
      </dsp:txBody>
      <dsp:txXfrm>
        <a:off x="1389938" y="1456261"/>
        <a:ext cx="87957" cy="87957"/>
      </dsp:txXfrm>
    </dsp:sp>
    <dsp:sp modelId="{21DC0016-A2CC-EE4A-8BD6-F72F5DA160FF}">
      <dsp:nvSpPr>
        <dsp:cNvPr id="0" name=""/>
        <dsp:cNvSpPr/>
      </dsp:nvSpPr>
      <dsp:spPr>
        <a:xfrm rot="16200000">
          <a:off x="-1629812" y="1887680"/>
          <a:ext cx="4660940" cy="885578"/>
        </a:xfrm>
        <a:prstGeom prst="rect">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rtl="0">
            <a:lnSpc>
              <a:spcPct val="90000"/>
            </a:lnSpc>
            <a:spcBef>
              <a:spcPct val="0"/>
            </a:spcBef>
            <a:spcAft>
              <a:spcPct val="35000"/>
            </a:spcAft>
          </a:pPr>
          <a:r>
            <a:rPr lang="en-US" sz="3000" kern="1200">
              <a:solidFill>
                <a:schemeClr val="bg1"/>
              </a:solidFill>
              <a:latin typeface="Arial"/>
              <a:cs typeface="Arial"/>
            </a:rPr>
            <a:t>CT HĐTN được thiết kế với 4 nhóm nội dung hoạt động:</a:t>
          </a:r>
        </a:p>
      </dsp:txBody>
      <dsp:txXfrm>
        <a:off x="-1629812" y="1887680"/>
        <a:ext cx="4660940" cy="885578"/>
      </dsp:txXfrm>
    </dsp:sp>
    <dsp:sp modelId="{6A7BE12B-4024-5A44-A980-BECFF6B9B46A}">
      <dsp:nvSpPr>
        <dsp:cNvPr id="0" name=""/>
        <dsp:cNvSpPr/>
      </dsp:nvSpPr>
      <dsp:spPr>
        <a:xfrm>
          <a:off x="1724386" y="227220"/>
          <a:ext cx="2904697" cy="885578"/>
        </a:xfrm>
        <a:prstGeom prst="rect">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rtl="0">
            <a:lnSpc>
              <a:spcPct val="90000"/>
            </a:lnSpc>
            <a:spcBef>
              <a:spcPct val="0"/>
            </a:spcBef>
            <a:spcAft>
              <a:spcPct val="35000"/>
            </a:spcAft>
          </a:pPr>
          <a:r>
            <a:rPr lang="en-US" sz="2800" kern="1200">
              <a:solidFill>
                <a:srgbClr val="000000"/>
              </a:solidFill>
              <a:latin typeface="Arial"/>
              <a:cs typeface="Arial"/>
            </a:rPr>
            <a:t>Hoạt động phát triển cá nhân</a:t>
          </a:r>
        </a:p>
      </dsp:txBody>
      <dsp:txXfrm>
        <a:off x="1724386" y="227220"/>
        <a:ext cx="2904697" cy="885578"/>
      </dsp:txXfrm>
    </dsp:sp>
    <dsp:sp modelId="{12908470-2275-E447-A212-D3D9818AECAC}">
      <dsp:nvSpPr>
        <dsp:cNvPr id="0" name=""/>
        <dsp:cNvSpPr/>
      </dsp:nvSpPr>
      <dsp:spPr>
        <a:xfrm>
          <a:off x="1724386" y="1334194"/>
          <a:ext cx="2904697" cy="885578"/>
        </a:xfrm>
        <a:prstGeom prst="rect">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rtl="0">
            <a:lnSpc>
              <a:spcPct val="90000"/>
            </a:lnSpc>
            <a:spcBef>
              <a:spcPct val="0"/>
            </a:spcBef>
            <a:spcAft>
              <a:spcPct val="35000"/>
            </a:spcAft>
          </a:pPr>
          <a:r>
            <a:rPr lang="en-US" sz="2800" kern="1200">
              <a:solidFill>
                <a:srgbClr val="000000"/>
              </a:solidFill>
              <a:latin typeface="Arial"/>
              <a:cs typeface="Arial"/>
            </a:rPr>
            <a:t>Hoạt động lao động</a:t>
          </a:r>
        </a:p>
      </dsp:txBody>
      <dsp:txXfrm>
        <a:off x="1724386" y="1334194"/>
        <a:ext cx="2904697" cy="885578"/>
      </dsp:txXfrm>
    </dsp:sp>
    <dsp:sp modelId="{684C564F-25C2-C84B-80BD-C557193A7927}">
      <dsp:nvSpPr>
        <dsp:cNvPr id="0" name=""/>
        <dsp:cNvSpPr/>
      </dsp:nvSpPr>
      <dsp:spPr>
        <a:xfrm>
          <a:off x="1724386" y="2441167"/>
          <a:ext cx="2904697" cy="885578"/>
        </a:xfrm>
        <a:prstGeom prst="rect">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rtl="0">
            <a:lnSpc>
              <a:spcPct val="90000"/>
            </a:lnSpc>
            <a:spcBef>
              <a:spcPct val="0"/>
            </a:spcBef>
            <a:spcAft>
              <a:spcPct val="35000"/>
            </a:spcAft>
          </a:pPr>
          <a:r>
            <a:rPr lang="en-US" sz="2800" kern="1200">
              <a:solidFill>
                <a:srgbClr val="000000"/>
              </a:solidFill>
              <a:latin typeface="Arial"/>
              <a:cs typeface="Arial"/>
            </a:rPr>
            <a:t>Hoạt động xã hội và phục vụ cộng đồng </a:t>
          </a:r>
        </a:p>
      </dsp:txBody>
      <dsp:txXfrm>
        <a:off x="1724386" y="2441167"/>
        <a:ext cx="2904697" cy="885578"/>
      </dsp:txXfrm>
    </dsp:sp>
    <dsp:sp modelId="{FA0759A6-E7E6-184E-94B1-611E11B74AEE}">
      <dsp:nvSpPr>
        <dsp:cNvPr id="0" name=""/>
        <dsp:cNvSpPr/>
      </dsp:nvSpPr>
      <dsp:spPr>
        <a:xfrm>
          <a:off x="1724386" y="3548140"/>
          <a:ext cx="2904697" cy="885578"/>
        </a:xfrm>
        <a:prstGeom prst="rect">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rtl="0">
            <a:lnSpc>
              <a:spcPct val="90000"/>
            </a:lnSpc>
            <a:spcBef>
              <a:spcPct val="0"/>
            </a:spcBef>
            <a:spcAft>
              <a:spcPct val="35000"/>
            </a:spcAft>
          </a:pPr>
          <a:r>
            <a:rPr lang="en-US" sz="2800" kern="1200">
              <a:solidFill>
                <a:srgbClr val="000000"/>
              </a:solidFill>
              <a:latin typeface="Arial"/>
              <a:cs typeface="Arial"/>
            </a:rPr>
            <a:t>Hoạt động giáo dục hướng nghiệp </a:t>
          </a:r>
        </a:p>
      </dsp:txBody>
      <dsp:txXfrm>
        <a:off x="1724386" y="3548140"/>
        <a:ext cx="2904697" cy="88557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18C150-41F7-364B-A785-AF3B86E79FA7}">
      <dsp:nvSpPr>
        <dsp:cNvPr id="0" name=""/>
        <dsp:cNvSpPr/>
      </dsp:nvSpPr>
      <dsp:spPr>
        <a:xfrm rot="5400000">
          <a:off x="5180561" y="-2111853"/>
          <a:ext cx="831133" cy="5266944"/>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rtl="0">
            <a:lnSpc>
              <a:spcPct val="90000"/>
            </a:lnSpc>
            <a:spcBef>
              <a:spcPct val="0"/>
            </a:spcBef>
            <a:spcAft>
              <a:spcPct val="15000"/>
            </a:spcAft>
            <a:buChar char="••"/>
          </a:pPr>
          <a:r>
            <a:rPr lang="en-US" sz="2200" kern="1200">
              <a:latin typeface="Arial"/>
              <a:cs typeface="Arial"/>
            </a:rPr>
            <a:t>Nghi lễ</a:t>
          </a:r>
        </a:p>
        <a:p>
          <a:pPr marL="228600" lvl="1" indent="-228600" algn="l" defTabSz="977900" rtl="0">
            <a:lnSpc>
              <a:spcPct val="90000"/>
            </a:lnSpc>
            <a:spcBef>
              <a:spcPct val="0"/>
            </a:spcBef>
            <a:spcAft>
              <a:spcPct val="15000"/>
            </a:spcAft>
            <a:buChar char="••"/>
          </a:pPr>
          <a:r>
            <a:rPr lang="en-US" sz="2200" kern="1200">
              <a:latin typeface="Arial"/>
              <a:cs typeface="Arial"/>
            </a:rPr>
            <a:t>Hoạt động tập thể </a:t>
          </a:r>
        </a:p>
      </dsp:txBody>
      <dsp:txXfrm rot="-5400000">
        <a:off x="2962656" y="146625"/>
        <a:ext cx="5226371" cy="749987"/>
      </dsp:txXfrm>
    </dsp:sp>
    <dsp:sp modelId="{6C8A2398-78D9-F540-A253-B12F2150556F}">
      <dsp:nvSpPr>
        <dsp:cNvPr id="0" name=""/>
        <dsp:cNvSpPr/>
      </dsp:nvSpPr>
      <dsp:spPr>
        <a:xfrm>
          <a:off x="0" y="2160"/>
          <a:ext cx="2962656" cy="1038917"/>
        </a:xfrm>
        <a:prstGeom prst="roundRect">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5250" tIns="47625" rIns="95250" bIns="47625" numCol="1" spcCol="1270" anchor="ctr" anchorCtr="0">
          <a:noAutofit/>
        </a:bodyPr>
        <a:lstStyle/>
        <a:p>
          <a:pPr lvl="0" algn="ctr" defTabSz="1111250" rtl="0">
            <a:lnSpc>
              <a:spcPct val="90000"/>
            </a:lnSpc>
            <a:spcBef>
              <a:spcPct val="0"/>
            </a:spcBef>
            <a:spcAft>
              <a:spcPct val="35000"/>
            </a:spcAft>
          </a:pPr>
          <a:r>
            <a:rPr lang="en-US" sz="2500" kern="1200">
              <a:latin typeface="Arial"/>
              <a:cs typeface="Arial"/>
            </a:rPr>
            <a:t>Sinh hoạt dưới cờ</a:t>
          </a:r>
        </a:p>
      </dsp:txBody>
      <dsp:txXfrm>
        <a:off x="50716" y="52876"/>
        <a:ext cx="2861224" cy="937485"/>
      </dsp:txXfrm>
    </dsp:sp>
    <dsp:sp modelId="{8237A781-41F3-8942-AE9F-B19F901E0A31}">
      <dsp:nvSpPr>
        <dsp:cNvPr id="0" name=""/>
        <dsp:cNvSpPr/>
      </dsp:nvSpPr>
      <dsp:spPr>
        <a:xfrm rot="5400000">
          <a:off x="5180561" y="-1020990"/>
          <a:ext cx="831133" cy="5266944"/>
        </a:xfrm>
        <a:prstGeom prst="round2Same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rtl="0">
            <a:lnSpc>
              <a:spcPct val="90000"/>
            </a:lnSpc>
            <a:spcBef>
              <a:spcPct val="0"/>
            </a:spcBef>
            <a:spcAft>
              <a:spcPct val="15000"/>
            </a:spcAft>
            <a:buChar char="••"/>
          </a:pPr>
          <a:r>
            <a:rPr lang="en-US" sz="2200" kern="1200">
              <a:latin typeface="Arial"/>
              <a:cs typeface="Arial"/>
            </a:rPr>
            <a:t>Sơ kết tuần/tháng</a:t>
          </a:r>
        </a:p>
        <a:p>
          <a:pPr marL="228600" lvl="1" indent="-228600" algn="l" defTabSz="977900" rtl="0">
            <a:lnSpc>
              <a:spcPct val="90000"/>
            </a:lnSpc>
            <a:spcBef>
              <a:spcPct val="0"/>
            </a:spcBef>
            <a:spcAft>
              <a:spcPct val="15000"/>
            </a:spcAft>
            <a:buChar char="••"/>
          </a:pPr>
          <a:r>
            <a:rPr lang="en-US" sz="2200" kern="1200">
              <a:latin typeface="Arial"/>
              <a:cs typeface="Arial"/>
            </a:rPr>
            <a:t>Hoạt động tập thể</a:t>
          </a:r>
        </a:p>
      </dsp:txBody>
      <dsp:txXfrm rot="-5400000">
        <a:off x="2962656" y="1237488"/>
        <a:ext cx="5226371" cy="749987"/>
      </dsp:txXfrm>
    </dsp:sp>
    <dsp:sp modelId="{00A48294-AA2E-9D4C-ACBD-2EEBCB46A600}">
      <dsp:nvSpPr>
        <dsp:cNvPr id="0" name=""/>
        <dsp:cNvSpPr/>
      </dsp:nvSpPr>
      <dsp:spPr>
        <a:xfrm>
          <a:off x="0" y="1093023"/>
          <a:ext cx="2962656" cy="1038917"/>
        </a:xfrm>
        <a:prstGeom prst="roundRect">
          <a:avLst/>
        </a:prstGeom>
        <a:gradFill rotWithShape="0">
          <a:gsLst>
            <a:gs pos="0">
              <a:schemeClr val="accent3">
                <a:hueOff val="0"/>
                <a:satOff val="0"/>
                <a:lumOff val="0"/>
                <a:alphaOff val="0"/>
                <a:tint val="100000"/>
                <a:shade val="100000"/>
                <a:satMod val="130000"/>
              </a:schemeClr>
            </a:gs>
            <a:gs pos="100000">
              <a:schemeClr val="accent3">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5250" tIns="47625" rIns="95250" bIns="47625" numCol="1" spcCol="1270" anchor="ctr" anchorCtr="0">
          <a:noAutofit/>
        </a:bodyPr>
        <a:lstStyle/>
        <a:p>
          <a:pPr lvl="0" algn="ctr" defTabSz="1111250" rtl="0">
            <a:lnSpc>
              <a:spcPct val="90000"/>
            </a:lnSpc>
            <a:spcBef>
              <a:spcPct val="0"/>
            </a:spcBef>
            <a:spcAft>
              <a:spcPct val="35000"/>
            </a:spcAft>
          </a:pPr>
          <a:r>
            <a:rPr lang="en-US" sz="2500" kern="1200">
              <a:latin typeface="Arial"/>
              <a:cs typeface="Arial"/>
            </a:rPr>
            <a:t>Sinh hoạt lớp </a:t>
          </a:r>
        </a:p>
      </dsp:txBody>
      <dsp:txXfrm>
        <a:off x="50716" y="1143739"/>
        <a:ext cx="2861224" cy="937485"/>
      </dsp:txXfrm>
    </dsp:sp>
    <dsp:sp modelId="{DF509EF6-7A73-BD4F-BB1D-670C953FC4AC}">
      <dsp:nvSpPr>
        <dsp:cNvPr id="0" name=""/>
        <dsp:cNvSpPr/>
      </dsp:nvSpPr>
      <dsp:spPr>
        <a:xfrm rot="5400000">
          <a:off x="5180561" y="69873"/>
          <a:ext cx="831133" cy="5266944"/>
        </a:xfrm>
        <a:prstGeom prst="round2SameRect">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rtl="0">
            <a:lnSpc>
              <a:spcPct val="90000"/>
            </a:lnSpc>
            <a:spcBef>
              <a:spcPct val="0"/>
            </a:spcBef>
            <a:spcAft>
              <a:spcPct val="15000"/>
            </a:spcAft>
            <a:buChar char="••"/>
          </a:pPr>
          <a:r>
            <a:rPr lang="en-US" sz="2200" kern="1200">
              <a:latin typeface="Arial"/>
              <a:cs typeface="Arial"/>
            </a:rPr>
            <a:t>Hoạt động trải nghiệm thường xuyên</a:t>
          </a:r>
        </a:p>
        <a:p>
          <a:pPr marL="228600" lvl="1" indent="-228600" algn="l" defTabSz="977900" rtl="0">
            <a:lnSpc>
              <a:spcPct val="90000"/>
            </a:lnSpc>
            <a:spcBef>
              <a:spcPct val="0"/>
            </a:spcBef>
            <a:spcAft>
              <a:spcPct val="15000"/>
            </a:spcAft>
            <a:buChar char="••"/>
          </a:pPr>
          <a:r>
            <a:rPr lang="en-US" sz="2200" kern="1200">
              <a:latin typeface="Arial"/>
              <a:cs typeface="Arial"/>
            </a:rPr>
            <a:t>Hoạt động trải nghiệm định kỳ</a:t>
          </a:r>
        </a:p>
      </dsp:txBody>
      <dsp:txXfrm rot="-5400000">
        <a:off x="2962656" y="2328352"/>
        <a:ext cx="5226371" cy="749987"/>
      </dsp:txXfrm>
    </dsp:sp>
    <dsp:sp modelId="{6BA3743A-B708-3942-81F5-5F4D7DB36A72}">
      <dsp:nvSpPr>
        <dsp:cNvPr id="0" name=""/>
        <dsp:cNvSpPr/>
      </dsp:nvSpPr>
      <dsp:spPr>
        <a:xfrm>
          <a:off x="0" y="2183886"/>
          <a:ext cx="2962656" cy="1038917"/>
        </a:xfrm>
        <a:prstGeom prst="roundRect">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5250" tIns="47625" rIns="95250" bIns="47625" numCol="1" spcCol="1270" anchor="ctr" anchorCtr="0">
          <a:noAutofit/>
        </a:bodyPr>
        <a:lstStyle/>
        <a:p>
          <a:pPr lvl="0" algn="ctr" defTabSz="1111250" rtl="0">
            <a:lnSpc>
              <a:spcPct val="90000"/>
            </a:lnSpc>
            <a:spcBef>
              <a:spcPct val="0"/>
            </a:spcBef>
            <a:spcAft>
              <a:spcPct val="35000"/>
            </a:spcAft>
          </a:pPr>
          <a:r>
            <a:rPr lang="en-US" sz="2500" kern="1200">
              <a:latin typeface="Arial"/>
              <a:cs typeface="Arial"/>
            </a:rPr>
            <a:t>Hoạt động trải nghiệm theo chủ đề</a:t>
          </a:r>
        </a:p>
      </dsp:txBody>
      <dsp:txXfrm>
        <a:off x="50716" y="2234602"/>
        <a:ext cx="2861224" cy="937485"/>
      </dsp:txXfrm>
    </dsp:sp>
    <dsp:sp modelId="{4393E100-838B-FF4D-A3D1-0B00A58189D0}">
      <dsp:nvSpPr>
        <dsp:cNvPr id="0" name=""/>
        <dsp:cNvSpPr/>
      </dsp:nvSpPr>
      <dsp:spPr>
        <a:xfrm rot="5400000">
          <a:off x="5180561" y="1160736"/>
          <a:ext cx="831133" cy="5266944"/>
        </a:xfrm>
        <a:prstGeom prst="round2SameRect">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rtl="0">
            <a:lnSpc>
              <a:spcPct val="90000"/>
            </a:lnSpc>
            <a:spcBef>
              <a:spcPct val="0"/>
            </a:spcBef>
            <a:spcAft>
              <a:spcPct val="15000"/>
            </a:spcAft>
            <a:buChar char="••"/>
          </a:pPr>
          <a:r>
            <a:rPr lang="en-US" sz="2200" kern="1200">
              <a:latin typeface="Arial"/>
              <a:cs typeface="Arial"/>
            </a:rPr>
            <a:t>Câu lạc bộ sở thích</a:t>
          </a:r>
        </a:p>
        <a:p>
          <a:pPr marL="228600" lvl="1" indent="-228600" algn="l" defTabSz="977900" rtl="0">
            <a:lnSpc>
              <a:spcPct val="90000"/>
            </a:lnSpc>
            <a:spcBef>
              <a:spcPct val="0"/>
            </a:spcBef>
            <a:spcAft>
              <a:spcPct val="15000"/>
            </a:spcAft>
            <a:buChar char="••"/>
          </a:pPr>
          <a:r>
            <a:rPr lang="en-US" sz="2200" kern="1200">
              <a:latin typeface="Arial"/>
              <a:cs typeface="Arial"/>
            </a:rPr>
            <a:t>Câu lạc bộ Hướng nghiệp</a:t>
          </a:r>
        </a:p>
      </dsp:txBody>
      <dsp:txXfrm rot="-5400000">
        <a:off x="2962656" y="3419215"/>
        <a:ext cx="5226371" cy="749987"/>
      </dsp:txXfrm>
    </dsp:sp>
    <dsp:sp modelId="{785FCF71-BB1A-C845-9637-63477A4C415C}">
      <dsp:nvSpPr>
        <dsp:cNvPr id="0" name=""/>
        <dsp:cNvSpPr/>
      </dsp:nvSpPr>
      <dsp:spPr>
        <a:xfrm>
          <a:off x="0" y="3274749"/>
          <a:ext cx="2962656" cy="1038917"/>
        </a:xfrm>
        <a:prstGeom prst="roundRect">
          <a:avLst/>
        </a:prstGeom>
        <a:gradFill rotWithShape="0">
          <a:gsLst>
            <a:gs pos="0">
              <a:schemeClr val="accent5">
                <a:hueOff val="0"/>
                <a:satOff val="0"/>
                <a:lumOff val="0"/>
                <a:alphaOff val="0"/>
                <a:tint val="100000"/>
                <a:shade val="100000"/>
                <a:satMod val="130000"/>
              </a:schemeClr>
            </a:gs>
            <a:gs pos="100000">
              <a:schemeClr val="accent5">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5250" tIns="47625" rIns="95250" bIns="47625" numCol="1" spcCol="1270" anchor="ctr" anchorCtr="0">
          <a:noAutofit/>
        </a:bodyPr>
        <a:lstStyle/>
        <a:p>
          <a:pPr lvl="0" algn="ctr" defTabSz="1111250" rtl="0">
            <a:lnSpc>
              <a:spcPct val="90000"/>
            </a:lnSpc>
            <a:spcBef>
              <a:spcPct val="0"/>
            </a:spcBef>
            <a:spcAft>
              <a:spcPct val="35000"/>
            </a:spcAft>
          </a:pPr>
          <a:r>
            <a:rPr lang="en-US" sz="2500" kern="1200">
              <a:latin typeface="Arial"/>
              <a:cs typeface="Arial"/>
            </a:rPr>
            <a:t>Hoạt động </a:t>
          </a:r>
        </a:p>
        <a:p>
          <a:pPr lvl="0" algn="ctr" defTabSz="1111250" rtl="0">
            <a:lnSpc>
              <a:spcPct val="90000"/>
            </a:lnSpc>
            <a:spcBef>
              <a:spcPct val="0"/>
            </a:spcBef>
            <a:spcAft>
              <a:spcPct val="35000"/>
            </a:spcAft>
          </a:pPr>
          <a:r>
            <a:rPr lang="en-US" sz="2500" kern="1200">
              <a:latin typeface="Arial"/>
              <a:cs typeface="Arial"/>
            </a:rPr>
            <a:t>câu lạc bộ</a:t>
          </a:r>
        </a:p>
      </dsp:txBody>
      <dsp:txXfrm>
        <a:off x="50716" y="3325465"/>
        <a:ext cx="2861224" cy="937485"/>
      </dsp:txXfrm>
    </dsp:sp>
  </dsp:spTree>
</dsp:drawing>
</file>

<file path=ppt/diagrams/layout1.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AlternatingPictureBlocks">
  <dgm:title val=""/>
  <dgm:desc val=""/>
  <dgm:catLst>
    <dgm:cat type="picture" pri="15000"/>
    <dgm:cat type="pictureconvert" pri="15000"/>
    <dgm:cat type="list" pri="13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primFontSz" for="des" ptType="node" op="equ" val="65"/>
      <dgm:constr type="w" for="ch" forName="comp" refType="w"/>
      <dgm:constr type="h" for="ch" forName="comp" refType="h"/>
      <dgm:constr type="h" for="ch" forName="sibTrans" refType="w" refFor="ch" refForName="comp" op="equ" fact="0.05"/>
    </dgm:constrLst>
    <dgm:ruleLst/>
    <dgm:forEach name="Name0" axis="ch" ptType="node">
      <dgm:layoutNode name="comp" styleLbl="node1">
        <dgm:alg type="composite">
          <dgm:param type="ar" val="3.30"/>
        </dgm:alg>
        <dgm:shape xmlns:r="http://schemas.openxmlformats.org/officeDocument/2006/relationships" r:blip="">
          <dgm:adjLst/>
        </dgm:shape>
        <dgm:presOf/>
        <dgm:choose name="Name1">
          <dgm:if name="Name2" func="var" arg="dir" op="equ" val="norm">
            <dgm:choose name="Name4">
              <dgm:if name="Name5" axis="desOrSelf" ptType="node" func="posOdd" op="equ" val="1">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if>
              <dgm:else name="Name6">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else>
            </dgm:choose>
          </dgm:if>
          <dgm:else name="Name3">
            <dgm:choose name="Name7">
              <dgm:if name="Name8" axis="desOrSelf" ptType="node" func="posOdd" op="equ" val="1">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if>
              <dgm:else name="Name9">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else>
            </dgm:choose>
          </dgm:else>
        </dgm:choose>
        <dgm:ruleLst/>
        <dgm:layoutNode name="rect2" styleLbl="node1">
          <dgm:varLst>
            <dgm:bulletEnabled val="1"/>
          </dgm:varLst>
          <dgm:alg type="tx"/>
          <dgm:shape xmlns:r="http://schemas.openxmlformats.org/officeDocument/2006/relationships" type="rect" r:blip="">
            <dgm:adjLst/>
          </dgm:shape>
          <dgm:presOf axis="desOrSelf" ptType="node"/>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 styleLbl="lnNod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12142A5-E6C6-B94D-A053-DD280F2593A0}" type="datetimeFigureOut">
              <a:t>6/22/18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2D2B6-0BE3-FD4A-B017-49EA4279EFB5}" type="slidenum">
              <a:t>‹#›</a:t>
            </a:fld>
            <a:endParaRPr lang="en-US"/>
          </a:p>
        </p:txBody>
      </p:sp>
    </p:spTree>
    <p:extLst>
      <p:ext uri="{BB962C8B-B14F-4D97-AF65-F5344CB8AC3E}">
        <p14:creationId xmlns:p14="http://schemas.microsoft.com/office/powerpoint/2010/main" val="397529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2142A5-E6C6-B94D-A053-DD280F2593A0}" type="datetimeFigureOut">
              <a:t>6/22/18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2D2B6-0BE3-FD4A-B017-49EA4279EFB5}" type="slidenum">
              <a:t>‹#›</a:t>
            </a:fld>
            <a:endParaRPr lang="en-US"/>
          </a:p>
        </p:txBody>
      </p:sp>
    </p:spTree>
    <p:extLst>
      <p:ext uri="{BB962C8B-B14F-4D97-AF65-F5344CB8AC3E}">
        <p14:creationId xmlns:p14="http://schemas.microsoft.com/office/powerpoint/2010/main" val="2339935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2142A5-E6C6-B94D-A053-DD280F2593A0}" type="datetimeFigureOut">
              <a:t>6/22/18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2D2B6-0BE3-FD4A-B017-49EA4279EFB5}" type="slidenum">
              <a:t>‹#›</a:t>
            </a:fld>
            <a:endParaRPr lang="en-US"/>
          </a:p>
        </p:txBody>
      </p:sp>
    </p:spTree>
    <p:extLst>
      <p:ext uri="{BB962C8B-B14F-4D97-AF65-F5344CB8AC3E}">
        <p14:creationId xmlns:p14="http://schemas.microsoft.com/office/powerpoint/2010/main" val="2400750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2142A5-E6C6-B94D-A053-DD280F2593A0}" type="datetimeFigureOut">
              <a:t>6/22/18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2D2B6-0BE3-FD4A-B017-49EA4279EFB5}" type="slidenum">
              <a:t>‹#›</a:t>
            </a:fld>
            <a:endParaRPr lang="en-US"/>
          </a:p>
        </p:txBody>
      </p:sp>
    </p:spTree>
    <p:extLst>
      <p:ext uri="{BB962C8B-B14F-4D97-AF65-F5344CB8AC3E}">
        <p14:creationId xmlns:p14="http://schemas.microsoft.com/office/powerpoint/2010/main" val="1415135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2142A5-E6C6-B94D-A053-DD280F2593A0}" type="datetimeFigureOut">
              <a:t>6/22/18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D2D2B6-0BE3-FD4A-B017-49EA4279EFB5}" type="slidenum">
              <a:t>‹#›</a:t>
            </a:fld>
            <a:endParaRPr lang="en-US"/>
          </a:p>
        </p:txBody>
      </p:sp>
    </p:spTree>
    <p:extLst>
      <p:ext uri="{BB962C8B-B14F-4D97-AF65-F5344CB8AC3E}">
        <p14:creationId xmlns:p14="http://schemas.microsoft.com/office/powerpoint/2010/main" val="1451730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12142A5-E6C6-B94D-A053-DD280F2593A0}" type="datetimeFigureOut">
              <a:t>6/22/18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D2D2B6-0BE3-FD4A-B017-49EA4279EFB5}" type="slidenum">
              <a:t>‹#›</a:t>
            </a:fld>
            <a:endParaRPr lang="en-US"/>
          </a:p>
        </p:txBody>
      </p:sp>
    </p:spTree>
    <p:extLst>
      <p:ext uri="{BB962C8B-B14F-4D97-AF65-F5344CB8AC3E}">
        <p14:creationId xmlns:p14="http://schemas.microsoft.com/office/powerpoint/2010/main" val="2963261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12142A5-E6C6-B94D-A053-DD280F2593A0}" type="datetimeFigureOut">
              <a:t>6/22/18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D2D2B6-0BE3-FD4A-B017-49EA4279EFB5}" type="slidenum">
              <a:t>‹#›</a:t>
            </a:fld>
            <a:endParaRPr lang="en-US"/>
          </a:p>
        </p:txBody>
      </p:sp>
    </p:spTree>
    <p:extLst>
      <p:ext uri="{BB962C8B-B14F-4D97-AF65-F5344CB8AC3E}">
        <p14:creationId xmlns:p14="http://schemas.microsoft.com/office/powerpoint/2010/main" val="1728704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12142A5-E6C6-B94D-A053-DD280F2593A0}" type="datetimeFigureOut">
              <a:t>6/22/18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D2D2B6-0BE3-FD4A-B017-49EA4279EFB5}" type="slidenum">
              <a:t>‹#›</a:t>
            </a:fld>
            <a:endParaRPr lang="en-US"/>
          </a:p>
        </p:txBody>
      </p:sp>
    </p:spTree>
    <p:extLst>
      <p:ext uri="{BB962C8B-B14F-4D97-AF65-F5344CB8AC3E}">
        <p14:creationId xmlns:p14="http://schemas.microsoft.com/office/powerpoint/2010/main" val="3972468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2142A5-E6C6-B94D-A053-DD280F2593A0}" type="datetimeFigureOut">
              <a:t>6/22/18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D2D2B6-0BE3-FD4A-B017-49EA4279EFB5}" type="slidenum">
              <a:t>‹#›</a:t>
            </a:fld>
            <a:endParaRPr lang="en-US"/>
          </a:p>
        </p:txBody>
      </p:sp>
    </p:spTree>
    <p:extLst>
      <p:ext uri="{BB962C8B-B14F-4D97-AF65-F5344CB8AC3E}">
        <p14:creationId xmlns:p14="http://schemas.microsoft.com/office/powerpoint/2010/main" val="199554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12142A5-E6C6-B94D-A053-DD280F2593A0}" type="datetimeFigureOut">
              <a:t>6/22/18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D2D2B6-0BE3-FD4A-B017-49EA4279EFB5}" type="slidenum">
              <a:t>‹#›</a:t>
            </a:fld>
            <a:endParaRPr lang="en-US"/>
          </a:p>
        </p:txBody>
      </p:sp>
    </p:spTree>
    <p:extLst>
      <p:ext uri="{BB962C8B-B14F-4D97-AF65-F5344CB8AC3E}">
        <p14:creationId xmlns:p14="http://schemas.microsoft.com/office/powerpoint/2010/main" val="504485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12142A5-E6C6-B94D-A053-DD280F2593A0}" type="datetimeFigureOut">
              <a:t>6/22/18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D2D2B6-0BE3-FD4A-B017-49EA4279EFB5}" type="slidenum">
              <a:t>‹#›</a:t>
            </a:fld>
            <a:endParaRPr lang="en-US"/>
          </a:p>
        </p:txBody>
      </p:sp>
    </p:spTree>
    <p:extLst>
      <p:ext uri="{BB962C8B-B14F-4D97-AF65-F5344CB8AC3E}">
        <p14:creationId xmlns:p14="http://schemas.microsoft.com/office/powerpoint/2010/main" val="90339110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2142A5-E6C6-B94D-A053-DD280F2593A0}" type="datetimeFigureOut">
              <a:t>6/22/18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D2D2B6-0BE3-FD4A-B017-49EA4279EFB5}" type="slidenum">
              <a:t>‹#›</a:t>
            </a:fld>
            <a:endParaRPr lang="en-US"/>
          </a:p>
        </p:txBody>
      </p:sp>
    </p:spTree>
    <p:extLst>
      <p:ext uri="{BB962C8B-B14F-4D97-AF65-F5344CB8AC3E}">
        <p14:creationId xmlns:p14="http://schemas.microsoft.com/office/powerpoint/2010/main" val="3591094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4" Type="http://schemas.openxmlformats.org/officeDocument/2006/relationships/diagramQuickStyle" Target="../diagrams/quickStyle5.xml"/><Relationship Id="rId5" Type="http://schemas.openxmlformats.org/officeDocument/2006/relationships/diagramColors" Target="../diagrams/colors5.xml"/><Relationship Id="rId6" Type="http://schemas.microsoft.com/office/2007/relationships/diagramDrawing" Target="../diagrams/drawing5.xml"/><Relationship Id="rId1" Type="http://schemas.openxmlformats.org/officeDocument/2006/relationships/slideLayout" Target="../slideLayouts/slideLayout2.xml"/><Relationship Id="rId2" Type="http://schemas.openxmlformats.org/officeDocument/2006/relationships/diagramData" Target="../diagrams/data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4" Type="http://schemas.openxmlformats.org/officeDocument/2006/relationships/diagramQuickStyle" Target="../diagrams/quickStyle6.xml"/><Relationship Id="rId5" Type="http://schemas.openxmlformats.org/officeDocument/2006/relationships/diagramColors" Target="../diagrams/colors6.xml"/><Relationship Id="rId6" Type="http://schemas.microsoft.com/office/2007/relationships/diagramDrawing" Target="../diagrams/drawing6.xml"/><Relationship Id="rId1" Type="http://schemas.openxmlformats.org/officeDocument/2006/relationships/slideLayout" Target="../slideLayouts/slideLayout2.xml"/><Relationship Id="rId2" Type="http://schemas.openxmlformats.org/officeDocument/2006/relationships/diagramData" Target="../diagrams/data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4" Type="http://schemas.openxmlformats.org/officeDocument/2006/relationships/diagramQuickStyle" Target="../diagrams/quickStyle7.xml"/><Relationship Id="rId5" Type="http://schemas.openxmlformats.org/officeDocument/2006/relationships/diagramColors" Target="../diagrams/colors7.xml"/><Relationship Id="rId6" Type="http://schemas.microsoft.com/office/2007/relationships/diagramDrawing" Target="../diagrams/drawing7.xml"/><Relationship Id="rId1" Type="http://schemas.openxmlformats.org/officeDocument/2006/relationships/slideLayout" Target="../slideLayouts/slideLayout2.xml"/><Relationship Id="rId2" Type="http://schemas.openxmlformats.org/officeDocument/2006/relationships/diagramData" Target="../diagrams/data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8.xml"/><Relationship Id="rId4" Type="http://schemas.openxmlformats.org/officeDocument/2006/relationships/diagramQuickStyle" Target="../diagrams/quickStyle8.xml"/><Relationship Id="rId5" Type="http://schemas.openxmlformats.org/officeDocument/2006/relationships/diagramColors" Target="../diagrams/colors8.xml"/><Relationship Id="rId6" Type="http://schemas.microsoft.com/office/2007/relationships/diagramDrawing" Target="../diagrams/drawing8.xml"/><Relationship Id="rId1" Type="http://schemas.openxmlformats.org/officeDocument/2006/relationships/slideLayout" Target="../slideLayouts/slideLayout2.xml"/><Relationship Id="rId2" Type="http://schemas.openxmlformats.org/officeDocument/2006/relationships/diagramData" Target="../diagrams/data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diagramData" Target="../diagrams/data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4" Type="http://schemas.openxmlformats.org/officeDocument/2006/relationships/diagramQuickStyle" Target="../diagrams/quickStyle4.xml"/><Relationship Id="rId5" Type="http://schemas.openxmlformats.org/officeDocument/2006/relationships/diagramColors" Target="../diagrams/colors4.xml"/><Relationship Id="rId6" Type="http://schemas.microsoft.com/office/2007/relationships/diagramDrawing" Target="../diagrams/drawing4.xml"/><Relationship Id="rId1" Type="http://schemas.openxmlformats.org/officeDocument/2006/relationships/slideLayout" Target="../slideLayouts/slideLayout2.xml"/><Relationship Id="rId2" Type="http://schemas.openxmlformats.org/officeDocument/2006/relationships/diagramData" Target="../diagrams/data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b="1">
                <a:latin typeface="TIME NEW ROMAN"/>
                <a:cs typeface="TIME NEW ROMAN"/>
              </a:rPr>
              <a:t>HOẠT ĐỘNG TRẢI NGHIỆM TRONG CHƯƠNG TRÌNH GIÁO DỤC TIỂU HỌC</a:t>
            </a:r>
          </a:p>
        </p:txBody>
      </p:sp>
      <p:sp>
        <p:nvSpPr>
          <p:cNvPr id="3" name="Subtitle 2"/>
          <p:cNvSpPr>
            <a:spLocks noGrp="1"/>
          </p:cNvSpPr>
          <p:nvPr>
            <p:ph type="subTitle" idx="1"/>
          </p:nvPr>
        </p:nvSpPr>
        <p:spPr>
          <a:xfrm>
            <a:off x="1371600" y="4838576"/>
            <a:ext cx="6400800" cy="800223"/>
          </a:xfrm>
        </p:spPr>
        <p:txBody>
          <a:bodyPr/>
          <a:lstStyle/>
          <a:p>
            <a:r>
              <a:rPr lang="en-US" b="1"/>
              <a:t>PGS.TS. ĐINH THỊ KIM THOA</a:t>
            </a:r>
          </a:p>
        </p:txBody>
      </p:sp>
    </p:spTree>
    <p:extLst>
      <p:ext uri="{BB962C8B-B14F-4D97-AF65-F5344CB8AC3E}">
        <p14:creationId xmlns:p14="http://schemas.microsoft.com/office/powerpoint/2010/main" val="227864886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Mục tiêu của HĐTN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30670881"/>
              </p:ext>
            </p:extLst>
          </p:nvPr>
        </p:nvGraphicFramePr>
        <p:xfrm>
          <a:off x="900112" y="1607501"/>
          <a:ext cx="7345363" cy="44580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9647920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solidFill>
                  <a:srgbClr val="0000FF"/>
                </a:solidFill>
              </a:rPr>
              <a:t>Yêu cầu cần đạt về phẩm chất dành cho Tiểu học</a:t>
            </a:r>
          </a:p>
        </p:txBody>
      </p:sp>
      <p:sp>
        <p:nvSpPr>
          <p:cNvPr id="3" name="Content Placeholder 2"/>
          <p:cNvSpPr>
            <a:spLocks noGrp="1"/>
          </p:cNvSpPr>
          <p:nvPr>
            <p:ph idx="1"/>
          </p:nvPr>
        </p:nvSpPr>
        <p:spPr/>
        <p:txBody>
          <a:bodyPr>
            <a:normAutofit fontScale="77500" lnSpcReduction="20000"/>
          </a:bodyPr>
          <a:lstStyle/>
          <a:p>
            <a:pPr marL="514350" indent="-514350">
              <a:buFont typeface="+mj-lt"/>
              <a:buAutoNum type="arabicPeriod"/>
            </a:pPr>
            <a:r>
              <a:rPr lang="en-US"/>
              <a:t>Biết rung cảm với cảnh quan, di tích, truyền thống của địa phương, đất nước.</a:t>
            </a:r>
          </a:p>
          <a:p>
            <a:pPr marL="514350" indent="-514350">
              <a:buFont typeface="+mj-lt"/>
              <a:buAutoNum type="arabicPeriod"/>
            </a:pPr>
            <a:r>
              <a:rPr lang="en-US"/>
              <a:t>Bước đầu nhận ra được ý nghĩa và giá trị của bản thân và những người thân; quan tâm đến sức khoẻ thể chất và tinh thần của bản thân và người thân; có cư xử đúng mực với bản thân và mọi người.</a:t>
            </a:r>
          </a:p>
          <a:p>
            <a:pPr marL="514350" indent="-514350">
              <a:buFont typeface="+mj-lt"/>
              <a:buAutoNum type="arabicPeriod"/>
            </a:pPr>
            <a:r>
              <a:rPr lang="en-US"/>
              <a:t>Thể hiện trách nhiệm trong học tập và rèn luyện của bản thân, bước đầu thể hiện được trách nhiệm với người thân và cuộc việc gia đình, bước đầu tuân thủ các quy định nơi công cộng.</a:t>
            </a:r>
          </a:p>
          <a:p>
            <a:pPr marL="514350" indent="-514350">
              <a:buFont typeface="+mj-lt"/>
              <a:buAutoNum type="arabicPeriod"/>
            </a:pPr>
            <a:r>
              <a:rPr lang="en-US"/>
              <a:t>Trung thực với bản thân, người khác và trong học tập.</a:t>
            </a:r>
          </a:p>
          <a:p>
            <a:pPr marL="514350" indent="-514350">
              <a:buFont typeface="+mj-lt"/>
              <a:buAutoNum type="arabicPeriod"/>
            </a:pPr>
            <a:r>
              <a:rPr lang="en-US"/>
              <a:t>Chăm chỉ, tự giác trong học tập, lao động và rèn luyện.</a:t>
            </a:r>
          </a:p>
          <a:p>
            <a:endParaRPr lang="en-US"/>
          </a:p>
        </p:txBody>
      </p:sp>
    </p:spTree>
    <p:extLst>
      <p:ext uri="{BB962C8B-B14F-4D97-AF65-F5344CB8AC3E}">
        <p14:creationId xmlns:p14="http://schemas.microsoft.com/office/powerpoint/2010/main" val="366637614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0113" y="244158"/>
            <a:ext cx="7345362" cy="836640"/>
          </a:xfrm>
        </p:spPr>
        <p:txBody>
          <a:bodyPr/>
          <a:lstStyle/>
          <a:p>
            <a:r>
              <a:rPr lang="en-US" b="1"/>
              <a:t>Cấu trúc Năng lực</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114513974"/>
              </p:ext>
            </p:extLst>
          </p:nvPr>
        </p:nvGraphicFramePr>
        <p:xfrm>
          <a:off x="406236" y="1527414"/>
          <a:ext cx="8444773" cy="49847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7077913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a:latin typeface="Arial"/>
                <a:cs typeface="Arial"/>
              </a:rPr>
              <a:t>NỘI DUNG CHƯƠNG TRÌNH VÀ CÁC YÊU CẦU CẦN ĐẠT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50506397"/>
              </p:ext>
            </p:extLst>
          </p:nvPr>
        </p:nvGraphicFramePr>
        <p:xfrm>
          <a:off x="1831923" y="1632341"/>
          <a:ext cx="4886953" cy="46609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1032289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s-ES" sz="3600" b="1">
                <a:solidFill>
                  <a:srgbClr val="FF0000"/>
                </a:solidFill>
              </a:rPr>
              <a:t>Các phương pháp tổ chức HĐTN cần phải đáp ứng những yêu cầu sau đây</a:t>
            </a:r>
            <a:endParaRPr lang="en-US" sz="3600" b="1">
              <a:solidFill>
                <a:srgbClr val="FF0000"/>
              </a:solidFill>
            </a:endParaRPr>
          </a:p>
        </p:txBody>
      </p:sp>
      <p:sp>
        <p:nvSpPr>
          <p:cNvPr id="3" name="Content Placeholder 2"/>
          <p:cNvSpPr>
            <a:spLocks noGrp="1"/>
          </p:cNvSpPr>
          <p:nvPr>
            <p:ph idx="1"/>
          </p:nvPr>
        </p:nvSpPr>
        <p:spPr>
          <a:xfrm>
            <a:off x="457200" y="1856248"/>
            <a:ext cx="8229600" cy="4269915"/>
          </a:xfrm>
        </p:spPr>
        <p:txBody>
          <a:bodyPr>
            <a:normAutofit fontScale="92500"/>
          </a:bodyPr>
          <a:lstStyle/>
          <a:p>
            <a:pPr marL="514350" indent="-514350">
              <a:buFont typeface="+mj-lt"/>
              <a:buAutoNum type="arabicPeriod"/>
            </a:pPr>
            <a:r>
              <a:rPr lang="en-US">
                <a:latin typeface="time new roman"/>
                <a:cs typeface="time new roman"/>
              </a:rPr>
              <a:t>Làm cho người học s</a:t>
            </a:r>
            <a:r>
              <a:rPr lang="vi-VN">
                <a:latin typeface="time new roman"/>
                <a:cs typeface="time new roman"/>
              </a:rPr>
              <a:t>ẵn sàng tham gia trải nghiệm tích cực.</a:t>
            </a:r>
            <a:endParaRPr lang="en-US">
              <a:latin typeface="time new roman"/>
              <a:cs typeface="time new roman"/>
            </a:endParaRPr>
          </a:p>
          <a:p>
            <a:pPr marL="514350" indent="-514350">
              <a:buFont typeface="+mj-lt"/>
              <a:buAutoNum type="arabicPeriod"/>
            </a:pPr>
            <a:r>
              <a:rPr lang="en-US">
                <a:latin typeface="time new roman"/>
                <a:cs typeface="time new roman"/>
              </a:rPr>
              <a:t>G</a:t>
            </a:r>
            <a:r>
              <a:rPr lang="vi-VN">
                <a:latin typeface="time new roman"/>
                <a:cs typeface="time new roman"/>
              </a:rPr>
              <a:t>iúp người học suy nghĩ về những gì trải nghiệm.</a:t>
            </a:r>
            <a:endParaRPr lang="en-US">
              <a:latin typeface="time new roman"/>
              <a:cs typeface="time new roman"/>
            </a:endParaRPr>
          </a:p>
          <a:p>
            <a:pPr marL="514350" indent="-514350">
              <a:buFont typeface="+mj-lt"/>
              <a:buAutoNum type="arabicPeriod"/>
            </a:pPr>
            <a:r>
              <a:rPr lang="en-US">
                <a:latin typeface="time new roman"/>
                <a:cs typeface="time new roman"/>
              </a:rPr>
              <a:t>G</a:t>
            </a:r>
            <a:r>
              <a:rPr lang="vi-VN">
                <a:latin typeface="time new roman"/>
                <a:cs typeface="time new roman"/>
              </a:rPr>
              <a:t>iúp người học</a:t>
            </a:r>
            <a:r>
              <a:rPr lang="en-US">
                <a:latin typeface="time new roman"/>
                <a:cs typeface="time new roman"/>
              </a:rPr>
              <a:t> phát triển </a:t>
            </a:r>
            <a:r>
              <a:rPr lang="vi-VN">
                <a:latin typeface="time new roman"/>
                <a:cs typeface="time new roman"/>
              </a:rPr>
              <a:t>kĩ năng phân tích, khái quát hoá các kinh nghiệm có được.</a:t>
            </a:r>
            <a:endParaRPr lang="en-US">
              <a:latin typeface="time new roman"/>
              <a:cs typeface="time new roman"/>
            </a:endParaRPr>
          </a:p>
          <a:p>
            <a:pPr marL="514350" indent="-514350">
              <a:buFont typeface="+mj-lt"/>
              <a:buAutoNum type="arabicPeriod"/>
            </a:pPr>
            <a:r>
              <a:rPr lang="en-US">
                <a:latin typeface="time new roman"/>
                <a:cs typeface="time new roman"/>
              </a:rPr>
              <a:t>Tạo cơ hội cho người học có kĩ năng giải quyết vấn đề và ra quyết định dựa trên những tri thức và ý tưởng mới thu được từ trải nghiệm.</a:t>
            </a:r>
            <a:r>
              <a:rPr lang="en-US">
                <a:effectLst/>
                <a:latin typeface="time new roman"/>
                <a:cs typeface="time new roman"/>
              </a:rPr>
              <a:t> </a:t>
            </a:r>
            <a:endParaRPr lang="en-US">
              <a:latin typeface="time new roman"/>
              <a:cs typeface="time new roman"/>
            </a:endParaRPr>
          </a:p>
        </p:txBody>
      </p:sp>
    </p:spTree>
    <p:extLst>
      <p:ext uri="{BB962C8B-B14F-4D97-AF65-F5344CB8AC3E}">
        <p14:creationId xmlns:p14="http://schemas.microsoft.com/office/powerpoint/2010/main" val="416763822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solidFill>
                  <a:srgbClr val="0000FF"/>
                </a:solidFill>
              </a:rPr>
              <a:t>Các hình thức tổ chức</a:t>
            </a:r>
          </a:p>
        </p:txBody>
      </p:sp>
      <p:sp>
        <p:nvSpPr>
          <p:cNvPr id="3" name="Content Placeholder 2"/>
          <p:cNvSpPr>
            <a:spLocks noGrp="1"/>
          </p:cNvSpPr>
          <p:nvPr>
            <p:ph idx="1"/>
          </p:nvPr>
        </p:nvSpPr>
        <p:spPr/>
        <p:txBody>
          <a:bodyPr>
            <a:normAutofit/>
          </a:bodyPr>
          <a:lstStyle/>
          <a:p>
            <a:r>
              <a:rPr lang="en-US" i="1">
                <a:latin typeface="time new roman"/>
                <a:cs typeface="time new roman"/>
              </a:rPr>
              <a:t> </a:t>
            </a:r>
            <a:r>
              <a:rPr lang="is-IS">
                <a:latin typeface="time new roman"/>
                <a:cs typeface="time new roman"/>
              </a:rPr>
              <a:t>Hình thức có tính khám phá</a:t>
            </a:r>
            <a:r>
              <a:rPr lang="is-IS" i="1">
                <a:latin typeface="time new roman"/>
                <a:cs typeface="time new roman"/>
              </a:rPr>
              <a:t> </a:t>
            </a:r>
            <a:r>
              <a:rPr lang="is-IS">
                <a:latin typeface="time new roman"/>
                <a:cs typeface="time new roman"/>
              </a:rPr>
              <a:t>(</a:t>
            </a:r>
            <a:r>
              <a:rPr lang="hr-HR">
                <a:latin typeface="time new roman"/>
                <a:cs typeface="time new roman"/>
              </a:rPr>
              <a:t>Thực địa, thực tế, </a:t>
            </a:r>
            <a:r>
              <a:rPr lang="pt-BR">
                <a:latin typeface="time new roman"/>
                <a:cs typeface="time new roman"/>
              </a:rPr>
              <a:t>Tham quan, </a:t>
            </a:r>
            <a:r>
              <a:rPr lang="ro-RO">
                <a:latin typeface="time new roman"/>
                <a:cs typeface="time new roman"/>
              </a:rPr>
              <a:t>Cắm trại, </a:t>
            </a:r>
            <a:r>
              <a:rPr lang="vi-VN">
                <a:latin typeface="time new roman"/>
                <a:cs typeface="time new roman"/>
              </a:rPr>
              <a:t>Trò chơi,...).</a:t>
            </a:r>
            <a:endParaRPr lang="en-US">
              <a:latin typeface="time new roman"/>
              <a:cs typeface="time new roman"/>
            </a:endParaRPr>
          </a:p>
          <a:p>
            <a:r>
              <a:rPr lang="is-IS">
                <a:latin typeface="time new roman"/>
                <a:cs typeface="time new roman"/>
              </a:rPr>
              <a:t>Hình</a:t>
            </a:r>
            <a:r>
              <a:rPr lang="vi-VN">
                <a:latin typeface="time new roman"/>
                <a:cs typeface="time new roman"/>
              </a:rPr>
              <a:t> thức có tính thể nghiệm, tương tác</a:t>
            </a:r>
            <a:r>
              <a:rPr lang="vi-VN" i="1">
                <a:latin typeface="time new roman"/>
                <a:cs typeface="time new roman"/>
              </a:rPr>
              <a:t> </a:t>
            </a:r>
            <a:r>
              <a:rPr lang="vi-VN">
                <a:latin typeface="time new roman"/>
                <a:cs typeface="time new roman"/>
              </a:rPr>
              <a:t>(</a:t>
            </a:r>
            <a:r>
              <a:rPr lang="hr-HR">
                <a:latin typeface="time new roman"/>
                <a:cs typeface="time new roman"/>
              </a:rPr>
              <a:t>Diễn đàn, Giao lưu,</a:t>
            </a:r>
            <a:r>
              <a:rPr lang="vi-VN">
                <a:latin typeface="time new roman"/>
                <a:cs typeface="time new roman"/>
              </a:rPr>
              <a:t> Hội thảo, </a:t>
            </a:r>
            <a:r>
              <a:rPr lang="ro-RO">
                <a:latin typeface="time new roman"/>
                <a:cs typeface="time new roman"/>
              </a:rPr>
              <a:t>Sân khấu hoá,...).</a:t>
            </a:r>
            <a:endParaRPr lang="en-US">
              <a:latin typeface="time new roman"/>
              <a:cs typeface="time new roman"/>
            </a:endParaRPr>
          </a:p>
          <a:p>
            <a:r>
              <a:rPr lang="is-IS">
                <a:latin typeface="time new roman"/>
                <a:cs typeface="time new roman"/>
              </a:rPr>
              <a:t>Hình</a:t>
            </a:r>
            <a:r>
              <a:rPr lang="ro-RO">
                <a:latin typeface="time new roman"/>
                <a:cs typeface="time new roman"/>
              </a:rPr>
              <a:t> thức có tính cống hiến</a:t>
            </a:r>
            <a:r>
              <a:rPr lang="ro-RO" i="1">
                <a:latin typeface="time new roman"/>
                <a:cs typeface="time new roman"/>
              </a:rPr>
              <a:t> </a:t>
            </a:r>
            <a:r>
              <a:rPr lang="ro-RO">
                <a:latin typeface="time new roman"/>
                <a:cs typeface="time new roman"/>
              </a:rPr>
              <a:t>(</a:t>
            </a:r>
            <a:r>
              <a:rPr lang="hr-HR">
                <a:latin typeface="time new roman"/>
                <a:cs typeface="time new roman"/>
              </a:rPr>
              <a:t>Thực hành lao động; Hoạt động tình nguyện, nhân đạo...).</a:t>
            </a:r>
            <a:endParaRPr lang="en-US">
              <a:latin typeface="time new roman"/>
              <a:cs typeface="time new roman"/>
            </a:endParaRPr>
          </a:p>
          <a:p>
            <a:r>
              <a:rPr lang="is-IS">
                <a:latin typeface="time new roman"/>
                <a:cs typeface="time new roman"/>
              </a:rPr>
              <a:t>Hình </a:t>
            </a:r>
            <a:r>
              <a:rPr lang="ro-RO">
                <a:latin typeface="time new roman"/>
                <a:cs typeface="time new roman"/>
              </a:rPr>
              <a:t>thức </a:t>
            </a:r>
            <a:r>
              <a:rPr lang="en-US">
                <a:latin typeface="time new roman"/>
                <a:cs typeface="time new roman"/>
              </a:rPr>
              <a:t>c</a:t>
            </a:r>
            <a:r>
              <a:rPr lang="hr-HR">
                <a:latin typeface="time new roman"/>
                <a:cs typeface="time new roman"/>
              </a:rPr>
              <a:t>ó </a:t>
            </a:r>
            <a:r>
              <a:rPr lang="en-US">
                <a:latin typeface="time new roman"/>
                <a:cs typeface="time new roman"/>
              </a:rPr>
              <a:t>t</a:t>
            </a:r>
            <a:r>
              <a:rPr lang="hr-HR">
                <a:latin typeface="time new roman"/>
                <a:cs typeface="time new roman"/>
              </a:rPr>
              <a:t>í</a:t>
            </a:r>
            <a:r>
              <a:rPr lang="en-US">
                <a:latin typeface="time new roman"/>
                <a:cs typeface="time new roman"/>
              </a:rPr>
              <a:t>nh nghi</a:t>
            </a:r>
            <a:r>
              <a:rPr lang="hr-HR">
                <a:latin typeface="time new roman"/>
                <a:cs typeface="time new roman"/>
              </a:rPr>
              <a:t>ê</a:t>
            </a:r>
            <a:r>
              <a:rPr lang="en-US">
                <a:latin typeface="time new roman"/>
                <a:cs typeface="time new roman"/>
              </a:rPr>
              <a:t>n cứu</a:t>
            </a:r>
            <a:r>
              <a:rPr lang="en-US" i="1">
                <a:latin typeface="time new roman"/>
                <a:cs typeface="time new roman"/>
              </a:rPr>
              <a:t> </a:t>
            </a:r>
            <a:r>
              <a:rPr lang="hr-HR">
                <a:latin typeface="time new roman"/>
                <a:cs typeface="time new roman"/>
              </a:rPr>
              <a:t>(</a:t>
            </a:r>
            <a:r>
              <a:rPr lang="pt-BR">
                <a:latin typeface="time new roman"/>
                <a:cs typeface="time new roman"/>
              </a:rPr>
              <a:t>Dự án và nghiên cứu khoa học, Hoạt động theo nhóm sở thích</a:t>
            </a:r>
            <a:r>
              <a:rPr lang="ro-RO">
                <a:latin typeface="time new roman"/>
                <a:cs typeface="time new roman"/>
              </a:rPr>
              <a:t>).</a:t>
            </a:r>
            <a:r>
              <a:rPr lang="en-US">
                <a:effectLst/>
                <a:latin typeface="time new roman"/>
                <a:cs typeface="time new roman"/>
              </a:rPr>
              <a:t> </a:t>
            </a:r>
            <a:endParaRPr lang="en-US">
              <a:latin typeface="time new roman"/>
              <a:cs typeface="time new roman"/>
            </a:endParaRPr>
          </a:p>
        </p:txBody>
      </p:sp>
    </p:spTree>
    <p:extLst>
      <p:ext uri="{BB962C8B-B14F-4D97-AF65-F5344CB8AC3E}">
        <p14:creationId xmlns:p14="http://schemas.microsoft.com/office/powerpoint/2010/main" val="225643915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a:t>Nội dung đánh giá kết quả giáo dục trong HĐTN bao gồm</a:t>
            </a:r>
            <a:endParaRPr lang="en-US" b="1"/>
          </a:p>
        </p:txBody>
      </p:sp>
      <p:sp>
        <p:nvSpPr>
          <p:cNvPr id="3" name="Content Placeholder 2"/>
          <p:cNvSpPr>
            <a:spLocks noGrp="1"/>
          </p:cNvSpPr>
          <p:nvPr>
            <p:ph idx="1"/>
          </p:nvPr>
        </p:nvSpPr>
        <p:spPr/>
        <p:txBody>
          <a:bodyPr>
            <a:normAutofit fontScale="92500" lnSpcReduction="20000"/>
          </a:bodyPr>
          <a:lstStyle/>
          <a:p>
            <a:r>
              <a:rPr lang="en-US"/>
              <a:t>Đánh giá mức độ nhận thức về các vấn đề đã được đề cập trong các chủ đề hoạt động.</a:t>
            </a:r>
          </a:p>
          <a:p>
            <a:r>
              <a:rPr lang="en-US"/>
              <a:t>Đánh giá về động cơ, tinh thần, thái độ, ý thức trách nhiệm, tính tích cực,... của học sinh khi tham gia hoạt động.</a:t>
            </a:r>
          </a:p>
          <a:p>
            <a:r>
              <a:rPr lang="en-US"/>
              <a:t>Đánh giá về các kĩ năng của học sinh trong việc thực hiện các hoạt động.</a:t>
            </a:r>
          </a:p>
          <a:p>
            <a:r>
              <a:rPr lang="en-US"/>
              <a:t>Đánh giá về đóng góp của học sinh vào thành tích chung của tập thể và việc thực hiện có kết quả hoạt động chung của tập thể.</a:t>
            </a:r>
          </a:p>
          <a:p>
            <a:r>
              <a:rPr lang="en-US"/>
              <a:t>Đánh giá về số giờ tham gia các hoạt động.</a:t>
            </a:r>
            <a:r>
              <a:rPr lang="en-US">
                <a:effectLst/>
              </a:rPr>
              <a:t> </a:t>
            </a:r>
            <a:endParaRPr lang="en-US"/>
          </a:p>
        </p:txBody>
      </p:sp>
    </p:spTree>
    <p:extLst>
      <p:ext uri="{BB962C8B-B14F-4D97-AF65-F5344CB8AC3E}">
        <p14:creationId xmlns:p14="http://schemas.microsoft.com/office/powerpoint/2010/main" val="6829629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Arial"/>
                <a:cs typeface="Arial"/>
              </a:rPr>
              <a:t>Đánh giá kết quả GD</a:t>
            </a:r>
          </a:p>
        </p:txBody>
      </p:sp>
      <p:sp>
        <p:nvSpPr>
          <p:cNvPr id="3" name="Content Placeholder 2"/>
          <p:cNvSpPr>
            <a:spLocks noGrp="1"/>
          </p:cNvSpPr>
          <p:nvPr>
            <p:ph idx="1"/>
          </p:nvPr>
        </p:nvSpPr>
        <p:spPr>
          <a:xfrm>
            <a:off x="904044" y="1417638"/>
            <a:ext cx="7345363" cy="3931920"/>
          </a:xfrm>
        </p:spPr>
        <p:txBody>
          <a:bodyPr>
            <a:noAutofit/>
          </a:bodyPr>
          <a:lstStyle/>
          <a:p>
            <a:pPr marL="514350" indent="-514350">
              <a:buFont typeface="+mj-lt"/>
              <a:buAutoNum type="arabicPeriod"/>
            </a:pPr>
            <a:r>
              <a:rPr lang="en-US" sz="2400" b="1">
                <a:latin typeface="Arial"/>
                <a:cs typeface="Arial"/>
              </a:rPr>
              <a:t>Đánh giá định lượng</a:t>
            </a:r>
          </a:p>
          <a:p>
            <a:pPr marL="750888" lvl="1" indent="-514350"/>
            <a:r>
              <a:rPr lang="en-US" sz="2000" i="1">
                <a:latin typeface="Arial"/>
                <a:cs typeface="Arial"/>
              </a:rPr>
              <a:t>Số lượng các hoạt động tham gia</a:t>
            </a:r>
          </a:p>
          <a:p>
            <a:pPr marL="750888" lvl="1" indent="-514350"/>
            <a:r>
              <a:rPr lang="en-US" sz="2000" i="1">
                <a:latin typeface="Arial"/>
                <a:cs typeface="Arial"/>
              </a:rPr>
              <a:t>Số giờ tham gia các hoạt động</a:t>
            </a:r>
          </a:p>
          <a:p>
            <a:pPr marL="514350" indent="-514350">
              <a:buFont typeface="+mj-lt"/>
              <a:buAutoNum type="arabicPeriod"/>
            </a:pPr>
            <a:r>
              <a:rPr lang="en-US" sz="2400" b="1">
                <a:latin typeface="Arial"/>
                <a:cs typeface="Arial"/>
              </a:rPr>
              <a:t> Đánh giá định tính</a:t>
            </a:r>
          </a:p>
          <a:p>
            <a:pPr marL="750888" lvl="1" indent="-514350"/>
            <a:r>
              <a:rPr lang="en-US" sz="2000" i="1">
                <a:latin typeface="Arial"/>
                <a:cs typeface="Arial"/>
              </a:rPr>
              <a:t>Tự đánh giá, tự nhận xét</a:t>
            </a:r>
          </a:p>
          <a:p>
            <a:pPr marL="750888" lvl="1" indent="-514350"/>
            <a:r>
              <a:rPr lang="en-US" sz="2000" i="1">
                <a:latin typeface="Arial"/>
                <a:cs typeface="Arial"/>
              </a:rPr>
              <a:t>Đánh giá đồng đẳng</a:t>
            </a:r>
          </a:p>
          <a:p>
            <a:pPr marL="750888" lvl="1" indent="-514350"/>
            <a:r>
              <a:rPr lang="en-US" sz="2000" i="1">
                <a:latin typeface="Arial"/>
                <a:cs typeface="Arial"/>
              </a:rPr>
              <a:t>Phản hồi từ giáo viên, nhà giáo dục, cộng đồng</a:t>
            </a:r>
            <a:endParaRPr lang="en-US" sz="1800" i="1">
              <a:latin typeface="Arial"/>
              <a:cs typeface="Arial"/>
            </a:endParaRPr>
          </a:p>
          <a:p>
            <a:pPr marL="457200" indent="-457200">
              <a:buFont typeface="+mj-lt"/>
              <a:buAutoNum type="arabicPeriod"/>
            </a:pPr>
            <a:r>
              <a:rPr lang="en-US" sz="2400" b="1">
                <a:latin typeface="Arial"/>
                <a:cs typeface="Arial"/>
              </a:rPr>
              <a:t>Minh chứng cơ bản để đánh giá</a:t>
            </a:r>
          </a:p>
          <a:p>
            <a:pPr lvl="1"/>
            <a:r>
              <a:rPr lang="en-US" sz="2000" i="1">
                <a:latin typeface="Arial"/>
                <a:cs typeface="Arial"/>
              </a:rPr>
              <a:t>Hồ sơ quá trình hoạt động</a:t>
            </a:r>
          </a:p>
          <a:p>
            <a:pPr lvl="1"/>
            <a:r>
              <a:rPr lang="en-US" sz="2000" i="1">
                <a:latin typeface="Arial"/>
                <a:cs typeface="Arial"/>
              </a:rPr>
              <a:t>Sản phẩm của học sinh</a:t>
            </a:r>
          </a:p>
          <a:p>
            <a:pPr lvl="1"/>
            <a:r>
              <a:rPr lang="en-US" sz="2000" i="1">
                <a:latin typeface="Arial"/>
                <a:cs typeface="Arial"/>
              </a:rPr>
              <a:t>Quan sát từ những người xung quanh</a:t>
            </a:r>
          </a:p>
          <a:p>
            <a:pPr lvl="1"/>
            <a:r>
              <a:rPr lang="en-US" sz="2000" i="1">
                <a:latin typeface="Arial"/>
                <a:cs typeface="Arial"/>
              </a:rPr>
              <a:t>Kết quả Khảo sát </a:t>
            </a:r>
            <a:endParaRPr lang="en-US" sz="1800">
              <a:latin typeface="Arial"/>
              <a:cs typeface="Arial"/>
            </a:endParaRPr>
          </a:p>
          <a:p>
            <a:endParaRPr lang="en-US" sz="1800">
              <a:latin typeface="Arial"/>
              <a:cs typeface="Arial"/>
            </a:endParaRPr>
          </a:p>
          <a:p>
            <a:endParaRPr lang="en-US" sz="1800">
              <a:latin typeface="Arial"/>
              <a:cs typeface="Arial"/>
            </a:endParaRPr>
          </a:p>
          <a:p>
            <a:endParaRPr lang="en-US" sz="1800">
              <a:latin typeface="Arial"/>
              <a:cs typeface="Arial"/>
            </a:endParaRPr>
          </a:p>
        </p:txBody>
      </p:sp>
    </p:spTree>
    <p:extLst>
      <p:ext uri="{BB962C8B-B14F-4D97-AF65-F5344CB8AC3E}">
        <p14:creationId xmlns:p14="http://schemas.microsoft.com/office/powerpoint/2010/main" val="40726063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Tổng hợp kết quả đánh giá</a:t>
            </a:r>
          </a:p>
        </p:txBody>
      </p:sp>
      <p:sp>
        <p:nvSpPr>
          <p:cNvPr id="3" name="Content Placeholder 2"/>
          <p:cNvSpPr>
            <a:spLocks noGrp="1"/>
          </p:cNvSpPr>
          <p:nvPr>
            <p:ph idx="1"/>
          </p:nvPr>
        </p:nvSpPr>
        <p:spPr/>
        <p:txBody>
          <a:bodyPr>
            <a:normAutofit fontScale="92500" lnSpcReduction="10000"/>
          </a:bodyPr>
          <a:lstStyle/>
          <a:p>
            <a:r>
              <a:rPr lang="en-US"/>
              <a:t>Kết quả </a:t>
            </a:r>
            <a:r>
              <a:rPr lang="es-ES"/>
              <a:t>đánh giá </a:t>
            </a:r>
            <a:r>
              <a:rPr lang="en-US"/>
              <a:t>sau mỗi </a:t>
            </a:r>
            <a:r>
              <a:rPr lang="es-ES"/>
              <a:t>học kỳ và cuối năm đối với từng học sinh là kết quả tổng hợp đánh giá thường xuyên định kỳ về phẩm chất và năng lực</a:t>
            </a:r>
            <a:r>
              <a:rPr lang="en-US"/>
              <a:t> theo 3 mức:</a:t>
            </a:r>
          </a:p>
          <a:p>
            <a:pPr marL="457200" lvl="1" indent="0">
              <a:buNone/>
            </a:pPr>
            <a:r>
              <a:rPr lang="en-US"/>
              <a:t>+ Tốt: đáp ứng tốt yêu cầu của giáo dục, biểu hiện rõ và thường xuyên</a:t>
            </a:r>
          </a:p>
          <a:p>
            <a:pPr marL="457200" lvl="1" indent="0">
              <a:buNone/>
            </a:pPr>
            <a:r>
              <a:rPr lang="en-US"/>
              <a:t>+ Đạt: đáp ứng được yêu cầu giáo dục, biểu hiện nhưng chưa thường xuyên</a:t>
            </a:r>
          </a:p>
          <a:p>
            <a:pPr marL="457200" lvl="1" indent="0">
              <a:buNone/>
            </a:pPr>
            <a:r>
              <a:rPr lang="en-US"/>
              <a:t>+ Cần cố gắng: chưa đáp ứng đầy đủ yêu cầu giáo dục, biểu hiện chưa rõ</a:t>
            </a:r>
          </a:p>
          <a:p>
            <a:endParaRPr lang="en-US"/>
          </a:p>
        </p:txBody>
      </p:sp>
    </p:spTree>
    <p:extLst>
      <p:ext uri="{BB962C8B-B14F-4D97-AF65-F5344CB8AC3E}">
        <p14:creationId xmlns:p14="http://schemas.microsoft.com/office/powerpoint/2010/main" val="275605990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0514" y="425596"/>
            <a:ext cx="8261348" cy="942166"/>
          </a:xfrm>
        </p:spPr>
        <p:txBody>
          <a:bodyPr>
            <a:normAutofit/>
          </a:bodyPr>
          <a:lstStyle/>
          <a:p>
            <a:r>
              <a:rPr lang="en-US" sz="4000">
                <a:solidFill>
                  <a:srgbClr val="0000FF"/>
                </a:solidFill>
                <a:latin typeface="Arial"/>
                <a:cs typeface="Arial"/>
              </a:rPr>
              <a:t>Sử dụng kết quả Đánh giá HĐTN</a:t>
            </a:r>
          </a:p>
        </p:txBody>
      </p:sp>
      <p:sp>
        <p:nvSpPr>
          <p:cNvPr id="3" name="Content Placeholder 2"/>
          <p:cNvSpPr>
            <a:spLocks noGrp="1"/>
          </p:cNvSpPr>
          <p:nvPr>
            <p:ph idx="1"/>
          </p:nvPr>
        </p:nvSpPr>
        <p:spPr>
          <a:xfrm>
            <a:off x="900112" y="1798639"/>
            <a:ext cx="7345363" cy="3931920"/>
          </a:xfrm>
        </p:spPr>
        <p:txBody>
          <a:bodyPr>
            <a:normAutofit/>
          </a:bodyPr>
          <a:lstStyle/>
          <a:p>
            <a:r>
              <a:rPr lang="en-US">
                <a:solidFill>
                  <a:srgbClr val="000000"/>
                </a:solidFill>
                <a:latin typeface="Arial"/>
                <a:cs typeface="Arial"/>
              </a:rPr>
              <a:t>Phục vụ cho việc đưa ra các quyết định đánh giá và xếp loại hạnh kiểm cuối mỗi học kỳ và năm học. </a:t>
            </a:r>
          </a:p>
          <a:p>
            <a:r>
              <a:rPr lang="en-US">
                <a:solidFill>
                  <a:srgbClr val="000000"/>
                </a:solidFill>
                <a:latin typeface="Arial"/>
                <a:cs typeface="Arial"/>
              </a:rPr>
              <a:t>Cùng với kết quả học tập, kết quả đánh giá Hoạt động trải nghiệm được sử dụng là một trong các tiêu chí khi xét tuyển theo các mục đích khác nhau.</a:t>
            </a:r>
          </a:p>
          <a:p>
            <a:endParaRPr lang="en-US">
              <a:solidFill>
                <a:srgbClr val="000000"/>
              </a:solidFill>
              <a:latin typeface="Arial"/>
              <a:cs typeface="Arial"/>
            </a:endParaRPr>
          </a:p>
        </p:txBody>
      </p:sp>
    </p:spTree>
    <p:extLst>
      <p:ext uri="{BB962C8B-B14F-4D97-AF65-F5344CB8AC3E}">
        <p14:creationId xmlns:p14="http://schemas.microsoft.com/office/powerpoint/2010/main" val="380330356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963"/>
            <a:ext cx="4502664" cy="1143000"/>
          </a:xfrm>
        </p:spPr>
        <p:txBody>
          <a:bodyPr>
            <a:normAutofit/>
          </a:bodyPr>
          <a:lstStyle/>
          <a:p>
            <a:r>
              <a:rPr lang="en-US" b="1" dirty="0"/>
              <a:t>Vị trí của HĐTN</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34233519"/>
              </p:ext>
            </p:extLst>
          </p:nvPr>
        </p:nvGraphicFramePr>
        <p:xfrm>
          <a:off x="457200" y="1969763"/>
          <a:ext cx="8493302" cy="4888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loud Callout 2"/>
          <p:cNvSpPr/>
          <p:nvPr/>
        </p:nvSpPr>
        <p:spPr>
          <a:xfrm>
            <a:off x="3553097" y="1054155"/>
            <a:ext cx="5397405" cy="1102072"/>
          </a:xfrm>
          <a:prstGeom prst="cloudCallout">
            <a:avLst>
              <a:gd name="adj1" fmla="val -55158"/>
              <a:gd name="adj2" fmla="val 86441"/>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tx1"/>
                </a:solidFill>
              </a:rPr>
              <a:t>HOẠT ĐỘNG TRẢI NGHIỆM</a:t>
            </a:r>
            <a:endParaRPr lang="en-US" sz="2400" b="1" dirty="0">
              <a:solidFill>
                <a:schemeClr val="tx1"/>
              </a:solidFill>
            </a:endParaRPr>
          </a:p>
        </p:txBody>
      </p:sp>
      <p:sp>
        <p:nvSpPr>
          <p:cNvPr id="4" name="Oval Callout 3"/>
          <p:cNvSpPr/>
          <p:nvPr/>
        </p:nvSpPr>
        <p:spPr>
          <a:xfrm>
            <a:off x="153505" y="1214839"/>
            <a:ext cx="1716461" cy="1122491"/>
          </a:xfrm>
          <a:prstGeom prst="wedgeEllipseCallout">
            <a:avLst>
              <a:gd name="adj1" fmla="val 73751"/>
              <a:gd name="adj2" fmla="val 16496"/>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a:t>HĐNGLL</a:t>
            </a:r>
          </a:p>
        </p:txBody>
      </p:sp>
    </p:spTree>
    <p:extLst>
      <p:ext uri="{BB962C8B-B14F-4D97-AF65-F5344CB8AC3E}">
        <p14:creationId xmlns:p14="http://schemas.microsoft.com/office/powerpoint/2010/main" val="23776736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t>Các loại hình hoạt động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28012324"/>
              </p:ext>
            </p:extLst>
          </p:nvPr>
        </p:nvGraphicFramePr>
        <p:xfrm>
          <a:off x="457200" y="1810336"/>
          <a:ext cx="8229600" cy="43158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86277342"/>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Thời lượng</a:t>
            </a:r>
          </a:p>
        </p:txBody>
      </p:sp>
      <p:sp>
        <p:nvSpPr>
          <p:cNvPr id="3" name="Content Placeholder 2"/>
          <p:cNvSpPr>
            <a:spLocks noGrp="1"/>
          </p:cNvSpPr>
          <p:nvPr>
            <p:ph idx="1"/>
          </p:nvPr>
        </p:nvSpPr>
        <p:spPr/>
        <p:txBody>
          <a:bodyPr>
            <a:normAutofit fontScale="92500" lnSpcReduction="20000"/>
          </a:bodyPr>
          <a:lstStyle/>
          <a:p>
            <a:r>
              <a:rPr lang="vi-VN"/>
              <a:t>Thời lượng quy định cho Hoạt động trải nghiệm là 3 tiết/tuần, trong đó 2 tiết dành cho sinh hoạt dưới cờ và sinh hoạt lớp, 1 tiết dành cho trải nghiệm thường xuyên theo chủ đề.</a:t>
            </a:r>
            <a:endParaRPr lang="en-US"/>
          </a:p>
          <a:p>
            <a:r>
              <a:rPr lang="vi-VN"/>
              <a:t>Nhà trường có thể sử dụng thời lượng dành cho chương trình địa phương, thời gian của buổi </a:t>
            </a:r>
            <a:r>
              <a:rPr lang="en-US"/>
              <a:t>học thứ </a:t>
            </a:r>
            <a:r>
              <a:rPr lang="vi-VN"/>
              <a:t>2 trong ngày (đối với các trường học 2 buổi/ngày)… để bố trí các hoạt động trải nghiệm định kỳ theo chủ đề (tham quan dã ngoại, tổ chức sự kiện, hoạt động thiện nguyện...). Các hoạt động câu lạc bộ được bố trí ngoài giờ học chính khoá.</a:t>
            </a:r>
            <a:r>
              <a:rPr lang="en-US">
                <a:effectLst/>
              </a:rPr>
              <a:t> </a:t>
            </a:r>
            <a:endParaRPr lang="en-US"/>
          </a:p>
        </p:txBody>
      </p:sp>
    </p:spTree>
    <p:extLst>
      <p:ext uri="{BB962C8B-B14F-4D97-AF65-F5344CB8AC3E}">
        <p14:creationId xmlns:p14="http://schemas.microsoft.com/office/powerpoint/2010/main" val="260796065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21107560"/>
              </p:ext>
            </p:extLst>
          </p:nvPr>
        </p:nvGraphicFramePr>
        <p:xfrm>
          <a:off x="457200" y="1600200"/>
          <a:ext cx="8229600" cy="4267176"/>
        </p:xfrm>
        <a:graphic>
          <a:graphicData uri="http://schemas.openxmlformats.org/drawingml/2006/table">
            <a:tbl>
              <a:tblPr firstRow="1" bandRow="1">
                <a:tableStyleId>{5C22544A-7EE6-4342-B048-85BDC9FD1C3A}</a:tableStyleId>
              </a:tblPr>
              <a:tblGrid>
                <a:gridCol w="5475347"/>
                <a:gridCol w="2754253"/>
              </a:tblGrid>
              <a:tr h="711196">
                <a:tc>
                  <a:txBody>
                    <a:bodyPr/>
                    <a:lstStyle/>
                    <a:p>
                      <a:pPr marL="0" marR="0" indent="0" algn="just">
                        <a:lnSpc>
                          <a:spcPct val="115000"/>
                        </a:lnSpc>
                        <a:spcBef>
                          <a:spcPts val="200"/>
                        </a:spcBef>
                        <a:spcAft>
                          <a:spcPts val="200"/>
                        </a:spcAft>
                        <a:tabLst>
                          <a:tab pos="5040630" algn="r"/>
                          <a:tab pos="5400675" algn="r"/>
                        </a:tabLst>
                      </a:pPr>
                      <a:r>
                        <a:rPr lang="vi-VN" sz="2400" b="1">
                          <a:effectLst/>
                          <a:latin typeface="time new roman"/>
                          <a:ea typeface="Times New Roman"/>
                          <a:cs typeface="Times New Roman"/>
                        </a:rPr>
                        <a:t>Nội dung hoạt động</a:t>
                      </a:r>
                      <a:endParaRPr lang="en-US" sz="2400" b="1">
                        <a:effectLst/>
                        <a:latin typeface="Times New Roman"/>
                        <a:ea typeface="MS Mincho"/>
                        <a:cs typeface="Times New Roman"/>
                      </a:endParaRPr>
                    </a:p>
                  </a:txBody>
                  <a:tcPr marL="68580" marR="68580" marT="0" marB="0"/>
                </a:tc>
                <a:tc>
                  <a:txBody>
                    <a:bodyPr/>
                    <a:lstStyle/>
                    <a:p>
                      <a:pPr marL="0" marR="0" indent="0" algn="just">
                        <a:lnSpc>
                          <a:spcPct val="115000"/>
                        </a:lnSpc>
                        <a:spcBef>
                          <a:spcPts val="200"/>
                        </a:spcBef>
                        <a:spcAft>
                          <a:spcPts val="200"/>
                        </a:spcAft>
                        <a:tabLst>
                          <a:tab pos="5040630" algn="r"/>
                          <a:tab pos="5400675" algn="r"/>
                        </a:tabLst>
                      </a:pPr>
                      <a:r>
                        <a:rPr lang="vi-VN" sz="2400" b="1">
                          <a:effectLst/>
                          <a:latin typeface="time new roman"/>
                          <a:ea typeface="Times New Roman"/>
                          <a:cs typeface="Times New Roman"/>
                        </a:rPr>
                        <a:t>Tiểu học</a:t>
                      </a:r>
                      <a:endParaRPr lang="en-US" sz="2400" b="1">
                        <a:effectLst/>
                        <a:latin typeface="Times New Roman"/>
                        <a:ea typeface="MS Mincho"/>
                        <a:cs typeface="Times New Roman"/>
                      </a:endParaRPr>
                    </a:p>
                  </a:txBody>
                  <a:tcPr marL="68580" marR="68580" marT="0" marB="0"/>
                </a:tc>
              </a:tr>
              <a:tr h="711196">
                <a:tc>
                  <a:txBody>
                    <a:bodyPr/>
                    <a:lstStyle/>
                    <a:p>
                      <a:pPr marL="0" marR="0" indent="0" algn="just">
                        <a:lnSpc>
                          <a:spcPct val="115000"/>
                        </a:lnSpc>
                        <a:spcBef>
                          <a:spcPts val="200"/>
                        </a:spcBef>
                        <a:spcAft>
                          <a:spcPts val="200"/>
                        </a:spcAft>
                        <a:tabLst>
                          <a:tab pos="5040630" algn="r"/>
                          <a:tab pos="5400675" algn="r"/>
                        </a:tabLst>
                      </a:pPr>
                      <a:r>
                        <a:rPr lang="vi-VN" sz="2400" b="0">
                          <a:effectLst/>
                          <a:latin typeface="time new roman"/>
                          <a:ea typeface="Times New Roman"/>
                          <a:cs typeface="Times New Roman"/>
                        </a:rPr>
                        <a:t>Hoạt động</a:t>
                      </a:r>
                      <a:r>
                        <a:rPr lang="vi-VN" sz="3200" b="0">
                          <a:effectLst/>
                          <a:latin typeface="time new roman"/>
                          <a:ea typeface="Times New Roman"/>
                          <a:cs typeface="Times New Roman"/>
                        </a:rPr>
                        <a:t> </a:t>
                      </a:r>
                      <a:r>
                        <a:rPr lang="es-ES" sz="2400" b="0">
                          <a:effectLst/>
                          <a:latin typeface="time new roman"/>
                          <a:ea typeface="MS Mincho"/>
                          <a:cs typeface="Times New Roman"/>
                        </a:rPr>
                        <a:t>phát triển cá nhân</a:t>
                      </a:r>
                      <a:endParaRPr lang="en-US" sz="2400" b="1">
                        <a:effectLst/>
                        <a:latin typeface="Times New Roman"/>
                        <a:ea typeface="MS Mincho"/>
                        <a:cs typeface="Times New Roman"/>
                      </a:endParaRPr>
                    </a:p>
                  </a:txBody>
                  <a:tcPr marL="68580" marR="68580" marT="0" marB="0"/>
                </a:tc>
                <a:tc>
                  <a:txBody>
                    <a:bodyPr/>
                    <a:lstStyle/>
                    <a:p>
                      <a:pPr marL="0" marR="0" indent="0" algn="just">
                        <a:lnSpc>
                          <a:spcPct val="115000"/>
                        </a:lnSpc>
                        <a:spcBef>
                          <a:spcPts val="200"/>
                        </a:spcBef>
                        <a:spcAft>
                          <a:spcPts val="200"/>
                        </a:spcAft>
                        <a:tabLst>
                          <a:tab pos="5040630" algn="r"/>
                          <a:tab pos="5400675" algn="r"/>
                        </a:tabLst>
                      </a:pPr>
                      <a:r>
                        <a:rPr lang="vi-VN" sz="2400" b="0">
                          <a:effectLst/>
                          <a:latin typeface="time new roman"/>
                          <a:ea typeface="Times New Roman"/>
                          <a:cs typeface="Times New Roman"/>
                        </a:rPr>
                        <a:t>60%</a:t>
                      </a:r>
                      <a:endParaRPr lang="en-US" sz="2400" b="1">
                        <a:effectLst/>
                        <a:latin typeface="Times New Roman"/>
                        <a:ea typeface="MS Mincho"/>
                        <a:cs typeface="Times New Roman"/>
                      </a:endParaRPr>
                    </a:p>
                  </a:txBody>
                  <a:tcPr marL="68580" marR="68580" marT="0" marB="0"/>
                </a:tc>
              </a:tr>
              <a:tr h="711196">
                <a:tc>
                  <a:txBody>
                    <a:bodyPr/>
                    <a:lstStyle/>
                    <a:p>
                      <a:pPr marL="0" marR="0" indent="0" algn="just">
                        <a:lnSpc>
                          <a:spcPct val="115000"/>
                        </a:lnSpc>
                        <a:spcBef>
                          <a:spcPts val="200"/>
                        </a:spcBef>
                        <a:spcAft>
                          <a:spcPts val="200"/>
                        </a:spcAft>
                        <a:tabLst>
                          <a:tab pos="5040630" algn="r"/>
                          <a:tab pos="5400675" algn="r"/>
                        </a:tabLst>
                      </a:pPr>
                      <a:r>
                        <a:rPr lang="vi-VN" sz="2400" b="0">
                          <a:effectLst/>
                          <a:latin typeface="time new roman"/>
                          <a:ea typeface="Times New Roman"/>
                          <a:cs typeface="Times New Roman"/>
                        </a:rPr>
                        <a:t>Hoạt động lao động</a:t>
                      </a:r>
                      <a:endParaRPr lang="en-US" sz="2400" b="1">
                        <a:effectLst/>
                        <a:latin typeface="Times New Roman"/>
                        <a:ea typeface="MS Mincho"/>
                        <a:cs typeface="Times New Roman"/>
                      </a:endParaRPr>
                    </a:p>
                  </a:txBody>
                  <a:tcPr marL="68580" marR="68580" marT="0" marB="0"/>
                </a:tc>
                <a:tc>
                  <a:txBody>
                    <a:bodyPr/>
                    <a:lstStyle/>
                    <a:p>
                      <a:pPr marL="0" marR="0" indent="0" algn="just">
                        <a:lnSpc>
                          <a:spcPct val="115000"/>
                        </a:lnSpc>
                        <a:spcBef>
                          <a:spcPts val="200"/>
                        </a:spcBef>
                        <a:spcAft>
                          <a:spcPts val="200"/>
                        </a:spcAft>
                        <a:tabLst>
                          <a:tab pos="5040630" algn="r"/>
                          <a:tab pos="5400675" algn="r"/>
                        </a:tabLst>
                      </a:pPr>
                      <a:r>
                        <a:rPr lang="vi-VN" sz="2400" b="0">
                          <a:effectLst/>
                          <a:latin typeface="time new roman"/>
                          <a:ea typeface="Times New Roman"/>
                          <a:cs typeface="Times New Roman"/>
                        </a:rPr>
                        <a:t>20%</a:t>
                      </a:r>
                      <a:endParaRPr lang="en-US" sz="2400" b="1">
                        <a:effectLst/>
                        <a:latin typeface="Times New Roman"/>
                        <a:ea typeface="MS Mincho"/>
                        <a:cs typeface="Times New Roman"/>
                      </a:endParaRPr>
                    </a:p>
                  </a:txBody>
                  <a:tcPr marL="68580" marR="68580" marT="0" marB="0"/>
                </a:tc>
              </a:tr>
              <a:tr h="711196">
                <a:tc>
                  <a:txBody>
                    <a:bodyPr/>
                    <a:lstStyle/>
                    <a:p>
                      <a:pPr marL="0" marR="0" indent="0" algn="just">
                        <a:lnSpc>
                          <a:spcPct val="115000"/>
                        </a:lnSpc>
                        <a:spcBef>
                          <a:spcPts val="200"/>
                        </a:spcBef>
                        <a:spcAft>
                          <a:spcPts val="200"/>
                        </a:spcAft>
                        <a:tabLst>
                          <a:tab pos="5040630" algn="r"/>
                          <a:tab pos="5400675" algn="r"/>
                        </a:tabLst>
                      </a:pPr>
                      <a:r>
                        <a:rPr lang="vi-VN" sz="2400" b="0">
                          <a:effectLst/>
                          <a:latin typeface="time new roman"/>
                          <a:ea typeface="Times New Roman"/>
                          <a:cs typeface="Times New Roman"/>
                        </a:rPr>
                        <a:t>Hoạt động XH và phục vụ cộng đồng</a:t>
                      </a:r>
                      <a:endParaRPr lang="en-US" sz="2400" b="1">
                        <a:effectLst/>
                        <a:latin typeface="Times New Roman"/>
                        <a:ea typeface="MS Mincho"/>
                        <a:cs typeface="Times New Roman"/>
                      </a:endParaRPr>
                    </a:p>
                  </a:txBody>
                  <a:tcPr marL="68580" marR="68580" marT="0" marB="0"/>
                </a:tc>
                <a:tc>
                  <a:txBody>
                    <a:bodyPr/>
                    <a:lstStyle/>
                    <a:p>
                      <a:pPr marL="0" marR="0" indent="0" algn="just">
                        <a:lnSpc>
                          <a:spcPct val="115000"/>
                        </a:lnSpc>
                        <a:spcBef>
                          <a:spcPts val="200"/>
                        </a:spcBef>
                        <a:spcAft>
                          <a:spcPts val="200"/>
                        </a:spcAft>
                        <a:tabLst>
                          <a:tab pos="5040630" algn="r"/>
                          <a:tab pos="5400675" algn="r"/>
                        </a:tabLst>
                      </a:pPr>
                      <a:r>
                        <a:rPr lang="vi-VN" sz="2400" b="0">
                          <a:effectLst/>
                          <a:latin typeface="time new roman"/>
                          <a:ea typeface="Times New Roman"/>
                          <a:cs typeface="Times New Roman"/>
                        </a:rPr>
                        <a:t>10%</a:t>
                      </a:r>
                      <a:endParaRPr lang="en-US" sz="2400" b="1">
                        <a:effectLst/>
                        <a:latin typeface="Times New Roman"/>
                        <a:ea typeface="MS Mincho"/>
                        <a:cs typeface="Times New Roman"/>
                      </a:endParaRPr>
                    </a:p>
                  </a:txBody>
                  <a:tcPr marL="68580" marR="68580" marT="0" marB="0"/>
                </a:tc>
              </a:tr>
              <a:tr h="711196">
                <a:tc>
                  <a:txBody>
                    <a:bodyPr/>
                    <a:lstStyle/>
                    <a:p>
                      <a:pPr marL="0" marR="0" indent="0" algn="just">
                        <a:lnSpc>
                          <a:spcPct val="115000"/>
                        </a:lnSpc>
                        <a:spcBef>
                          <a:spcPts val="200"/>
                        </a:spcBef>
                        <a:spcAft>
                          <a:spcPts val="200"/>
                        </a:spcAft>
                        <a:tabLst>
                          <a:tab pos="5040630" algn="r"/>
                          <a:tab pos="5400675" algn="r"/>
                        </a:tabLst>
                      </a:pPr>
                      <a:r>
                        <a:rPr lang="vi-VN" sz="2400" b="0">
                          <a:effectLst/>
                          <a:latin typeface="time new roman"/>
                          <a:ea typeface="Times New Roman"/>
                          <a:cs typeface="Times New Roman"/>
                        </a:rPr>
                        <a:t>Hoạt động giáo dục hướng nghiệp</a:t>
                      </a:r>
                      <a:endParaRPr lang="en-US" sz="2400" b="1">
                        <a:effectLst/>
                        <a:latin typeface="Times New Roman"/>
                        <a:ea typeface="MS Mincho"/>
                        <a:cs typeface="Times New Roman"/>
                      </a:endParaRPr>
                    </a:p>
                  </a:txBody>
                  <a:tcPr marL="68580" marR="68580" marT="0" marB="0"/>
                </a:tc>
                <a:tc>
                  <a:txBody>
                    <a:bodyPr/>
                    <a:lstStyle/>
                    <a:p>
                      <a:pPr marL="0" marR="0" indent="0" algn="just">
                        <a:lnSpc>
                          <a:spcPct val="115000"/>
                        </a:lnSpc>
                        <a:spcBef>
                          <a:spcPts val="200"/>
                        </a:spcBef>
                        <a:spcAft>
                          <a:spcPts val="200"/>
                        </a:spcAft>
                        <a:tabLst>
                          <a:tab pos="5040630" algn="r"/>
                          <a:tab pos="5400675" algn="r"/>
                        </a:tabLst>
                      </a:pPr>
                      <a:r>
                        <a:rPr lang="vi-VN" sz="2400" b="0">
                          <a:effectLst/>
                          <a:latin typeface="time new roman"/>
                          <a:ea typeface="Times New Roman"/>
                          <a:cs typeface="Times New Roman"/>
                        </a:rPr>
                        <a:t>10%</a:t>
                      </a:r>
                      <a:endParaRPr lang="en-US" sz="2400" b="1">
                        <a:effectLst/>
                        <a:latin typeface="Times New Roman"/>
                        <a:ea typeface="MS Mincho"/>
                        <a:cs typeface="Times New Roman"/>
                      </a:endParaRPr>
                    </a:p>
                  </a:txBody>
                  <a:tcPr marL="68580" marR="68580" marT="0" marB="0"/>
                </a:tc>
              </a:tr>
              <a:tr h="711196">
                <a:tc>
                  <a:txBody>
                    <a:bodyPr/>
                    <a:lstStyle/>
                    <a:p>
                      <a:pPr marL="0" marR="0" indent="0" algn="just">
                        <a:lnSpc>
                          <a:spcPct val="115000"/>
                        </a:lnSpc>
                        <a:spcBef>
                          <a:spcPts val="200"/>
                        </a:spcBef>
                        <a:spcAft>
                          <a:spcPts val="200"/>
                        </a:spcAft>
                        <a:tabLst>
                          <a:tab pos="5040630" algn="r"/>
                          <a:tab pos="5400675" algn="r"/>
                        </a:tabLst>
                      </a:pPr>
                      <a:r>
                        <a:rPr lang="vi-VN" sz="2400" b="0">
                          <a:effectLst/>
                          <a:latin typeface="time new roman"/>
                          <a:ea typeface="Times New Roman"/>
                          <a:cs typeface="Times New Roman"/>
                        </a:rPr>
                        <a:t>Tổng</a:t>
                      </a:r>
                      <a:endParaRPr lang="en-US" sz="2400" b="1">
                        <a:effectLst/>
                        <a:latin typeface="Times New Roman"/>
                        <a:ea typeface="MS Mincho"/>
                        <a:cs typeface="Times New Roman"/>
                      </a:endParaRPr>
                    </a:p>
                  </a:txBody>
                  <a:tcPr marL="68580" marR="68580" marT="0" marB="0"/>
                </a:tc>
                <a:tc>
                  <a:txBody>
                    <a:bodyPr/>
                    <a:lstStyle/>
                    <a:p>
                      <a:pPr marL="0" marR="0" indent="0" algn="just">
                        <a:lnSpc>
                          <a:spcPct val="115000"/>
                        </a:lnSpc>
                        <a:spcBef>
                          <a:spcPts val="200"/>
                        </a:spcBef>
                        <a:spcAft>
                          <a:spcPts val="200"/>
                        </a:spcAft>
                        <a:tabLst>
                          <a:tab pos="5040630" algn="r"/>
                          <a:tab pos="5400675" algn="r"/>
                        </a:tabLst>
                      </a:pPr>
                      <a:r>
                        <a:rPr lang="vi-VN" sz="2400" b="0">
                          <a:effectLst/>
                          <a:latin typeface="time new roman"/>
                          <a:ea typeface="Times New Roman"/>
                          <a:cs typeface="Times New Roman"/>
                        </a:rPr>
                        <a:t>100%</a:t>
                      </a:r>
                      <a:endParaRPr lang="en-US" sz="2400" b="1">
                        <a:effectLst/>
                        <a:latin typeface="Times New Roman"/>
                        <a:ea typeface="MS Mincho"/>
                        <a:cs typeface="Times New Roman"/>
                      </a:endParaRPr>
                    </a:p>
                  </a:txBody>
                  <a:tcPr marL="68580" marR="68580" marT="0" marB="0"/>
                </a:tc>
              </a:tr>
            </a:tbl>
          </a:graphicData>
        </a:graphic>
      </p:graphicFrame>
    </p:spTree>
    <p:extLst>
      <p:ext uri="{BB962C8B-B14F-4D97-AF65-F5344CB8AC3E}">
        <p14:creationId xmlns:p14="http://schemas.microsoft.com/office/powerpoint/2010/main" val="245658226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t>Tính vượt trội của CT HĐTN</a:t>
            </a:r>
          </a:p>
        </p:txBody>
      </p:sp>
      <p:sp>
        <p:nvSpPr>
          <p:cNvPr id="3" name="Content Placeholder 2"/>
          <p:cNvSpPr>
            <a:spLocks noGrp="1"/>
          </p:cNvSpPr>
          <p:nvPr>
            <p:ph idx="1"/>
          </p:nvPr>
        </p:nvSpPr>
        <p:spPr>
          <a:xfrm>
            <a:off x="324279" y="1637073"/>
            <a:ext cx="8498819" cy="4645064"/>
          </a:xfrm>
        </p:spPr>
        <p:txBody>
          <a:bodyPr>
            <a:normAutofit fontScale="77500" lnSpcReduction="20000"/>
          </a:bodyPr>
          <a:lstStyle/>
          <a:p>
            <a:r>
              <a:rPr lang="en-US"/>
              <a:t>Mục tiêu được mô tả rõ ràng và được cụ thể hoá bằng các yêu cầu cần đạt về hành vi, có thể đánh giá được khách quan.</a:t>
            </a:r>
          </a:p>
          <a:p>
            <a:r>
              <a:rPr lang="en-US"/>
              <a:t>Nội dung chương trình được thiết kế với phạm vi rộng hơn, đầy đủ hơn và xuyên suốt từ lớp 1 đến lớp 12 (ở tiểu học không có CT NGLL).</a:t>
            </a:r>
          </a:p>
          <a:p>
            <a:r>
              <a:rPr lang="en-US"/>
              <a:t>Tất cả học sinh có cơ hội và phải tham gia tất cả các loại hình hoạt động (trừ CLB) và được đánh giá về năng lực thông qua hồ sơ quá trình hoạt động.</a:t>
            </a:r>
          </a:p>
          <a:p>
            <a:r>
              <a:rPr lang="en-US"/>
              <a:t>Góp phần quan trọng vào công tác hướng nghiệp và hình thành NL định hướng nghề nghiệp.</a:t>
            </a:r>
          </a:p>
          <a:p>
            <a:r>
              <a:rPr lang="en-US"/>
              <a:t>Sử dụng kết quả đánh giá HĐ không chỉ cho hạnh kiểm (thái độ) mà còn cho việc tuyển chọn năng lực hành động, năng lực xã hội của từng cá nhân học sinh. </a:t>
            </a:r>
          </a:p>
          <a:p>
            <a:endParaRPr lang="en-US"/>
          </a:p>
        </p:txBody>
      </p:sp>
    </p:spTree>
    <p:extLst>
      <p:ext uri="{BB962C8B-B14F-4D97-AF65-F5344CB8AC3E}">
        <p14:creationId xmlns:p14="http://schemas.microsoft.com/office/powerpoint/2010/main" val="450804435"/>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THỰC HÀNH</a:t>
            </a:r>
          </a:p>
        </p:txBody>
      </p:sp>
      <p:sp>
        <p:nvSpPr>
          <p:cNvPr id="3" name="Content Placeholder 2"/>
          <p:cNvSpPr>
            <a:spLocks noGrp="1"/>
          </p:cNvSpPr>
          <p:nvPr>
            <p:ph idx="1"/>
          </p:nvPr>
        </p:nvSpPr>
        <p:spPr/>
        <p:txBody>
          <a:bodyPr/>
          <a:lstStyle/>
          <a:p>
            <a:pPr marL="0" indent="0">
              <a:buNone/>
            </a:pPr>
            <a:r>
              <a:rPr lang="en-US"/>
              <a:t>Thiết kế hoạt động trải nghiệm phát triển các kỹ năng cá nhân cho học sinh.</a:t>
            </a:r>
          </a:p>
          <a:p>
            <a:r>
              <a:rPr lang="en-US"/>
              <a:t>Chia lớp thành 5 nhóm (tương ứng với 5 lớp)</a:t>
            </a:r>
          </a:p>
          <a:p>
            <a:r>
              <a:rPr lang="en-US"/>
              <a:t>Lựa chọn mục tiêu cần hình thành cho HS</a:t>
            </a:r>
          </a:p>
          <a:p>
            <a:r>
              <a:rPr lang="en-US"/>
              <a:t>Thiết kế hoạt động dựa trên đặc điểm và yêu cầu đối với HĐTN để đáp ứng mục tiêu đặt ra</a:t>
            </a:r>
          </a:p>
          <a:p>
            <a:r>
              <a:rPr lang="en-US"/>
              <a:t>Thực hành tổ chức hoạt động</a:t>
            </a:r>
          </a:p>
        </p:txBody>
      </p:sp>
    </p:spTree>
    <p:extLst>
      <p:ext uri="{BB962C8B-B14F-4D97-AF65-F5344CB8AC3E}">
        <p14:creationId xmlns:p14="http://schemas.microsoft.com/office/powerpoint/2010/main" val="88914987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latin typeface="TIME NEW ROMAN"/>
                <a:cs typeface="TIME NEW ROMAN"/>
              </a:rPr>
              <a:t>HOẠT ĐỘNG TRẢI NGHIỆM</a:t>
            </a:r>
          </a:p>
        </p:txBody>
      </p:sp>
      <p:sp>
        <p:nvSpPr>
          <p:cNvPr id="3" name="Content Placeholder 2"/>
          <p:cNvSpPr>
            <a:spLocks noGrp="1"/>
          </p:cNvSpPr>
          <p:nvPr>
            <p:ph idx="1"/>
          </p:nvPr>
        </p:nvSpPr>
        <p:spPr/>
        <p:txBody>
          <a:bodyPr>
            <a:normAutofit lnSpcReduction="10000"/>
          </a:bodyPr>
          <a:lstStyle/>
          <a:p>
            <a:r>
              <a:rPr lang="en-US"/>
              <a:t>Hoạt động trải nghiệm là hoạt động giáo dục bắt buộc</a:t>
            </a:r>
            <a:r>
              <a:rPr lang="en-US" b="1" i="1"/>
              <a:t> </a:t>
            </a:r>
            <a:r>
              <a:rPr lang="en-US"/>
              <a:t>được nhà trường tổ chức trong và ngoài lớp học, trường học, trong đó từng học sinh được trực tiếp tham gia, tổ chức và thực hiện hoạt động trong thực tiễn gia đình, nhà trường và xã hội, qua đó tích luỹ kinh nghiệm, phát triển các phẩm chất và năng lực cốt lõi, phát huy tiềm năng sáng tạo của cá nhân mình để có khả năng thích ứng với cuộc sống, môi trường và nghề nghiệp tương lai.</a:t>
            </a:r>
          </a:p>
          <a:p>
            <a:endParaRPr lang="en-US"/>
          </a:p>
        </p:txBody>
      </p:sp>
    </p:spTree>
    <p:extLst>
      <p:ext uri="{BB962C8B-B14F-4D97-AF65-F5344CB8AC3E}">
        <p14:creationId xmlns:p14="http://schemas.microsoft.com/office/powerpoint/2010/main" val="68810257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4158"/>
            <a:ext cx="8973052" cy="863660"/>
          </a:xfrm>
        </p:spPr>
        <p:txBody>
          <a:bodyPr>
            <a:normAutofit fontScale="90000"/>
          </a:bodyPr>
          <a:lstStyle/>
          <a:p>
            <a:r>
              <a:rPr lang="en-US" b="1"/>
              <a:t>Cơ sở khoa học và thực tiễn xây dựng CT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03100615"/>
              </p:ext>
            </p:extLst>
          </p:nvPr>
        </p:nvGraphicFramePr>
        <p:xfrm>
          <a:off x="470712" y="1584008"/>
          <a:ext cx="8229600" cy="48332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9592643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1E34C3A9-CFB6-F84C-B5B6-685CBF59CBD5}"/>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dgm id="{C59C4A11-123F-CA49-A462-C28B73112BED}"/>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graphicEl>
                                              <a:dgm id="{66F695CB-469C-5D46-9BA4-0448BE79E23F}"/>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graphicEl>
                                              <a:dgm id="{5D289FB8-ED8A-904A-9CAA-CDB3EA352F17}"/>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graphicEl>
                                              <a:dgm id="{7D99FDEB-4769-CC4C-87F1-C7A42CD268D8}"/>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graphicEl>
                                              <a:dgm id="{5A434CE1-3A40-D84A-A548-0DD37F8907B2}"/>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graphicEl>
                                              <a:dgm id="{5DAE2203-21EF-8F4E-86C9-DE3AD7491C50}"/>
                                            </p:graphic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graphicEl>
                                              <a:dgm id="{BCD9E183-0719-E446-A511-C194B70DF081}"/>
                                            </p:graphic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
                                            <p:graphicEl>
                                              <a:dgm id="{2D85B030-B8A4-904E-9D7B-2A309A7DBF82}"/>
                                            </p:graphic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graphicEl>
                                              <a:dgm id="{9B4EC2FE-DCDF-E44F-B642-96AA2E66B273}"/>
                                            </p:graphic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
                                            <p:graphicEl>
                                              <a:dgm id="{AC7C408E-FD82-F440-96B9-2779A2A1CA36}"/>
                                            </p:graphic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
                                            <p:graphicEl>
                                              <a:dgm id="{F7010634-0C73-7243-9F9C-0BBA7D8A01A9}"/>
                                            </p:graphic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
                                            <p:graphicEl>
                                              <a:dgm id="{38B9A7D2-F8C2-4148-9B9C-8F9162700597}"/>
                                            </p:graphic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graphicEl>
                                              <a:dgm id="{2E50205E-510A-E047-91CE-09B72386F4D1}"/>
                                            </p:graphic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
                                            <p:graphicEl>
                                              <a:dgm id="{2815FD64-23B3-BB40-9327-3B5CD4A0593B}"/>
                                            </p:graphic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4">
                                            <p:graphicEl>
                                              <a:dgm id="{C21D9FA1-4750-8841-9CE9-9A148319601A}"/>
                                            </p:graphic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
                                            <p:graphicEl>
                                              <a:dgm id="{66138473-41D4-8045-9B37-EF516CF97BBF}"/>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t>Quan điểm cơ bản khi xây dựng CT </a:t>
            </a:r>
          </a:p>
        </p:txBody>
      </p:sp>
      <p:sp>
        <p:nvSpPr>
          <p:cNvPr id="3" name="Content Placeholder 2"/>
          <p:cNvSpPr>
            <a:spLocks noGrp="1"/>
          </p:cNvSpPr>
          <p:nvPr>
            <p:ph idx="1"/>
          </p:nvPr>
        </p:nvSpPr>
        <p:spPr>
          <a:xfrm>
            <a:off x="457200" y="1736101"/>
            <a:ext cx="8229600" cy="4759787"/>
          </a:xfrm>
        </p:spPr>
        <p:txBody>
          <a:bodyPr>
            <a:normAutofit fontScale="85000" lnSpcReduction="20000"/>
          </a:bodyPr>
          <a:lstStyle/>
          <a:p>
            <a:pPr marL="514350" indent="-514350">
              <a:buFont typeface="+mj-lt"/>
              <a:buAutoNum type="arabicPeriod"/>
            </a:pPr>
            <a:r>
              <a:rPr lang="en-US"/>
              <a:t>Chương trình Hoạt động trải nghiệm tuân thủ các quy định cơ bản được nêu trong chương trình giáo dục phổ thông tổng thể.</a:t>
            </a:r>
            <a:r>
              <a:rPr lang="en-US">
                <a:effectLst/>
              </a:rPr>
              <a:t> </a:t>
            </a:r>
          </a:p>
          <a:p>
            <a:pPr marL="514350" indent="-514350">
              <a:buFont typeface="+mj-lt"/>
              <a:buAutoNum type="arabicPeriod"/>
            </a:pPr>
            <a:r>
              <a:rPr lang="en-US"/>
              <a:t>Chương trình xây dựng theo tiếp cận năng lực.</a:t>
            </a:r>
            <a:endParaRPr lang="en-US">
              <a:effectLst/>
            </a:endParaRPr>
          </a:p>
          <a:p>
            <a:pPr marL="514350" indent="-514350">
              <a:buFont typeface="+mj-lt"/>
              <a:buAutoNum type="arabicPeriod"/>
            </a:pPr>
            <a:r>
              <a:rPr lang="en-US"/>
              <a:t>Chương trình Hoạt động trải nghiệm bảo đảm hài hoà giữa lí thuyết và thực tiễn, tính khoa học và tính SP.</a:t>
            </a:r>
            <a:r>
              <a:rPr lang="en-US">
                <a:effectLst/>
              </a:rPr>
              <a:t> </a:t>
            </a:r>
          </a:p>
          <a:p>
            <a:pPr marL="514350" indent="-514350">
              <a:buFont typeface="+mj-lt"/>
              <a:buAutoNum type="arabicPeriod"/>
            </a:pPr>
            <a:r>
              <a:rPr lang="en-US"/>
              <a:t>Chương trình Hoạt động trải nghiệm bảo đảm sự cân đối giữa hoạt động cá nhân và hoạt động tập thể, giữa hoạt động trong lớp và ngoài lớp, hoạt động trong nhà trường và ngoài nhà trường.</a:t>
            </a:r>
            <a:r>
              <a:rPr lang="en-US">
                <a:effectLst/>
              </a:rPr>
              <a:t> </a:t>
            </a:r>
          </a:p>
          <a:p>
            <a:pPr marL="514350" indent="-514350">
              <a:buFont typeface="+mj-lt"/>
              <a:buAutoNum type="arabicPeriod"/>
            </a:pPr>
            <a:r>
              <a:rPr lang="en-US"/>
              <a:t>Chương trình Hoạt động trải nghiệm được thiết kế đồng tâm, xuyên suốt từ lớp 1 đến lớp 5. </a:t>
            </a:r>
          </a:p>
        </p:txBody>
      </p:sp>
    </p:spTree>
    <p:extLst>
      <p:ext uri="{BB962C8B-B14F-4D97-AF65-F5344CB8AC3E}">
        <p14:creationId xmlns:p14="http://schemas.microsoft.com/office/powerpoint/2010/main" val="17349315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Đặc điểm của HĐTN trong CTPT</a:t>
            </a:r>
          </a:p>
        </p:txBody>
      </p:sp>
      <p:sp>
        <p:nvSpPr>
          <p:cNvPr id="3" name="Content Placeholder 2"/>
          <p:cNvSpPr>
            <a:spLocks noGrp="1"/>
          </p:cNvSpPr>
          <p:nvPr>
            <p:ph idx="1"/>
          </p:nvPr>
        </p:nvSpPr>
        <p:spPr>
          <a:xfrm>
            <a:off x="457200" y="1667537"/>
            <a:ext cx="8229600" cy="4730316"/>
          </a:xfrm>
        </p:spPr>
        <p:txBody>
          <a:bodyPr>
            <a:normAutofit fontScale="85000" lnSpcReduction="10000"/>
          </a:bodyPr>
          <a:lstStyle/>
          <a:p>
            <a:pPr marL="514350" indent="-514350">
              <a:buFont typeface="+mj-lt"/>
              <a:buAutoNum type="arabicPeriod"/>
            </a:pPr>
            <a:r>
              <a:rPr lang="en-US"/>
              <a:t>Chương trình Hoạt động trải nghiệm mang tính linh hoạt, mềm dẻo, các cơ sở giáo dục có thể thiết kế thành các chủ đề hoạt động phù hợp với nhu cầu, đặc điểm học sinh, điều kiện của nhà trường, địa phương</a:t>
            </a:r>
            <a:r>
              <a:rPr lang="en-US">
                <a:effectLst/>
              </a:rPr>
              <a:t> </a:t>
            </a:r>
          </a:p>
          <a:p>
            <a:pPr marL="514350" indent="-514350">
              <a:buFont typeface="+mj-lt"/>
              <a:buAutoNum type="arabicPeriod"/>
            </a:pPr>
            <a:r>
              <a:rPr lang="en-US"/>
              <a:t>Hoạt động trải nghiệm có thể được tổ chức trong và ngoài lớp học, trong và ngoài trường học theo quy mô cá nhân, nhóm, lớp học, khối lớp hoặc quy mô trường</a:t>
            </a:r>
            <a:r>
              <a:rPr lang="en-US">
                <a:effectLst/>
              </a:rPr>
              <a:t> </a:t>
            </a:r>
          </a:p>
          <a:p>
            <a:pPr marL="514350" indent="-514350">
              <a:buFont typeface="+mj-lt"/>
              <a:buAutoNum type="arabicPeriod"/>
            </a:pPr>
            <a:r>
              <a:rPr lang="en-US"/>
              <a:t>Tích hợp một số nội dung sinh hoạt Sao Nhi đồng, Đội Thiếu niên Tiền phong Hồ Chí Minh</a:t>
            </a:r>
            <a:r>
              <a:rPr lang="en-US">
                <a:effectLst/>
              </a:rPr>
              <a:t> </a:t>
            </a:r>
          </a:p>
          <a:p>
            <a:pPr marL="514350" indent="-514350">
              <a:buFont typeface="+mj-lt"/>
              <a:buAutoNum type="arabicPeriod"/>
            </a:pPr>
            <a:r>
              <a:rPr lang="en-US"/>
              <a:t>Nội dung giáo dục địa phương được lồng ghép trong HĐTN.</a:t>
            </a:r>
          </a:p>
        </p:txBody>
      </p:sp>
    </p:spTree>
    <p:extLst>
      <p:ext uri="{BB962C8B-B14F-4D97-AF65-F5344CB8AC3E}">
        <p14:creationId xmlns:p14="http://schemas.microsoft.com/office/powerpoint/2010/main" val="38884020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984"/>
            <a:ext cx="8229600" cy="1143000"/>
          </a:xfrm>
        </p:spPr>
        <p:txBody>
          <a:bodyPr>
            <a:noAutofit/>
          </a:bodyPr>
          <a:lstStyle/>
          <a:p>
            <a:r>
              <a:rPr lang="en-US" sz="3200" b="1" dirty="0" err="1">
                <a:solidFill>
                  <a:srgbClr val="FF0000"/>
                </a:solidFill>
              </a:rPr>
              <a:t>Chương trình</a:t>
            </a:r>
            <a:r>
              <a:rPr lang="en-US" sz="3200" b="1" dirty="0">
                <a:solidFill>
                  <a:srgbClr val="FF0000"/>
                </a:solidFill>
              </a:rPr>
              <a:t> </a:t>
            </a:r>
            <a:r>
              <a:rPr lang="en-US" sz="3200" b="1" dirty="0" err="1">
                <a:solidFill>
                  <a:srgbClr val="FF0000"/>
                </a:solidFill>
              </a:rPr>
              <a:t>phát</a:t>
            </a:r>
            <a:r>
              <a:rPr lang="en-US" sz="3200" b="1" dirty="0">
                <a:solidFill>
                  <a:srgbClr val="FF0000"/>
                </a:solidFill>
              </a:rPr>
              <a:t> </a:t>
            </a:r>
            <a:r>
              <a:rPr lang="en-US" sz="3200" b="1" dirty="0" err="1">
                <a:solidFill>
                  <a:srgbClr val="FF0000"/>
                </a:solidFill>
              </a:rPr>
              <a:t>triển theo tiếp cận</a:t>
            </a:r>
            <a:r>
              <a:rPr lang="en-US" sz="3200" b="1" dirty="0">
                <a:solidFill>
                  <a:srgbClr val="FF0000"/>
                </a:solidFill>
              </a:rPr>
              <a:t> </a:t>
            </a:r>
            <a:r>
              <a:rPr lang="en-US" sz="3200" b="1" dirty="0" err="1">
                <a:solidFill>
                  <a:srgbClr val="FF0000"/>
                </a:solidFill>
              </a:rPr>
              <a:t>năng</a:t>
            </a:r>
            <a:r>
              <a:rPr lang="en-US" sz="3200" b="1" dirty="0">
                <a:solidFill>
                  <a:srgbClr val="FF0000"/>
                </a:solidFill>
              </a:rPr>
              <a:t> </a:t>
            </a:r>
            <a:r>
              <a:rPr lang="en-US" sz="3200" b="1" dirty="0" err="1">
                <a:solidFill>
                  <a:srgbClr val="FF0000"/>
                </a:solidFill>
              </a:rPr>
              <a:t>lực</a:t>
            </a:r>
            <a:r>
              <a:rPr lang="en-US" sz="3200" b="1" dirty="0">
                <a:solidFill>
                  <a:srgbClr val="FF0000"/>
                </a:solidFill>
              </a:rPr>
              <a:t> được hiểu như thế nào?</a:t>
            </a:r>
            <a:endParaRPr lang="en-US" sz="320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76709766"/>
              </p:ext>
            </p:extLst>
          </p:nvPr>
        </p:nvGraphicFramePr>
        <p:xfrm>
          <a:off x="457200" y="1451503"/>
          <a:ext cx="8229600" cy="51352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271704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B6AB62BD-4A72-F640-9CE2-47FA60C8D7DE}"/>
                                            </p:graphicEl>
                                          </p:spTgt>
                                        </p:tgtEl>
                                        <p:attrNameLst>
                                          <p:attrName>style.visibility</p:attrName>
                                        </p:attrNameLst>
                                      </p:cBhvr>
                                      <p:to>
                                        <p:strVal val="visible"/>
                                      </p:to>
                                    </p:set>
                                    <p:anim calcmode="lin" valueType="num">
                                      <p:cBhvr additive="base">
                                        <p:cTn id="7" dur="500" fill="hold"/>
                                        <p:tgtEl>
                                          <p:spTgt spid="4">
                                            <p:graphicEl>
                                              <a:dgm id="{B6AB62BD-4A72-F640-9CE2-47FA60C8D7DE}"/>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B6AB62BD-4A72-F640-9CE2-47FA60C8D7DE}"/>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B8B991CA-F21F-3A46-87F6-6FBC7966A0FA}"/>
                                            </p:graphicEl>
                                          </p:spTgt>
                                        </p:tgtEl>
                                        <p:attrNameLst>
                                          <p:attrName>style.visibility</p:attrName>
                                        </p:attrNameLst>
                                      </p:cBhvr>
                                      <p:to>
                                        <p:strVal val="visible"/>
                                      </p:to>
                                    </p:set>
                                    <p:anim calcmode="lin" valueType="num">
                                      <p:cBhvr additive="base">
                                        <p:cTn id="13" dur="500" fill="hold"/>
                                        <p:tgtEl>
                                          <p:spTgt spid="4">
                                            <p:graphicEl>
                                              <a:dgm id="{B8B991CA-F21F-3A46-87F6-6FBC7966A0FA}"/>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B8B991CA-F21F-3A46-87F6-6FBC7966A0FA}"/>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graphicEl>
                                              <a:dgm id="{A3B0316B-4FC6-5441-8436-BBFBE6642083}"/>
                                            </p:graphicEl>
                                          </p:spTgt>
                                        </p:tgtEl>
                                        <p:attrNameLst>
                                          <p:attrName>style.visibility</p:attrName>
                                        </p:attrNameLst>
                                      </p:cBhvr>
                                      <p:to>
                                        <p:strVal val="visible"/>
                                      </p:to>
                                    </p:set>
                                    <p:anim calcmode="lin" valueType="num">
                                      <p:cBhvr additive="base">
                                        <p:cTn id="19" dur="500" fill="hold"/>
                                        <p:tgtEl>
                                          <p:spTgt spid="4">
                                            <p:graphicEl>
                                              <a:dgm id="{A3B0316B-4FC6-5441-8436-BBFBE6642083}"/>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graphicEl>
                                              <a:dgm id="{A3B0316B-4FC6-5441-8436-BBFBE6642083}"/>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graphicEl>
                                              <a:dgm id="{B7D0FC32-35A2-C34F-A1AA-6DE7051C7984}"/>
                                            </p:graphicEl>
                                          </p:spTgt>
                                        </p:tgtEl>
                                        <p:attrNameLst>
                                          <p:attrName>style.visibility</p:attrName>
                                        </p:attrNameLst>
                                      </p:cBhvr>
                                      <p:to>
                                        <p:strVal val="visible"/>
                                      </p:to>
                                    </p:set>
                                    <p:anim calcmode="lin" valueType="num">
                                      <p:cBhvr additive="base">
                                        <p:cTn id="25" dur="500" fill="hold"/>
                                        <p:tgtEl>
                                          <p:spTgt spid="4">
                                            <p:graphicEl>
                                              <a:dgm id="{B7D0FC32-35A2-C34F-A1AA-6DE7051C7984}"/>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graphicEl>
                                              <a:dgm id="{B7D0FC32-35A2-C34F-A1AA-6DE7051C7984}"/>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Khái</a:t>
            </a:r>
            <a:r>
              <a:rPr lang="en-US" b="1" dirty="0" smtClean="0"/>
              <a:t> </a:t>
            </a:r>
            <a:r>
              <a:rPr lang="en-US" b="1" dirty="0" err="1" smtClean="0"/>
              <a:t>niệm</a:t>
            </a:r>
            <a:r>
              <a:rPr lang="en-US" b="1" dirty="0" smtClean="0"/>
              <a:t> </a:t>
            </a:r>
            <a:r>
              <a:rPr lang="en-US" b="1" dirty="0" err="1" smtClean="0"/>
              <a:t>năng</a:t>
            </a:r>
            <a:r>
              <a:rPr lang="en-US" b="1" dirty="0" smtClean="0"/>
              <a:t> </a:t>
            </a:r>
            <a:r>
              <a:rPr lang="en-US" b="1" dirty="0" err="1" smtClean="0"/>
              <a:t>lực</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0550135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8988865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1066800" y="228600"/>
            <a:ext cx="7239000" cy="1143000"/>
          </a:xfrm>
        </p:spPr>
        <p:txBody>
          <a:bodyPr>
            <a:normAutofit fontScale="90000"/>
          </a:bodyPr>
          <a:lstStyle/>
          <a:p>
            <a:pPr eaLnBrk="1" hangingPunct="1"/>
            <a:r>
              <a:rPr lang="en-US">
                <a:solidFill>
                  <a:srgbClr val="000090"/>
                </a:solidFill>
                <a:latin typeface="Arial" charset="0"/>
              </a:rPr>
              <a:t>Mô hình tảng băng về cấu trúc năng lực &amp; PPGD</a:t>
            </a:r>
          </a:p>
        </p:txBody>
      </p:sp>
      <p:pic>
        <p:nvPicPr>
          <p:cNvPr id="3076" name="Picture 4"/>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4876800" y="1676400"/>
            <a:ext cx="3311525" cy="4525963"/>
          </a:xfrm>
          <a:ln>
            <a:solidFill>
              <a:srgbClr val="0668A1"/>
            </a:solidFill>
            <a:miter lim="800000"/>
            <a:headEnd/>
            <a:tailEnd/>
          </a:ln>
          <a:extLst>
            <a:ext uri="{AF507438-7753-43e0-B8FC-AC1667EBCBE1}">
              <a14:hiddenEffects xmlns:a14="http://schemas.microsoft.com/office/drawing/2010/main">
                <a:effectLst>
                  <a:outerShdw blurRad="63500" dist="38099" dir="2700000" algn="ctr" rotWithShape="0">
                    <a:srgbClr val="808080">
                      <a:alpha val="74998"/>
                    </a:srgbClr>
                  </a:outerShdw>
                </a:effectLst>
              </a14:hiddenEffects>
            </a:ext>
          </a:extLst>
        </p:spPr>
      </p:pic>
      <p:sp>
        <p:nvSpPr>
          <p:cNvPr id="3077" name="Text Box 5"/>
          <p:cNvSpPr txBox="1">
            <a:spLocks noChangeArrowheads="1"/>
          </p:cNvSpPr>
          <p:nvPr/>
        </p:nvSpPr>
        <p:spPr bwMode="auto">
          <a:xfrm>
            <a:off x="1828800" y="1752600"/>
            <a:ext cx="2671763"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nl-NL" sz="2400" dirty="0" err="1">
                <a:solidFill>
                  <a:srgbClr val="000099"/>
                </a:solidFill>
                <a:latin typeface="time new roman"/>
                <a:cs typeface="time new roman"/>
              </a:rPr>
              <a:t>Hành</a:t>
            </a:r>
            <a:r>
              <a:rPr lang="nl-NL" sz="2400" dirty="0">
                <a:solidFill>
                  <a:srgbClr val="000099"/>
                </a:solidFill>
                <a:latin typeface="time new roman"/>
                <a:cs typeface="time new roman"/>
              </a:rPr>
              <a:t> vi </a:t>
            </a:r>
          </a:p>
          <a:p>
            <a:pPr>
              <a:spcBef>
                <a:spcPct val="50000"/>
              </a:spcBef>
              <a:defRPr/>
            </a:pPr>
            <a:r>
              <a:rPr lang="nl-NL" sz="2400" dirty="0">
                <a:solidFill>
                  <a:srgbClr val="000099"/>
                </a:solidFill>
                <a:latin typeface="time new roman"/>
                <a:cs typeface="time new roman"/>
              </a:rPr>
              <a:t>(</a:t>
            </a:r>
            <a:r>
              <a:rPr lang="nl-NL" sz="2400" dirty="0" err="1">
                <a:solidFill>
                  <a:srgbClr val="000099"/>
                </a:solidFill>
                <a:latin typeface="time new roman"/>
                <a:cs typeface="time new roman"/>
              </a:rPr>
              <a:t>quan</a:t>
            </a:r>
            <a:r>
              <a:rPr lang="nl-NL" sz="2400" dirty="0">
                <a:solidFill>
                  <a:srgbClr val="000099"/>
                </a:solidFill>
                <a:latin typeface="time new roman"/>
                <a:cs typeface="time new roman"/>
              </a:rPr>
              <a:t> </a:t>
            </a:r>
            <a:r>
              <a:rPr lang="nl-NL" sz="2400" dirty="0" err="1">
                <a:solidFill>
                  <a:srgbClr val="000099"/>
                </a:solidFill>
                <a:latin typeface="time new roman"/>
                <a:cs typeface="time new roman"/>
              </a:rPr>
              <a:t>sát</a:t>
            </a:r>
            <a:r>
              <a:rPr lang="nl-NL" sz="2400" dirty="0">
                <a:solidFill>
                  <a:srgbClr val="000099"/>
                </a:solidFill>
                <a:latin typeface="time new roman"/>
                <a:cs typeface="time new roman"/>
              </a:rPr>
              <a:t> </a:t>
            </a:r>
            <a:r>
              <a:rPr lang="nl-NL" sz="2400" dirty="0" err="1">
                <a:solidFill>
                  <a:srgbClr val="000099"/>
                </a:solidFill>
                <a:latin typeface="time new roman"/>
                <a:cs typeface="time new roman"/>
              </a:rPr>
              <a:t>được</a:t>
            </a:r>
            <a:r>
              <a:rPr lang="nl-NL" sz="2400" dirty="0">
                <a:solidFill>
                  <a:srgbClr val="000099"/>
                </a:solidFill>
                <a:latin typeface="time new roman"/>
                <a:cs typeface="time new roman"/>
              </a:rPr>
              <a:t>)</a:t>
            </a:r>
          </a:p>
          <a:p>
            <a:pPr>
              <a:defRPr/>
            </a:pPr>
            <a:endParaRPr lang="en-US" sz="2400" dirty="0">
              <a:solidFill>
                <a:srgbClr val="000099"/>
              </a:solidFill>
              <a:latin typeface="time new roman"/>
              <a:cs typeface="time new roman"/>
            </a:endParaRPr>
          </a:p>
          <a:p>
            <a:pPr>
              <a:defRPr/>
            </a:pPr>
            <a:r>
              <a:rPr lang="en-US" sz="2400" dirty="0" err="1">
                <a:solidFill>
                  <a:srgbClr val="000099"/>
                </a:solidFill>
                <a:latin typeface="time new roman"/>
                <a:cs typeface="time new roman"/>
              </a:rPr>
              <a:t>Kiến</a:t>
            </a:r>
            <a:r>
              <a:rPr lang="en-US" sz="2400" dirty="0">
                <a:solidFill>
                  <a:srgbClr val="000099"/>
                </a:solidFill>
                <a:latin typeface="time new roman"/>
                <a:cs typeface="time new roman"/>
              </a:rPr>
              <a:t> </a:t>
            </a:r>
            <a:r>
              <a:rPr lang="en-US" sz="2400" dirty="0" err="1">
                <a:solidFill>
                  <a:srgbClr val="000099"/>
                </a:solidFill>
                <a:latin typeface="time new roman"/>
                <a:cs typeface="time new roman"/>
              </a:rPr>
              <a:t>thức</a:t>
            </a:r>
            <a:endParaRPr lang="en-US" sz="2400" dirty="0">
              <a:solidFill>
                <a:srgbClr val="000099"/>
              </a:solidFill>
              <a:latin typeface="time new roman"/>
              <a:cs typeface="time new roman"/>
            </a:endParaRPr>
          </a:p>
          <a:p>
            <a:pPr>
              <a:defRPr/>
            </a:pPr>
            <a:r>
              <a:rPr lang="en-US" sz="2400" dirty="0" err="1">
                <a:solidFill>
                  <a:srgbClr val="000099"/>
                </a:solidFill>
                <a:latin typeface="time new roman"/>
                <a:cs typeface="time new roman"/>
              </a:rPr>
              <a:t>Kỹ</a:t>
            </a:r>
            <a:r>
              <a:rPr lang="en-US" sz="2400" dirty="0">
                <a:solidFill>
                  <a:srgbClr val="000099"/>
                </a:solidFill>
                <a:latin typeface="time new roman"/>
                <a:cs typeface="time new roman"/>
              </a:rPr>
              <a:t> </a:t>
            </a:r>
            <a:r>
              <a:rPr lang="en-US" sz="2400" dirty="0" err="1">
                <a:solidFill>
                  <a:srgbClr val="000099"/>
                </a:solidFill>
                <a:latin typeface="time new roman"/>
                <a:cs typeface="time new roman"/>
              </a:rPr>
              <a:t>năng</a:t>
            </a:r>
            <a:endParaRPr lang="en-US" sz="2400" dirty="0">
              <a:solidFill>
                <a:srgbClr val="000099"/>
              </a:solidFill>
              <a:latin typeface="time new roman"/>
              <a:cs typeface="time new roman"/>
            </a:endParaRPr>
          </a:p>
          <a:p>
            <a:pPr>
              <a:defRPr/>
            </a:pPr>
            <a:r>
              <a:rPr lang="en-US" sz="2400" dirty="0" err="1">
                <a:solidFill>
                  <a:srgbClr val="000099"/>
                </a:solidFill>
                <a:latin typeface="time new roman"/>
                <a:cs typeface="time new roman"/>
              </a:rPr>
              <a:t>Thái</a:t>
            </a:r>
            <a:r>
              <a:rPr lang="en-US" sz="2400" dirty="0">
                <a:solidFill>
                  <a:srgbClr val="000099"/>
                </a:solidFill>
                <a:latin typeface="time new roman"/>
                <a:cs typeface="time new roman"/>
              </a:rPr>
              <a:t> </a:t>
            </a:r>
            <a:r>
              <a:rPr lang="en-US" sz="2400" dirty="0" err="1">
                <a:solidFill>
                  <a:srgbClr val="000099"/>
                </a:solidFill>
                <a:latin typeface="time new roman"/>
                <a:cs typeface="time new roman"/>
              </a:rPr>
              <a:t>độ</a:t>
            </a:r>
            <a:endParaRPr lang="en-US" sz="2400" dirty="0">
              <a:solidFill>
                <a:srgbClr val="000099"/>
              </a:solidFill>
              <a:latin typeface="time new roman"/>
              <a:cs typeface="time new roman"/>
            </a:endParaRPr>
          </a:p>
          <a:p>
            <a:pPr>
              <a:defRPr/>
            </a:pPr>
            <a:r>
              <a:rPr lang="en-US" sz="2400" dirty="0" err="1">
                <a:solidFill>
                  <a:srgbClr val="000099"/>
                </a:solidFill>
                <a:latin typeface="time new roman"/>
                <a:cs typeface="time new roman"/>
              </a:rPr>
              <a:t>Chuẩn</a:t>
            </a:r>
            <a:r>
              <a:rPr lang="en-US" sz="2400" dirty="0">
                <a:solidFill>
                  <a:srgbClr val="000099"/>
                </a:solidFill>
                <a:latin typeface="time new roman"/>
                <a:cs typeface="time new roman"/>
              </a:rPr>
              <a:t>, </a:t>
            </a:r>
            <a:r>
              <a:rPr lang="en-US" sz="2400" dirty="0" err="1">
                <a:solidFill>
                  <a:srgbClr val="000099"/>
                </a:solidFill>
                <a:latin typeface="time new roman"/>
                <a:cs typeface="time new roman"/>
              </a:rPr>
              <a:t>giá</a:t>
            </a:r>
            <a:r>
              <a:rPr lang="en-US" sz="2400" dirty="0">
                <a:solidFill>
                  <a:srgbClr val="000099"/>
                </a:solidFill>
                <a:latin typeface="time new roman"/>
                <a:cs typeface="time new roman"/>
              </a:rPr>
              <a:t> </a:t>
            </a:r>
            <a:r>
              <a:rPr lang="en-US" sz="2400" dirty="0" err="1">
                <a:solidFill>
                  <a:srgbClr val="000099"/>
                </a:solidFill>
                <a:latin typeface="time new roman"/>
                <a:cs typeface="time new roman"/>
              </a:rPr>
              <a:t>trị</a:t>
            </a:r>
            <a:r>
              <a:rPr lang="en-US" sz="2400" dirty="0">
                <a:solidFill>
                  <a:srgbClr val="000099"/>
                </a:solidFill>
                <a:latin typeface="time new roman"/>
                <a:cs typeface="time new roman"/>
              </a:rPr>
              <a:t>, </a:t>
            </a:r>
            <a:r>
              <a:rPr lang="en-US" sz="2400" dirty="0" err="1">
                <a:solidFill>
                  <a:srgbClr val="000099"/>
                </a:solidFill>
                <a:latin typeface="time new roman"/>
                <a:cs typeface="time new roman"/>
              </a:rPr>
              <a:t>niềm</a:t>
            </a:r>
            <a:r>
              <a:rPr lang="en-US" sz="2400" dirty="0">
                <a:solidFill>
                  <a:srgbClr val="000099"/>
                </a:solidFill>
                <a:latin typeface="time new roman"/>
                <a:cs typeface="time new roman"/>
              </a:rPr>
              <a:t> tin</a:t>
            </a:r>
          </a:p>
          <a:p>
            <a:pPr>
              <a:defRPr/>
            </a:pPr>
            <a:endParaRPr lang="en-US" sz="2400" dirty="0">
              <a:solidFill>
                <a:srgbClr val="000099"/>
              </a:solidFill>
              <a:latin typeface="time new roman"/>
              <a:cs typeface="time new roman"/>
            </a:endParaRPr>
          </a:p>
          <a:p>
            <a:pPr>
              <a:defRPr/>
            </a:pPr>
            <a:r>
              <a:rPr lang="en-US" sz="2400" dirty="0" err="1">
                <a:solidFill>
                  <a:srgbClr val="000099"/>
                </a:solidFill>
                <a:latin typeface="time new roman"/>
                <a:cs typeface="time new roman"/>
              </a:rPr>
              <a:t>Động</a:t>
            </a:r>
            <a:r>
              <a:rPr lang="en-US" sz="2400" dirty="0">
                <a:solidFill>
                  <a:srgbClr val="000099"/>
                </a:solidFill>
                <a:latin typeface="time new roman"/>
                <a:cs typeface="time new roman"/>
              </a:rPr>
              <a:t> </a:t>
            </a:r>
            <a:r>
              <a:rPr lang="en-US" sz="2400" dirty="0" err="1">
                <a:solidFill>
                  <a:srgbClr val="000099"/>
                </a:solidFill>
                <a:latin typeface="time new roman"/>
                <a:cs typeface="time new roman"/>
              </a:rPr>
              <a:t>cơ</a:t>
            </a:r>
            <a:endParaRPr lang="en-US" sz="2400" dirty="0">
              <a:solidFill>
                <a:srgbClr val="000099"/>
              </a:solidFill>
              <a:latin typeface="time new roman"/>
              <a:cs typeface="time new roman"/>
            </a:endParaRPr>
          </a:p>
          <a:p>
            <a:pPr>
              <a:defRPr/>
            </a:pPr>
            <a:r>
              <a:rPr lang="en-US" sz="2400" dirty="0" err="1">
                <a:solidFill>
                  <a:srgbClr val="000099"/>
                </a:solidFill>
                <a:latin typeface="time new roman"/>
                <a:cs typeface="time new roman"/>
              </a:rPr>
              <a:t>Nét</a:t>
            </a:r>
            <a:r>
              <a:rPr lang="en-US" sz="2400" dirty="0">
                <a:solidFill>
                  <a:srgbClr val="000099"/>
                </a:solidFill>
                <a:latin typeface="time new roman"/>
                <a:cs typeface="time new roman"/>
              </a:rPr>
              <a:t> </a:t>
            </a:r>
            <a:r>
              <a:rPr lang="en-US" sz="2400" dirty="0" err="1">
                <a:solidFill>
                  <a:srgbClr val="000099"/>
                </a:solidFill>
                <a:latin typeface="time new roman"/>
                <a:cs typeface="time new roman"/>
              </a:rPr>
              <a:t>nhân</a:t>
            </a:r>
            <a:r>
              <a:rPr lang="en-US" sz="2400" dirty="0">
                <a:solidFill>
                  <a:srgbClr val="000099"/>
                </a:solidFill>
                <a:latin typeface="time new roman"/>
                <a:cs typeface="time new roman"/>
              </a:rPr>
              <a:t> </a:t>
            </a:r>
            <a:r>
              <a:rPr lang="en-US" sz="2400" dirty="0" err="1">
                <a:solidFill>
                  <a:srgbClr val="000099"/>
                </a:solidFill>
                <a:latin typeface="time new roman"/>
                <a:cs typeface="time new roman"/>
              </a:rPr>
              <a:t>cách</a:t>
            </a:r>
            <a:endParaRPr lang="en-US" sz="2400" dirty="0">
              <a:solidFill>
                <a:srgbClr val="000099"/>
              </a:solidFill>
              <a:latin typeface="time new roman"/>
              <a:cs typeface="time new roman"/>
            </a:endParaRPr>
          </a:p>
          <a:p>
            <a:pPr>
              <a:defRPr/>
            </a:pPr>
            <a:r>
              <a:rPr lang="en-US" sz="2400" dirty="0" err="1">
                <a:solidFill>
                  <a:srgbClr val="000099"/>
                </a:solidFill>
                <a:latin typeface="time new roman"/>
                <a:cs typeface="time new roman"/>
              </a:rPr>
              <a:t>Tư</a:t>
            </a:r>
            <a:r>
              <a:rPr lang="en-US" sz="2400" dirty="0">
                <a:solidFill>
                  <a:srgbClr val="000099"/>
                </a:solidFill>
                <a:latin typeface="time new roman"/>
                <a:cs typeface="time new roman"/>
              </a:rPr>
              <a:t> </a:t>
            </a:r>
            <a:r>
              <a:rPr lang="en-US" sz="2400" dirty="0" err="1">
                <a:solidFill>
                  <a:srgbClr val="000099"/>
                </a:solidFill>
                <a:latin typeface="time new roman"/>
                <a:cs typeface="time new roman"/>
              </a:rPr>
              <a:t>chất</a:t>
            </a:r>
            <a:endParaRPr lang="nl-NL" sz="2400" dirty="0">
              <a:solidFill>
                <a:srgbClr val="000099"/>
              </a:solidFill>
              <a:latin typeface="time new roman"/>
              <a:cs typeface="time new roman"/>
            </a:endParaRPr>
          </a:p>
        </p:txBody>
      </p:sp>
      <p:sp>
        <p:nvSpPr>
          <p:cNvPr id="3078" name="Text Box 6"/>
          <p:cNvSpPr txBox="1">
            <a:spLocks noChangeArrowheads="1"/>
          </p:cNvSpPr>
          <p:nvPr/>
        </p:nvSpPr>
        <p:spPr bwMode="auto">
          <a:xfrm>
            <a:off x="381000" y="1600200"/>
            <a:ext cx="1143000"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b="1" dirty="0">
                <a:cs typeface="Arial" charset="0"/>
              </a:rPr>
              <a:t>1.</a:t>
            </a:r>
            <a:r>
              <a:rPr lang="en-US" sz="2400" dirty="0">
                <a:cs typeface="Arial" charset="0"/>
              </a:rPr>
              <a:t> </a:t>
            </a:r>
          </a:p>
          <a:p>
            <a:pPr>
              <a:spcBef>
                <a:spcPct val="50000"/>
              </a:spcBef>
              <a:defRPr/>
            </a:pPr>
            <a:r>
              <a:rPr lang="en-US" sz="2400" dirty="0" err="1">
                <a:cs typeface="Arial" charset="0"/>
              </a:rPr>
              <a:t>Làm</a:t>
            </a:r>
            <a:endParaRPr lang="en-US" sz="2400" dirty="0">
              <a:cs typeface="Arial" charset="0"/>
            </a:endParaRPr>
          </a:p>
          <a:p>
            <a:pPr>
              <a:spcBef>
                <a:spcPct val="50000"/>
              </a:spcBef>
              <a:defRPr/>
            </a:pPr>
            <a:endParaRPr lang="en-US" sz="2400" dirty="0">
              <a:cs typeface="Arial" charset="0"/>
            </a:endParaRPr>
          </a:p>
          <a:p>
            <a:pPr>
              <a:spcBef>
                <a:spcPct val="50000"/>
              </a:spcBef>
              <a:defRPr/>
            </a:pPr>
            <a:r>
              <a:rPr lang="en-US" sz="2400" b="1" dirty="0">
                <a:cs typeface="Arial" charset="0"/>
              </a:rPr>
              <a:t>2. </a:t>
            </a:r>
          </a:p>
          <a:p>
            <a:pPr>
              <a:spcBef>
                <a:spcPct val="50000"/>
              </a:spcBef>
              <a:defRPr/>
            </a:pPr>
            <a:r>
              <a:rPr lang="en-US" sz="2400" dirty="0" err="1">
                <a:cs typeface="Arial" charset="0"/>
              </a:rPr>
              <a:t>Suy</a:t>
            </a:r>
            <a:r>
              <a:rPr lang="en-US" sz="2400" dirty="0">
                <a:cs typeface="Arial" charset="0"/>
              </a:rPr>
              <a:t> </a:t>
            </a:r>
            <a:r>
              <a:rPr lang="en-US" sz="2400" dirty="0" err="1">
                <a:cs typeface="Arial" charset="0"/>
              </a:rPr>
              <a:t>nghĩ</a:t>
            </a:r>
            <a:endParaRPr lang="en-US" sz="2400" dirty="0">
              <a:cs typeface="Arial" charset="0"/>
            </a:endParaRPr>
          </a:p>
          <a:p>
            <a:pPr>
              <a:spcBef>
                <a:spcPct val="50000"/>
              </a:spcBef>
              <a:defRPr/>
            </a:pPr>
            <a:endParaRPr lang="en-US" sz="2400" dirty="0">
              <a:cs typeface="Arial" charset="0"/>
            </a:endParaRPr>
          </a:p>
          <a:p>
            <a:pPr>
              <a:spcBef>
                <a:spcPct val="50000"/>
              </a:spcBef>
              <a:defRPr/>
            </a:pPr>
            <a:r>
              <a:rPr lang="en-US" sz="2400" b="1" dirty="0">
                <a:cs typeface="Arial" charset="0"/>
              </a:rPr>
              <a:t>3.</a:t>
            </a:r>
            <a:r>
              <a:rPr lang="en-US" sz="2400" dirty="0">
                <a:cs typeface="Arial" charset="0"/>
              </a:rPr>
              <a:t> </a:t>
            </a:r>
            <a:r>
              <a:rPr lang="en-US" sz="2400" dirty="0" err="1">
                <a:cs typeface="Arial" charset="0"/>
              </a:rPr>
              <a:t>Mong</a:t>
            </a:r>
            <a:r>
              <a:rPr lang="en-US" sz="2400" dirty="0">
                <a:cs typeface="Arial" charset="0"/>
              </a:rPr>
              <a:t> </a:t>
            </a:r>
            <a:r>
              <a:rPr lang="en-US" sz="2400" dirty="0" err="1">
                <a:cs typeface="Arial" charset="0"/>
              </a:rPr>
              <a:t>muốn</a:t>
            </a:r>
            <a:endParaRPr lang="en-US" sz="2400" dirty="0">
              <a:cs typeface="Arial" charset="0"/>
            </a:endParaRPr>
          </a:p>
        </p:txBody>
      </p:sp>
    </p:spTree>
    <p:extLst>
      <p:ext uri="{BB962C8B-B14F-4D97-AF65-F5344CB8AC3E}">
        <p14:creationId xmlns:p14="http://schemas.microsoft.com/office/powerpoint/2010/main" val="2145971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8915</TotalTime>
  <Words>2291</Words>
  <Application>Microsoft Macintosh PowerPoint</Application>
  <PresentationFormat>On-screen Show (4:3)</PresentationFormat>
  <Paragraphs>175</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HOẠT ĐỘNG TRẢI NGHIỆM TRONG CHƯƠNG TRÌNH GIÁO DỤC TIỂU HỌC</vt:lpstr>
      <vt:lpstr>Vị trí của HĐTN</vt:lpstr>
      <vt:lpstr>HOẠT ĐỘNG TRẢI NGHIỆM</vt:lpstr>
      <vt:lpstr>Cơ sở khoa học và thực tiễn xây dựng CT</vt:lpstr>
      <vt:lpstr>Quan điểm cơ bản khi xây dựng CT </vt:lpstr>
      <vt:lpstr>Đặc điểm của HĐTN trong CTPT</vt:lpstr>
      <vt:lpstr>Chương trình phát triển theo tiếp cận năng lực được hiểu như thế nào?</vt:lpstr>
      <vt:lpstr>Khái niệm năng lực</vt:lpstr>
      <vt:lpstr>Mô hình tảng băng về cấu trúc năng lực &amp; PPGD</vt:lpstr>
      <vt:lpstr>Mục tiêu của HĐTN</vt:lpstr>
      <vt:lpstr>Yêu cầu cần đạt về phẩm chất dành cho Tiểu học</vt:lpstr>
      <vt:lpstr>Cấu trúc Năng lực</vt:lpstr>
      <vt:lpstr>NỘI DUNG CHƯƠNG TRÌNH VÀ CÁC YÊU CẦU CẦN ĐẠT</vt:lpstr>
      <vt:lpstr>Các phương pháp tổ chức HĐTN cần phải đáp ứng những yêu cầu sau đây</vt:lpstr>
      <vt:lpstr>Các hình thức tổ chức</vt:lpstr>
      <vt:lpstr>Nội dung đánh giá kết quả giáo dục trong HĐTN bao gồm</vt:lpstr>
      <vt:lpstr>Đánh giá kết quả GD</vt:lpstr>
      <vt:lpstr>Tổng hợp kết quả đánh giá</vt:lpstr>
      <vt:lpstr>Sử dụng kết quả Đánh giá HĐTN</vt:lpstr>
      <vt:lpstr>Các loại hình hoạt động</vt:lpstr>
      <vt:lpstr>Thời lượng</vt:lpstr>
      <vt:lpstr>PowerPoint Presentation</vt:lpstr>
      <vt:lpstr>Tính vượt trội của CT HĐTN</vt:lpstr>
      <vt:lpstr>THỰC HÀNH</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HOẠT ĐỘNG TRẢI NGHIỆM TRONG CHƯƠNG TRÌNH GIÁO DỤC TIỂU HỌC</dc:title>
  <dc:creator>Thoa</dc:creator>
  <cp:lastModifiedBy>Thoa</cp:lastModifiedBy>
  <cp:revision>68</cp:revision>
  <cp:lastPrinted>2018-05-31T14:37:00Z</cp:lastPrinted>
  <dcterms:created xsi:type="dcterms:W3CDTF">2018-05-19T15:46:22Z</dcterms:created>
  <dcterms:modified xsi:type="dcterms:W3CDTF">2018-06-22T03:57:44Z</dcterms:modified>
</cp:coreProperties>
</file>