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61" r:id="rId2"/>
    <p:sldId id="259" r:id="rId3"/>
    <p:sldId id="257" r:id="rId4"/>
    <p:sldId id="258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52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E0A27342-59E9-4D19-A0C8-B24A55B47E23}" type="datetimeFigureOut">
              <a:rPr lang="en-US" smtClean="0"/>
              <a:t>01/09/2020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28D53CD7-F54B-4741-BE49-6579537AC3C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0A27342-59E9-4D19-A0C8-B24A55B47E23}" type="datetimeFigureOut">
              <a:rPr lang="en-US" smtClean="0"/>
              <a:t>01/09/2020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8D53CD7-F54B-4741-BE49-6579537AC3C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0A27342-59E9-4D19-A0C8-B24A55B47E23}" type="datetimeFigureOut">
              <a:rPr lang="en-US" smtClean="0"/>
              <a:t>01/09/2020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8D53CD7-F54B-4741-BE49-6579537AC3C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0A27342-59E9-4D19-A0C8-B24A55B47E23}" type="datetimeFigureOut">
              <a:rPr lang="en-US" smtClean="0"/>
              <a:t>01/09/2020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8D53CD7-F54B-4741-BE49-6579537AC3C8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0A27342-59E9-4D19-A0C8-B24A55B47E23}" type="datetimeFigureOut">
              <a:rPr lang="en-US" smtClean="0"/>
              <a:t>01/09/2020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8D53CD7-F54B-4741-BE49-6579537AC3C8}" type="slidenum">
              <a:rPr lang="en-US" smtClean="0"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0A27342-59E9-4D19-A0C8-B24A55B47E23}" type="datetimeFigureOut">
              <a:rPr lang="en-US" smtClean="0"/>
              <a:t>01/09/2020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8D53CD7-F54B-4741-BE49-6579537AC3C8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0A27342-59E9-4D19-A0C8-B24A55B47E23}" type="datetimeFigureOut">
              <a:rPr lang="en-US" smtClean="0"/>
              <a:t>01/09/2020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8D53CD7-F54B-4741-BE49-6579537AC3C8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0A27342-59E9-4D19-A0C8-B24A55B47E23}" type="datetimeFigureOut">
              <a:rPr lang="en-US" smtClean="0"/>
              <a:t>01/09/2020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8D53CD7-F54B-4741-BE49-6579537AC3C8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0A27342-59E9-4D19-A0C8-B24A55B47E23}" type="datetimeFigureOut">
              <a:rPr lang="en-US" smtClean="0"/>
              <a:t>01/09/2020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8D53CD7-F54B-4741-BE49-6579537AC3C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E0A27342-59E9-4D19-A0C8-B24A55B47E23}" type="datetimeFigureOut">
              <a:rPr lang="en-US" smtClean="0"/>
              <a:t>01/09/2020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8D53CD7-F54B-4741-BE49-6579537AC3C8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E0A27342-59E9-4D19-A0C8-B24A55B47E23}" type="datetimeFigureOut">
              <a:rPr lang="en-US" smtClean="0"/>
              <a:t>01/09/2020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28D53CD7-F54B-4741-BE49-6579537AC3C8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E0A27342-59E9-4D19-A0C8-B24A55B47E23}" type="datetimeFigureOut">
              <a:rPr lang="en-US" smtClean="0"/>
              <a:t>01/09/2020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28D53CD7-F54B-4741-BE49-6579537AC3C8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vi-VN" sz="3600"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HƯỚNG DẪN LIÊN NGÀNH</a:t>
            </a:r>
            <a:r>
              <a:rPr lang="en-US" sz="3600"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600"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en-US" sz="2000" smtClean="0">
                <a:effectLst/>
                <a:latin typeface="Times New Roman" pitchFamily="18" charset="0"/>
                <a:cs typeface="Times New Roman" pitchFamily="18" charset="0"/>
              </a:rPr>
              <a:t>v/v</a:t>
            </a:r>
            <a:r>
              <a:rPr lang="vi-VN" sz="2000" smtClean="0"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000">
                <a:effectLst/>
                <a:latin typeface="Times New Roman" pitchFamily="18" charset="0"/>
                <a:cs typeface="Times New Roman" pitchFamily="18" charset="0"/>
              </a:rPr>
              <a:t>phòng chống dịch COVID-19 đầu năm </a:t>
            </a:r>
            <a:r>
              <a:rPr lang="vi-VN" sz="2000">
                <a:effectLst/>
                <a:latin typeface="Times New Roman" pitchFamily="18" charset="0"/>
                <a:cs typeface="Times New Roman" pitchFamily="18" charset="0"/>
              </a:rPr>
              <a:t>học </a:t>
            </a:r>
            <a:r>
              <a:rPr lang="vi-VN" sz="2000" smtClean="0">
                <a:effectLst/>
                <a:latin typeface="Times New Roman" pitchFamily="18" charset="0"/>
                <a:cs typeface="Times New Roman" pitchFamily="18" charset="0"/>
              </a:rPr>
              <a:t>2020-2021</a:t>
            </a:r>
            <a:r>
              <a:rPr lang="en-US" sz="2000" smtClean="0">
                <a:effectLst/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000" smtClean="0"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en-US" sz="2000" i="1" smtClean="0">
                <a:effectLst/>
                <a:latin typeface="Times New Roman" pitchFamily="18" charset="0"/>
                <a:cs typeface="Times New Roman" pitchFamily="18" charset="0"/>
              </a:rPr>
              <a:t>(trích)</a:t>
            </a:r>
            <a:endParaRPr lang="en-US" sz="2000" i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1800" b="1" i="1" smtClean="0">
                <a:latin typeface="Times New Roman" pitchFamily="18" charset="0"/>
                <a:cs typeface="Times New Roman" pitchFamily="18" charset="0"/>
              </a:rPr>
              <a:t>Số 2686/HDLN:GDĐT-YT của Sở GD&amp;ĐT, Sở Y tế Hà Nội ngày 21/8/2020</a:t>
            </a:r>
            <a:endParaRPr lang="en-US" sz="1800" b="1" i="1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47476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vi-VN" smtClean="0">
                <a:latin typeface="Times New Roman" pitchFamily="18" charset="0"/>
                <a:cs typeface="Times New Roman" pitchFamily="18" charset="0"/>
              </a:rPr>
              <a:t>Thường xuyên rửa ta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y</a:t>
            </a:r>
            <a:r>
              <a:rPr lang="vi-VN" smtClean="0">
                <a:latin typeface="Times New Roman" pitchFamily="18" charset="0"/>
                <a:cs typeface="Times New Roman" pitchFamily="18" charset="0"/>
              </a:rPr>
              <a:t> b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ằ</a:t>
            </a:r>
            <a:r>
              <a:rPr lang="vi-VN" smtClean="0">
                <a:latin typeface="Times New Roman" pitchFamily="18" charset="0"/>
                <a:cs typeface="Times New Roman" pitchFamily="18" charset="0"/>
              </a:rPr>
              <a:t>ng nước sạch và xà phòng hoặc dung dịch sát khu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ẩ</a:t>
            </a:r>
            <a:r>
              <a:rPr lang="vi-VN" smtClean="0">
                <a:latin typeface="Times New Roman" pitchFamily="18" charset="0"/>
                <a:cs typeface="Times New Roman" pitchFamily="18" charset="0"/>
              </a:rPr>
              <a:t>n tay nhanh trước khi vào lớp học, trước và sau khi ăn, sau m</a:t>
            </a:r>
            <a:r>
              <a:rPr lang="en-US">
                <a:latin typeface="Times New Roman" pitchFamily="18" charset="0"/>
                <a:cs typeface="Times New Roman" pitchFamily="18" charset="0"/>
              </a:rPr>
              <a:t>ỗ</a:t>
            </a:r>
            <a:r>
              <a:rPr lang="vi-VN" smtClean="0">
                <a:latin typeface="Times New Roman" pitchFamily="18" charset="0"/>
                <a:cs typeface="Times New Roman" pitchFamily="18" charset="0"/>
              </a:rPr>
              <a:t>i giờ ra chơi, sau khi tháo bỏ kh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ẩ</a:t>
            </a:r>
            <a:r>
              <a:rPr lang="vi-VN" smtClean="0">
                <a:latin typeface="Times New Roman" pitchFamily="18" charset="0"/>
                <a:cs typeface="Times New Roman" pitchFamily="18" charset="0"/>
              </a:rPr>
              <a:t>u trang, sau khi đi vệ sinh...</a:t>
            </a:r>
            <a:endParaRPr lang="en-US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vi-VN" smtClean="0">
                <a:latin typeface="Times New Roman" pitchFamily="18" charset="0"/>
                <a:cs typeface="Times New Roman" pitchFamily="18" charset="0"/>
              </a:rPr>
              <a:t>Che mũi, miệng khi ho hoặc hắt hơi bằng khăn giấy, khăn vải hoặc khuỷu tay áo, không khạc nh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ổ</a:t>
            </a:r>
            <a:r>
              <a:rPr lang="vi-VN" smtClean="0">
                <a:latin typeface="Times New Roman" pitchFamily="18" charset="0"/>
                <a:cs typeface="Times New Roman" pitchFamily="18" charset="0"/>
              </a:rPr>
              <a:t> bừa bãi, bỏ rác, khấu trang (nếu có) vào thùng rác ở nơi quy định.</a:t>
            </a:r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latin typeface="Times New Roman" pitchFamily="18" charset="0"/>
                <a:cs typeface="Times New Roman" pitchFamily="18" charset="0"/>
              </a:rPr>
              <a:t>ĐỐI VỚI HỌC SINH</a:t>
            </a:r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84551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vi-VN" smtClean="0">
                <a:latin typeface="Times New Roman" pitchFamily="18" charset="0"/>
                <a:cs typeface="Times New Roman" pitchFamily="18" charset="0"/>
              </a:rPr>
              <a:t>Không </a:t>
            </a:r>
            <a:r>
              <a:rPr lang="vi-VN">
                <a:latin typeface="Times New Roman" pitchFamily="18" charset="0"/>
                <a:cs typeface="Times New Roman" pitchFamily="18" charset="0"/>
              </a:rPr>
              <a:t>dùng chung các đồ dùng cá nhân như cốc, chai nước, khăn tay... nên sử dụng bình nước uống riêng.</a:t>
            </a:r>
            <a:endParaRPr lang="en-US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vi-VN">
                <a:latin typeface="Times New Roman" pitchFamily="18" charset="0"/>
                <a:cs typeface="Times New Roman" pitchFamily="18" charset="0"/>
              </a:rPr>
              <a:t>Khi </a:t>
            </a:r>
            <a:r>
              <a:rPr lang="vi-VN">
                <a:latin typeface="Times New Roman" pitchFamily="18" charset="0"/>
                <a:cs typeface="Times New Roman" pitchFamily="18" charset="0"/>
              </a:rPr>
              <a:t>có </a:t>
            </a:r>
            <a:r>
              <a:rPr lang="vi-VN" smtClean="0">
                <a:latin typeface="Times New Roman" pitchFamily="18" charset="0"/>
                <a:cs typeface="Times New Roman" pitchFamily="18" charset="0"/>
              </a:rPr>
              <a:t>d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ấ</a:t>
            </a:r>
            <a:r>
              <a:rPr lang="vi-VN" smtClean="0">
                <a:latin typeface="Times New Roman" pitchFamily="18" charset="0"/>
                <a:cs typeface="Times New Roman" pitchFamily="18" charset="0"/>
              </a:rPr>
              <a:t>u </a:t>
            </a:r>
            <a:r>
              <a:rPr lang="vi-VN">
                <a:latin typeface="Times New Roman" pitchFamily="18" charset="0"/>
                <a:cs typeface="Times New Roman" pitchFamily="18" charset="0"/>
              </a:rPr>
              <a:t>hiệu bất thường về sức khỏe (ho, sốt, khó thở...) phải thông báo cho giáo viên chủ nhiệm, phụ huynh, nhà trường và đến ngay cơ sở y tế đề được khám, tư vấn và điều </a:t>
            </a:r>
            <a:r>
              <a:rPr lang="vi-VN">
                <a:latin typeface="Times New Roman" pitchFamily="18" charset="0"/>
                <a:cs typeface="Times New Roman" pitchFamily="18" charset="0"/>
              </a:rPr>
              <a:t>trị</a:t>
            </a:r>
            <a:r>
              <a:rPr lang="vi-VN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latin typeface="Times New Roman" pitchFamily="18" charset="0"/>
                <a:cs typeface="Times New Roman" pitchFamily="18" charset="0"/>
              </a:rPr>
              <a:t>ĐỐI VỚI HỌC SINH</a:t>
            </a:r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815848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vi-VN" smtClean="0">
                <a:latin typeface="Times New Roman" pitchFamily="18" charset="0"/>
                <a:cs typeface="Times New Roman" pitchFamily="18" charset="0"/>
              </a:rPr>
              <a:t>Phối </a:t>
            </a:r>
            <a:r>
              <a:rPr lang="vi-VN">
                <a:latin typeface="Times New Roman" pitchFamily="18" charset="0"/>
                <a:cs typeface="Times New Roman" pitchFamily="18" charset="0"/>
              </a:rPr>
              <a:t>hợp chặt chẽ với nhà trường trong việc kiểm tra sức khỏe, đo thân nhiệt cho con trước khi đến trường.</a:t>
            </a:r>
            <a:endParaRPr lang="en-US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vi-VN">
                <a:latin typeface="Times New Roman" pitchFamily="18" charset="0"/>
                <a:cs typeface="Times New Roman" pitchFamily="18" charset="0"/>
              </a:rPr>
              <a:t> Khi đến trường cần tự giác thực hiện và chấp hành nghiêm các biện pháp </a:t>
            </a:r>
            <a:r>
              <a:rPr lang="vi-VN">
                <a:latin typeface="Times New Roman" pitchFamily="18" charset="0"/>
                <a:cs typeface="Times New Roman" pitchFamily="18" charset="0"/>
              </a:rPr>
              <a:t>phòng </a:t>
            </a:r>
            <a:r>
              <a:rPr lang="vi-VN" smtClean="0">
                <a:latin typeface="Times New Roman" pitchFamily="18" charset="0"/>
                <a:cs typeface="Times New Roman" pitchFamily="18" charset="0"/>
              </a:rPr>
              <a:t>ch</a:t>
            </a:r>
            <a:r>
              <a:rPr lang="en-US">
                <a:latin typeface="Times New Roman" pitchFamily="18" charset="0"/>
                <a:cs typeface="Times New Roman" pitchFamily="18" charset="0"/>
              </a:rPr>
              <a:t>ố</a:t>
            </a:r>
            <a:r>
              <a:rPr lang="vi-VN" smtClean="0">
                <a:latin typeface="Times New Roman" pitchFamily="18" charset="0"/>
                <a:cs typeface="Times New Roman" pitchFamily="18" charset="0"/>
              </a:rPr>
              <a:t>ng </a:t>
            </a:r>
            <a:r>
              <a:rPr lang="vi-VN">
                <a:latin typeface="Times New Roman" pitchFamily="18" charset="0"/>
                <a:cs typeface="Times New Roman" pitchFamily="18" charset="0"/>
              </a:rPr>
              <a:t>dịch của nhà trường, không tập trung đông người </a:t>
            </a:r>
            <a:r>
              <a:rPr lang="vi-VN">
                <a:latin typeface="Times New Roman" pitchFamily="18" charset="0"/>
                <a:cs typeface="Times New Roman" pitchFamily="18" charset="0"/>
              </a:rPr>
              <a:t>trước </a:t>
            </a:r>
            <a:r>
              <a:rPr lang="vi-VN" smtClean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ổ</a:t>
            </a:r>
            <a:r>
              <a:rPr lang="vi-VN" smtClean="0">
                <a:latin typeface="Times New Roman" pitchFamily="18" charset="0"/>
                <a:cs typeface="Times New Roman" pitchFamily="18" charset="0"/>
              </a:rPr>
              <a:t>ng </a:t>
            </a:r>
            <a:r>
              <a:rPr lang="vi-VN">
                <a:latin typeface="Times New Roman" pitchFamily="18" charset="0"/>
                <a:cs typeface="Times New Roman" pitchFamily="18" charset="0"/>
              </a:rPr>
              <a:t>trường.</a:t>
            </a:r>
            <a:endParaRPr lang="en-US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vi-VN" sz="4000" smtClean="0">
                <a:latin typeface="Times New Roman" pitchFamily="18" charset="0"/>
                <a:cs typeface="Times New Roman" pitchFamily="18" charset="0"/>
              </a:rPr>
              <a:t>ĐỐI V</a:t>
            </a:r>
            <a:r>
              <a:rPr lang="en-US" sz="4000" smtClean="0">
                <a:latin typeface="Times New Roman" pitchFamily="18" charset="0"/>
                <a:cs typeface="Times New Roman" pitchFamily="18" charset="0"/>
              </a:rPr>
              <a:t>Ớ</a:t>
            </a:r>
            <a:r>
              <a:rPr lang="vi-VN" sz="4000" smtClean="0">
                <a:latin typeface="Times New Roman" pitchFamily="18" charset="0"/>
                <a:cs typeface="Times New Roman" pitchFamily="18" charset="0"/>
              </a:rPr>
              <a:t>I PHỤ HUYNH HỌC SINH</a:t>
            </a:r>
            <a:endParaRPr lang="en-US" sz="400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890665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9</TotalTime>
  <Words>269</Words>
  <Application>Microsoft Office PowerPoint</Application>
  <PresentationFormat>On-screen Show (4:3)</PresentationFormat>
  <Paragraphs>11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Concourse</vt:lpstr>
      <vt:lpstr>HƯỚNG DẪN LIÊN NGÀNH v/v phòng chống dịch COVID-19 đầu năm học 2020-2021 (trích)</vt:lpstr>
      <vt:lpstr>ĐỐI VỚI HỌC SINH</vt:lpstr>
      <vt:lpstr>ĐỐI VỚI HỌC SINH</vt:lpstr>
      <vt:lpstr>ĐỐI VỚI PHỤ HUYNH HỌC SINH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HƯỚNG DẪN LIÊN NGÀNH v/v phòng chống dịch COVID-19 đầu năm học 2020-2021 (trích)</dc:title>
  <dc:creator>dhcuong</dc:creator>
  <cp:lastModifiedBy>dhcuong</cp:lastModifiedBy>
  <cp:revision>2</cp:revision>
  <dcterms:created xsi:type="dcterms:W3CDTF">2020-09-01T04:04:05Z</dcterms:created>
  <dcterms:modified xsi:type="dcterms:W3CDTF">2020-09-01T04:13:08Z</dcterms:modified>
</cp:coreProperties>
</file>