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0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61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6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1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8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66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9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3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4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7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C08A7-2CE3-4DF4-933C-40D0487F2EF6}" type="datetimeFigureOut">
              <a:rPr lang="en-US" smtClean="0"/>
              <a:t>01/07/2020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13A3F-016A-4AF8-AECE-E8619529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CAC </a:t>
            </a:r>
            <a:r>
              <a:rPr lang="en-US" dirty="0" err="1" smtClean="0"/>
              <a:t>loài</a:t>
            </a:r>
            <a:r>
              <a:rPr lang="en-US" dirty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 </a:t>
            </a:r>
            <a:r>
              <a:rPr lang="en-US" smtClean="0"/>
              <a:t>đẹp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73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CAC loài hoa đẹp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dhcuong</dc:creator>
  <cp:lastModifiedBy>dhcuong</cp:lastModifiedBy>
  <cp:revision>2</cp:revision>
  <dcterms:created xsi:type="dcterms:W3CDTF">2020-07-01T03:13:30Z</dcterms:created>
  <dcterms:modified xsi:type="dcterms:W3CDTF">2020-07-01T03:23:01Z</dcterms:modified>
</cp:coreProperties>
</file>