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58" r:id="rId3"/>
    <p:sldId id="257" r:id="rId4"/>
    <p:sldId id="261" r:id="rId5"/>
    <p:sldId id="267" r:id="rId6"/>
    <p:sldId id="266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6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6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6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6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CDFFCD"/>
    <a:srgbClr val="FF0000"/>
    <a:srgbClr val="FFFFFF"/>
    <a:srgbClr val="00FF00"/>
    <a:srgbClr val="0000FF"/>
    <a:srgbClr val="12CCE0"/>
    <a:srgbClr val="E9FBFD"/>
    <a:srgbClr val="E3FBF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239" autoAdjust="0"/>
    <p:restoredTop sz="99317" autoAdjust="0"/>
  </p:normalViewPr>
  <p:slideViewPr>
    <p:cSldViewPr>
      <p:cViewPr>
        <p:scale>
          <a:sx n="66" d="100"/>
          <a:sy n="66" d="100"/>
        </p:scale>
        <p:origin x="-60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AB89CF-A5B0-45E6-810A-80B01AD9C7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5C0996-CFD2-4472-940C-A9331C4DF8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1A89D0-C128-418D-AB25-6668F398A0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E239E8-57D1-4BAA-950F-2FD19B51A9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32E859-241B-4506-BBC8-FE042585AD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EAD203-0DBC-45F1-A974-C25BA023D8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1F86A-3EEC-4AB7-BC57-FA1F9C96F3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D95A11-907D-477C-943D-9F2878877F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E2087-0428-41F7-A194-67A9F49627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6AA6B9-0739-4D10-BA89-E99281328A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9D93E1-5DA1-4069-967B-B69655F336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4FEBB143-4D00-4160-A28F-CD4492030A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876300" y="3413125"/>
            <a:ext cx="74358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900" b="1">
                <a:solidFill>
                  <a:srgbClr val="E4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TỰ NHIÊN VÀ XÃ HỘI 3</a:t>
            </a: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857250" y="4087813"/>
            <a:ext cx="74358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 b="1" u="sng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BÀI 7</a:t>
            </a:r>
            <a:r>
              <a:rPr 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: HOẠT ĐỘNG TUẦN HOÀN</a:t>
            </a:r>
          </a:p>
        </p:txBody>
      </p:sp>
      <p:sp>
        <p:nvSpPr>
          <p:cNvPr id="2052" name="AutoShape 13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763000" y="6750050"/>
            <a:ext cx="92075" cy="92075"/>
          </a:xfrm>
          <a:prstGeom prst="actionButtonBeginning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053" name="AutoShape 1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8855075" y="6750050"/>
            <a:ext cx="92075" cy="92075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" name="AutoShape 1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947150" y="6750050"/>
            <a:ext cx="92075" cy="92075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" name="AutoShape 16">
            <a:hlinkClick r:id="" action="ppaction://hlinkshowjump?jump=lastslide" highlightClick="1"/>
          </p:cNvPr>
          <p:cNvSpPr>
            <a:spLocks noChangeArrowheads="1"/>
          </p:cNvSpPr>
          <p:nvPr/>
        </p:nvSpPr>
        <p:spPr bwMode="auto">
          <a:xfrm>
            <a:off x="9039225" y="6750050"/>
            <a:ext cx="92075" cy="92075"/>
          </a:xfrm>
          <a:prstGeom prst="actionButtonE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6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7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8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9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1" presetID="3" presetClass="emph" presetSubtype="2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5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/>
      <p:bldP spid="205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914400" y="1104900"/>
            <a:ext cx="13716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500" b="1" u="sng">
                <a:solidFill>
                  <a:srgbClr val="FFFF00"/>
                </a:solidFill>
                <a:latin typeface="Arial" charset="0"/>
              </a:rPr>
              <a:t>Bài cũ</a:t>
            </a:r>
            <a:r>
              <a:rPr lang="en-US" sz="2500" b="1">
                <a:solidFill>
                  <a:srgbClr val="FFFF00"/>
                </a:solidFill>
                <a:latin typeface="Arial" charset="0"/>
              </a:rPr>
              <a:t>: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2590800" y="57150"/>
            <a:ext cx="4114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u="sng">
                <a:solidFill>
                  <a:srgbClr val="E4FFFF"/>
                </a:solidFill>
                <a:latin typeface="Arial" charset="0"/>
              </a:rPr>
              <a:t>Tự nhiên và Xã hội: </a:t>
            </a:r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>
            <a:off x="4621213" y="1219200"/>
            <a:ext cx="0" cy="5638800"/>
          </a:xfrm>
          <a:prstGeom prst="line">
            <a:avLst/>
          </a:pr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242888" y="1704975"/>
            <a:ext cx="44958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>
            <a:spAutoFit/>
          </a:bodyPr>
          <a:lstStyle/>
          <a:p>
            <a:r>
              <a:rPr lang="en-US" sz="2500" b="1">
                <a:solidFill>
                  <a:srgbClr val="E4FFFF"/>
                </a:solidFill>
                <a:latin typeface="Arial" charset="0"/>
              </a:rPr>
              <a:t>- Nêu các thành phần của máu?</a:t>
            </a: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152400" y="1698625"/>
            <a:ext cx="4419600" cy="180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500" b="1">
                <a:solidFill>
                  <a:srgbClr val="E4FFFF"/>
                </a:solidFill>
                <a:latin typeface="Arial" charset="0"/>
              </a:rPr>
              <a:t>- Huyết cầu đỏ có hình dạng như thế nào, nó có chức năng gì?</a:t>
            </a:r>
          </a:p>
          <a:p>
            <a:pPr algn="just">
              <a:spcBef>
                <a:spcPct val="50000"/>
              </a:spcBef>
            </a:pPr>
            <a:endParaRPr lang="en-US" sz="2500" b="1">
              <a:solidFill>
                <a:srgbClr val="E4FFFF"/>
              </a:solidFill>
              <a:latin typeface="Arial" charset="0"/>
            </a:endParaRPr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152400" y="1704975"/>
            <a:ext cx="4800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2500" b="1">
                <a:solidFill>
                  <a:srgbClr val="E4FFFF"/>
                </a:solidFill>
                <a:latin typeface="Arial" charset="0"/>
              </a:rPr>
              <a:t>- Cơ quan vận chuyển máu đi khắp cơ thể gọi là gì?</a:t>
            </a: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4953000" y="1693863"/>
            <a:ext cx="4038600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500" b="1">
                <a:solidFill>
                  <a:srgbClr val="E4FFFF"/>
                </a:solidFill>
                <a:latin typeface="Arial" charset="0"/>
              </a:rPr>
              <a:t>- Máu là một chất lỏng màu đỏ, gồm hai thành phần là huyết tương và huyết cầu còn gọi là tế bào máu.</a:t>
            </a: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4953000" y="1676400"/>
            <a:ext cx="4038600" cy="309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b="1">
                <a:solidFill>
                  <a:srgbClr val="FFFFFF"/>
                </a:solidFill>
                <a:latin typeface="Arial" charset="0"/>
              </a:rPr>
              <a:t>- Huyết cầu đỏ có dạng như cái đĩa, lõm hai mặt. Nó có chức năng mang khí ô xi đi nuôi cơ thể.</a:t>
            </a:r>
          </a:p>
          <a:p>
            <a:pPr algn="just"/>
            <a:endParaRPr lang="en-US" b="1">
              <a:solidFill>
                <a:srgbClr val="FFFFFF"/>
              </a:solidFill>
              <a:latin typeface="Arial" charset="0"/>
            </a:endParaRPr>
          </a:p>
          <a:p>
            <a:pPr algn="just"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4953000" y="1676400"/>
            <a:ext cx="3962400" cy="169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b="1">
                <a:solidFill>
                  <a:srgbClr val="E4FFFF"/>
                </a:solidFill>
                <a:latin typeface="Arial" charset="0"/>
              </a:rPr>
              <a:t>- Cơ quan vận chuyển máu đi khắp cơ thể được gọi là cơ quan tuần hoàn</a:t>
            </a:r>
          </a:p>
        </p:txBody>
      </p:sp>
      <p:sp>
        <p:nvSpPr>
          <p:cNvPr id="3083" name="AutoShape 23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763000" y="6750050"/>
            <a:ext cx="92075" cy="92075"/>
          </a:xfrm>
          <a:prstGeom prst="actionButtonBeginning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084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8855075" y="6750050"/>
            <a:ext cx="92075" cy="92075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085" name="AutoShape 2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947150" y="6750050"/>
            <a:ext cx="92075" cy="92075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086" name="AutoShape 26">
            <a:hlinkClick r:id="" action="ppaction://hlinkshowjump?jump=lastslide" highlightClick="1"/>
          </p:cNvPr>
          <p:cNvSpPr>
            <a:spLocks noChangeArrowheads="1"/>
          </p:cNvSpPr>
          <p:nvPr/>
        </p:nvSpPr>
        <p:spPr bwMode="auto">
          <a:xfrm>
            <a:off x="9039225" y="6750050"/>
            <a:ext cx="92075" cy="92075"/>
          </a:xfrm>
          <a:prstGeom prst="actionButtonE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" dur="1000" autoRev="1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1000" autoRev="1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1000" autoRev="1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4800"/>
                            </p:stCondLst>
                            <p:childTnLst>
                              <p:par>
                                <p:cTn id="10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1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7" dur="1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10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10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31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6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34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40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45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1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8)">
                                      <p:cBhvr>
                                        <p:cTn id="49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1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8)">
                                      <p:cBhvr>
                                        <p:cTn id="52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58" dur="10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63" dur="10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7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70" dur="5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/>
      <p:bldP spid="10245" grpId="0"/>
      <p:bldP spid="10247" grpId="0" animBg="1"/>
      <p:bldP spid="10249" grpId="0"/>
      <p:bldP spid="10249" grpId="1"/>
      <p:bldP spid="10251" grpId="0"/>
      <p:bldP spid="10251" grpId="1"/>
      <p:bldP spid="10252" grpId="0"/>
      <p:bldP spid="10252" grpId="1"/>
      <p:bldP spid="10253" grpId="0"/>
      <p:bldP spid="10253" grpId="1"/>
      <p:bldP spid="10254" grpId="0"/>
      <p:bldP spid="10254" grpId="1"/>
      <p:bldP spid="10255" grpId="0"/>
      <p:bldP spid="10255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4" name="Line 12"/>
          <p:cNvSpPr>
            <a:spLocks noChangeShapeType="1"/>
          </p:cNvSpPr>
          <p:nvPr/>
        </p:nvSpPr>
        <p:spPr bwMode="auto">
          <a:xfrm>
            <a:off x="4654550" y="1219200"/>
            <a:ext cx="0" cy="5638800"/>
          </a:xfrm>
          <a:prstGeom prst="line">
            <a:avLst/>
          </a:pr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8" name="AutoShape 16"/>
          <p:cNvSpPr>
            <a:spLocks noChangeArrowheads="1"/>
          </p:cNvSpPr>
          <p:nvPr/>
        </p:nvSpPr>
        <p:spPr bwMode="auto">
          <a:xfrm>
            <a:off x="1585913" y="457200"/>
            <a:ext cx="6172200" cy="1066800"/>
          </a:xfrm>
          <a:prstGeom prst="horizontalScroll">
            <a:avLst>
              <a:gd name="adj" fmla="val 25000"/>
            </a:avLst>
          </a:prstGeom>
          <a:gradFill rotWithShape="1">
            <a:gsLst>
              <a:gs pos="0">
                <a:srgbClr val="FFFF00"/>
              </a:gs>
              <a:gs pos="50000">
                <a:srgbClr val="00FFFF"/>
              </a:gs>
              <a:gs pos="100000">
                <a:srgbClr val="FFFF00"/>
              </a:gs>
            </a:gsLst>
            <a:lin ang="5400000" scaled="1"/>
          </a:gradFill>
          <a:ln w="38100">
            <a:solidFill>
              <a:srgbClr val="FF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400" b="1" u="sng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BÀI 7</a:t>
            </a: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: HOẠT ĐỘNG TUẦN HOÀN</a:t>
            </a:r>
          </a:p>
        </p:txBody>
      </p:sp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347663" y="1736725"/>
            <a:ext cx="41910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400" b="1">
                <a:solidFill>
                  <a:schemeClr val="tx2"/>
                </a:solidFill>
                <a:latin typeface="Arial" charset="0"/>
              </a:rPr>
              <a:t>   + Các em đã nghe thấy gì khi áp tai vào ngực của bạn mình?</a:t>
            </a:r>
          </a:p>
          <a:p>
            <a:pPr algn="just"/>
            <a:r>
              <a:rPr lang="en-US" sz="2400" b="1">
                <a:solidFill>
                  <a:schemeClr val="tx2"/>
                </a:solidFill>
                <a:latin typeface="Arial" charset="0"/>
              </a:rPr>
              <a:t>   + Khi đặt mấy đầu ngón tay </a:t>
            </a:r>
            <a:r>
              <a:rPr lang="en-US" sz="2400" b="1">
                <a:solidFill>
                  <a:srgbClr val="E4FFFF"/>
                </a:solidFill>
                <a:latin typeface="Arial" charset="0"/>
              </a:rPr>
              <a:t>mình</a:t>
            </a:r>
            <a:r>
              <a:rPr lang="en-US" sz="2400">
                <a:latin typeface="Arial" charset="0"/>
              </a:rPr>
              <a:t> </a:t>
            </a:r>
            <a:r>
              <a:rPr lang="en-US" sz="2400" b="1">
                <a:solidFill>
                  <a:schemeClr val="tx2"/>
                </a:solidFill>
                <a:latin typeface="Arial" charset="0"/>
              </a:rPr>
              <a:t>lên cổ tay bạn, em cảm nhận gì?</a:t>
            </a:r>
          </a:p>
        </p:txBody>
      </p:sp>
      <p:sp>
        <p:nvSpPr>
          <p:cNvPr id="8210" name="AutoShape 18"/>
          <p:cNvSpPr>
            <a:spLocks noChangeArrowheads="1"/>
          </p:cNvSpPr>
          <p:nvPr/>
        </p:nvSpPr>
        <p:spPr bwMode="auto">
          <a:xfrm>
            <a:off x="166688" y="1676400"/>
            <a:ext cx="4310062" cy="34290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38100">
            <a:solidFill>
              <a:srgbClr val="00FFFF"/>
            </a:solidFill>
            <a:round/>
            <a:headEnd/>
            <a:tailEnd/>
          </a:ln>
          <a:effectLst/>
        </p:spPr>
        <p:txBody>
          <a:bodyPr rIns="0" anchor="ctr"/>
          <a:lstStyle/>
          <a:p>
            <a:pPr algn="just">
              <a:lnSpc>
                <a:spcPct val="90000"/>
              </a:lnSpc>
              <a:defRPr/>
            </a:pPr>
            <a:endParaRPr lang="en-US" sz="2000" b="1">
              <a:solidFill>
                <a:srgbClr val="E4FFFF"/>
              </a:solidFill>
              <a:latin typeface="Arial"/>
            </a:endParaRPr>
          </a:p>
          <a:p>
            <a:pPr algn="just">
              <a:lnSpc>
                <a:spcPct val="90000"/>
              </a:lnSpc>
              <a:defRPr/>
            </a:pPr>
            <a:r>
              <a:rPr lang="en-US" sz="2400" b="1">
                <a:solidFill>
                  <a:srgbClr val="E4FFFF"/>
                </a:solidFill>
                <a:latin typeface="Arial"/>
              </a:rPr>
              <a:t>  Tim luôn đập để bơm máu đi khắp cơ thể. Nếu tim ngừng đập, máu không lưu thông được trong các mạch máu, cơ thể sẽ chết. </a:t>
            </a:r>
          </a:p>
          <a:p>
            <a:pPr algn="just">
              <a:lnSpc>
                <a:spcPct val="90000"/>
              </a:lnSpc>
              <a:defRPr/>
            </a:pPr>
            <a:endParaRPr lang="en-US" sz="2400">
              <a:solidFill>
                <a:srgbClr val="E4FFFF"/>
              </a:solidFill>
              <a:latin typeface="Arial"/>
            </a:endParaRPr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5695950" y="1509713"/>
            <a:ext cx="2420938" cy="2509837"/>
            <a:chOff x="3588" y="915"/>
            <a:chExt cx="1525" cy="1581"/>
          </a:xfrm>
        </p:grpSpPr>
        <p:pic>
          <p:nvPicPr>
            <p:cNvPr id="4112" name="Picture 19" descr="anh tap nghe nhip tim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588" y="915"/>
              <a:ext cx="1525" cy="1581"/>
            </a:xfrm>
            <a:prstGeom prst="rect">
              <a:avLst/>
            </a:prstGeom>
            <a:noFill/>
            <a:ln w="28575">
              <a:solidFill>
                <a:srgbClr val="3333FF"/>
              </a:solidFill>
              <a:miter lim="800000"/>
              <a:headEnd/>
              <a:tailEnd/>
            </a:ln>
          </p:spPr>
        </p:pic>
        <p:sp>
          <p:nvSpPr>
            <p:cNvPr id="4113" name="AutoShape 23"/>
            <p:cNvSpPr>
              <a:spLocks noChangeArrowheads="1"/>
            </p:cNvSpPr>
            <p:nvPr/>
          </p:nvSpPr>
          <p:spPr bwMode="auto">
            <a:xfrm>
              <a:off x="4899" y="2283"/>
              <a:ext cx="202" cy="202"/>
            </a:xfrm>
            <a:prstGeom prst="flowChartConnector">
              <a:avLst/>
            </a:prstGeom>
            <a:solidFill>
              <a:srgbClr val="FFFFFF"/>
            </a:solidFill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 wrap="none" tIns="0" anchor="ctr"/>
            <a:lstStyle/>
            <a:p>
              <a:pPr algn="ctr"/>
              <a:r>
                <a:rPr lang="en-US" sz="2000" b="1">
                  <a:solidFill>
                    <a:srgbClr val="FF0000"/>
                  </a:solidFill>
                  <a:latin typeface="Arial" charset="0"/>
                </a:rPr>
                <a:t>1</a:t>
              </a:r>
            </a:p>
          </p:txBody>
        </p:sp>
      </p:grpSp>
      <p:grpSp>
        <p:nvGrpSpPr>
          <p:cNvPr id="3" name="Group 29"/>
          <p:cNvGrpSpPr>
            <a:grpSpLocks/>
          </p:cNvGrpSpPr>
          <p:nvPr/>
        </p:nvGrpSpPr>
        <p:grpSpPr bwMode="auto">
          <a:xfrm>
            <a:off x="5700713" y="4303713"/>
            <a:ext cx="2438400" cy="2325687"/>
            <a:chOff x="3600" y="2615"/>
            <a:chExt cx="1536" cy="1465"/>
          </a:xfrm>
        </p:grpSpPr>
        <p:pic>
          <p:nvPicPr>
            <p:cNvPr id="4110" name="Picture 20" descr="anh tap dem nhip mach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600" y="2615"/>
              <a:ext cx="1536" cy="1465"/>
            </a:xfrm>
            <a:prstGeom prst="rect">
              <a:avLst/>
            </a:prstGeom>
            <a:noFill/>
            <a:ln w="28575">
              <a:solidFill>
                <a:srgbClr val="3333FF"/>
              </a:solidFill>
              <a:miter lim="800000"/>
              <a:headEnd/>
              <a:tailEnd/>
            </a:ln>
          </p:spPr>
        </p:pic>
        <p:sp>
          <p:nvSpPr>
            <p:cNvPr id="4111" name="AutoShape 27"/>
            <p:cNvSpPr>
              <a:spLocks noChangeArrowheads="1"/>
            </p:cNvSpPr>
            <p:nvPr/>
          </p:nvSpPr>
          <p:spPr bwMode="auto">
            <a:xfrm>
              <a:off x="4926" y="3869"/>
              <a:ext cx="202" cy="202"/>
            </a:xfrm>
            <a:prstGeom prst="flowChartConnector">
              <a:avLst/>
            </a:prstGeom>
            <a:solidFill>
              <a:srgbClr val="FFFFFF"/>
            </a:solidFill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 wrap="none" tIns="0" anchor="ctr"/>
            <a:lstStyle/>
            <a:p>
              <a:pPr algn="ctr"/>
              <a:r>
                <a:rPr lang="en-US" sz="2000" b="1">
                  <a:solidFill>
                    <a:srgbClr val="FF0000"/>
                  </a:solidFill>
                  <a:latin typeface="Arial" charset="0"/>
                </a:rPr>
                <a:t>2</a:t>
              </a:r>
            </a:p>
          </p:txBody>
        </p:sp>
      </p:grpSp>
      <p:sp>
        <p:nvSpPr>
          <p:cNvPr id="8222" name="Text Box 30"/>
          <p:cNvSpPr txBox="1">
            <a:spLocks noChangeArrowheads="1"/>
          </p:cNvSpPr>
          <p:nvPr/>
        </p:nvSpPr>
        <p:spPr bwMode="auto">
          <a:xfrm>
            <a:off x="876300" y="57150"/>
            <a:ext cx="74358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u="sng">
                <a:solidFill>
                  <a:srgbClr val="E4FFFF"/>
                </a:solidFill>
                <a:latin typeface="Arial" charset="0"/>
              </a:rPr>
              <a:t>Tự nhiên và Xã hội: </a:t>
            </a:r>
          </a:p>
        </p:txBody>
      </p:sp>
      <p:sp>
        <p:nvSpPr>
          <p:cNvPr id="8223" name="Text Box 31"/>
          <p:cNvSpPr txBox="1">
            <a:spLocks noChangeArrowheads="1"/>
          </p:cNvSpPr>
          <p:nvPr/>
        </p:nvSpPr>
        <p:spPr bwMode="auto">
          <a:xfrm>
            <a:off x="4800600" y="1733550"/>
            <a:ext cx="426720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400" b="1">
                <a:solidFill>
                  <a:srgbClr val="E4FFFF"/>
                </a:solidFill>
                <a:latin typeface="Arial" charset="0"/>
              </a:rPr>
              <a:t>   - Khi áp tai vào ngực của bạn nghe được nhịp đập của tim.</a:t>
            </a:r>
          </a:p>
          <a:p>
            <a:pPr algn="just"/>
            <a:r>
              <a:rPr lang="en-US" sz="2400" b="1">
                <a:solidFill>
                  <a:srgbClr val="E4FFFF"/>
                </a:solidFill>
                <a:latin typeface="Arial" charset="0"/>
              </a:rPr>
              <a:t>   - Khi đặt mấy đầu ngón tay của mình lên cổ tay bạn em cảm nhận được nhịp đập của mạch.</a:t>
            </a:r>
          </a:p>
        </p:txBody>
      </p:sp>
      <p:sp>
        <p:nvSpPr>
          <p:cNvPr id="4106" name="AutoShape 35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763000" y="6750050"/>
            <a:ext cx="92075" cy="92075"/>
          </a:xfrm>
          <a:prstGeom prst="actionButtonBeginning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4107" name="AutoShape 36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8855075" y="6750050"/>
            <a:ext cx="92075" cy="92075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4108" name="AutoShape 37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947150" y="6750050"/>
            <a:ext cx="92075" cy="92075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4109" name="AutoShape 38">
            <a:hlinkClick r:id="" action="ppaction://hlinkshowjump?jump=lastslide" highlightClick="1"/>
          </p:cNvPr>
          <p:cNvSpPr>
            <a:spLocks noChangeArrowheads="1"/>
          </p:cNvSpPr>
          <p:nvPr/>
        </p:nvSpPr>
        <p:spPr bwMode="auto">
          <a:xfrm>
            <a:off x="9039225" y="6750050"/>
            <a:ext cx="92075" cy="92075"/>
          </a:xfrm>
          <a:prstGeom prst="actionButtonE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" dur="1000" autoRev="1" fill="hold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1000" autoRev="1" fill="hold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1000" autoRev="1" fill="hold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10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1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100"/>
                            </p:stCondLst>
                            <p:childTnLst>
                              <p:par>
                                <p:cTn id="19" presetID="30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0" dur="6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1" dur="6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2" dur="6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3" dur="6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8" dur="1000"/>
                                        <p:tgtEl>
                                          <p:spTgt spid="82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8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2" dur="500"/>
                                        <p:tgtEl>
                                          <p:spTgt spid="82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8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3" presetID="18" presetClass="exit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64" dur="200"/>
                                        <p:tgtEl>
                                          <p:spTgt spid="82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82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8" presetClass="exit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67" dur="200"/>
                                        <p:tgtEl>
                                          <p:spTgt spid="82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82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6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72" dur="200"/>
                                        <p:tgtEl>
                                          <p:spTgt spid="8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8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200"/>
                            </p:stCondLst>
                            <p:childTnLst>
                              <p:par>
                                <p:cTn id="75" presetID="6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76" dur="200"/>
                                        <p:tgtEl>
                                          <p:spTgt spid="8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8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400"/>
                            </p:stCondLst>
                            <p:childTnLst>
                              <p:par>
                                <p:cTn id="7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10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4" grpId="0" animBg="1"/>
      <p:bldP spid="8208" grpId="0" animBg="1"/>
      <p:bldP spid="8210" grpId="0" animBg="1"/>
      <p:bldP spid="82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85" name="Line 1309"/>
          <p:cNvSpPr>
            <a:spLocks noChangeShapeType="1"/>
          </p:cNvSpPr>
          <p:nvPr/>
        </p:nvSpPr>
        <p:spPr bwMode="auto">
          <a:xfrm>
            <a:off x="4805363" y="990600"/>
            <a:ext cx="0" cy="5867400"/>
          </a:xfrm>
          <a:prstGeom prst="line">
            <a:avLst/>
          </a:pr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1281"/>
          <p:cNvGrpSpPr>
            <a:grpSpLocks/>
          </p:cNvGrpSpPr>
          <p:nvPr/>
        </p:nvGrpSpPr>
        <p:grpSpPr bwMode="auto">
          <a:xfrm>
            <a:off x="5033963" y="1498600"/>
            <a:ext cx="3886200" cy="4624388"/>
            <a:chOff x="3120" y="960"/>
            <a:chExt cx="2448" cy="2913"/>
          </a:xfrm>
        </p:grpSpPr>
        <p:grpSp>
          <p:nvGrpSpPr>
            <p:cNvPr id="5811" name="Group 1278"/>
            <p:cNvGrpSpPr>
              <a:grpSpLocks/>
            </p:cNvGrpSpPr>
            <p:nvPr/>
          </p:nvGrpSpPr>
          <p:grpSpPr bwMode="auto">
            <a:xfrm>
              <a:off x="3120" y="960"/>
              <a:ext cx="2448" cy="2913"/>
              <a:chOff x="3120" y="960"/>
              <a:chExt cx="2448" cy="2913"/>
            </a:xfrm>
          </p:grpSpPr>
          <p:sp>
            <p:nvSpPr>
              <p:cNvPr id="5813" name="AutoShape 7"/>
              <p:cNvSpPr>
                <a:spLocks noChangeArrowheads="1"/>
              </p:cNvSpPr>
              <p:nvPr/>
            </p:nvSpPr>
            <p:spPr bwMode="auto">
              <a:xfrm>
                <a:off x="3120" y="960"/>
                <a:ext cx="2448" cy="2913"/>
              </a:xfrm>
              <a:prstGeom prst="roundRect">
                <a:avLst>
                  <a:gd name="adj" fmla="val 16667"/>
                </a:avLst>
              </a:prstGeom>
              <a:solidFill>
                <a:srgbClr val="00FF00"/>
              </a:solidFill>
              <a:ln w="9525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pic>
            <p:nvPicPr>
              <p:cNvPr id="5814" name="Picture 8" descr="vong tuan hoan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3540" y="1118"/>
                <a:ext cx="1580" cy="27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5812" name="Arc 9"/>
            <p:cNvSpPr>
              <a:spLocks/>
            </p:cNvSpPr>
            <p:nvPr/>
          </p:nvSpPr>
          <p:spPr bwMode="auto">
            <a:xfrm rot="9540000">
              <a:off x="4245" y="3493"/>
              <a:ext cx="290" cy="212"/>
            </a:xfrm>
            <a:custGeom>
              <a:avLst/>
              <a:gdLst>
                <a:gd name="T0" fmla="*/ 0 w 23669"/>
                <a:gd name="T1" fmla="*/ 0 h 21600"/>
                <a:gd name="T2" fmla="*/ 0 w 23669"/>
                <a:gd name="T3" fmla="*/ 0 h 21600"/>
                <a:gd name="T4" fmla="*/ 0 w 23669"/>
                <a:gd name="T5" fmla="*/ 0 h 21600"/>
                <a:gd name="T6" fmla="*/ 0 60000 65536"/>
                <a:gd name="T7" fmla="*/ 0 60000 65536"/>
                <a:gd name="T8" fmla="*/ 0 60000 65536"/>
                <a:gd name="T9" fmla="*/ 0 w 23669"/>
                <a:gd name="T10" fmla="*/ 0 h 21600"/>
                <a:gd name="T11" fmla="*/ 23669 w 23669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3669" h="21600" fill="none" extrusionOk="0">
                  <a:moveTo>
                    <a:pt x="-1" y="1630"/>
                  </a:moveTo>
                  <a:cubicBezTo>
                    <a:pt x="2611" y="554"/>
                    <a:pt x="5409" y="-1"/>
                    <a:pt x="8234" y="0"/>
                  </a:cubicBezTo>
                  <a:cubicBezTo>
                    <a:pt x="14042" y="0"/>
                    <a:pt x="19605" y="2339"/>
                    <a:pt x="23668" y="6489"/>
                  </a:cubicBezTo>
                </a:path>
                <a:path w="23669" h="21600" stroke="0" extrusionOk="0">
                  <a:moveTo>
                    <a:pt x="-1" y="1630"/>
                  </a:moveTo>
                  <a:cubicBezTo>
                    <a:pt x="2611" y="554"/>
                    <a:pt x="5409" y="-1"/>
                    <a:pt x="8234" y="0"/>
                  </a:cubicBezTo>
                  <a:cubicBezTo>
                    <a:pt x="14042" y="0"/>
                    <a:pt x="19605" y="2339"/>
                    <a:pt x="23668" y="6489"/>
                  </a:cubicBezTo>
                  <a:lnTo>
                    <a:pt x="8234" y="21600"/>
                  </a:lnTo>
                  <a:lnTo>
                    <a:pt x="-1" y="1630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/>
            </a:p>
          </p:txBody>
        </p: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5884863" y="3827463"/>
            <a:ext cx="1193800" cy="1990725"/>
            <a:chOff x="3547" y="2085"/>
            <a:chExt cx="864" cy="1445"/>
          </a:xfrm>
        </p:grpSpPr>
        <p:sp>
          <p:nvSpPr>
            <p:cNvPr id="5752" name="AutoShape 11"/>
            <p:cNvSpPr>
              <a:spLocks noChangeArrowheads="1"/>
            </p:cNvSpPr>
            <p:nvPr/>
          </p:nvSpPr>
          <p:spPr bwMode="auto">
            <a:xfrm rot="-5760000">
              <a:off x="4365" y="3483"/>
              <a:ext cx="17" cy="75"/>
            </a:xfrm>
            <a:prstGeom prst="roundRect">
              <a:avLst>
                <a:gd name="adj" fmla="val 5000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753" name="AutoShape 12"/>
            <p:cNvSpPr>
              <a:spLocks noChangeArrowheads="1"/>
            </p:cNvSpPr>
            <p:nvPr/>
          </p:nvSpPr>
          <p:spPr bwMode="auto">
            <a:xfrm rot="-2220000">
              <a:off x="4371" y="3460"/>
              <a:ext cx="23" cy="58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754" name="AutoShape 13"/>
            <p:cNvSpPr>
              <a:spLocks noChangeArrowheads="1"/>
            </p:cNvSpPr>
            <p:nvPr/>
          </p:nvSpPr>
          <p:spPr bwMode="auto">
            <a:xfrm rot="-2220000">
              <a:off x="4350" y="3423"/>
              <a:ext cx="23" cy="7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755" name="AutoShape 14"/>
            <p:cNvSpPr>
              <a:spLocks noChangeArrowheads="1"/>
            </p:cNvSpPr>
            <p:nvPr/>
          </p:nvSpPr>
          <p:spPr bwMode="auto">
            <a:xfrm rot="-5220000">
              <a:off x="4295" y="3396"/>
              <a:ext cx="23" cy="7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756" name="AutoShape 15"/>
            <p:cNvSpPr>
              <a:spLocks noChangeArrowheads="1"/>
            </p:cNvSpPr>
            <p:nvPr/>
          </p:nvSpPr>
          <p:spPr bwMode="auto">
            <a:xfrm rot="-5100000">
              <a:off x="4276" y="3279"/>
              <a:ext cx="17" cy="7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757" name="AutoShape 16"/>
            <p:cNvSpPr>
              <a:spLocks noChangeArrowheads="1"/>
            </p:cNvSpPr>
            <p:nvPr/>
          </p:nvSpPr>
          <p:spPr bwMode="auto">
            <a:xfrm rot="-6360000">
              <a:off x="4295" y="3165"/>
              <a:ext cx="23" cy="7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758" name="AutoShape 17"/>
            <p:cNvSpPr>
              <a:spLocks noChangeArrowheads="1"/>
            </p:cNvSpPr>
            <p:nvPr/>
          </p:nvSpPr>
          <p:spPr bwMode="auto">
            <a:xfrm rot="-3300000">
              <a:off x="4294" y="3137"/>
              <a:ext cx="23" cy="7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759" name="AutoShape 18"/>
            <p:cNvSpPr>
              <a:spLocks noChangeArrowheads="1"/>
            </p:cNvSpPr>
            <p:nvPr/>
          </p:nvSpPr>
          <p:spPr bwMode="auto">
            <a:xfrm rot="-3180000">
              <a:off x="4244" y="3100"/>
              <a:ext cx="23" cy="7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760" name="AutoShape 19"/>
            <p:cNvSpPr>
              <a:spLocks noChangeArrowheads="1"/>
            </p:cNvSpPr>
            <p:nvPr/>
          </p:nvSpPr>
          <p:spPr bwMode="auto">
            <a:xfrm rot="-6060000">
              <a:off x="4263" y="3067"/>
              <a:ext cx="23" cy="7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761" name="AutoShape 20"/>
            <p:cNvSpPr>
              <a:spLocks noChangeArrowheads="1"/>
            </p:cNvSpPr>
            <p:nvPr/>
          </p:nvSpPr>
          <p:spPr bwMode="auto">
            <a:xfrm rot="-6900000">
              <a:off x="4231" y="3189"/>
              <a:ext cx="23" cy="7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762" name="AutoShape 21"/>
            <p:cNvSpPr>
              <a:spLocks noChangeArrowheads="1"/>
            </p:cNvSpPr>
            <p:nvPr/>
          </p:nvSpPr>
          <p:spPr bwMode="auto">
            <a:xfrm rot="-2280000">
              <a:off x="4226" y="3359"/>
              <a:ext cx="29" cy="7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763" name="AutoShape 22"/>
            <p:cNvSpPr>
              <a:spLocks noChangeArrowheads="1"/>
            </p:cNvSpPr>
            <p:nvPr/>
          </p:nvSpPr>
          <p:spPr bwMode="auto">
            <a:xfrm rot="-5220000">
              <a:off x="4298" y="3484"/>
              <a:ext cx="17" cy="7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764" name="AutoShape 23"/>
            <p:cNvSpPr>
              <a:spLocks noChangeArrowheads="1"/>
            </p:cNvSpPr>
            <p:nvPr/>
          </p:nvSpPr>
          <p:spPr bwMode="auto">
            <a:xfrm rot="-4140000">
              <a:off x="4212" y="3454"/>
              <a:ext cx="17" cy="98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765" name="AutoShape 24"/>
            <p:cNvSpPr>
              <a:spLocks noChangeArrowheads="1"/>
            </p:cNvSpPr>
            <p:nvPr/>
          </p:nvSpPr>
          <p:spPr bwMode="auto">
            <a:xfrm rot="-5160000">
              <a:off x="4199" y="3273"/>
              <a:ext cx="23" cy="7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766" name="AutoShape 25"/>
            <p:cNvSpPr>
              <a:spLocks noChangeArrowheads="1"/>
            </p:cNvSpPr>
            <p:nvPr/>
          </p:nvSpPr>
          <p:spPr bwMode="auto">
            <a:xfrm rot="-6540000">
              <a:off x="4193" y="3085"/>
              <a:ext cx="23" cy="7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767" name="AutoShape 26"/>
            <p:cNvSpPr>
              <a:spLocks noChangeArrowheads="1"/>
            </p:cNvSpPr>
            <p:nvPr/>
          </p:nvSpPr>
          <p:spPr bwMode="auto">
            <a:xfrm rot="-7260000">
              <a:off x="4164" y="3224"/>
              <a:ext cx="23" cy="7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768" name="AutoShape 27"/>
            <p:cNvSpPr>
              <a:spLocks noChangeArrowheads="1"/>
            </p:cNvSpPr>
            <p:nvPr/>
          </p:nvSpPr>
          <p:spPr bwMode="auto">
            <a:xfrm rot="-2040000">
              <a:off x="4183" y="3301"/>
              <a:ext cx="29" cy="7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769" name="AutoShape 28"/>
            <p:cNvSpPr>
              <a:spLocks noChangeArrowheads="1"/>
            </p:cNvSpPr>
            <p:nvPr/>
          </p:nvSpPr>
          <p:spPr bwMode="auto">
            <a:xfrm rot="-4800000">
              <a:off x="4215" y="3379"/>
              <a:ext cx="23" cy="92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770" name="AutoShape 29"/>
            <p:cNvSpPr>
              <a:spLocks noChangeArrowheads="1"/>
            </p:cNvSpPr>
            <p:nvPr/>
          </p:nvSpPr>
          <p:spPr bwMode="auto">
            <a:xfrm rot="-1500000">
              <a:off x="4149" y="3395"/>
              <a:ext cx="23" cy="92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grpSp>
          <p:nvGrpSpPr>
            <p:cNvPr id="5771" name="Group 30"/>
            <p:cNvGrpSpPr>
              <a:grpSpLocks/>
            </p:cNvGrpSpPr>
            <p:nvPr/>
          </p:nvGrpSpPr>
          <p:grpSpPr bwMode="auto">
            <a:xfrm>
              <a:off x="4080" y="3269"/>
              <a:ext cx="92" cy="48"/>
              <a:chOff x="4080" y="3269"/>
              <a:chExt cx="92" cy="48"/>
            </a:xfrm>
          </p:grpSpPr>
          <p:sp>
            <p:nvSpPr>
              <p:cNvPr id="5809" name="AutoShape 31"/>
              <p:cNvSpPr>
                <a:spLocks noChangeArrowheads="1"/>
              </p:cNvSpPr>
              <p:nvPr/>
            </p:nvSpPr>
            <p:spPr bwMode="auto">
              <a:xfrm rot="-4800000">
                <a:off x="4111" y="3257"/>
                <a:ext cx="29" cy="92"/>
              </a:xfrm>
              <a:prstGeom prst="roundRect">
                <a:avLst>
                  <a:gd name="adj" fmla="val 0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810" name="AutoShape 32"/>
              <p:cNvSpPr>
                <a:spLocks noChangeArrowheads="1"/>
              </p:cNvSpPr>
              <p:nvPr/>
            </p:nvSpPr>
            <p:spPr bwMode="auto">
              <a:xfrm rot="-6120000">
                <a:off x="4103" y="3251"/>
                <a:ext cx="29" cy="66"/>
              </a:xfrm>
              <a:prstGeom prst="roundRect">
                <a:avLst>
                  <a:gd name="adj" fmla="val 0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</p:grpSp>
        <p:sp>
          <p:nvSpPr>
            <p:cNvPr id="5772" name="AutoShape 33"/>
            <p:cNvSpPr>
              <a:spLocks noChangeArrowheads="1"/>
            </p:cNvSpPr>
            <p:nvPr/>
          </p:nvSpPr>
          <p:spPr bwMode="auto">
            <a:xfrm rot="-4320000">
              <a:off x="4140" y="3374"/>
              <a:ext cx="23" cy="66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773" name="AutoShape 34"/>
            <p:cNvSpPr>
              <a:spLocks noChangeArrowheads="1"/>
            </p:cNvSpPr>
            <p:nvPr/>
          </p:nvSpPr>
          <p:spPr bwMode="auto">
            <a:xfrm rot="-7080000">
              <a:off x="4128" y="3118"/>
              <a:ext cx="23" cy="66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774" name="AutoShape 35"/>
            <p:cNvSpPr>
              <a:spLocks noChangeArrowheads="1"/>
            </p:cNvSpPr>
            <p:nvPr/>
          </p:nvSpPr>
          <p:spPr bwMode="auto">
            <a:xfrm rot="-7020000">
              <a:off x="4071" y="3147"/>
              <a:ext cx="23" cy="66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775" name="AutoShape 36"/>
            <p:cNvSpPr>
              <a:spLocks noChangeArrowheads="1"/>
            </p:cNvSpPr>
            <p:nvPr/>
          </p:nvSpPr>
          <p:spPr bwMode="auto">
            <a:xfrm rot="-4020000">
              <a:off x="4143" y="3443"/>
              <a:ext cx="17" cy="66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776" name="AutoShape 37"/>
            <p:cNvSpPr>
              <a:spLocks noChangeArrowheads="1"/>
            </p:cNvSpPr>
            <p:nvPr/>
          </p:nvSpPr>
          <p:spPr bwMode="auto">
            <a:xfrm rot="-3180000">
              <a:off x="4085" y="3409"/>
              <a:ext cx="17" cy="66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777" name="AutoShape 38"/>
            <p:cNvSpPr>
              <a:spLocks noChangeArrowheads="1"/>
            </p:cNvSpPr>
            <p:nvPr/>
          </p:nvSpPr>
          <p:spPr bwMode="auto">
            <a:xfrm rot="-3780000">
              <a:off x="4077" y="3348"/>
              <a:ext cx="23" cy="66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778" name="AutoShape 39"/>
            <p:cNvSpPr>
              <a:spLocks noChangeArrowheads="1"/>
            </p:cNvSpPr>
            <p:nvPr/>
          </p:nvSpPr>
          <p:spPr bwMode="auto">
            <a:xfrm rot="-4680000">
              <a:off x="4032" y="3252"/>
              <a:ext cx="35" cy="66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779" name="AutoShape 40"/>
            <p:cNvSpPr>
              <a:spLocks noChangeArrowheads="1"/>
            </p:cNvSpPr>
            <p:nvPr/>
          </p:nvSpPr>
          <p:spPr bwMode="auto">
            <a:xfrm rot="-3480000">
              <a:off x="4017" y="3314"/>
              <a:ext cx="23" cy="66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780" name="AutoShape 41"/>
            <p:cNvSpPr>
              <a:spLocks noChangeArrowheads="1"/>
            </p:cNvSpPr>
            <p:nvPr/>
          </p:nvSpPr>
          <p:spPr bwMode="auto">
            <a:xfrm rot="-2580000">
              <a:off x="4035" y="3363"/>
              <a:ext cx="17" cy="66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781" name="AutoShape 42"/>
            <p:cNvSpPr>
              <a:spLocks noChangeArrowheads="1"/>
            </p:cNvSpPr>
            <p:nvPr/>
          </p:nvSpPr>
          <p:spPr bwMode="auto">
            <a:xfrm rot="-6540000">
              <a:off x="4010" y="3173"/>
              <a:ext cx="23" cy="66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782" name="AutoShape 43"/>
            <p:cNvSpPr>
              <a:spLocks noChangeArrowheads="1"/>
            </p:cNvSpPr>
            <p:nvPr/>
          </p:nvSpPr>
          <p:spPr bwMode="auto">
            <a:xfrm rot="-1920000">
              <a:off x="3992" y="3306"/>
              <a:ext cx="23" cy="66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grpSp>
          <p:nvGrpSpPr>
            <p:cNvPr id="5783" name="Group 44"/>
            <p:cNvGrpSpPr>
              <a:grpSpLocks/>
            </p:cNvGrpSpPr>
            <p:nvPr/>
          </p:nvGrpSpPr>
          <p:grpSpPr bwMode="auto">
            <a:xfrm>
              <a:off x="3951" y="3249"/>
              <a:ext cx="66" cy="66"/>
              <a:chOff x="3951" y="3249"/>
              <a:chExt cx="66" cy="66"/>
            </a:xfrm>
          </p:grpSpPr>
          <p:sp>
            <p:nvSpPr>
              <p:cNvPr id="5807" name="AutoShape 45"/>
              <p:cNvSpPr>
                <a:spLocks noChangeArrowheads="1"/>
              </p:cNvSpPr>
              <p:nvPr/>
            </p:nvSpPr>
            <p:spPr bwMode="auto">
              <a:xfrm rot="-4560000">
                <a:off x="3966" y="3237"/>
                <a:ext cx="35" cy="66"/>
              </a:xfrm>
              <a:prstGeom prst="roundRect">
                <a:avLst>
                  <a:gd name="adj" fmla="val 0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808" name="AutoShape 46"/>
              <p:cNvSpPr>
                <a:spLocks noChangeArrowheads="1"/>
              </p:cNvSpPr>
              <p:nvPr/>
            </p:nvSpPr>
            <p:spPr bwMode="auto">
              <a:xfrm rot="-2160000">
                <a:off x="3954" y="3249"/>
                <a:ext cx="23" cy="66"/>
              </a:xfrm>
              <a:prstGeom prst="roundRect">
                <a:avLst>
                  <a:gd name="adj" fmla="val 0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</p:grpSp>
        <p:grpSp>
          <p:nvGrpSpPr>
            <p:cNvPr id="5784" name="Group 47"/>
            <p:cNvGrpSpPr>
              <a:grpSpLocks/>
            </p:cNvGrpSpPr>
            <p:nvPr/>
          </p:nvGrpSpPr>
          <p:grpSpPr bwMode="auto">
            <a:xfrm>
              <a:off x="3895" y="3207"/>
              <a:ext cx="100" cy="49"/>
              <a:chOff x="3895" y="3207"/>
              <a:chExt cx="100" cy="49"/>
            </a:xfrm>
          </p:grpSpPr>
          <p:sp>
            <p:nvSpPr>
              <p:cNvPr id="5804" name="AutoShape 48"/>
              <p:cNvSpPr>
                <a:spLocks noChangeArrowheads="1"/>
              </p:cNvSpPr>
              <p:nvPr/>
            </p:nvSpPr>
            <p:spPr bwMode="auto">
              <a:xfrm rot="-6240000">
                <a:off x="3949" y="3191"/>
                <a:ext cx="29" cy="63"/>
              </a:xfrm>
              <a:prstGeom prst="roundRect">
                <a:avLst>
                  <a:gd name="adj" fmla="val 0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805" name="AutoShape 49"/>
              <p:cNvSpPr>
                <a:spLocks noChangeArrowheads="1"/>
              </p:cNvSpPr>
              <p:nvPr/>
            </p:nvSpPr>
            <p:spPr bwMode="auto">
              <a:xfrm rot="-3240000">
                <a:off x="3917" y="3213"/>
                <a:ext cx="23" cy="63"/>
              </a:xfrm>
              <a:prstGeom prst="roundRect">
                <a:avLst>
                  <a:gd name="adj" fmla="val 0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806" name="AutoShape 50"/>
              <p:cNvSpPr>
                <a:spLocks noChangeArrowheads="1"/>
              </p:cNvSpPr>
              <p:nvPr/>
            </p:nvSpPr>
            <p:spPr bwMode="auto">
              <a:xfrm rot="-4800000">
                <a:off x="3915" y="3187"/>
                <a:ext cx="23" cy="63"/>
              </a:xfrm>
              <a:prstGeom prst="roundRect">
                <a:avLst>
                  <a:gd name="adj" fmla="val 0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</p:grpSp>
        <p:sp>
          <p:nvSpPr>
            <p:cNvPr id="5785" name="AutoShape 51"/>
            <p:cNvSpPr>
              <a:spLocks noChangeArrowheads="1"/>
            </p:cNvSpPr>
            <p:nvPr/>
          </p:nvSpPr>
          <p:spPr bwMode="auto">
            <a:xfrm rot="-3300000">
              <a:off x="3859" y="3170"/>
              <a:ext cx="29" cy="63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786" name="AutoShape 52"/>
            <p:cNvSpPr>
              <a:spLocks noChangeArrowheads="1"/>
            </p:cNvSpPr>
            <p:nvPr/>
          </p:nvSpPr>
          <p:spPr bwMode="auto">
            <a:xfrm rot="-2580000">
              <a:off x="3813" y="3127"/>
              <a:ext cx="23" cy="63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787" name="AutoShape 53"/>
            <p:cNvSpPr>
              <a:spLocks noChangeArrowheads="1"/>
            </p:cNvSpPr>
            <p:nvPr/>
          </p:nvSpPr>
          <p:spPr bwMode="auto">
            <a:xfrm rot="-2400000">
              <a:off x="3771" y="3080"/>
              <a:ext cx="23" cy="63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788" name="AutoShape 54"/>
            <p:cNvSpPr>
              <a:spLocks noChangeArrowheads="1"/>
            </p:cNvSpPr>
            <p:nvPr/>
          </p:nvSpPr>
          <p:spPr bwMode="auto">
            <a:xfrm rot="-2100000">
              <a:off x="3728" y="3027"/>
              <a:ext cx="29" cy="63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789" name="AutoShape 55"/>
            <p:cNvSpPr>
              <a:spLocks noChangeArrowheads="1"/>
            </p:cNvSpPr>
            <p:nvPr/>
          </p:nvSpPr>
          <p:spPr bwMode="auto">
            <a:xfrm rot="-1860000">
              <a:off x="3689" y="2973"/>
              <a:ext cx="35" cy="63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790" name="AutoShape 56"/>
            <p:cNvSpPr>
              <a:spLocks noChangeArrowheads="1"/>
            </p:cNvSpPr>
            <p:nvPr/>
          </p:nvSpPr>
          <p:spPr bwMode="auto">
            <a:xfrm rot="-1680000">
              <a:off x="3656" y="2914"/>
              <a:ext cx="35" cy="63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791" name="AutoShape 57"/>
            <p:cNvSpPr>
              <a:spLocks noChangeArrowheads="1"/>
            </p:cNvSpPr>
            <p:nvPr/>
          </p:nvSpPr>
          <p:spPr bwMode="auto">
            <a:xfrm rot="-1320000">
              <a:off x="3630" y="2857"/>
              <a:ext cx="35" cy="63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792" name="AutoShape 58"/>
            <p:cNvSpPr>
              <a:spLocks noChangeArrowheads="1"/>
            </p:cNvSpPr>
            <p:nvPr/>
          </p:nvSpPr>
          <p:spPr bwMode="auto">
            <a:xfrm rot="-1080000">
              <a:off x="3608" y="2796"/>
              <a:ext cx="35" cy="63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793" name="AutoShape 59"/>
            <p:cNvSpPr>
              <a:spLocks noChangeArrowheads="1"/>
            </p:cNvSpPr>
            <p:nvPr/>
          </p:nvSpPr>
          <p:spPr bwMode="auto">
            <a:xfrm rot="-840000">
              <a:off x="3593" y="2733"/>
              <a:ext cx="29" cy="63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794" name="AutoShape 60"/>
            <p:cNvSpPr>
              <a:spLocks noChangeArrowheads="1"/>
            </p:cNvSpPr>
            <p:nvPr/>
          </p:nvSpPr>
          <p:spPr bwMode="auto">
            <a:xfrm rot="-540000">
              <a:off x="3579" y="2671"/>
              <a:ext cx="29" cy="63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795" name="AutoShape 61"/>
            <p:cNvSpPr>
              <a:spLocks noChangeArrowheads="1"/>
            </p:cNvSpPr>
            <p:nvPr/>
          </p:nvSpPr>
          <p:spPr bwMode="auto">
            <a:xfrm rot="-480000">
              <a:off x="3566" y="2604"/>
              <a:ext cx="35" cy="63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796" name="AutoShape 62"/>
            <p:cNvSpPr>
              <a:spLocks noChangeArrowheads="1"/>
            </p:cNvSpPr>
            <p:nvPr/>
          </p:nvSpPr>
          <p:spPr bwMode="auto">
            <a:xfrm rot="-300000">
              <a:off x="3558" y="2538"/>
              <a:ext cx="35" cy="63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797" name="AutoShape 63"/>
            <p:cNvSpPr>
              <a:spLocks noChangeArrowheads="1"/>
            </p:cNvSpPr>
            <p:nvPr/>
          </p:nvSpPr>
          <p:spPr bwMode="auto">
            <a:xfrm rot="-300000">
              <a:off x="3552" y="2474"/>
              <a:ext cx="35" cy="63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798" name="AutoShape 64"/>
            <p:cNvSpPr>
              <a:spLocks noChangeArrowheads="1"/>
            </p:cNvSpPr>
            <p:nvPr/>
          </p:nvSpPr>
          <p:spPr bwMode="auto">
            <a:xfrm rot="-180000">
              <a:off x="3548" y="2408"/>
              <a:ext cx="35" cy="63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799" name="AutoShape 65"/>
            <p:cNvSpPr>
              <a:spLocks noChangeArrowheads="1"/>
            </p:cNvSpPr>
            <p:nvPr/>
          </p:nvSpPr>
          <p:spPr bwMode="auto">
            <a:xfrm>
              <a:off x="3547" y="2345"/>
              <a:ext cx="35" cy="63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800" name="AutoShape 66"/>
            <p:cNvSpPr>
              <a:spLocks noChangeArrowheads="1"/>
            </p:cNvSpPr>
            <p:nvPr/>
          </p:nvSpPr>
          <p:spPr bwMode="auto">
            <a:xfrm rot="180000">
              <a:off x="3548" y="2279"/>
              <a:ext cx="35" cy="63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801" name="AutoShape 67"/>
            <p:cNvSpPr>
              <a:spLocks noChangeArrowheads="1"/>
            </p:cNvSpPr>
            <p:nvPr/>
          </p:nvSpPr>
          <p:spPr bwMode="auto">
            <a:xfrm rot="180000">
              <a:off x="3552" y="2214"/>
              <a:ext cx="35" cy="63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802" name="AutoShape 68"/>
            <p:cNvSpPr>
              <a:spLocks noChangeArrowheads="1"/>
            </p:cNvSpPr>
            <p:nvPr/>
          </p:nvSpPr>
          <p:spPr bwMode="auto">
            <a:xfrm rot="360000">
              <a:off x="3558" y="2151"/>
              <a:ext cx="35" cy="63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803" name="AutoShape 69"/>
            <p:cNvSpPr>
              <a:spLocks noChangeArrowheads="1"/>
            </p:cNvSpPr>
            <p:nvPr/>
          </p:nvSpPr>
          <p:spPr bwMode="auto">
            <a:xfrm rot="600000">
              <a:off x="3566" y="2085"/>
              <a:ext cx="35" cy="63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</p:grpSp>
      <p:grpSp>
        <p:nvGrpSpPr>
          <p:cNvPr id="8" name="Group 70"/>
          <p:cNvGrpSpPr>
            <a:grpSpLocks/>
          </p:cNvGrpSpPr>
          <p:nvPr/>
        </p:nvGrpSpPr>
        <p:grpSpPr bwMode="auto">
          <a:xfrm>
            <a:off x="5927725" y="3170238"/>
            <a:ext cx="720725" cy="658812"/>
            <a:chOff x="3578" y="1607"/>
            <a:chExt cx="522" cy="478"/>
          </a:xfrm>
        </p:grpSpPr>
        <p:grpSp>
          <p:nvGrpSpPr>
            <p:cNvPr id="5739" name="Group 71"/>
            <p:cNvGrpSpPr>
              <a:grpSpLocks/>
            </p:cNvGrpSpPr>
            <p:nvPr/>
          </p:nvGrpSpPr>
          <p:grpSpPr bwMode="auto">
            <a:xfrm>
              <a:off x="3578" y="1607"/>
              <a:ext cx="470" cy="478"/>
              <a:chOff x="3578" y="1607"/>
              <a:chExt cx="470" cy="478"/>
            </a:xfrm>
          </p:grpSpPr>
          <p:sp>
            <p:nvSpPr>
              <p:cNvPr id="5741" name="AutoShape 72"/>
              <p:cNvSpPr>
                <a:spLocks noChangeArrowheads="1"/>
              </p:cNvSpPr>
              <p:nvPr/>
            </p:nvSpPr>
            <p:spPr bwMode="auto">
              <a:xfrm rot="900000">
                <a:off x="3578" y="2016"/>
                <a:ext cx="40" cy="69"/>
              </a:xfrm>
              <a:prstGeom prst="roundRect">
                <a:avLst>
                  <a:gd name="adj" fmla="val 0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742" name="AutoShape 73"/>
              <p:cNvSpPr>
                <a:spLocks noChangeArrowheads="1"/>
              </p:cNvSpPr>
              <p:nvPr/>
            </p:nvSpPr>
            <p:spPr bwMode="auto">
              <a:xfrm rot="1200000">
                <a:off x="3595" y="1954"/>
                <a:ext cx="46" cy="63"/>
              </a:xfrm>
              <a:prstGeom prst="roundRect">
                <a:avLst>
                  <a:gd name="adj" fmla="val 0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743" name="AutoShape 74"/>
              <p:cNvSpPr>
                <a:spLocks noChangeArrowheads="1"/>
              </p:cNvSpPr>
              <p:nvPr/>
            </p:nvSpPr>
            <p:spPr bwMode="auto">
              <a:xfrm rot="1560000">
                <a:off x="3619" y="1895"/>
                <a:ext cx="46" cy="63"/>
              </a:xfrm>
              <a:prstGeom prst="roundRect">
                <a:avLst>
                  <a:gd name="adj" fmla="val 0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744" name="AutoShape 75"/>
              <p:cNvSpPr>
                <a:spLocks noChangeArrowheads="1"/>
              </p:cNvSpPr>
              <p:nvPr/>
            </p:nvSpPr>
            <p:spPr bwMode="auto">
              <a:xfrm rot="1980000">
                <a:off x="3651" y="1839"/>
                <a:ext cx="46" cy="63"/>
              </a:xfrm>
              <a:prstGeom prst="roundRect">
                <a:avLst>
                  <a:gd name="adj" fmla="val 0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745" name="AutoShape 76"/>
              <p:cNvSpPr>
                <a:spLocks noChangeArrowheads="1"/>
              </p:cNvSpPr>
              <p:nvPr/>
            </p:nvSpPr>
            <p:spPr bwMode="auto">
              <a:xfrm rot="2280000">
                <a:off x="3689" y="1786"/>
                <a:ext cx="46" cy="63"/>
              </a:xfrm>
              <a:prstGeom prst="roundRect">
                <a:avLst>
                  <a:gd name="adj" fmla="val 0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746" name="AutoShape 77"/>
              <p:cNvSpPr>
                <a:spLocks noChangeArrowheads="1"/>
              </p:cNvSpPr>
              <p:nvPr/>
            </p:nvSpPr>
            <p:spPr bwMode="auto">
              <a:xfrm rot="2700000">
                <a:off x="3732" y="1740"/>
                <a:ext cx="40" cy="63"/>
              </a:xfrm>
              <a:prstGeom prst="roundRect">
                <a:avLst>
                  <a:gd name="adj" fmla="val 0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747" name="AutoShape 78"/>
              <p:cNvSpPr>
                <a:spLocks noChangeArrowheads="1"/>
              </p:cNvSpPr>
              <p:nvPr/>
            </p:nvSpPr>
            <p:spPr bwMode="auto">
              <a:xfrm rot="2940000">
                <a:off x="3778" y="1698"/>
                <a:ext cx="40" cy="63"/>
              </a:xfrm>
              <a:prstGeom prst="roundRect">
                <a:avLst>
                  <a:gd name="adj" fmla="val 0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748" name="AutoShape 79"/>
              <p:cNvSpPr>
                <a:spLocks noChangeArrowheads="1"/>
              </p:cNvSpPr>
              <p:nvPr/>
            </p:nvSpPr>
            <p:spPr bwMode="auto">
              <a:xfrm rot="3420000">
                <a:off x="3830" y="1659"/>
                <a:ext cx="40" cy="63"/>
              </a:xfrm>
              <a:prstGeom prst="roundRect">
                <a:avLst>
                  <a:gd name="adj" fmla="val 0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749" name="AutoShape 80"/>
              <p:cNvSpPr>
                <a:spLocks noChangeArrowheads="1"/>
              </p:cNvSpPr>
              <p:nvPr/>
            </p:nvSpPr>
            <p:spPr bwMode="auto">
              <a:xfrm rot="3780000">
                <a:off x="3879" y="1630"/>
                <a:ext cx="40" cy="63"/>
              </a:xfrm>
              <a:prstGeom prst="roundRect">
                <a:avLst>
                  <a:gd name="adj" fmla="val 0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750" name="AutoShape 81"/>
              <p:cNvSpPr>
                <a:spLocks noChangeArrowheads="1"/>
              </p:cNvSpPr>
              <p:nvPr/>
            </p:nvSpPr>
            <p:spPr bwMode="auto">
              <a:xfrm rot="4380000">
                <a:off x="3939" y="1605"/>
                <a:ext cx="40" cy="63"/>
              </a:xfrm>
              <a:prstGeom prst="roundRect">
                <a:avLst>
                  <a:gd name="adj" fmla="val 0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751" name="AutoShape 82"/>
              <p:cNvSpPr>
                <a:spLocks noChangeArrowheads="1"/>
              </p:cNvSpPr>
              <p:nvPr/>
            </p:nvSpPr>
            <p:spPr bwMode="auto">
              <a:xfrm rot="5160000">
                <a:off x="3997" y="1595"/>
                <a:ext cx="40" cy="63"/>
              </a:xfrm>
              <a:prstGeom prst="roundRect">
                <a:avLst>
                  <a:gd name="adj" fmla="val 0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</p:grpSp>
        <p:sp>
          <p:nvSpPr>
            <p:cNvPr id="5740" name="AutoShape 83"/>
            <p:cNvSpPr>
              <a:spLocks noChangeArrowheads="1"/>
            </p:cNvSpPr>
            <p:nvPr/>
          </p:nvSpPr>
          <p:spPr bwMode="auto">
            <a:xfrm rot="5520000">
              <a:off x="4049" y="1595"/>
              <a:ext cx="40" cy="63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</p:grpSp>
      <p:grpSp>
        <p:nvGrpSpPr>
          <p:cNvPr id="10" name="Group 84"/>
          <p:cNvGrpSpPr>
            <a:grpSpLocks/>
          </p:cNvGrpSpPr>
          <p:nvPr/>
        </p:nvGrpSpPr>
        <p:grpSpPr bwMode="auto">
          <a:xfrm>
            <a:off x="6626225" y="3125788"/>
            <a:ext cx="198438" cy="392112"/>
            <a:chOff x="4084" y="1576"/>
            <a:chExt cx="144" cy="285"/>
          </a:xfrm>
        </p:grpSpPr>
        <p:sp>
          <p:nvSpPr>
            <p:cNvPr id="5732" name="Arc 85"/>
            <p:cNvSpPr>
              <a:spLocks/>
            </p:cNvSpPr>
            <p:nvPr/>
          </p:nvSpPr>
          <p:spPr bwMode="auto">
            <a:xfrm rot="-2700000">
              <a:off x="4096" y="1775"/>
              <a:ext cx="12" cy="47"/>
            </a:xfrm>
            <a:custGeom>
              <a:avLst/>
              <a:gdLst>
                <a:gd name="T0" fmla="*/ 0 w 21600"/>
                <a:gd name="T1" fmla="*/ 0 h 20522"/>
                <a:gd name="T2" fmla="*/ 0 w 21600"/>
                <a:gd name="T3" fmla="*/ 0 h 20522"/>
                <a:gd name="T4" fmla="*/ 0 w 21600"/>
                <a:gd name="T5" fmla="*/ 0 h 20522"/>
                <a:gd name="T6" fmla="*/ 0 60000 65536"/>
                <a:gd name="T7" fmla="*/ 0 60000 65536"/>
                <a:gd name="T8" fmla="*/ 0 60000 65536"/>
                <a:gd name="T9" fmla="*/ 0 w 21600"/>
                <a:gd name="T10" fmla="*/ 0 h 20522"/>
                <a:gd name="T11" fmla="*/ 21600 w 21600"/>
                <a:gd name="T12" fmla="*/ 20522 h 2052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0522" fill="none" extrusionOk="0">
                  <a:moveTo>
                    <a:pt x="6738" y="-1"/>
                  </a:moveTo>
                  <a:cubicBezTo>
                    <a:pt x="15605" y="2911"/>
                    <a:pt x="21600" y="11188"/>
                    <a:pt x="21600" y="20522"/>
                  </a:cubicBezTo>
                </a:path>
                <a:path w="21600" h="20522" stroke="0" extrusionOk="0">
                  <a:moveTo>
                    <a:pt x="6738" y="-1"/>
                  </a:moveTo>
                  <a:cubicBezTo>
                    <a:pt x="15605" y="2911"/>
                    <a:pt x="21600" y="11188"/>
                    <a:pt x="21600" y="20522"/>
                  </a:cubicBezTo>
                  <a:lnTo>
                    <a:pt x="0" y="20522"/>
                  </a:lnTo>
                  <a:lnTo>
                    <a:pt x="6738" y="-1"/>
                  </a:lnTo>
                  <a:close/>
                </a:path>
              </a:pathLst>
            </a:cu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/>
            </a:p>
          </p:txBody>
        </p:sp>
        <p:grpSp>
          <p:nvGrpSpPr>
            <p:cNvPr id="5733" name="Group 86"/>
            <p:cNvGrpSpPr>
              <a:grpSpLocks/>
            </p:cNvGrpSpPr>
            <p:nvPr/>
          </p:nvGrpSpPr>
          <p:grpSpPr bwMode="auto">
            <a:xfrm>
              <a:off x="4084" y="1576"/>
              <a:ext cx="144" cy="285"/>
              <a:chOff x="4083" y="1576"/>
              <a:chExt cx="144" cy="285"/>
            </a:xfrm>
          </p:grpSpPr>
          <p:sp>
            <p:nvSpPr>
              <p:cNvPr id="5734" name="Oval 87"/>
              <p:cNvSpPr>
                <a:spLocks noChangeArrowheads="1"/>
              </p:cNvSpPr>
              <p:nvPr/>
            </p:nvSpPr>
            <p:spPr bwMode="auto">
              <a:xfrm>
                <a:off x="4083" y="1576"/>
                <a:ext cx="144" cy="200"/>
              </a:xfrm>
              <a:prstGeom prst="ellipse">
                <a:avLst/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grpSp>
            <p:nvGrpSpPr>
              <p:cNvPr id="5735" name="Group 88"/>
              <p:cNvGrpSpPr>
                <a:grpSpLocks/>
              </p:cNvGrpSpPr>
              <p:nvPr/>
            </p:nvGrpSpPr>
            <p:grpSpPr bwMode="auto">
              <a:xfrm>
                <a:off x="4117" y="1737"/>
                <a:ext cx="69" cy="124"/>
                <a:chOff x="4116" y="1736"/>
                <a:chExt cx="69" cy="124"/>
              </a:xfrm>
            </p:grpSpPr>
            <p:sp>
              <p:nvSpPr>
                <p:cNvPr id="5737" name="AutoShape 89"/>
                <p:cNvSpPr>
                  <a:spLocks noChangeArrowheads="1"/>
                </p:cNvSpPr>
                <p:nvPr/>
              </p:nvSpPr>
              <p:spPr bwMode="auto">
                <a:xfrm rot="720000">
                  <a:off x="4127" y="1764"/>
                  <a:ext cx="58" cy="9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4469 w 21600"/>
                    <a:gd name="T13" fmla="*/ 4500 h 21600"/>
                    <a:gd name="T14" fmla="*/ 17131 w 21600"/>
                    <a:gd name="T15" fmla="*/ 17100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66FF"/>
                </a:solidFill>
                <a:ln w="9525">
                  <a:solidFill>
                    <a:srgbClr val="0066FF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000"/>
                </a:p>
              </p:txBody>
            </p:sp>
            <p:sp>
              <p:nvSpPr>
                <p:cNvPr id="5738" name="AutoShape 90"/>
                <p:cNvSpPr>
                  <a:spLocks noChangeArrowheads="1"/>
                </p:cNvSpPr>
                <p:nvPr/>
              </p:nvSpPr>
              <p:spPr bwMode="auto">
                <a:xfrm rot="540000">
                  <a:off x="4116" y="1736"/>
                  <a:ext cx="58" cy="9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4469 w 21600"/>
                    <a:gd name="T13" fmla="*/ 4500 h 21600"/>
                    <a:gd name="T14" fmla="*/ 17131 w 21600"/>
                    <a:gd name="T15" fmla="*/ 17100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66FF"/>
                </a:solidFill>
                <a:ln w="9525">
                  <a:solidFill>
                    <a:srgbClr val="0066FF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000"/>
                </a:p>
              </p:txBody>
            </p:sp>
          </p:grpSp>
          <p:sp>
            <p:nvSpPr>
              <p:cNvPr id="5736" name="Arc 91"/>
              <p:cNvSpPr>
                <a:spLocks/>
              </p:cNvSpPr>
              <p:nvPr/>
            </p:nvSpPr>
            <p:spPr bwMode="auto">
              <a:xfrm rot="11580000" flipH="1">
                <a:off x="4161" y="1718"/>
                <a:ext cx="48" cy="8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/>
              </a:p>
            </p:txBody>
          </p:sp>
        </p:grpSp>
      </p:grpSp>
      <p:grpSp>
        <p:nvGrpSpPr>
          <p:cNvPr id="13" name="Group 92"/>
          <p:cNvGrpSpPr>
            <a:grpSpLocks/>
          </p:cNvGrpSpPr>
          <p:nvPr/>
        </p:nvGrpSpPr>
        <p:grpSpPr bwMode="auto">
          <a:xfrm>
            <a:off x="6654800" y="3384550"/>
            <a:ext cx="254000" cy="409575"/>
            <a:chOff x="4104" y="1764"/>
            <a:chExt cx="184" cy="297"/>
          </a:xfrm>
        </p:grpSpPr>
        <p:sp>
          <p:nvSpPr>
            <p:cNvPr id="5722" name="Arc 93"/>
            <p:cNvSpPr>
              <a:spLocks/>
            </p:cNvSpPr>
            <p:nvPr/>
          </p:nvSpPr>
          <p:spPr bwMode="auto">
            <a:xfrm rot="9840000" flipH="1">
              <a:off x="4230" y="1941"/>
              <a:ext cx="51" cy="108"/>
            </a:xfrm>
            <a:custGeom>
              <a:avLst/>
              <a:gdLst>
                <a:gd name="T0" fmla="*/ 0 w 21600"/>
                <a:gd name="T1" fmla="*/ 0 h 24295"/>
                <a:gd name="T2" fmla="*/ 0 w 21600"/>
                <a:gd name="T3" fmla="*/ 0 h 24295"/>
                <a:gd name="T4" fmla="*/ 0 w 21600"/>
                <a:gd name="T5" fmla="*/ 0 h 24295"/>
                <a:gd name="T6" fmla="*/ 0 60000 65536"/>
                <a:gd name="T7" fmla="*/ 0 60000 65536"/>
                <a:gd name="T8" fmla="*/ 0 60000 65536"/>
                <a:gd name="T9" fmla="*/ 0 w 21600"/>
                <a:gd name="T10" fmla="*/ 0 h 24295"/>
                <a:gd name="T11" fmla="*/ 21600 w 21600"/>
                <a:gd name="T12" fmla="*/ 24295 h 242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4295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2500"/>
                    <a:pt x="21543" y="23401"/>
                    <a:pt x="21431" y="24295"/>
                  </a:cubicBezTo>
                </a:path>
                <a:path w="21600" h="24295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2500"/>
                    <a:pt x="21543" y="23401"/>
                    <a:pt x="21431" y="24295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/>
            </a:p>
          </p:txBody>
        </p:sp>
        <p:sp>
          <p:nvSpPr>
            <p:cNvPr id="5723" name="AutoShape 94"/>
            <p:cNvSpPr>
              <a:spLocks noChangeArrowheads="1"/>
            </p:cNvSpPr>
            <p:nvPr/>
          </p:nvSpPr>
          <p:spPr bwMode="auto">
            <a:xfrm rot="-1380000">
              <a:off x="4163" y="1896"/>
              <a:ext cx="115" cy="15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5071 w 21600"/>
                <a:gd name="T13" fmla="*/ 2304 h 21600"/>
                <a:gd name="T14" fmla="*/ 16529 w 21600"/>
                <a:gd name="T15" fmla="*/ 1368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solidFill>
              <a:srgbClr val="0066FF"/>
            </a:solidFill>
            <a:ln w="9525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/>
            </a:p>
          </p:txBody>
        </p:sp>
        <p:sp>
          <p:nvSpPr>
            <p:cNvPr id="5724" name="Arc 95"/>
            <p:cNvSpPr>
              <a:spLocks/>
            </p:cNvSpPr>
            <p:nvPr/>
          </p:nvSpPr>
          <p:spPr bwMode="auto">
            <a:xfrm rot="18480000" flipH="1">
              <a:off x="4182" y="1921"/>
              <a:ext cx="63" cy="148"/>
            </a:xfrm>
            <a:custGeom>
              <a:avLst/>
              <a:gdLst>
                <a:gd name="T0" fmla="*/ 0 w 21600"/>
                <a:gd name="T1" fmla="*/ 0 h 28579"/>
                <a:gd name="T2" fmla="*/ 0 w 21600"/>
                <a:gd name="T3" fmla="*/ 0 h 28579"/>
                <a:gd name="T4" fmla="*/ 0 w 21600"/>
                <a:gd name="T5" fmla="*/ 0 h 28579"/>
                <a:gd name="T6" fmla="*/ 0 60000 65536"/>
                <a:gd name="T7" fmla="*/ 0 60000 65536"/>
                <a:gd name="T8" fmla="*/ 0 60000 65536"/>
                <a:gd name="T9" fmla="*/ 0 w 21600"/>
                <a:gd name="T10" fmla="*/ 0 h 28579"/>
                <a:gd name="T11" fmla="*/ 21600 w 21600"/>
                <a:gd name="T12" fmla="*/ 28579 h 2857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8579" fill="none" extrusionOk="0">
                  <a:moveTo>
                    <a:pt x="9963" y="-1"/>
                  </a:moveTo>
                  <a:cubicBezTo>
                    <a:pt x="17113" y="3717"/>
                    <a:pt x="21600" y="11105"/>
                    <a:pt x="21600" y="19165"/>
                  </a:cubicBezTo>
                  <a:cubicBezTo>
                    <a:pt x="21600" y="22425"/>
                    <a:pt x="20861" y="25644"/>
                    <a:pt x="19440" y="28578"/>
                  </a:cubicBezTo>
                </a:path>
                <a:path w="21600" h="28579" stroke="0" extrusionOk="0">
                  <a:moveTo>
                    <a:pt x="9963" y="-1"/>
                  </a:moveTo>
                  <a:cubicBezTo>
                    <a:pt x="17113" y="3717"/>
                    <a:pt x="21600" y="11105"/>
                    <a:pt x="21600" y="19165"/>
                  </a:cubicBezTo>
                  <a:cubicBezTo>
                    <a:pt x="21600" y="22425"/>
                    <a:pt x="20861" y="25644"/>
                    <a:pt x="19440" y="28578"/>
                  </a:cubicBezTo>
                  <a:lnTo>
                    <a:pt x="0" y="19165"/>
                  </a:lnTo>
                  <a:lnTo>
                    <a:pt x="9963" y="-1"/>
                  </a:lnTo>
                  <a:close/>
                </a:path>
              </a:pathLst>
            </a:cu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/>
            </a:p>
          </p:txBody>
        </p:sp>
        <p:sp>
          <p:nvSpPr>
            <p:cNvPr id="5725" name="Arc 96"/>
            <p:cNvSpPr>
              <a:spLocks/>
            </p:cNvSpPr>
            <p:nvPr/>
          </p:nvSpPr>
          <p:spPr bwMode="auto">
            <a:xfrm rot="9960000" flipH="1">
              <a:off x="4209" y="1913"/>
              <a:ext cx="63" cy="148"/>
            </a:xfrm>
            <a:custGeom>
              <a:avLst/>
              <a:gdLst>
                <a:gd name="T0" fmla="*/ 0 w 21600"/>
                <a:gd name="T1" fmla="*/ 0 h 28579"/>
                <a:gd name="T2" fmla="*/ 0 w 21600"/>
                <a:gd name="T3" fmla="*/ 0 h 28579"/>
                <a:gd name="T4" fmla="*/ 0 w 21600"/>
                <a:gd name="T5" fmla="*/ 0 h 28579"/>
                <a:gd name="T6" fmla="*/ 0 60000 65536"/>
                <a:gd name="T7" fmla="*/ 0 60000 65536"/>
                <a:gd name="T8" fmla="*/ 0 60000 65536"/>
                <a:gd name="T9" fmla="*/ 0 w 21600"/>
                <a:gd name="T10" fmla="*/ 0 h 28579"/>
                <a:gd name="T11" fmla="*/ 21600 w 21600"/>
                <a:gd name="T12" fmla="*/ 28579 h 2857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8579" fill="none" extrusionOk="0">
                  <a:moveTo>
                    <a:pt x="9963" y="-1"/>
                  </a:moveTo>
                  <a:cubicBezTo>
                    <a:pt x="17113" y="3717"/>
                    <a:pt x="21600" y="11105"/>
                    <a:pt x="21600" y="19165"/>
                  </a:cubicBezTo>
                  <a:cubicBezTo>
                    <a:pt x="21600" y="22425"/>
                    <a:pt x="20861" y="25644"/>
                    <a:pt x="19440" y="28578"/>
                  </a:cubicBezTo>
                </a:path>
                <a:path w="21600" h="28579" stroke="0" extrusionOk="0">
                  <a:moveTo>
                    <a:pt x="9963" y="-1"/>
                  </a:moveTo>
                  <a:cubicBezTo>
                    <a:pt x="17113" y="3717"/>
                    <a:pt x="21600" y="11105"/>
                    <a:pt x="21600" y="19165"/>
                  </a:cubicBezTo>
                  <a:cubicBezTo>
                    <a:pt x="21600" y="22425"/>
                    <a:pt x="20861" y="25644"/>
                    <a:pt x="19440" y="28578"/>
                  </a:cubicBezTo>
                  <a:lnTo>
                    <a:pt x="0" y="19165"/>
                  </a:lnTo>
                  <a:lnTo>
                    <a:pt x="9963" y="-1"/>
                  </a:lnTo>
                  <a:close/>
                </a:path>
              </a:pathLst>
            </a:cu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/>
            </a:p>
          </p:txBody>
        </p:sp>
        <p:sp>
          <p:nvSpPr>
            <p:cNvPr id="5726" name="AutoShape 97"/>
            <p:cNvSpPr>
              <a:spLocks noChangeArrowheads="1"/>
            </p:cNvSpPr>
            <p:nvPr/>
          </p:nvSpPr>
          <p:spPr bwMode="auto">
            <a:xfrm rot="8520000">
              <a:off x="4114" y="1764"/>
              <a:ext cx="96" cy="25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4950 w 21600"/>
                <a:gd name="T13" fmla="*/ 2246 h 21600"/>
                <a:gd name="T14" fmla="*/ 16650 w 21600"/>
                <a:gd name="T15" fmla="*/ 13651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solidFill>
              <a:srgbClr val="0066FF"/>
            </a:solidFill>
            <a:ln w="9525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/>
            </a:p>
          </p:txBody>
        </p:sp>
        <p:sp>
          <p:nvSpPr>
            <p:cNvPr id="5727" name="Arc 98"/>
            <p:cNvSpPr>
              <a:spLocks/>
            </p:cNvSpPr>
            <p:nvPr/>
          </p:nvSpPr>
          <p:spPr bwMode="auto">
            <a:xfrm rot="19500000" flipH="1">
              <a:off x="4104" y="1766"/>
              <a:ext cx="78" cy="223"/>
            </a:xfrm>
            <a:custGeom>
              <a:avLst/>
              <a:gdLst>
                <a:gd name="T0" fmla="*/ 0 w 21600"/>
                <a:gd name="T1" fmla="*/ 0 h 22626"/>
                <a:gd name="T2" fmla="*/ 0 w 21600"/>
                <a:gd name="T3" fmla="*/ 0 h 22626"/>
                <a:gd name="T4" fmla="*/ 0 w 21600"/>
                <a:gd name="T5" fmla="*/ 0 h 22626"/>
                <a:gd name="T6" fmla="*/ 0 60000 65536"/>
                <a:gd name="T7" fmla="*/ 0 60000 65536"/>
                <a:gd name="T8" fmla="*/ 0 60000 65536"/>
                <a:gd name="T9" fmla="*/ 0 w 21600"/>
                <a:gd name="T10" fmla="*/ 0 h 22626"/>
                <a:gd name="T11" fmla="*/ 21600 w 21600"/>
                <a:gd name="T12" fmla="*/ 22626 h 2262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2626" fill="none" extrusionOk="0">
                  <a:moveTo>
                    <a:pt x="9399" y="0"/>
                  </a:moveTo>
                  <a:cubicBezTo>
                    <a:pt x="16859" y="3606"/>
                    <a:pt x="21600" y="11162"/>
                    <a:pt x="21600" y="19448"/>
                  </a:cubicBezTo>
                  <a:cubicBezTo>
                    <a:pt x="21600" y="20511"/>
                    <a:pt x="21521" y="21573"/>
                    <a:pt x="21364" y="22625"/>
                  </a:cubicBezTo>
                </a:path>
                <a:path w="21600" h="22626" stroke="0" extrusionOk="0">
                  <a:moveTo>
                    <a:pt x="9399" y="0"/>
                  </a:moveTo>
                  <a:cubicBezTo>
                    <a:pt x="16859" y="3606"/>
                    <a:pt x="21600" y="11162"/>
                    <a:pt x="21600" y="19448"/>
                  </a:cubicBezTo>
                  <a:cubicBezTo>
                    <a:pt x="21600" y="20511"/>
                    <a:pt x="21521" y="21573"/>
                    <a:pt x="21364" y="22625"/>
                  </a:cubicBezTo>
                  <a:lnTo>
                    <a:pt x="0" y="19448"/>
                  </a:lnTo>
                  <a:lnTo>
                    <a:pt x="9399" y="0"/>
                  </a:lnTo>
                  <a:close/>
                </a:path>
              </a:pathLst>
            </a:cu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/>
            </a:p>
          </p:txBody>
        </p:sp>
        <p:grpSp>
          <p:nvGrpSpPr>
            <p:cNvPr id="5728" name="Group 99"/>
            <p:cNvGrpSpPr>
              <a:grpSpLocks/>
            </p:cNvGrpSpPr>
            <p:nvPr/>
          </p:nvGrpSpPr>
          <p:grpSpPr bwMode="auto">
            <a:xfrm>
              <a:off x="4157" y="1815"/>
              <a:ext cx="100" cy="82"/>
              <a:chOff x="4156" y="1814"/>
              <a:chExt cx="100" cy="82"/>
            </a:xfrm>
          </p:grpSpPr>
          <p:sp>
            <p:nvSpPr>
              <p:cNvPr id="5729" name="AutoShape 100"/>
              <p:cNvSpPr>
                <a:spLocks noChangeArrowheads="1"/>
              </p:cNvSpPr>
              <p:nvPr/>
            </p:nvSpPr>
            <p:spPr bwMode="auto">
              <a:xfrm rot="-3900000">
                <a:off x="4156" y="1814"/>
                <a:ext cx="58" cy="58"/>
              </a:xfrm>
              <a:prstGeom prst="triangle">
                <a:avLst>
                  <a:gd name="adj" fmla="val 50000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730" name="AutoShape 101"/>
              <p:cNvSpPr>
                <a:spLocks noChangeArrowheads="1"/>
              </p:cNvSpPr>
              <p:nvPr/>
            </p:nvSpPr>
            <p:spPr bwMode="auto">
              <a:xfrm rot="780000">
                <a:off x="4208" y="1848"/>
                <a:ext cx="48" cy="48"/>
              </a:xfrm>
              <a:prstGeom prst="triangle">
                <a:avLst>
                  <a:gd name="adj" fmla="val 50000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731" name="AutoShape 102"/>
              <p:cNvSpPr>
                <a:spLocks noChangeArrowheads="1"/>
              </p:cNvSpPr>
              <p:nvPr/>
            </p:nvSpPr>
            <p:spPr bwMode="auto">
              <a:xfrm rot="-9833482">
                <a:off x="4195" y="1831"/>
                <a:ext cx="40" cy="48"/>
              </a:xfrm>
              <a:prstGeom prst="triangle">
                <a:avLst>
                  <a:gd name="adj" fmla="val 50000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</p:grpSp>
      </p:grpSp>
      <p:grpSp>
        <p:nvGrpSpPr>
          <p:cNvPr id="15" name="Group 1259"/>
          <p:cNvGrpSpPr>
            <a:grpSpLocks/>
          </p:cNvGrpSpPr>
          <p:nvPr/>
        </p:nvGrpSpPr>
        <p:grpSpPr bwMode="auto">
          <a:xfrm>
            <a:off x="6230938" y="1885950"/>
            <a:ext cx="692150" cy="438150"/>
            <a:chOff x="3868" y="1204"/>
            <a:chExt cx="436" cy="276"/>
          </a:xfrm>
        </p:grpSpPr>
        <p:sp>
          <p:nvSpPr>
            <p:cNvPr id="5684" name="AutoShape 127"/>
            <p:cNvSpPr>
              <a:spLocks noChangeArrowheads="1"/>
            </p:cNvSpPr>
            <p:nvPr/>
          </p:nvSpPr>
          <p:spPr bwMode="auto">
            <a:xfrm rot="2880000">
              <a:off x="3880" y="1388"/>
              <a:ext cx="25" cy="50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685" name="AutoShape 128"/>
            <p:cNvSpPr>
              <a:spLocks noChangeArrowheads="1"/>
            </p:cNvSpPr>
            <p:nvPr/>
          </p:nvSpPr>
          <p:spPr bwMode="auto">
            <a:xfrm rot="3600000">
              <a:off x="3917" y="1361"/>
              <a:ext cx="25" cy="51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686" name="AutoShape 129"/>
            <p:cNvSpPr>
              <a:spLocks noChangeArrowheads="1"/>
            </p:cNvSpPr>
            <p:nvPr/>
          </p:nvSpPr>
          <p:spPr bwMode="auto">
            <a:xfrm rot="4080000">
              <a:off x="3960" y="1341"/>
              <a:ext cx="25" cy="50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687" name="AutoShape 130"/>
            <p:cNvSpPr>
              <a:spLocks noChangeArrowheads="1"/>
            </p:cNvSpPr>
            <p:nvPr/>
          </p:nvSpPr>
          <p:spPr bwMode="auto">
            <a:xfrm rot="4560000">
              <a:off x="4000" y="1327"/>
              <a:ext cx="26" cy="50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grpSp>
          <p:nvGrpSpPr>
            <p:cNvPr id="5688" name="Group 131"/>
            <p:cNvGrpSpPr>
              <a:grpSpLocks/>
            </p:cNvGrpSpPr>
            <p:nvPr/>
          </p:nvGrpSpPr>
          <p:grpSpPr bwMode="auto">
            <a:xfrm>
              <a:off x="4033" y="1326"/>
              <a:ext cx="47" cy="45"/>
              <a:chOff x="3988" y="818"/>
              <a:chExt cx="54" cy="52"/>
            </a:xfrm>
          </p:grpSpPr>
          <p:sp>
            <p:nvSpPr>
              <p:cNvPr id="5719" name="AutoShape 132"/>
              <p:cNvSpPr>
                <a:spLocks noChangeArrowheads="1"/>
              </p:cNvSpPr>
              <p:nvPr/>
            </p:nvSpPr>
            <p:spPr bwMode="auto">
              <a:xfrm rot="6720000">
                <a:off x="4002" y="833"/>
                <a:ext cx="23" cy="52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720" name="AutoShape 133"/>
              <p:cNvSpPr>
                <a:spLocks noChangeArrowheads="1"/>
              </p:cNvSpPr>
              <p:nvPr/>
            </p:nvSpPr>
            <p:spPr bwMode="auto">
              <a:xfrm rot="6060000">
                <a:off x="4010" y="812"/>
                <a:ext cx="12" cy="52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721" name="AutoShape 134"/>
              <p:cNvSpPr>
                <a:spLocks noChangeArrowheads="1"/>
              </p:cNvSpPr>
              <p:nvPr/>
            </p:nvSpPr>
            <p:spPr bwMode="auto">
              <a:xfrm rot="3780000">
                <a:off x="4008" y="798"/>
                <a:ext cx="12" cy="52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</p:grpSp>
        <p:sp>
          <p:nvSpPr>
            <p:cNvPr id="5689" name="AutoShape 135"/>
            <p:cNvSpPr>
              <a:spLocks noChangeArrowheads="1"/>
            </p:cNvSpPr>
            <p:nvPr/>
          </p:nvSpPr>
          <p:spPr bwMode="auto">
            <a:xfrm rot="7440000">
              <a:off x="4076" y="1355"/>
              <a:ext cx="25" cy="46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690" name="AutoShape 136"/>
            <p:cNvSpPr>
              <a:spLocks noChangeArrowheads="1"/>
            </p:cNvSpPr>
            <p:nvPr/>
          </p:nvSpPr>
          <p:spPr bwMode="auto">
            <a:xfrm rot="3300000">
              <a:off x="4086" y="1287"/>
              <a:ext cx="10" cy="45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grpSp>
          <p:nvGrpSpPr>
            <p:cNvPr id="5691" name="Group 137"/>
            <p:cNvGrpSpPr>
              <a:grpSpLocks/>
            </p:cNvGrpSpPr>
            <p:nvPr/>
          </p:nvGrpSpPr>
          <p:grpSpPr bwMode="auto">
            <a:xfrm>
              <a:off x="4077" y="1336"/>
              <a:ext cx="50" cy="21"/>
              <a:chOff x="4038" y="830"/>
              <a:chExt cx="58" cy="24"/>
            </a:xfrm>
          </p:grpSpPr>
          <p:sp>
            <p:nvSpPr>
              <p:cNvPr id="5717" name="AutoShape 138"/>
              <p:cNvSpPr>
                <a:spLocks noChangeArrowheads="1"/>
              </p:cNvSpPr>
              <p:nvPr/>
            </p:nvSpPr>
            <p:spPr bwMode="auto">
              <a:xfrm rot="6120000">
                <a:off x="4058" y="822"/>
                <a:ext cx="12" cy="52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718" name="AutoShape 139"/>
              <p:cNvSpPr>
                <a:spLocks noChangeArrowheads="1"/>
              </p:cNvSpPr>
              <p:nvPr/>
            </p:nvSpPr>
            <p:spPr bwMode="auto">
              <a:xfrm rot="4860000">
                <a:off x="4061" y="807"/>
                <a:ext cx="12" cy="58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</p:grpSp>
        <p:sp>
          <p:nvSpPr>
            <p:cNvPr id="5692" name="AutoShape 140"/>
            <p:cNvSpPr>
              <a:spLocks noChangeArrowheads="1"/>
            </p:cNvSpPr>
            <p:nvPr/>
          </p:nvSpPr>
          <p:spPr bwMode="auto">
            <a:xfrm rot="7560000">
              <a:off x="4113" y="1381"/>
              <a:ext cx="25" cy="45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693" name="AutoShape 141"/>
            <p:cNvSpPr>
              <a:spLocks noChangeArrowheads="1"/>
            </p:cNvSpPr>
            <p:nvPr/>
          </p:nvSpPr>
          <p:spPr bwMode="auto">
            <a:xfrm rot="3180000">
              <a:off x="4117" y="1261"/>
              <a:ext cx="14" cy="50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694" name="AutoShape 142"/>
            <p:cNvSpPr>
              <a:spLocks noChangeArrowheads="1"/>
            </p:cNvSpPr>
            <p:nvPr/>
          </p:nvSpPr>
          <p:spPr bwMode="auto">
            <a:xfrm rot="6420000">
              <a:off x="4138" y="1341"/>
              <a:ext cx="10" cy="46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695" name="AutoShape 143"/>
            <p:cNvSpPr>
              <a:spLocks noChangeArrowheads="1"/>
            </p:cNvSpPr>
            <p:nvPr/>
          </p:nvSpPr>
          <p:spPr bwMode="auto">
            <a:xfrm rot="5100000">
              <a:off x="4143" y="1310"/>
              <a:ext cx="10" cy="51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696" name="AutoShape 144"/>
            <p:cNvSpPr>
              <a:spLocks noChangeArrowheads="1"/>
            </p:cNvSpPr>
            <p:nvPr/>
          </p:nvSpPr>
          <p:spPr bwMode="auto">
            <a:xfrm rot="7560000">
              <a:off x="4148" y="1406"/>
              <a:ext cx="25" cy="45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697" name="AutoShape 145"/>
            <p:cNvSpPr>
              <a:spLocks noChangeArrowheads="1"/>
            </p:cNvSpPr>
            <p:nvPr/>
          </p:nvSpPr>
          <p:spPr bwMode="auto">
            <a:xfrm rot="6360000">
              <a:off x="4178" y="1353"/>
              <a:ext cx="10" cy="46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698" name="AutoShape 146"/>
            <p:cNvSpPr>
              <a:spLocks noChangeArrowheads="1"/>
            </p:cNvSpPr>
            <p:nvPr/>
          </p:nvSpPr>
          <p:spPr bwMode="auto">
            <a:xfrm rot="4920000">
              <a:off x="4188" y="1305"/>
              <a:ext cx="10" cy="51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grpSp>
          <p:nvGrpSpPr>
            <p:cNvPr id="5699" name="Group 147"/>
            <p:cNvGrpSpPr>
              <a:grpSpLocks/>
            </p:cNvGrpSpPr>
            <p:nvPr/>
          </p:nvGrpSpPr>
          <p:grpSpPr bwMode="auto">
            <a:xfrm>
              <a:off x="4134" y="1251"/>
              <a:ext cx="52" cy="39"/>
              <a:chOff x="4106" y="730"/>
              <a:chExt cx="60" cy="45"/>
            </a:xfrm>
          </p:grpSpPr>
          <p:sp>
            <p:nvSpPr>
              <p:cNvPr id="5715" name="AutoShape 148"/>
              <p:cNvSpPr>
                <a:spLocks noChangeArrowheads="1"/>
              </p:cNvSpPr>
              <p:nvPr/>
            </p:nvSpPr>
            <p:spPr bwMode="auto">
              <a:xfrm rot="3300000">
                <a:off x="4123" y="713"/>
                <a:ext cx="17" cy="52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716" name="AutoShape 149"/>
              <p:cNvSpPr>
                <a:spLocks noChangeArrowheads="1"/>
              </p:cNvSpPr>
              <p:nvPr/>
            </p:nvSpPr>
            <p:spPr bwMode="auto">
              <a:xfrm rot="6480000">
                <a:off x="4131" y="741"/>
                <a:ext cx="17" cy="52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</p:grpSp>
        <p:sp>
          <p:nvSpPr>
            <p:cNvPr id="5700" name="AutoShape 150"/>
            <p:cNvSpPr>
              <a:spLocks noChangeArrowheads="1"/>
            </p:cNvSpPr>
            <p:nvPr/>
          </p:nvSpPr>
          <p:spPr bwMode="auto">
            <a:xfrm rot="3780000">
              <a:off x="4186" y="1213"/>
              <a:ext cx="15" cy="45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701" name="AutoShape 151"/>
            <p:cNvSpPr>
              <a:spLocks noChangeArrowheads="1"/>
            </p:cNvSpPr>
            <p:nvPr/>
          </p:nvSpPr>
          <p:spPr bwMode="auto">
            <a:xfrm rot="4440000">
              <a:off x="4202" y="1248"/>
              <a:ext cx="15" cy="60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702" name="AutoShape 152"/>
            <p:cNvSpPr>
              <a:spLocks noChangeArrowheads="1"/>
            </p:cNvSpPr>
            <p:nvPr/>
          </p:nvSpPr>
          <p:spPr bwMode="auto">
            <a:xfrm rot="6900000">
              <a:off x="4215" y="1264"/>
              <a:ext cx="15" cy="86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703" name="AutoShape 153"/>
            <p:cNvSpPr>
              <a:spLocks noChangeArrowheads="1"/>
            </p:cNvSpPr>
            <p:nvPr/>
          </p:nvSpPr>
          <p:spPr bwMode="auto">
            <a:xfrm rot="5100000">
              <a:off x="4230" y="1294"/>
              <a:ext cx="10" cy="65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704" name="AutoShape 154"/>
            <p:cNvSpPr>
              <a:spLocks noChangeArrowheads="1"/>
            </p:cNvSpPr>
            <p:nvPr/>
          </p:nvSpPr>
          <p:spPr bwMode="auto">
            <a:xfrm rot="6240000">
              <a:off x="4212" y="1359"/>
              <a:ext cx="15" cy="54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705" name="AutoShape 155"/>
            <p:cNvSpPr>
              <a:spLocks noChangeArrowheads="1"/>
            </p:cNvSpPr>
            <p:nvPr/>
          </p:nvSpPr>
          <p:spPr bwMode="auto">
            <a:xfrm rot="6780000">
              <a:off x="4183" y="1425"/>
              <a:ext cx="25" cy="45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grpSp>
          <p:nvGrpSpPr>
            <p:cNvPr id="5706" name="Group 156"/>
            <p:cNvGrpSpPr>
              <a:grpSpLocks/>
            </p:cNvGrpSpPr>
            <p:nvPr/>
          </p:nvGrpSpPr>
          <p:grpSpPr bwMode="auto">
            <a:xfrm>
              <a:off x="4211" y="1426"/>
              <a:ext cx="55" cy="47"/>
              <a:chOff x="4192" y="934"/>
              <a:chExt cx="63" cy="54"/>
            </a:xfrm>
          </p:grpSpPr>
          <p:sp>
            <p:nvSpPr>
              <p:cNvPr id="5713" name="AutoShape 157"/>
              <p:cNvSpPr>
                <a:spLocks noChangeArrowheads="1"/>
              </p:cNvSpPr>
              <p:nvPr/>
            </p:nvSpPr>
            <p:spPr bwMode="auto">
              <a:xfrm rot="3000000">
                <a:off x="4213" y="920"/>
                <a:ext cx="23" cy="52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714" name="AutoShape 158"/>
              <p:cNvSpPr>
                <a:spLocks noChangeArrowheads="1"/>
              </p:cNvSpPr>
              <p:nvPr/>
            </p:nvSpPr>
            <p:spPr bwMode="auto">
              <a:xfrm rot="6180000">
                <a:off x="4215" y="948"/>
                <a:ext cx="17" cy="63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</p:grpSp>
        <p:sp>
          <p:nvSpPr>
            <p:cNvPr id="5707" name="AutoShape 159"/>
            <p:cNvSpPr>
              <a:spLocks noChangeArrowheads="1"/>
            </p:cNvSpPr>
            <p:nvPr/>
          </p:nvSpPr>
          <p:spPr bwMode="auto">
            <a:xfrm rot="4320000">
              <a:off x="4228" y="1196"/>
              <a:ext cx="15" cy="45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708" name="AutoShape 160"/>
            <p:cNvSpPr>
              <a:spLocks noChangeArrowheads="1"/>
            </p:cNvSpPr>
            <p:nvPr/>
          </p:nvSpPr>
          <p:spPr bwMode="auto">
            <a:xfrm rot="4920000">
              <a:off x="4257" y="1189"/>
              <a:ext cx="15" cy="45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709" name="AutoShape 161"/>
            <p:cNvSpPr>
              <a:spLocks noChangeArrowheads="1"/>
            </p:cNvSpPr>
            <p:nvPr/>
          </p:nvSpPr>
          <p:spPr bwMode="auto">
            <a:xfrm rot="4680000">
              <a:off x="4250" y="1236"/>
              <a:ext cx="15" cy="60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710" name="AutoShape 162"/>
            <p:cNvSpPr>
              <a:spLocks noChangeArrowheads="1"/>
            </p:cNvSpPr>
            <p:nvPr/>
          </p:nvSpPr>
          <p:spPr bwMode="auto">
            <a:xfrm rot="5700000">
              <a:off x="4257" y="1366"/>
              <a:ext cx="15" cy="55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711" name="AutoShape 163"/>
            <p:cNvSpPr>
              <a:spLocks noChangeArrowheads="1"/>
            </p:cNvSpPr>
            <p:nvPr/>
          </p:nvSpPr>
          <p:spPr bwMode="auto">
            <a:xfrm rot="3000000">
              <a:off x="4261" y="1383"/>
              <a:ext cx="20" cy="55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712" name="AutoShape 164"/>
            <p:cNvSpPr>
              <a:spLocks noChangeArrowheads="1"/>
            </p:cNvSpPr>
            <p:nvPr/>
          </p:nvSpPr>
          <p:spPr bwMode="auto">
            <a:xfrm rot="5580000">
              <a:off x="4274" y="1450"/>
              <a:ext cx="15" cy="45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</p:grpSp>
      <p:grpSp>
        <p:nvGrpSpPr>
          <p:cNvPr id="20" name="Group 165"/>
          <p:cNvGrpSpPr>
            <a:grpSpLocks/>
          </p:cNvGrpSpPr>
          <p:nvPr/>
        </p:nvGrpSpPr>
        <p:grpSpPr bwMode="auto">
          <a:xfrm>
            <a:off x="6875463" y="1884363"/>
            <a:ext cx="742950" cy="1570037"/>
            <a:chOff x="4267" y="679"/>
            <a:chExt cx="538" cy="1139"/>
          </a:xfrm>
        </p:grpSpPr>
        <p:sp>
          <p:nvSpPr>
            <p:cNvPr id="5617" name="AutoShape 166"/>
            <p:cNvSpPr>
              <a:spLocks noChangeArrowheads="1"/>
            </p:cNvSpPr>
            <p:nvPr/>
          </p:nvSpPr>
          <p:spPr bwMode="auto">
            <a:xfrm rot="6060000">
              <a:off x="4311" y="659"/>
              <a:ext cx="17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618" name="AutoShape 167"/>
            <p:cNvSpPr>
              <a:spLocks noChangeArrowheads="1"/>
            </p:cNvSpPr>
            <p:nvPr/>
          </p:nvSpPr>
          <p:spPr bwMode="auto">
            <a:xfrm rot="5520000">
              <a:off x="4314" y="714"/>
              <a:ext cx="17" cy="57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619" name="AutoShape 168"/>
            <p:cNvSpPr>
              <a:spLocks noChangeArrowheads="1"/>
            </p:cNvSpPr>
            <p:nvPr/>
          </p:nvSpPr>
          <p:spPr bwMode="auto">
            <a:xfrm rot="5280000">
              <a:off x="4281" y="790"/>
              <a:ext cx="17" cy="46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620" name="AutoShape 169"/>
            <p:cNvSpPr>
              <a:spLocks noChangeArrowheads="1"/>
            </p:cNvSpPr>
            <p:nvPr/>
          </p:nvSpPr>
          <p:spPr bwMode="auto">
            <a:xfrm rot="4680000">
              <a:off x="4332" y="951"/>
              <a:ext cx="17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621" name="AutoShape 170"/>
            <p:cNvSpPr>
              <a:spLocks noChangeArrowheads="1"/>
            </p:cNvSpPr>
            <p:nvPr/>
          </p:nvSpPr>
          <p:spPr bwMode="auto">
            <a:xfrm rot="3300000">
              <a:off x="4380" y="930"/>
              <a:ext cx="17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grpSp>
          <p:nvGrpSpPr>
            <p:cNvPr id="5622" name="Group 171"/>
            <p:cNvGrpSpPr>
              <a:grpSpLocks/>
            </p:cNvGrpSpPr>
            <p:nvPr/>
          </p:nvGrpSpPr>
          <p:grpSpPr bwMode="auto">
            <a:xfrm>
              <a:off x="4295" y="840"/>
              <a:ext cx="81" cy="53"/>
              <a:chOff x="4295" y="840"/>
              <a:chExt cx="81" cy="53"/>
            </a:xfrm>
          </p:grpSpPr>
          <p:sp>
            <p:nvSpPr>
              <p:cNvPr id="5681" name="AutoShape 172"/>
              <p:cNvSpPr>
                <a:spLocks noChangeArrowheads="1"/>
              </p:cNvSpPr>
              <p:nvPr/>
            </p:nvSpPr>
            <p:spPr bwMode="auto">
              <a:xfrm rot="2940000">
                <a:off x="4304" y="860"/>
                <a:ext cx="17" cy="35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682" name="AutoShape 173"/>
              <p:cNvSpPr>
                <a:spLocks noChangeArrowheads="1"/>
              </p:cNvSpPr>
              <p:nvPr/>
            </p:nvSpPr>
            <p:spPr bwMode="auto">
              <a:xfrm rot="5580000">
                <a:off x="4332" y="856"/>
                <a:ext cx="17" cy="58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683" name="AutoShape 174"/>
              <p:cNvSpPr>
                <a:spLocks noChangeArrowheads="1"/>
              </p:cNvSpPr>
              <p:nvPr/>
            </p:nvSpPr>
            <p:spPr bwMode="auto">
              <a:xfrm rot="2940000">
                <a:off x="4338" y="820"/>
                <a:ext cx="17" cy="58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</p:grpSp>
        <p:sp>
          <p:nvSpPr>
            <p:cNvPr id="5623" name="AutoShape 175"/>
            <p:cNvSpPr>
              <a:spLocks noChangeArrowheads="1"/>
            </p:cNvSpPr>
            <p:nvPr/>
          </p:nvSpPr>
          <p:spPr bwMode="auto">
            <a:xfrm rot="3180000">
              <a:off x="4326" y="764"/>
              <a:ext cx="17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624" name="AutoShape 176"/>
            <p:cNvSpPr>
              <a:spLocks noChangeArrowheads="1"/>
            </p:cNvSpPr>
            <p:nvPr/>
          </p:nvSpPr>
          <p:spPr bwMode="auto">
            <a:xfrm rot="6660000">
              <a:off x="4364" y="674"/>
              <a:ext cx="17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625" name="AutoShape 177"/>
            <p:cNvSpPr>
              <a:spLocks noChangeArrowheads="1"/>
            </p:cNvSpPr>
            <p:nvPr/>
          </p:nvSpPr>
          <p:spPr bwMode="auto">
            <a:xfrm rot="5640000">
              <a:off x="4392" y="794"/>
              <a:ext cx="17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grpSp>
          <p:nvGrpSpPr>
            <p:cNvPr id="5626" name="Group 178"/>
            <p:cNvGrpSpPr>
              <a:grpSpLocks/>
            </p:cNvGrpSpPr>
            <p:nvPr/>
          </p:nvGrpSpPr>
          <p:grpSpPr bwMode="auto">
            <a:xfrm>
              <a:off x="4314" y="808"/>
              <a:ext cx="83" cy="26"/>
              <a:chOff x="4314" y="808"/>
              <a:chExt cx="83" cy="26"/>
            </a:xfrm>
          </p:grpSpPr>
          <p:sp>
            <p:nvSpPr>
              <p:cNvPr id="5679" name="AutoShape 179"/>
              <p:cNvSpPr>
                <a:spLocks noChangeArrowheads="1"/>
              </p:cNvSpPr>
              <p:nvPr/>
            </p:nvSpPr>
            <p:spPr bwMode="auto">
              <a:xfrm rot="5940000">
                <a:off x="4334" y="788"/>
                <a:ext cx="17" cy="58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680" name="AutoShape 180"/>
              <p:cNvSpPr>
                <a:spLocks noChangeArrowheads="1"/>
              </p:cNvSpPr>
              <p:nvPr/>
            </p:nvSpPr>
            <p:spPr bwMode="auto">
              <a:xfrm rot="4440000">
                <a:off x="4377" y="813"/>
                <a:ext cx="12" cy="29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</p:grpSp>
        <p:sp>
          <p:nvSpPr>
            <p:cNvPr id="5627" name="AutoShape 181"/>
            <p:cNvSpPr>
              <a:spLocks noChangeArrowheads="1"/>
            </p:cNvSpPr>
            <p:nvPr/>
          </p:nvSpPr>
          <p:spPr bwMode="auto">
            <a:xfrm rot="4980000">
              <a:off x="4386" y="854"/>
              <a:ext cx="17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628" name="AutoShape 182"/>
            <p:cNvSpPr>
              <a:spLocks noChangeArrowheads="1"/>
            </p:cNvSpPr>
            <p:nvPr/>
          </p:nvSpPr>
          <p:spPr bwMode="auto">
            <a:xfrm rot="3060000">
              <a:off x="4426" y="896"/>
              <a:ext cx="17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629" name="AutoShape 183"/>
            <p:cNvSpPr>
              <a:spLocks noChangeArrowheads="1"/>
            </p:cNvSpPr>
            <p:nvPr/>
          </p:nvSpPr>
          <p:spPr bwMode="auto">
            <a:xfrm rot="3060000">
              <a:off x="4470" y="860"/>
              <a:ext cx="17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630" name="AutoShape 184"/>
            <p:cNvSpPr>
              <a:spLocks noChangeArrowheads="1"/>
            </p:cNvSpPr>
            <p:nvPr/>
          </p:nvSpPr>
          <p:spPr bwMode="auto">
            <a:xfrm rot="4560000">
              <a:off x="4442" y="844"/>
              <a:ext cx="17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631" name="AutoShape 185"/>
            <p:cNvSpPr>
              <a:spLocks noChangeArrowheads="1"/>
            </p:cNvSpPr>
            <p:nvPr/>
          </p:nvSpPr>
          <p:spPr bwMode="auto">
            <a:xfrm rot="7440000">
              <a:off x="4412" y="700"/>
              <a:ext cx="17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grpSp>
          <p:nvGrpSpPr>
            <p:cNvPr id="5632" name="Group 186"/>
            <p:cNvGrpSpPr>
              <a:grpSpLocks/>
            </p:cNvGrpSpPr>
            <p:nvPr/>
          </p:nvGrpSpPr>
          <p:grpSpPr bwMode="auto">
            <a:xfrm>
              <a:off x="4348" y="734"/>
              <a:ext cx="94" cy="37"/>
              <a:chOff x="4348" y="734"/>
              <a:chExt cx="94" cy="37"/>
            </a:xfrm>
          </p:grpSpPr>
          <p:sp>
            <p:nvSpPr>
              <p:cNvPr id="5676" name="AutoShape 187"/>
              <p:cNvSpPr>
                <a:spLocks noChangeArrowheads="1"/>
              </p:cNvSpPr>
              <p:nvPr/>
            </p:nvSpPr>
            <p:spPr bwMode="auto">
              <a:xfrm rot="5700000">
                <a:off x="4359" y="727"/>
                <a:ext cx="17" cy="35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677" name="AutoShape 188"/>
              <p:cNvSpPr>
                <a:spLocks noChangeArrowheads="1"/>
              </p:cNvSpPr>
              <p:nvPr/>
            </p:nvSpPr>
            <p:spPr bwMode="auto">
              <a:xfrm rot="3300000">
                <a:off x="4368" y="734"/>
                <a:ext cx="17" cy="58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678" name="AutoShape 189"/>
              <p:cNvSpPr>
                <a:spLocks noChangeArrowheads="1"/>
              </p:cNvSpPr>
              <p:nvPr/>
            </p:nvSpPr>
            <p:spPr bwMode="auto">
              <a:xfrm rot="4920000">
                <a:off x="4404" y="714"/>
                <a:ext cx="17" cy="58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</p:grpSp>
        <p:sp>
          <p:nvSpPr>
            <p:cNvPr id="5633" name="AutoShape 190"/>
            <p:cNvSpPr>
              <a:spLocks noChangeArrowheads="1"/>
            </p:cNvSpPr>
            <p:nvPr/>
          </p:nvSpPr>
          <p:spPr bwMode="auto">
            <a:xfrm rot="7560000">
              <a:off x="4447" y="730"/>
              <a:ext cx="23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634" name="AutoShape 191"/>
            <p:cNvSpPr>
              <a:spLocks noChangeArrowheads="1"/>
            </p:cNvSpPr>
            <p:nvPr/>
          </p:nvSpPr>
          <p:spPr bwMode="auto">
            <a:xfrm rot="5940000">
              <a:off x="4448" y="800"/>
              <a:ext cx="17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635" name="AutoShape 192"/>
            <p:cNvSpPr>
              <a:spLocks noChangeArrowheads="1"/>
            </p:cNvSpPr>
            <p:nvPr/>
          </p:nvSpPr>
          <p:spPr bwMode="auto">
            <a:xfrm rot="3480000">
              <a:off x="4493" y="829"/>
              <a:ext cx="29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636" name="AutoShape 193"/>
            <p:cNvSpPr>
              <a:spLocks noChangeArrowheads="1"/>
            </p:cNvSpPr>
            <p:nvPr/>
          </p:nvSpPr>
          <p:spPr bwMode="auto">
            <a:xfrm rot="6060000">
              <a:off x="4484" y="806"/>
              <a:ext cx="17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637" name="AutoShape 194"/>
            <p:cNvSpPr>
              <a:spLocks noChangeArrowheads="1"/>
            </p:cNvSpPr>
            <p:nvPr/>
          </p:nvSpPr>
          <p:spPr bwMode="auto">
            <a:xfrm rot="7860000">
              <a:off x="4490" y="764"/>
              <a:ext cx="23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638" name="AutoShape 195"/>
            <p:cNvSpPr>
              <a:spLocks noChangeArrowheads="1"/>
            </p:cNvSpPr>
            <p:nvPr/>
          </p:nvSpPr>
          <p:spPr bwMode="auto">
            <a:xfrm rot="8040000">
              <a:off x="4529" y="799"/>
              <a:ext cx="23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grpSp>
          <p:nvGrpSpPr>
            <p:cNvPr id="5639" name="Group 196"/>
            <p:cNvGrpSpPr>
              <a:grpSpLocks/>
            </p:cNvGrpSpPr>
            <p:nvPr/>
          </p:nvGrpSpPr>
          <p:grpSpPr bwMode="auto">
            <a:xfrm>
              <a:off x="4534" y="830"/>
              <a:ext cx="65" cy="30"/>
              <a:chOff x="4534" y="830"/>
              <a:chExt cx="65" cy="30"/>
            </a:xfrm>
          </p:grpSpPr>
          <p:sp>
            <p:nvSpPr>
              <p:cNvPr id="5674" name="AutoShape 197"/>
              <p:cNvSpPr>
                <a:spLocks noChangeArrowheads="1"/>
              </p:cNvSpPr>
              <p:nvPr/>
            </p:nvSpPr>
            <p:spPr bwMode="auto">
              <a:xfrm rot="6360000">
                <a:off x="4555" y="816"/>
                <a:ext cx="29" cy="58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675" name="AutoShape 198"/>
              <p:cNvSpPr>
                <a:spLocks noChangeArrowheads="1"/>
              </p:cNvSpPr>
              <p:nvPr/>
            </p:nvSpPr>
            <p:spPr bwMode="auto">
              <a:xfrm rot="5460000">
                <a:off x="4557" y="825"/>
                <a:ext cx="12" cy="58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</p:grpSp>
        <p:sp>
          <p:nvSpPr>
            <p:cNvPr id="5640" name="AutoShape 199"/>
            <p:cNvSpPr>
              <a:spLocks noChangeArrowheads="1"/>
            </p:cNvSpPr>
            <p:nvPr/>
          </p:nvSpPr>
          <p:spPr bwMode="auto">
            <a:xfrm rot="6540000">
              <a:off x="4606" y="832"/>
              <a:ext cx="29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641" name="AutoShape 200"/>
            <p:cNvSpPr>
              <a:spLocks noChangeArrowheads="1"/>
            </p:cNvSpPr>
            <p:nvPr/>
          </p:nvSpPr>
          <p:spPr bwMode="auto">
            <a:xfrm rot="7140000">
              <a:off x="4652" y="852"/>
              <a:ext cx="29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642" name="AutoShape 201"/>
            <p:cNvSpPr>
              <a:spLocks noChangeArrowheads="1"/>
            </p:cNvSpPr>
            <p:nvPr/>
          </p:nvSpPr>
          <p:spPr bwMode="auto">
            <a:xfrm rot="7620000">
              <a:off x="4692" y="878"/>
              <a:ext cx="29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643" name="AutoShape 202"/>
            <p:cNvSpPr>
              <a:spLocks noChangeArrowheads="1"/>
            </p:cNvSpPr>
            <p:nvPr/>
          </p:nvSpPr>
          <p:spPr bwMode="auto">
            <a:xfrm rot="8520000">
              <a:off x="4728" y="912"/>
              <a:ext cx="29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644" name="AutoShape 203"/>
            <p:cNvSpPr>
              <a:spLocks noChangeArrowheads="1"/>
            </p:cNvSpPr>
            <p:nvPr/>
          </p:nvSpPr>
          <p:spPr bwMode="auto">
            <a:xfrm rot="9240000">
              <a:off x="4754" y="952"/>
              <a:ext cx="29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645" name="AutoShape 204"/>
            <p:cNvSpPr>
              <a:spLocks noChangeArrowheads="1"/>
            </p:cNvSpPr>
            <p:nvPr/>
          </p:nvSpPr>
          <p:spPr bwMode="auto">
            <a:xfrm rot="9960000">
              <a:off x="4772" y="1000"/>
              <a:ext cx="29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646" name="AutoShape 205"/>
            <p:cNvSpPr>
              <a:spLocks noChangeArrowheads="1"/>
            </p:cNvSpPr>
            <p:nvPr/>
          </p:nvSpPr>
          <p:spPr bwMode="auto">
            <a:xfrm rot="-10680000">
              <a:off x="4776" y="1052"/>
              <a:ext cx="29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647" name="AutoShape 206"/>
            <p:cNvSpPr>
              <a:spLocks noChangeArrowheads="1"/>
            </p:cNvSpPr>
            <p:nvPr/>
          </p:nvSpPr>
          <p:spPr bwMode="auto">
            <a:xfrm rot="-10260000">
              <a:off x="4772" y="1106"/>
              <a:ext cx="29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648" name="AutoShape 207"/>
            <p:cNvSpPr>
              <a:spLocks noChangeArrowheads="1"/>
            </p:cNvSpPr>
            <p:nvPr/>
          </p:nvSpPr>
          <p:spPr bwMode="auto">
            <a:xfrm rot="-9780000">
              <a:off x="4760" y="1160"/>
              <a:ext cx="29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649" name="AutoShape 208"/>
            <p:cNvSpPr>
              <a:spLocks noChangeArrowheads="1"/>
            </p:cNvSpPr>
            <p:nvPr/>
          </p:nvSpPr>
          <p:spPr bwMode="auto">
            <a:xfrm rot="-9540000">
              <a:off x="4742" y="1212"/>
              <a:ext cx="29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650" name="AutoShape 209"/>
            <p:cNvSpPr>
              <a:spLocks noChangeArrowheads="1"/>
            </p:cNvSpPr>
            <p:nvPr/>
          </p:nvSpPr>
          <p:spPr bwMode="auto">
            <a:xfrm rot="-9180000">
              <a:off x="4720" y="1260"/>
              <a:ext cx="29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651" name="AutoShape 210"/>
            <p:cNvSpPr>
              <a:spLocks noChangeArrowheads="1"/>
            </p:cNvSpPr>
            <p:nvPr/>
          </p:nvSpPr>
          <p:spPr bwMode="auto">
            <a:xfrm rot="-8880000">
              <a:off x="4694" y="1306"/>
              <a:ext cx="29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652" name="AutoShape 211"/>
            <p:cNvSpPr>
              <a:spLocks noChangeArrowheads="1"/>
            </p:cNvSpPr>
            <p:nvPr/>
          </p:nvSpPr>
          <p:spPr bwMode="auto">
            <a:xfrm rot="-8520000">
              <a:off x="4662" y="1352"/>
              <a:ext cx="29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653" name="AutoShape 212"/>
            <p:cNvSpPr>
              <a:spLocks noChangeArrowheads="1"/>
            </p:cNvSpPr>
            <p:nvPr/>
          </p:nvSpPr>
          <p:spPr bwMode="auto">
            <a:xfrm rot="-8460000">
              <a:off x="4628" y="1394"/>
              <a:ext cx="29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654" name="AutoShape 213"/>
            <p:cNvSpPr>
              <a:spLocks noChangeArrowheads="1"/>
            </p:cNvSpPr>
            <p:nvPr/>
          </p:nvSpPr>
          <p:spPr bwMode="auto">
            <a:xfrm rot="-8160000">
              <a:off x="4592" y="1434"/>
              <a:ext cx="29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655" name="AutoShape 214"/>
            <p:cNvSpPr>
              <a:spLocks noChangeArrowheads="1"/>
            </p:cNvSpPr>
            <p:nvPr/>
          </p:nvSpPr>
          <p:spPr bwMode="auto">
            <a:xfrm rot="-7980000">
              <a:off x="4554" y="1472"/>
              <a:ext cx="29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656" name="AutoShape 215"/>
            <p:cNvSpPr>
              <a:spLocks noChangeArrowheads="1"/>
            </p:cNvSpPr>
            <p:nvPr/>
          </p:nvSpPr>
          <p:spPr bwMode="auto">
            <a:xfrm rot="-7680000">
              <a:off x="4514" y="1506"/>
              <a:ext cx="29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657" name="AutoShape 216"/>
            <p:cNvSpPr>
              <a:spLocks noChangeArrowheads="1"/>
            </p:cNvSpPr>
            <p:nvPr/>
          </p:nvSpPr>
          <p:spPr bwMode="auto">
            <a:xfrm rot="-7620000">
              <a:off x="4472" y="1538"/>
              <a:ext cx="29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grpSp>
          <p:nvGrpSpPr>
            <p:cNvPr id="5658" name="Group 217"/>
            <p:cNvGrpSpPr>
              <a:grpSpLocks/>
            </p:cNvGrpSpPr>
            <p:nvPr/>
          </p:nvGrpSpPr>
          <p:grpSpPr bwMode="auto">
            <a:xfrm>
              <a:off x="4382" y="1698"/>
              <a:ext cx="63" cy="120"/>
              <a:chOff x="4382" y="1698"/>
              <a:chExt cx="63" cy="120"/>
            </a:xfrm>
          </p:grpSpPr>
          <p:sp>
            <p:nvSpPr>
              <p:cNvPr id="5672" name="AutoShape 218"/>
              <p:cNvSpPr>
                <a:spLocks noChangeArrowheads="1"/>
              </p:cNvSpPr>
              <p:nvPr/>
            </p:nvSpPr>
            <p:spPr bwMode="auto">
              <a:xfrm rot="540000">
                <a:off x="4382" y="1698"/>
                <a:ext cx="63" cy="9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3086 w 21600"/>
                  <a:gd name="T13" fmla="*/ 3150 h 21600"/>
                  <a:gd name="T14" fmla="*/ 18514 w 21600"/>
                  <a:gd name="T15" fmla="*/ 1845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2700" y="21600"/>
                    </a:lnTo>
                    <a:lnTo>
                      <a:pt x="189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/>
              </a:p>
            </p:txBody>
          </p:sp>
          <p:sp>
            <p:nvSpPr>
              <p:cNvPr id="5673" name="Oval 219"/>
              <p:cNvSpPr>
                <a:spLocks noChangeArrowheads="1"/>
              </p:cNvSpPr>
              <p:nvPr/>
            </p:nvSpPr>
            <p:spPr bwMode="auto">
              <a:xfrm>
                <a:off x="4382" y="1770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</p:grpSp>
        <p:grpSp>
          <p:nvGrpSpPr>
            <p:cNvPr id="5659" name="Group 220"/>
            <p:cNvGrpSpPr>
              <a:grpSpLocks/>
            </p:cNvGrpSpPr>
            <p:nvPr/>
          </p:nvGrpSpPr>
          <p:grpSpPr bwMode="auto">
            <a:xfrm>
              <a:off x="4353" y="1576"/>
              <a:ext cx="132" cy="229"/>
              <a:chOff x="4353" y="1576"/>
              <a:chExt cx="132" cy="229"/>
            </a:xfrm>
          </p:grpSpPr>
          <p:grpSp>
            <p:nvGrpSpPr>
              <p:cNvPr id="5660" name="Group 221"/>
              <p:cNvGrpSpPr>
                <a:grpSpLocks/>
              </p:cNvGrpSpPr>
              <p:nvPr/>
            </p:nvGrpSpPr>
            <p:grpSpPr bwMode="auto">
              <a:xfrm>
                <a:off x="4353" y="1576"/>
                <a:ext cx="132" cy="229"/>
                <a:chOff x="4353" y="1576"/>
                <a:chExt cx="132" cy="229"/>
              </a:xfrm>
            </p:grpSpPr>
            <p:grpSp>
              <p:nvGrpSpPr>
                <p:cNvPr id="5662" name="Group 222"/>
                <p:cNvGrpSpPr>
                  <a:grpSpLocks/>
                </p:cNvGrpSpPr>
                <p:nvPr/>
              </p:nvGrpSpPr>
              <p:grpSpPr bwMode="auto">
                <a:xfrm>
                  <a:off x="4353" y="1576"/>
                  <a:ext cx="126" cy="229"/>
                  <a:chOff x="4353" y="1576"/>
                  <a:chExt cx="126" cy="229"/>
                </a:xfrm>
              </p:grpSpPr>
              <p:grpSp>
                <p:nvGrpSpPr>
                  <p:cNvPr id="5664" name="Group 223"/>
                  <p:cNvGrpSpPr>
                    <a:grpSpLocks/>
                  </p:cNvGrpSpPr>
                  <p:nvPr/>
                </p:nvGrpSpPr>
                <p:grpSpPr bwMode="auto">
                  <a:xfrm>
                    <a:off x="4353" y="1576"/>
                    <a:ext cx="126" cy="229"/>
                    <a:chOff x="4353" y="1576"/>
                    <a:chExt cx="126" cy="229"/>
                  </a:xfrm>
                </p:grpSpPr>
                <p:grpSp>
                  <p:nvGrpSpPr>
                    <p:cNvPr id="5666" name="Group 22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56" y="1576"/>
                      <a:ext cx="123" cy="192"/>
                      <a:chOff x="4356" y="1576"/>
                      <a:chExt cx="123" cy="192"/>
                    </a:xfrm>
                  </p:grpSpPr>
                  <p:grpSp>
                    <p:nvGrpSpPr>
                      <p:cNvPr id="5668" name="Group 22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370" y="1576"/>
                        <a:ext cx="109" cy="148"/>
                        <a:chOff x="4370" y="1576"/>
                        <a:chExt cx="109" cy="148"/>
                      </a:xfrm>
                    </p:grpSpPr>
                    <p:sp>
                      <p:nvSpPr>
                        <p:cNvPr id="5670" name="AutoShape 22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370" y="1580"/>
                          <a:ext cx="109" cy="144"/>
                        </a:xfrm>
                        <a:custGeom>
                          <a:avLst/>
                          <a:gdLst>
                            <a:gd name="T0" fmla="*/ 0 w 21600"/>
                            <a:gd name="T1" fmla="*/ 0 h 21600"/>
                            <a:gd name="T2" fmla="*/ 0 w 21600"/>
                            <a:gd name="T3" fmla="*/ 0 h 21600"/>
                            <a:gd name="T4" fmla="*/ 0 w 21600"/>
                            <a:gd name="T5" fmla="*/ 0 h 21600"/>
                            <a:gd name="T6" fmla="*/ 0 w 21600"/>
                            <a:gd name="T7" fmla="*/ 0 h 21600"/>
                            <a:gd name="T8" fmla="*/ 17694720 60000 65536"/>
                            <a:gd name="T9" fmla="*/ 11796480 60000 65536"/>
                            <a:gd name="T10" fmla="*/ 5898240 60000 65536"/>
                            <a:gd name="T11" fmla="*/ 0 60000 65536"/>
                            <a:gd name="T12" fmla="*/ 4954 w 21600"/>
                            <a:gd name="T13" fmla="*/ 2250 h 21600"/>
                            <a:gd name="T14" fmla="*/ 16646 w 21600"/>
                            <a:gd name="T15" fmla="*/ 13650 h 21600"/>
                          </a:gdLst>
                          <a:ahLst/>
                          <a:cxnLst>
                            <a:cxn ang="T8">
                              <a:pos x="T0" y="T1"/>
                            </a:cxn>
                            <a:cxn ang="T9">
                              <a:pos x="T2" y="T3"/>
                            </a:cxn>
                            <a:cxn ang="T10">
                              <a:pos x="T4" y="T5"/>
                            </a:cxn>
                            <a:cxn ang="T11">
                              <a:pos x="T6" y="T7"/>
                            </a:cxn>
                          </a:cxnLst>
                          <a:rect l="T12" t="T13" r="T14" b="T15"/>
                          <a:pathLst>
                            <a:path w="21600" h="21600">
                              <a:moveTo>
                                <a:pt x="10860" y="2187"/>
                              </a:moveTo>
                              <a:cubicBezTo>
                                <a:pt x="10451" y="1746"/>
                                <a:pt x="9529" y="1018"/>
                                <a:pt x="9015" y="730"/>
                              </a:cubicBezTo>
                              <a:cubicBezTo>
                                <a:pt x="7865" y="152"/>
                                <a:pt x="6685" y="0"/>
                                <a:pt x="5415" y="0"/>
                              </a:cubicBezTo>
                              <a:cubicBezTo>
                                <a:pt x="4175" y="152"/>
                                <a:pt x="2995" y="575"/>
                                <a:pt x="1967" y="1305"/>
                              </a:cubicBezTo>
                              <a:cubicBezTo>
                                <a:pt x="1150" y="2187"/>
                                <a:pt x="575" y="3222"/>
                                <a:pt x="242" y="4220"/>
                              </a:cubicBezTo>
                              <a:cubicBezTo>
                                <a:pt x="0" y="5410"/>
                                <a:pt x="242" y="6560"/>
                                <a:pt x="575" y="7597"/>
                              </a:cubicBezTo>
                              <a:lnTo>
                                <a:pt x="10860" y="21600"/>
                              </a:lnTo>
                              <a:lnTo>
                                <a:pt x="20995" y="7597"/>
                              </a:lnTo>
                              <a:cubicBezTo>
                                <a:pt x="21480" y="6560"/>
                                <a:pt x="21600" y="5410"/>
                                <a:pt x="21480" y="4220"/>
                              </a:cubicBezTo>
                              <a:cubicBezTo>
                                <a:pt x="21115" y="3222"/>
                                <a:pt x="20420" y="2187"/>
                                <a:pt x="19632" y="1305"/>
                              </a:cubicBezTo>
                              <a:cubicBezTo>
                                <a:pt x="18575" y="575"/>
                                <a:pt x="17425" y="152"/>
                                <a:pt x="16275" y="0"/>
                              </a:cubicBezTo>
                              <a:cubicBezTo>
                                <a:pt x="15005" y="0"/>
                                <a:pt x="13735" y="152"/>
                                <a:pt x="12705" y="730"/>
                              </a:cubicBezTo>
                              <a:cubicBezTo>
                                <a:pt x="12176" y="1018"/>
                                <a:pt x="11254" y="1746"/>
                                <a:pt x="10860" y="2187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0000"/>
                        </a:solidFill>
                        <a:ln w="9525">
                          <a:solidFill>
                            <a:srgbClr val="FF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en-US" sz="2000"/>
                        </a:p>
                      </p:txBody>
                    </p:sp>
                    <p:sp>
                      <p:nvSpPr>
                        <p:cNvPr id="5671" name="AutoShape 22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10380000">
                          <a:off x="4398" y="1576"/>
                          <a:ext cx="58" cy="17"/>
                        </a:xfrm>
                        <a:prstGeom prst="triangle">
                          <a:avLst>
                            <a:gd name="adj" fmla="val 50000"/>
                          </a:avLst>
                        </a:prstGeom>
                        <a:solidFill>
                          <a:srgbClr val="FF0000"/>
                        </a:solidFill>
                        <a:ln w="9525">
                          <a:solidFill>
                            <a:srgbClr val="FF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en-US" sz="2000">
                            <a:latin typeface="Arial" charset="0"/>
                          </a:endParaRPr>
                        </a:p>
                      </p:txBody>
                    </p:sp>
                  </p:grpSp>
                  <p:sp>
                    <p:nvSpPr>
                      <p:cNvPr id="5669" name="Arc 228"/>
                      <p:cNvSpPr>
                        <a:spLocks/>
                      </p:cNvSpPr>
                      <p:nvPr/>
                    </p:nvSpPr>
                    <p:spPr bwMode="auto">
                      <a:xfrm rot="20615043" flipH="1">
                        <a:off x="4356" y="1592"/>
                        <a:ext cx="55" cy="176"/>
                      </a:xfrm>
                      <a:custGeom>
                        <a:avLst/>
                        <a:gdLst>
                          <a:gd name="T0" fmla="*/ 0 w 21090"/>
                          <a:gd name="T1" fmla="*/ 0 h 21480"/>
                          <a:gd name="T2" fmla="*/ 0 w 21090"/>
                          <a:gd name="T3" fmla="*/ 0 h 21480"/>
                          <a:gd name="T4" fmla="*/ 0 w 21090"/>
                          <a:gd name="T5" fmla="*/ 0 h 21480"/>
                          <a:gd name="T6" fmla="*/ 0 60000 65536"/>
                          <a:gd name="T7" fmla="*/ 0 60000 65536"/>
                          <a:gd name="T8" fmla="*/ 0 60000 65536"/>
                          <a:gd name="T9" fmla="*/ 0 w 21090"/>
                          <a:gd name="T10" fmla="*/ 0 h 21480"/>
                          <a:gd name="T11" fmla="*/ 21090 w 21090"/>
                          <a:gd name="T12" fmla="*/ 21480 h 21480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21090" h="21480" fill="none" extrusionOk="0">
                            <a:moveTo>
                              <a:pt x="2273" y="0"/>
                            </a:moveTo>
                            <a:cubicBezTo>
                              <a:pt x="11508" y="977"/>
                              <a:pt x="19085" y="7748"/>
                              <a:pt x="21090" y="16815"/>
                            </a:cubicBezTo>
                          </a:path>
                          <a:path w="21090" h="21480" stroke="0" extrusionOk="0">
                            <a:moveTo>
                              <a:pt x="2273" y="0"/>
                            </a:moveTo>
                            <a:cubicBezTo>
                              <a:pt x="11508" y="977"/>
                              <a:pt x="19085" y="7748"/>
                              <a:pt x="21090" y="16815"/>
                            </a:cubicBezTo>
                            <a:lnTo>
                              <a:pt x="0" y="21480"/>
                            </a:lnTo>
                            <a:lnTo>
                              <a:pt x="2273" y="0"/>
                            </a:lnTo>
                            <a:close/>
                          </a:path>
                        </a:pathLst>
                      </a:custGeom>
                      <a:solidFill>
                        <a:srgbClr val="FF0000"/>
                      </a:solidFill>
                      <a:ln w="9525">
                        <a:solidFill>
                          <a:srgbClr val="FF0000"/>
                        </a:solidFill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000"/>
                      </a:p>
                    </p:txBody>
                  </p:sp>
                </p:grpSp>
                <p:sp>
                  <p:nvSpPr>
                    <p:cNvPr id="5667" name="Arc 229"/>
                    <p:cNvSpPr>
                      <a:spLocks/>
                    </p:cNvSpPr>
                    <p:nvPr/>
                  </p:nvSpPr>
                  <p:spPr bwMode="auto">
                    <a:xfrm rot="20520000" flipH="1">
                      <a:off x="4353" y="1598"/>
                      <a:ext cx="67" cy="207"/>
                    </a:xfrm>
                    <a:custGeom>
                      <a:avLst/>
                      <a:gdLst>
                        <a:gd name="T0" fmla="*/ 0 w 21600"/>
                        <a:gd name="T1" fmla="*/ 0 h 25341"/>
                        <a:gd name="T2" fmla="*/ 0 w 21600"/>
                        <a:gd name="T3" fmla="*/ 0 h 25341"/>
                        <a:gd name="T4" fmla="*/ 0 w 21600"/>
                        <a:gd name="T5" fmla="*/ 0 h 25341"/>
                        <a:gd name="T6" fmla="*/ 0 60000 65536"/>
                        <a:gd name="T7" fmla="*/ 0 60000 65536"/>
                        <a:gd name="T8" fmla="*/ 0 60000 65536"/>
                        <a:gd name="T9" fmla="*/ 0 w 21600"/>
                        <a:gd name="T10" fmla="*/ 0 h 25341"/>
                        <a:gd name="T11" fmla="*/ 21600 w 21600"/>
                        <a:gd name="T12" fmla="*/ 25341 h 25341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1600" h="25341" fill="none" extrusionOk="0">
                          <a:moveTo>
                            <a:pt x="4882" y="-1"/>
                          </a:moveTo>
                          <a:cubicBezTo>
                            <a:pt x="14670" y="2271"/>
                            <a:pt x="21600" y="10992"/>
                            <a:pt x="21600" y="21041"/>
                          </a:cubicBezTo>
                          <a:cubicBezTo>
                            <a:pt x="21600" y="22485"/>
                            <a:pt x="21455" y="23925"/>
                            <a:pt x="21167" y="25340"/>
                          </a:cubicBezTo>
                        </a:path>
                        <a:path w="21600" h="25341" stroke="0" extrusionOk="0">
                          <a:moveTo>
                            <a:pt x="4882" y="-1"/>
                          </a:moveTo>
                          <a:cubicBezTo>
                            <a:pt x="14670" y="2271"/>
                            <a:pt x="21600" y="10992"/>
                            <a:pt x="21600" y="21041"/>
                          </a:cubicBezTo>
                          <a:cubicBezTo>
                            <a:pt x="21600" y="22485"/>
                            <a:pt x="21455" y="23925"/>
                            <a:pt x="21167" y="25340"/>
                          </a:cubicBezTo>
                          <a:lnTo>
                            <a:pt x="0" y="21041"/>
                          </a:lnTo>
                          <a:lnTo>
                            <a:pt x="4882" y="-1"/>
                          </a:lnTo>
                          <a:close/>
                        </a:path>
                      </a:pathLst>
                    </a:custGeom>
                    <a:solidFill>
                      <a:srgbClr val="FF0000"/>
                    </a:solidFill>
                    <a:ln w="9525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sz="2000"/>
                    </a:p>
                  </p:txBody>
                </p:sp>
              </p:grpSp>
              <p:sp>
                <p:nvSpPr>
                  <p:cNvPr id="5665" name="Arc 230"/>
                  <p:cNvSpPr>
                    <a:spLocks/>
                  </p:cNvSpPr>
                  <p:nvPr/>
                </p:nvSpPr>
                <p:spPr bwMode="auto">
                  <a:xfrm rot="240000" flipH="1" flipV="1">
                    <a:off x="4353" y="1666"/>
                    <a:ext cx="23" cy="69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 sz="2000"/>
                  </a:p>
                </p:txBody>
              </p:sp>
            </p:grpSp>
            <p:sp>
              <p:nvSpPr>
                <p:cNvPr id="5663" name="Arc 231"/>
                <p:cNvSpPr>
                  <a:spLocks/>
                </p:cNvSpPr>
                <p:nvPr/>
              </p:nvSpPr>
              <p:spPr bwMode="auto">
                <a:xfrm rot="10320000" flipH="1">
                  <a:off x="4439" y="1607"/>
                  <a:ext cx="46" cy="115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000"/>
                </a:p>
              </p:txBody>
            </p:sp>
          </p:grpSp>
          <p:sp>
            <p:nvSpPr>
              <p:cNvPr id="5661" name="Arc 232"/>
              <p:cNvSpPr>
                <a:spLocks/>
              </p:cNvSpPr>
              <p:nvPr/>
            </p:nvSpPr>
            <p:spPr bwMode="auto">
              <a:xfrm rot="-6277253" flipH="1" flipV="1">
                <a:off x="4418" y="1696"/>
                <a:ext cx="48" cy="4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/>
              </a:p>
            </p:txBody>
          </p:sp>
        </p:grpSp>
      </p:grpSp>
      <p:grpSp>
        <p:nvGrpSpPr>
          <p:cNvPr id="5152" name="Group 233"/>
          <p:cNvGrpSpPr>
            <a:grpSpLocks/>
          </p:cNvGrpSpPr>
          <p:nvPr/>
        </p:nvGrpSpPr>
        <p:grpSpPr bwMode="auto">
          <a:xfrm>
            <a:off x="6962775" y="2974975"/>
            <a:ext cx="1093788" cy="2832100"/>
            <a:chOff x="4323" y="1464"/>
            <a:chExt cx="792" cy="2055"/>
          </a:xfrm>
        </p:grpSpPr>
        <p:sp>
          <p:nvSpPr>
            <p:cNvPr id="5565" name="AutoShape 234"/>
            <p:cNvSpPr>
              <a:spLocks noChangeArrowheads="1"/>
            </p:cNvSpPr>
            <p:nvPr/>
          </p:nvSpPr>
          <p:spPr bwMode="auto">
            <a:xfrm rot="8700000">
              <a:off x="4893" y="1464"/>
              <a:ext cx="35" cy="1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566" name="AutoShape 235"/>
            <p:cNvSpPr>
              <a:spLocks noChangeArrowheads="1"/>
            </p:cNvSpPr>
            <p:nvPr/>
          </p:nvSpPr>
          <p:spPr bwMode="auto">
            <a:xfrm rot="9120000">
              <a:off x="4937" y="1535"/>
              <a:ext cx="35" cy="1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567" name="AutoShape 236"/>
            <p:cNvSpPr>
              <a:spLocks noChangeArrowheads="1"/>
            </p:cNvSpPr>
            <p:nvPr/>
          </p:nvSpPr>
          <p:spPr bwMode="auto">
            <a:xfrm rot="9480000">
              <a:off x="4977" y="1618"/>
              <a:ext cx="35" cy="1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568" name="AutoShape 237"/>
            <p:cNvSpPr>
              <a:spLocks noChangeArrowheads="1"/>
            </p:cNvSpPr>
            <p:nvPr/>
          </p:nvSpPr>
          <p:spPr bwMode="auto">
            <a:xfrm rot="9660000">
              <a:off x="5009" y="1704"/>
              <a:ext cx="35" cy="1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569" name="AutoShape 238"/>
            <p:cNvSpPr>
              <a:spLocks noChangeArrowheads="1"/>
            </p:cNvSpPr>
            <p:nvPr/>
          </p:nvSpPr>
          <p:spPr bwMode="auto">
            <a:xfrm rot="9960000">
              <a:off x="5034" y="1791"/>
              <a:ext cx="35" cy="1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570" name="AutoShape 239"/>
            <p:cNvSpPr>
              <a:spLocks noChangeArrowheads="1"/>
            </p:cNvSpPr>
            <p:nvPr/>
          </p:nvSpPr>
          <p:spPr bwMode="auto">
            <a:xfrm rot="10080000">
              <a:off x="5052" y="1876"/>
              <a:ext cx="35" cy="96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571" name="AutoShape 240"/>
            <p:cNvSpPr>
              <a:spLocks noChangeArrowheads="1"/>
            </p:cNvSpPr>
            <p:nvPr/>
          </p:nvSpPr>
          <p:spPr bwMode="auto">
            <a:xfrm rot="10320000">
              <a:off x="5066" y="1955"/>
              <a:ext cx="35" cy="1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572" name="AutoShape 241"/>
            <p:cNvSpPr>
              <a:spLocks noChangeArrowheads="1"/>
            </p:cNvSpPr>
            <p:nvPr/>
          </p:nvSpPr>
          <p:spPr bwMode="auto">
            <a:xfrm rot="10500000">
              <a:off x="5075" y="2045"/>
              <a:ext cx="35" cy="96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573" name="AutoShape 242"/>
            <p:cNvSpPr>
              <a:spLocks noChangeArrowheads="1"/>
            </p:cNvSpPr>
            <p:nvPr/>
          </p:nvSpPr>
          <p:spPr bwMode="auto">
            <a:xfrm rot="10740000">
              <a:off x="5079" y="2126"/>
              <a:ext cx="35" cy="96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574" name="AutoShape 243"/>
            <p:cNvSpPr>
              <a:spLocks noChangeArrowheads="1"/>
            </p:cNvSpPr>
            <p:nvPr/>
          </p:nvSpPr>
          <p:spPr bwMode="auto">
            <a:xfrm rot="-10740000">
              <a:off x="5080" y="2207"/>
              <a:ext cx="35" cy="96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575" name="AutoShape 244"/>
            <p:cNvSpPr>
              <a:spLocks noChangeArrowheads="1"/>
            </p:cNvSpPr>
            <p:nvPr/>
          </p:nvSpPr>
          <p:spPr bwMode="auto">
            <a:xfrm rot="-10560000">
              <a:off x="5077" y="2286"/>
              <a:ext cx="35" cy="96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576" name="AutoShape 245"/>
            <p:cNvSpPr>
              <a:spLocks noChangeArrowheads="1"/>
            </p:cNvSpPr>
            <p:nvPr/>
          </p:nvSpPr>
          <p:spPr bwMode="auto">
            <a:xfrm rot="-10560000">
              <a:off x="5072" y="2365"/>
              <a:ext cx="35" cy="1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577" name="AutoShape 246"/>
            <p:cNvSpPr>
              <a:spLocks noChangeArrowheads="1"/>
            </p:cNvSpPr>
            <p:nvPr/>
          </p:nvSpPr>
          <p:spPr bwMode="auto">
            <a:xfrm rot="-10380000">
              <a:off x="5064" y="2456"/>
              <a:ext cx="35" cy="1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578" name="AutoShape 247"/>
            <p:cNvSpPr>
              <a:spLocks noChangeArrowheads="1"/>
            </p:cNvSpPr>
            <p:nvPr/>
          </p:nvSpPr>
          <p:spPr bwMode="auto">
            <a:xfrm rot="-10200000">
              <a:off x="5052" y="2546"/>
              <a:ext cx="35" cy="1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579" name="AutoShape 248"/>
            <p:cNvSpPr>
              <a:spLocks noChangeArrowheads="1"/>
            </p:cNvSpPr>
            <p:nvPr/>
          </p:nvSpPr>
          <p:spPr bwMode="auto">
            <a:xfrm rot="-9960000">
              <a:off x="5036" y="2630"/>
              <a:ext cx="35" cy="1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580" name="AutoShape 249"/>
            <p:cNvSpPr>
              <a:spLocks noChangeArrowheads="1"/>
            </p:cNvSpPr>
            <p:nvPr/>
          </p:nvSpPr>
          <p:spPr bwMode="auto">
            <a:xfrm rot="-9840000">
              <a:off x="5013" y="2715"/>
              <a:ext cx="35" cy="1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581" name="AutoShape 250"/>
            <p:cNvSpPr>
              <a:spLocks noChangeArrowheads="1"/>
            </p:cNvSpPr>
            <p:nvPr/>
          </p:nvSpPr>
          <p:spPr bwMode="auto">
            <a:xfrm rot="-9600000">
              <a:off x="4985" y="2800"/>
              <a:ext cx="35" cy="1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582" name="AutoShape 251"/>
            <p:cNvSpPr>
              <a:spLocks noChangeArrowheads="1"/>
            </p:cNvSpPr>
            <p:nvPr/>
          </p:nvSpPr>
          <p:spPr bwMode="auto">
            <a:xfrm rot="-9360000">
              <a:off x="4951" y="2882"/>
              <a:ext cx="35" cy="1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583" name="AutoShape 252"/>
            <p:cNvSpPr>
              <a:spLocks noChangeArrowheads="1"/>
            </p:cNvSpPr>
            <p:nvPr/>
          </p:nvSpPr>
          <p:spPr bwMode="auto">
            <a:xfrm rot="-8880000">
              <a:off x="4910" y="2961"/>
              <a:ext cx="35" cy="1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584" name="AutoShape 253"/>
            <p:cNvSpPr>
              <a:spLocks noChangeArrowheads="1"/>
            </p:cNvSpPr>
            <p:nvPr/>
          </p:nvSpPr>
          <p:spPr bwMode="auto">
            <a:xfrm rot="-8520000">
              <a:off x="4860" y="3032"/>
              <a:ext cx="35" cy="1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585" name="AutoShape 254"/>
            <p:cNvSpPr>
              <a:spLocks noChangeArrowheads="1"/>
            </p:cNvSpPr>
            <p:nvPr/>
          </p:nvSpPr>
          <p:spPr bwMode="auto">
            <a:xfrm rot="-8400000">
              <a:off x="4804" y="3100"/>
              <a:ext cx="35" cy="1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586" name="AutoShape 255"/>
            <p:cNvSpPr>
              <a:spLocks noChangeArrowheads="1"/>
            </p:cNvSpPr>
            <p:nvPr/>
          </p:nvSpPr>
          <p:spPr bwMode="auto">
            <a:xfrm rot="-8460000">
              <a:off x="4752" y="3167"/>
              <a:ext cx="29" cy="109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587" name="AutoShape 256"/>
            <p:cNvSpPr>
              <a:spLocks noChangeArrowheads="1"/>
            </p:cNvSpPr>
            <p:nvPr/>
          </p:nvSpPr>
          <p:spPr bwMode="auto">
            <a:xfrm rot="-8520000">
              <a:off x="4684" y="3242"/>
              <a:ext cx="35" cy="115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588" name="AutoShape 257"/>
            <p:cNvSpPr>
              <a:spLocks noChangeArrowheads="1"/>
            </p:cNvSpPr>
            <p:nvPr/>
          </p:nvSpPr>
          <p:spPr bwMode="auto">
            <a:xfrm rot="-8580000">
              <a:off x="4660" y="3306"/>
              <a:ext cx="17" cy="1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589" name="AutoShape 258"/>
            <p:cNvSpPr>
              <a:spLocks noChangeArrowheads="1"/>
            </p:cNvSpPr>
            <p:nvPr/>
          </p:nvSpPr>
          <p:spPr bwMode="auto">
            <a:xfrm rot="-6000000">
              <a:off x="4696" y="3196"/>
              <a:ext cx="17" cy="1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590" name="AutoShape 259"/>
            <p:cNvSpPr>
              <a:spLocks noChangeArrowheads="1"/>
            </p:cNvSpPr>
            <p:nvPr/>
          </p:nvSpPr>
          <p:spPr bwMode="auto">
            <a:xfrm rot="-5160000">
              <a:off x="4707" y="3169"/>
              <a:ext cx="29" cy="96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591" name="AutoShape 260"/>
            <p:cNvSpPr>
              <a:spLocks noChangeArrowheads="1"/>
            </p:cNvSpPr>
            <p:nvPr/>
          </p:nvSpPr>
          <p:spPr bwMode="auto">
            <a:xfrm rot="-4260000">
              <a:off x="4640" y="3156"/>
              <a:ext cx="29" cy="96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592" name="AutoShape 261"/>
            <p:cNvSpPr>
              <a:spLocks noChangeArrowheads="1"/>
            </p:cNvSpPr>
            <p:nvPr/>
          </p:nvSpPr>
          <p:spPr bwMode="auto">
            <a:xfrm rot="-5760000">
              <a:off x="4605" y="3212"/>
              <a:ext cx="17" cy="96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593" name="AutoShape 262"/>
            <p:cNvSpPr>
              <a:spLocks noChangeArrowheads="1"/>
            </p:cNvSpPr>
            <p:nvPr/>
          </p:nvSpPr>
          <p:spPr bwMode="auto">
            <a:xfrm rot="-5700000">
              <a:off x="4623" y="3297"/>
              <a:ext cx="17" cy="96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594" name="AutoShape 263"/>
            <p:cNvSpPr>
              <a:spLocks noChangeArrowheads="1"/>
            </p:cNvSpPr>
            <p:nvPr/>
          </p:nvSpPr>
          <p:spPr bwMode="auto">
            <a:xfrm rot="-7920000">
              <a:off x="4597" y="3379"/>
              <a:ext cx="17" cy="96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595" name="AutoShape 264"/>
            <p:cNvSpPr>
              <a:spLocks noChangeArrowheads="1"/>
            </p:cNvSpPr>
            <p:nvPr/>
          </p:nvSpPr>
          <p:spPr bwMode="auto">
            <a:xfrm rot="-7140000">
              <a:off x="4548" y="3443"/>
              <a:ext cx="17" cy="46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596" name="AutoShape 265"/>
            <p:cNvSpPr>
              <a:spLocks noChangeArrowheads="1"/>
            </p:cNvSpPr>
            <p:nvPr/>
          </p:nvSpPr>
          <p:spPr bwMode="auto">
            <a:xfrm rot="-6840000">
              <a:off x="4495" y="3444"/>
              <a:ext cx="17" cy="92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597" name="AutoShape 266"/>
            <p:cNvSpPr>
              <a:spLocks noChangeArrowheads="1"/>
            </p:cNvSpPr>
            <p:nvPr/>
          </p:nvSpPr>
          <p:spPr bwMode="auto">
            <a:xfrm rot="-4920000">
              <a:off x="4504" y="3388"/>
              <a:ext cx="17" cy="115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598" name="AutoShape 267"/>
            <p:cNvSpPr>
              <a:spLocks noChangeArrowheads="1"/>
            </p:cNvSpPr>
            <p:nvPr/>
          </p:nvSpPr>
          <p:spPr bwMode="auto">
            <a:xfrm rot="-5820000">
              <a:off x="4552" y="3305"/>
              <a:ext cx="17" cy="96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599" name="AutoShape 268"/>
            <p:cNvSpPr>
              <a:spLocks noChangeArrowheads="1"/>
            </p:cNvSpPr>
            <p:nvPr/>
          </p:nvSpPr>
          <p:spPr bwMode="auto">
            <a:xfrm rot="-4140000">
              <a:off x="4522" y="3202"/>
              <a:ext cx="12" cy="96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600" name="AutoShape 269"/>
            <p:cNvSpPr>
              <a:spLocks noChangeArrowheads="1"/>
            </p:cNvSpPr>
            <p:nvPr/>
          </p:nvSpPr>
          <p:spPr bwMode="auto">
            <a:xfrm rot="-4860000">
              <a:off x="4407" y="3383"/>
              <a:ext cx="17" cy="96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601" name="AutoShape 270"/>
            <p:cNvSpPr>
              <a:spLocks noChangeArrowheads="1"/>
            </p:cNvSpPr>
            <p:nvPr/>
          </p:nvSpPr>
          <p:spPr bwMode="auto">
            <a:xfrm rot="-6960000">
              <a:off x="4475" y="3329"/>
              <a:ext cx="17" cy="96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602" name="AutoShape 271"/>
            <p:cNvSpPr>
              <a:spLocks noChangeArrowheads="1"/>
            </p:cNvSpPr>
            <p:nvPr/>
          </p:nvSpPr>
          <p:spPr bwMode="auto">
            <a:xfrm rot="-6000000">
              <a:off x="4508" y="3218"/>
              <a:ext cx="17" cy="109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603" name="AutoShape 272"/>
            <p:cNvSpPr>
              <a:spLocks noChangeArrowheads="1"/>
            </p:cNvSpPr>
            <p:nvPr/>
          </p:nvSpPr>
          <p:spPr bwMode="auto">
            <a:xfrm rot="-6300000">
              <a:off x="4570" y="3147"/>
              <a:ext cx="17" cy="96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604" name="AutoShape 273"/>
            <p:cNvSpPr>
              <a:spLocks noChangeArrowheads="1"/>
            </p:cNvSpPr>
            <p:nvPr/>
          </p:nvSpPr>
          <p:spPr bwMode="auto">
            <a:xfrm rot="-3780000">
              <a:off x="4578" y="3120"/>
              <a:ext cx="17" cy="96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605" name="AutoShape 274"/>
            <p:cNvSpPr>
              <a:spLocks noChangeArrowheads="1"/>
            </p:cNvSpPr>
            <p:nvPr/>
          </p:nvSpPr>
          <p:spPr bwMode="auto">
            <a:xfrm rot="-4020000">
              <a:off x="4499" y="3087"/>
              <a:ext cx="17" cy="86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606" name="AutoShape 275"/>
            <p:cNvSpPr>
              <a:spLocks noChangeArrowheads="1"/>
            </p:cNvSpPr>
            <p:nvPr/>
          </p:nvSpPr>
          <p:spPr bwMode="auto">
            <a:xfrm rot="-4680000">
              <a:off x="4424" y="3064"/>
              <a:ext cx="17" cy="86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607" name="AutoShape 276"/>
            <p:cNvSpPr>
              <a:spLocks noChangeArrowheads="1"/>
            </p:cNvSpPr>
            <p:nvPr/>
          </p:nvSpPr>
          <p:spPr bwMode="auto">
            <a:xfrm rot="-6480000">
              <a:off x="4512" y="3164"/>
              <a:ext cx="17" cy="96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608" name="AutoShape 277"/>
            <p:cNvSpPr>
              <a:spLocks noChangeArrowheads="1"/>
            </p:cNvSpPr>
            <p:nvPr/>
          </p:nvSpPr>
          <p:spPr bwMode="auto">
            <a:xfrm rot="-6660000">
              <a:off x="4414" y="3251"/>
              <a:ext cx="17" cy="96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609" name="AutoShape 278"/>
            <p:cNvSpPr>
              <a:spLocks noChangeArrowheads="1"/>
            </p:cNvSpPr>
            <p:nvPr/>
          </p:nvSpPr>
          <p:spPr bwMode="auto">
            <a:xfrm rot="-6660000">
              <a:off x="4396" y="3363"/>
              <a:ext cx="17" cy="96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610" name="AutoShape 279"/>
            <p:cNvSpPr>
              <a:spLocks noChangeArrowheads="1"/>
            </p:cNvSpPr>
            <p:nvPr/>
          </p:nvSpPr>
          <p:spPr bwMode="auto">
            <a:xfrm rot="-4500000">
              <a:off x="4463" y="3295"/>
              <a:ext cx="17" cy="96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611" name="AutoShape 280"/>
            <p:cNvSpPr>
              <a:spLocks noChangeArrowheads="1"/>
            </p:cNvSpPr>
            <p:nvPr/>
          </p:nvSpPr>
          <p:spPr bwMode="auto">
            <a:xfrm rot="-4620000">
              <a:off x="4405" y="3281"/>
              <a:ext cx="17" cy="96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612" name="AutoShape 281"/>
            <p:cNvSpPr>
              <a:spLocks noChangeArrowheads="1"/>
            </p:cNvSpPr>
            <p:nvPr/>
          </p:nvSpPr>
          <p:spPr bwMode="auto">
            <a:xfrm rot="-3900000">
              <a:off x="4475" y="3185"/>
              <a:ext cx="17" cy="96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613" name="AutoShape 282"/>
            <p:cNvSpPr>
              <a:spLocks noChangeArrowheads="1"/>
            </p:cNvSpPr>
            <p:nvPr/>
          </p:nvSpPr>
          <p:spPr bwMode="auto">
            <a:xfrm rot="-4620000">
              <a:off x="4394" y="3156"/>
              <a:ext cx="17" cy="96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614" name="AutoShape 283"/>
            <p:cNvSpPr>
              <a:spLocks noChangeArrowheads="1"/>
            </p:cNvSpPr>
            <p:nvPr/>
          </p:nvSpPr>
          <p:spPr bwMode="auto">
            <a:xfrm rot="-5220000">
              <a:off x="4357" y="3056"/>
              <a:ext cx="17" cy="86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615" name="AutoShape 284"/>
            <p:cNvSpPr>
              <a:spLocks noChangeArrowheads="1"/>
            </p:cNvSpPr>
            <p:nvPr/>
          </p:nvSpPr>
          <p:spPr bwMode="auto">
            <a:xfrm rot="-5280000">
              <a:off x="4358" y="3280"/>
              <a:ext cx="17" cy="75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616" name="AutoShape 285"/>
            <p:cNvSpPr>
              <a:spLocks noChangeArrowheads="1"/>
            </p:cNvSpPr>
            <p:nvPr/>
          </p:nvSpPr>
          <p:spPr bwMode="auto">
            <a:xfrm rot="-6420000">
              <a:off x="4442" y="3473"/>
              <a:ext cx="17" cy="75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</p:grpSp>
      <p:grpSp>
        <p:nvGrpSpPr>
          <p:cNvPr id="5153" name="Group 286"/>
          <p:cNvGrpSpPr>
            <a:grpSpLocks/>
          </p:cNvGrpSpPr>
          <p:nvPr/>
        </p:nvGrpSpPr>
        <p:grpSpPr bwMode="auto">
          <a:xfrm>
            <a:off x="6919913" y="2730500"/>
            <a:ext cx="804862" cy="1022350"/>
            <a:chOff x="4297" y="1295"/>
            <a:chExt cx="582" cy="742"/>
          </a:xfrm>
        </p:grpSpPr>
        <p:sp>
          <p:nvSpPr>
            <p:cNvPr id="5538" name="AutoShape 287"/>
            <p:cNvSpPr>
              <a:spLocks noChangeArrowheads="1"/>
            </p:cNvSpPr>
            <p:nvPr/>
          </p:nvSpPr>
          <p:spPr bwMode="auto">
            <a:xfrm rot="7320000">
              <a:off x="4712" y="1291"/>
              <a:ext cx="35" cy="1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539" name="AutoShape 288"/>
            <p:cNvSpPr>
              <a:spLocks noChangeArrowheads="1"/>
            </p:cNvSpPr>
            <p:nvPr/>
          </p:nvSpPr>
          <p:spPr bwMode="auto">
            <a:xfrm rot="7800000">
              <a:off x="4783" y="1343"/>
              <a:ext cx="35" cy="1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540" name="AutoShape 289"/>
            <p:cNvSpPr>
              <a:spLocks noChangeArrowheads="1"/>
            </p:cNvSpPr>
            <p:nvPr/>
          </p:nvSpPr>
          <p:spPr bwMode="auto">
            <a:xfrm rot="8340000">
              <a:off x="4844" y="1401"/>
              <a:ext cx="35" cy="1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541" name="AutoShape 290"/>
            <p:cNvSpPr>
              <a:spLocks noChangeArrowheads="1"/>
            </p:cNvSpPr>
            <p:nvPr/>
          </p:nvSpPr>
          <p:spPr bwMode="auto">
            <a:xfrm rot="-480000">
              <a:off x="4304" y="1636"/>
              <a:ext cx="23" cy="1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542" name="AutoShape 291"/>
            <p:cNvSpPr>
              <a:spLocks noChangeArrowheads="1"/>
            </p:cNvSpPr>
            <p:nvPr/>
          </p:nvSpPr>
          <p:spPr bwMode="auto">
            <a:xfrm rot="-120000">
              <a:off x="4297" y="1542"/>
              <a:ext cx="23" cy="1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543" name="AutoShape 292"/>
            <p:cNvSpPr>
              <a:spLocks noChangeArrowheads="1"/>
            </p:cNvSpPr>
            <p:nvPr/>
          </p:nvSpPr>
          <p:spPr bwMode="auto">
            <a:xfrm rot="1140000">
              <a:off x="4308" y="1455"/>
              <a:ext cx="29" cy="1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544" name="AutoShape 293"/>
            <p:cNvSpPr>
              <a:spLocks noChangeArrowheads="1"/>
            </p:cNvSpPr>
            <p:nvPr/>
          </p:nvSpPr>
          <p:spPr bwMode="auto">
            <a:xfrm rot="2100000">
              <a:off x="4347" y="1378"/>
              <a:ext cx="29" cy="1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545" name="AutoShape 294"/>
            <p:cNvSpPr>
              <a:spLocks noChangeArrowheads="1"/>
            </p:cNvSpPr>
            <p:nvPr/>
          </p:nvSpPr>
          <p:spPr bwMode="auto">
            <a:xfrm rot="3000000">
              <a:off x="4403" y="1321"/>
              <a:ext cx="29" cy="96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546" name="AutoShape 295"/>
            <p:cNvSpPr>
              <a:spLocks noChangeArrowheads="1"/>
            </p:cNvSpPr>
            <p:nvPr/>
          </p:nvSpPr>
          <p:spPr bwMode="auto">
            <a:xfrm rot="4200000">
              <a:off x="4475" y="1276"/>
              <a:ext cx="29" cy="1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547" name="AutoShape 296"/>
            <p:cNvSpPr>
              <a:spLocks noChangeArrowheads="1"/>
            </p:cNvSpPr>
            <p:nvPr/>
          </p:nvSpPr>
          <p:spPr bwMode="auto">
            <a:xfrm rot="5160000">
              <a:off x="4555" y="1259"/>
              <a:ext cx="29" cy="1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548" name="AutoShape 297"/>
            <p:cNvSpPr>
              <a:spLocks noChangeArrowheads="1"/>
            </p:cNvSpPr>
            <p:nvPr/>
          </p:nvSpPr>
          <p:spPr bwMode="auto">
            <a:xfrm rot="5880000">
              <a:off x="4631" y="1261"/>
              <a:ext cx="35" cy="1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grpSp>
          <p:nvGrpSpPr>
            <p:cNvPr id="5549" name="Group 298"/>
            <p:cNvGrpSpPr>
              <a:grpSpLocks/>
            </p:cNvGrpSpPr>
            <p:nvPr/>
          </p:nvGrpSpPr>
          <p:grpSpPr bwMode="auto">
            <a:xfrm rot="-207312">
              <a:off x="4322" y="1723"/>
              <a:ext cx="58" cy="102"/>
              <a:chOff x="4318" y="1723"/>
              <a:chExt cx="58" cy="102"/>
            </a:xfrm>
          </p:grpSpPr>
          <p:sp>
            <p:nvSpPr>
              <p:cNvPr id="5561" name="AutoShape 299"/>
              <p:cNvSpPr>
                <a:spLocks noChangeArrowheads="1"/>
              </p:cNvSpPr>
              <p:nvPr/>
            </p:nvSpPr>
            <p:spPr bwMode="auto">
              <a:xfrm rot="4011566">
                <a:off x="4335" y="1785"/>
                <a:ext cx="35" cy="46"/>
              </a:xfrm>
              <a:prstGeom prst="roundRect">
                <a:avLst>
                  <a:gd name="adj" fmla="val 50000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grpSp>
            <p:nvGrpSpPr>
              <p:cNvPr id="5562" name="Group 300"/>
              <p:cNvGrpSpPr>
                <a:grpSpLocks/>
              </p:cNvGrpSpPr>
              <p:nvPr/>
            </p:nvGrpSpPr>
            <p:grpSpPr bwMode="auto">
              <a:xfrm>
                <a:off x="4318" y="1723"/>
                <a:ext cx="43" cy="96"/>
                <a:chOff x="4318" y="1723"/>
                <a:chExt cx="43" cy="96"/>
              </a:xfrm>
            </p:grpSpPr>
            <p:sp>
              <p:nvSpPr>
                <p:cNvPr id="5563" name="AutoShape 301"/>
                <p:cNvSpPr>
                  <a:spLocks noChangeArrowheads="1"/>
                </p:cNvSpPr>
                <p:nvPr/>
              </p:nvSpPr>
              <p:spPr bwMode="auto">
                <a:xfrm rot="-720000">
                  <a:off x="4318" y="1723"/>
                  <a:ext cx="23" cy="96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000">
                    <a:latin typeface="Arial" charset="0"/>
                  </a:endParaRPr>
                </a:p>
              </p:txBody>
            </p:sp>
            <p:sp>
              <p:nvSpPr>
                <p:cNvPr id="5564" name="AutoShape 302"/>
                <p:cNvSpPr>
                  <a:spLocks noChangeArrowheads="1"/>
                </p:cNvSpPr>
                <p:nvPr/>
              </p:nvSpPr>
              <p:spPr bwMode="auto">
                <a:xfrm rot="-1260000">
                  <a:off x="4338" y="1726"/>
                  <a:ext cx="23" cy="86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000">
                    <a:latin typeface="Arial" charset="0"/>
                  </a:endParaRPr>
                </a:p>
              </p:txBody>
            </p:sp>
          </p:grpSp>
        </p:grpSp>
        <p:sp>
          <p:nvSpPr>
            <p:cNvPr id="5550" name="AutoShape 303"/>
            <p:cNvSpPr>
              <a:spLocks noChangeArrowheads="1"/>
            </p:cNvSpPr>
            <p:nvPr/>
          </p:nvSpPr>
          <p:spPr bwMode="auto">
            <a:xfrm rot="1860000">
              <a:off x="4420" y="1732"/>
              <a:ext cx="81" cy="150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grpSp>
          <p:nvGrpSpPr>
            <p:cNvPr id="5551" name="Group 304"/>
            <p:cNvGrpSpPr>
              <a:grpSpLocks/>
            </p:cNvGrpSpPr>
            <p:nvPr/>
          </p:nvGrpSpPr>
          <p:grpSpPr bwMode="auto">
            <a:xfrm>
              <a:off x="4326" y="1755"/>
              <a:ext cx="138" cy="282"/>
              <a:chOff x="4326" y="1755"/>
              <a:chExt cx="138" cy="282"/>
            </a:xfrm>
          </p:grpSpPr>
          <p:grpSp>
            <p:nvGrpSpPr>
              <p:cNvPr id="5552" name="Group 305"/>
              <p:cNvGrpSpPr>
                <a:grpSpLocks/>
              </p:cNvGrpSpPr>
              <p:nvPr/>
            </p:nvGrpSpPr>
            <p:grpSpPr bwMode="auto">
              <a:xfrm>
                <a:off x="4326" y="1755"/>
                <a:ext cx="138" cy="282"/>
                <a:chOff x="4326" y="1755"/>
                <a:chExt cx="138" cy="282"/>
              </a:xfrm>
            </p:grpSpPr>
            <p:grpSp>
              <p:nvGrpSpPr>
                <p:cNvPr id="5554" name="Group 306"/>
                <p:cNvGrpSpPr>
                  <a:grpSpLocks/>
                </p:cNvGrpSpPr>
                <p:nvPr/>
              </p:nvGrpSpPr>
              <p:grpSpPr bwMode="auto">
                <a:xfrm>
                  <a:off x="4326" y="1813"/>
                  <a:ext cx="111" cy="224"/>
                  <a:chOff x="4326" y="1813"/>
                  <a:chExt cx="111" cy="224"/>
                </a:xfrm>
              </p:grpSpPr>
              <p:grpSp>
                <p:nvGrpSpPr>
                  <p:cNvPr id="5556" name="Group 307"/>
                  <p:cNvGrpSpPr>
                    <a:grpSpLocks/>
                  </p:cNvGrpSpPr>
                  <p:nvPr/>
                </p:nvGrpSpPr>
                <p:grpSpPr bwMode="auto">
                  <a:xfrm>
                    <a:off x="4326" y="1813"/>
                    <a:ext cx="104" cy="224"/>
                    <a:chOff x="4326" y="1813"/>
                    <a:chExt cx="104" cy="224"/>
                  </a:xfrm>
                </p:grpSpPr>
                <p:sp>
                  <p:nvSpPr>
                    <p:cNvPr id="5558" name="AutoShape 308"/>
                    <p:cNvSpPr>
                      <a:spLocks noChangeArrowheads="1"/>
                    </p:cNvSpPr>
                    <p:nvPr/>
                  </p:nvSpPr>
                  <p:spPr bwMode="auto">
                    <a:xfrm rot="1012903">
                      <a:off x="4359" y="1818"/>
                      <a:ext cx="48" cy="219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rgbClr val="FF0000"/>
                    </a:solidFill>
                    <a:ln w="9525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sz="2000">
                        <a:latin typeface="Arial" charset="0"/>
                      </a:endParaRPr>
                    </a:p>
                  </p:txBody>
                </p:sp>
                <p:sp>
                  <p:nvSpPr>
                    <p:cNvPr id="5559" name="AutoShape 309"/>
                    <p:cNvSpPr>
                      <a:spLocks noChangeArrowheads="1"/>
                    </p:cNvSpPr>
                    <p:nvPr/>
                  </p:nvSpPr>
                  <p:spPr bwMode="auto">
                    <a:xfrm rot="5340000">
                      <a:off x="4284" y="1863"/>
                      <a:ext cx="196" cy="96"/>
                    </a:xfrm>
                    <a:prstGeom prst="triangle">
                      <a:avLst>
                        <a:gd name="adj" fmla="val 50000"/>
                      </a:avLst>
                    </a:prstGeom>
                    <a:solidFill>
                      <a:srgbClr val="FF0000"/>
                    </a:solidFill>
                    <a:ln w="9525">
                      <a:solidFill>
                        <a:srgbClr val="FF0000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sz="2000">
                        <a:latin typeface="Arial" charset="0"/>
                      </a:endParaRPr>
                    </a:p>
                  </p:txBody>
                </p:sp>
                <p:sp>
                  <p:nvSpPr>
                    <p:cNvPr id="5560" name="Arc 310"/>
                    <p:cNvSpPr>
                      <a:spLocks/>
                    </p:cNvSpPr>
                    <p:nvPr/>
                  </p:nvSpPr>
                  <p:spPr bwMode="auto">
                    <a:xfrm rot="21180000" flipH="1">
                      <a:off x="4326" y="1838"/>
                      <a:ext cx="29" cy="184"/>
                    </a:xfrm>
                    <a:custGeom>
                      <a:avLst/>
                      <a:gdLst>
                        <a:gd name="T0" fmla="*/ 0 w 21600"/>
                        <a:gd name="T1" fmla="*/ 0 h 21600"/>
                        <a:gd name="T2" fmla="*/ 0 w 21600"/>
                        <a:gd name="T3" fmla="*/ 0 h 21600"/>
                        <a:gd name="T4" fmla="*/ 0 w 21600"/>
                        <a:gd name="T5" fmla="*/ 0 h 21600"/>
                        <a:gd name="T6" fmla="*/ 0 60000 65536"/>
                        <a:gd name="T7" fmla="*/ 0 60000 65536"/>
                        <a:gd name="T8" fmla="*/ 0 60000 65536"/>
                        <a:gd name="T9" fmla="*/ 0 w 21600"/>
                        <a:gd name="T10" fmla="*/ 0 h 21600"/>
                        <a:gd name="T11" fmla="*/ 21600 w 21600"/>
                        <a:gd name="T12" fmla="*/ 21600 h 2160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1600" h="21600" fill="none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</a:path>
                        <a:path w="21600" h="21600" stroke="0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  <a:lnTo>
                            <a:pt x="0" y="21600"/>
                          </a:lnTo>
                          <a:lnTo>
                            <a:pt x="-1" y="0"/>
                          </a:lnTo>
                          <a:close/>
                        </a:path>
                      </a:pathLst>
                    </a:custGeom>
                    <a:solidFill>
                      <a:srgbClr val="FF0000"/>
                    </a:solidFill>
                    <a:ln w="9525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sz="2000"/>
                    </a:p>
                  </p:txBody>
                </p:sp>
              </p:grpSp>
              <p:sp>
                <p:nvSpPr>
                  <p:cNvPr id="5557" name="Arc 311"/>
                  <p:cNvSpPr>
                    <a:spLocks/>
                  </p:cNvSpPr>
                  <p:nvPr/>
                </p:nvSpPr>
                <p:spPr bwMode="auto">
                  <a:xfrm rot="1020000" flipV="1">
                    <a:off x="4351" y="1868"/>
                    <a:ext cx="86" cy="153"/>
                  </a:xfrm>
                  <a:custGeom>
                    <a:avLst/>
                    <a:gdLst>
                      <a:gd name="T0" fmla="*/ 0 w 21599"/>
                      <a:gd name="T1" fmla="*/ 0 h 17218"/>
                      <a:gd name="T2" fmla="*/ 0 w 21599"/>
                      <a:gd name="T3" fmla="*/ 0 h 17218"/>
                      <a:gd name="T4" fmla="*/ 0 w 21599"/>
                      <a:gd name="T5" fmla="*/ 0 h 17218"/>
                      <a:gd name="T6" fmla="*/ 0 60000 65536"/>
                      <a:gd name="T7" fmla="*/ 0 60000 65536"/>
                      <a:gd name="T8" fmla="*/ 0 60000 65536"/>
                      <a:gd name="T9" fmla="*/ 0 w 21599"/>
                      <a:gd name="T10" fmla="*/ 0 h 17218"/>
                      <a:gd name="T11" fmla="*/ 21599 w 21599"/>
                      <a:gd name="T12" fmla="*/ 17218 h 172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599" h="17218" fill="none" extrusionOk="0">
                        <a:moveTo>
                          <a:pt x="13042" y="-1"/>
                        </a:moveTo>
                        <a:cubicBezTo>
                          <a:pt x="18379" y="4042"/>
                          <a:pt x="21539" y="10331"/>
                          <a:pt x="21599" y="17026"/>
                        </a:cubicBezTo>
                      </a:path>
                      <a:path w="21599" h="17218" stroke="0" extrusionOk="0">
                        <a:moveTo>
                          <a:pt x="13042" y="-1"/>
                        </a:moveTo>
                        <a:cubicBezTo>
                          <a:pt x="18379" y="4042"/>
                          <a:pt x="21539" y="10331"/>
                          <a:pt x="21599" y="17026"/>
                        </a:cubicBezTo>
                        <a:lnTo>
                          <a:pt x="0" y="17218"/>
                        </a:lnTo>
                        <a:lnTo>
                          <a:pt x="13042" y="-1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 sz="2000"/>
                  </a:p>
                </p:txBody>
              </p:sp>
            </p:grpSp>
            <p:sp>
              <p:nvSpPr>
                <p:cNvPr id="5555" name="Arc 312"/>
                <p:cNvSpPr>
                  <a:spLocks/>
                </p:cNvSpPr>
                <p:nvPr/>
              </p:nvSpPr>
              <p:spPr bwMode="auto">
                <a:xfrm rot="1740000">
                  <a:off x="4416" y="1755"/>
                  <a:ext cx="48" cy="249"/>
                </a:xfrm>
                <a:custGeom>
                  <a:avLst/>
                  <a:gdLst>
                    <a:gd name="T0" fmla="*/ 0 w 21600"/>
                    <a:gd name="T1" fmla="*/ 0 h 25271"/>
                    <a:gd name="T2" fmla="*/ 0 w 21600"/>
                    <a:gd name="T3" fmla="*/ 0 h 25271"/>
                    <a:gd name="T4" fmla="*/ 0 w 21600"/>
                    <a:gd name="T5" fmla="*/ 0 h 25271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5271"/>
                    <a:gd name="T11" fmla="*/ 21600 w 21600"/>
                    <a:gd name="T12" fmla="*/ 25271 h 25271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5271" fill="none" extrusionOk="0">
                      <a:moveTo>
                        <a:pt x="6486" y="0"/>
                      </a:moveTo>
                      <a:cubicBezTo>
                        <a:pt x="15482" y="2832"/>
                        <a:pt x="21600" y="11172"/>
                        <a:pt x="21600" y="20603"/>
                      </a:cubicBezTo>
                      <a:cubicBezTo>
                        <a:pt x="21600" y="22172"/>
                        <a:pt x="21428" y="23738"/>
                        <a:pt x="21089" y="25270"/>
                      </a:cubicBezTo>
                    </a:path>
                    <a:path w="21600" h="25271" stroke="0" extrusionOk="0">
                      <a:moveTo>
                        <a:pt x="6486" y="0"/>
                      </a:moveTo>
                      <a:cubicBezTo>
                        <a:pt x="15482" y="2832"/>
                        <a:pt x="21600" y="11172"/>
                        <a:pt x="21600" y="20603"/>
                      </a:cubicBezTo>
                      <a:cubicBezTo>
                        <a:pt x="21600" y="22172"/>
                        <a:pt x="21428" y="23738"/>
                        <a:pt x="21089" y="25270"/>
                      </a:cubicBezTo>
                      <a:lnTo>
                        <a:pt x="0" y="20603"/>
                      </a:lnTo>
                      <a:lnTo>
                        <a:pt x="6486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000"/>
                </a:p>
              </p:txBody>
            </p:sp>
          </p:grpSp>
          <p:sp>
            <p:nvSpPr>
              <p:cNvPr id="5553" name="AutoShape 313"/>
              <p:cNvSpPr>
                <a:spLocks noChangeArrowheads="1"/>
              </p:cNvSpPr>
              <p:nvPr/>
            </p:nvSpPr>
            <p:spPr bwMode="auto">
              <a:xfrm rot="-8597477">
                <a:off x="4354" y="1806"/>
                <a:ext cx="48" cy="4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5400 w 21600"/>
                  <a:gd name="T13" fmla="*/ 5400 h 21600"/>
                  <a:gd name="T14" fmla="*/ 16200 w 21600"/>
                  <a:gd name="T15" fmla="*/ 162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7081" y="21600"/>
                    </a:lnTo>
                    <a:lnTo>
                      <a:pt x="14519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/>
              </a:p>
            </p:txBody>
          </p:sp>
        </p:grpSp>
      </p:grpSp>
      <p:sp>
        <p:nvSpPr>
          <p:cNvPr id="18747" name="AutoShape 315"/>
          <p:cNvSpPr>
            <a:spLocks noChangeArrowheads="1"/>
          </p:cNvSpPr>
          <p:nvPr/>
        </p:nvSpPr>
        <p:spPr bwMode="auto">
          <a:xfrm>
            <a:off x="5516563" y="6232525"/>
            <a:ext cx="2963862" cy="50323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3399"/>
              </a:gs>
              <a:gs pos="50000">
                <a:srgbClr val="FF79FF"/>
              </a:gs>
              <a:gs pos="100000">
                <a:srgbClr val="FF3399"/>
              </a:gs>
            </a:gsLst>
            <a:lin ang="5400000" scaled="1"/>
          </a:gradFill>
          <a:ln w="190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>
                <a:solidFill>
                  <a:srgbClr val="000099"/>
                </a:solidFill>
                <a:latin typeface="Arial" charset="0"/>
              </a:rPr>
              <a:t>Sơ đồ vòng tuần hoàn lớn </a:t>
            </a:r>
          </a:p>
          <a:p>
            <a:pPr algn="ctr">
              <a:lnSpc>
                <a:spcPct val="70000"/>
              </a:lnSpc>
            </a:pPr>
            <a:r>
              <a:rPr lang="en-US" sz="1400" b="1">
                <a:solidFill>
                  <a:srgbClr val="000099"/>
                </a:solidFill>
                <a:latin typeface="Arial" charset="0"/>
              </a:rPr>
              <a:t>và vòng tuần hoàn nhỏ</a:t>
            </a:r>
          </a:p>
        </p:txBody>
      </p:sp>
      <p:grpSp>
        <p:nvGrpSpPr>
          <p:cNvPr id="25827" name="Group 1279"/>
          <p:cNvGrpSpPr>
            <a:grpSpLocks/>
          </p:cNvGrpSpPr>
          <p:nvPr/>
        </p:nvGrpSpPr>
        <p:grpSpPr bwMode="auto">
          <a:xfrm>
            <a:off x="7353300" y="2244725"/>
            <a:ext cx="168275" cy="260350"/>
            <a:chOff x="4573" y="1430"/>
            <a:chExt cx="106" cy="164"/>
          </a:xfrm>
        </p:grpSpPr>
        <p:sp>
          <p:nvSpPr>
            <p:cNvPr id="5533" name="AutoShape 328"/>
            <p:cNvSpPr>
              <a:spLocks noChangeArrowheads="1"/>
            </p:cNvSpPr>
            <p:nvPr/>
          </p:nvSpPr>
          <p:spPr bwMode="auto">
            <a:xfrm rot="7020000">
              <a:off x="4582" y="1421"/>
              <a:ext cx="17" cy="35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534" name="AutoShape 329"/>
            <p:cNvSpPr>
              <a:spLocks noChangeArrowheads="1"/>
            </p:cNvSpPr>
            <p:nvPr/>
          </p:nvSpPr>
          <p:spPr bwMode="auto">
            <a:xfrm rot="7680000">
              <a:off x="4608" y="1438"/>
              <a:ext cx="17" cy="35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535" name="AutoShape 330"/>
            <p:cNvSpPr>
              <a:spLocks noChangeArrowheads="1"/>
            </p:cNvSpPr>
            <p:nvPr/>
          </p:nvSpPr>
          <p:spPr bwMode="auto">
            <a:xfrm rot="8760000">
              <a:off x="4630" y="1462"/>
              <a:ext cx="17" cy="35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536" name="AutoShape 334"/>
            <p:cNvSpPr>
              <a:spLocks noChangeArrowheads="1"/>
            </p:cNvSpPr>
            <p:nvPr/>
          </p:nvSpPr>
          <p:spPr bwMode="auto">
            <a:xfrm rot="10500000">
              <a:off x="4652" y="1524"/>
              <a:ext cx="17" cy="36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537" name="AutoShape 335"/>
            <p:cNvSpPr>
              <a:spLocks noChangeArrowheads="1"/>
            </p:cNvSpPr>
            <p:nvPr/>
          </p:nvSpPr>
          <p:spPr bwMode="auto">
            <a:xfrm rot="10800000">
              <a:off x="4639" y="1546"/>
              <a:ext cx="40" cy="48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</p:grpSp>
      <p:grpSp>
        <p:nvGrpSpPr>
          <p:cNvPr id="25828" name="Group 1280"/>
          <p:cNvGrpSpPr>
            <a:grpSpLocks/>
          </p:cNvGrpSpPr>
          <p:nvPr/>
        </p:nvGrpSpPr>
        <p:grpSpPr bwMode="auto">
          <a:xfrm>
            <a:off x="6570663" y="2673350"/>
            <a:ext cx="220662" cy="144463"/>
            <a:chOff x="4080" y="1700"/>
            <a:chExt cx="139" cy="91"/>
          </a:xfrm>
        </p:grpSpPr>
        <p:sp>
          <p:nvSpPr>
            <p:cNvPr id="5528" name="AutoShape 340"/>
            <p:cNvSpPr>
              <a:spLocks noChangeArrowheads="1"/>
            </p:cNvSpPr>
            <p:nvPr/>
          </p:nvSpPr>
          <p:spPr bwMode="auto">
            <a:xfrm rot="-2729247">
              <a:off x="4193" y="1765"/>
              <a:ext cx="17" cy="35"/>
            </a:xfrm>
            <a:prstGeom prst="roundRect">
              <a:avLst>
                <a:gd name="adj" fmla="val 16667"/>
              </a:avLst>
            </a:prstGeom>
            <a:solidFill>
              <a:srgbClr val="000099"/>
            </a:solidFill>
            <a:ln w="9525">
              <a:solidFill>
                <a:srgbClr val="0000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529" name="AutoShape 341"/>
            <p:cNvSpPr>
              <a:spLocks noChangeArrowheads="1"/>
            </p:cNvSpPr>
            <p:nvPr/>
          </p:nvSpPr>
          <p:spPr bwMode="auto">
            <a:xfrm rot="-3089247">
              <a:off x="4168" y="1743"/>
              <a:ext cx="17" cy="35"/>
            </a:xfrm>
            <a:prstGeom prst="roundRect">
              <a:avLst>
                <a:gd name="adj" fmla="val 16667"/>
              </a:avLst>
            </a:prstGeom>
            <a:solidFill>
              <a:srgbClr val="000099"/>
            </a:solidFill>
            <a:ln w="9525">
              <a:solidFill>
                <a:srgbClr val="0000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530" name="AutoShape 342"/>
            <p:cNvSpPr>
              <a:spLocks noChangeArrowheads="1"/>
            </p:cNvSpPr>
            <p:nvPr/>
          </p:nvSpPr>
          <p:spPr bwMode="auto">
            <a:xfrm rot="-3329247">
              <a:off x="4143" y="1725"/>
              <a:ext cx="17" cy="35"/>
            </a:xfrm>
            <a:prstGeom prst="roundRect">
              <a:avLst>
                <a:gd name="adj" fmla="val 16667"/>
              </a:avLst>
            </a:prstGeom>
            <a:solidFill>
              <a:srgbClr val="000099"/>
            </a:solidFill>
            <a:ln w="9525">
              <a:solidFill>
                <a:srgbClr val="0000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531" name="AutoShape 343"/>
            <p:cNvSpPr>
              <a:spLocks noChangeArrowheads="1"/>
            </p:cNvSpPr>
            <p:nvPr/>
          </p:nvSpPr>
          <p:spPr bwMode="auto">
            <a:xfrm rot="-3420233">
              <a:off x="4117" y="1707"/>
              <a:ext cx="17" cy="35"/>
            </a:xfrm>
            <a:prstGeom prst="roundRect">
              <a:avLst>
                <a:gd name="adj" fmla="val 16667"/>
              </a:avLst>
            </a:prstGeom>
            <a:solidFill>
              <a:srgbClr val="000099"/>
            </a:solidFill>
            <a:ln w="9525">
              <a:solidFill>
                <a:srgbClr val="0000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532" name="AutoShape 344"/>
            <p:cNvSpPr>
              <a:spLocks noChangeArrowheads="1"/>
            </p:cNvSpPr>
            <p:nvPr/>
          </p:nvSpPr>
          <p:spPr bwMode="auto">
            <a:xfrm rot="-3600233">
              <a:off x="4089" y="1691"/>
              <a:ext cx="17" cy="36"/>
            </a:xfrm>
            <a:prstGeom prst="roundRect">
              <a:avLst>
                <a:gd name="adj" fmla="val 16667"/>
              </a:avLst>
            </a:prstGeom>
            <a:solidFill>
              <a:srgbClr val="000099"/>
            </a:solidFill>
            <a:ln w="9525">
              <a:solidFill>
                <a:srgbClr val="0000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</p:grpSp>
      <p:grpSp>
        <p:nvGrpSpPr>
          <p:cNvPr id="25829" name="Group 399"/>
          <p:cNvGrpSpPr>
            <a:grpSpLocks/>
          </p:cNvGrpSpPr>
          <p:nvPr/>
        </p:nvGrpSpPr>
        <p:grpSpPr bwMode="auto">
          <a:xfrm>
            <a:off x="6037263" y="2349500"/>
            <a:ext cx="1879600" cy="2432050"/>
            <a:chOff x="3741" y="1492"/>
            <a:chExt cx="1184" cy="1532"/>
          </a:xfrm>
        </p:grpSpPr>
        <p:sp>
          <p:nvSpPr>
            <p:cNvPr id="5504" name="AutoShape 331"/>
            <p:cNvSpPr>
              <a:spLocks noChangeArrowheads="1"/>
            </p:cNvSpPr>
            <p:nvPr/>
          </p:nvSpPr>
          <p:spPr bwMode="auto">
            <a:xfrm rot="9720000">
              <a:off x="4645" y="1492"/>
              <a:ext cx="17" cy="35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505" name="AutoShape 345"/>
            <p:cNvSpPr>
              <a:spLocks noChangeArrowheads="1"/>
            </p:cNvSpPr>
            <p:nvPr/>
          </p:nvSpPr>
          <p:spPr bwMode="auto">
            <a:xfrm rot="-3598134">
              <a:off x="4052" y="1664"/>
              <a:ext cx="40" cy="48"/>
            </a:xfrm>
            <a:prstGeom prst="triangle">
              <a:avLst>
                <a:gd name="adj" fmla="val 50000"/>
              </a:avLst>
            </a:prstGeom>
            <a:solidFill>
              <a:srgbClr val="000099"/>
            </a:solidFill>
            <a:ln w="9525">
              <a:solidFill>
                <a:srgbClr val="0000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grpSp>
          <p:nvGrpSpPr>
            <p:cNvPr id="5506" name="Group 384"/>
            <p:cNvGrpSpPr>
              <a:grpSpLocks/>
            </p:cNvGrpSpPr>
            <p:nvPr/>
          </p:nvGrpSpPr>
          <p:grpSpPr bwMode="auto">
            <a:xfrm rot="-121969">
              <a:off x="3741" y="2686"/>
              <a:ext cx="53" cy="338"/>
              <a:chOff x="3739" y="2604"/>
              <a:chExt cx="53" cy="338"/>
            </a:xfrm>
          </p:grpSpPr>
          <p:sp>
            <p:nvSpPr>
              <p:cNvPr id="5518" name="AutoShape 372"/>
              <p:cNvSpPr>
                <a:spLocks noChangeArrowheads="1"/>
              </p:cNvSpPr>
              <p:nvPr/>
            </p:nvSpPr>
            <p:spPr bwMode="auto">
              <a:xfrm rot="-900000">
                <a:off x="3775" y="2907"/>
                <a:ext cx="17" cy="35"/>
              </a:xfrm>
              <a:prstGeom prst="roundRect">
                <a:avLst>
                  <a:gd name="adj" fmla="val 16667"/>
                </a:avLst>
              </a:prstGeom>
              <a:solidFill>
                <a:srgbClr val="000099"/>
              </a:solidFill>
              <a:ln w="9525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519" name="AutoShape 374"/>
              <p:cNvSpPr>
                <a:spLocks noChangeArrowheads="1"/>
              </p:cNvSpPr>
              <p:nvPr/>
            </p:nvSpPr>
            <p:spPr bwMode="auto">
              <a:xfrm rot="-682738">
                <a:off x="3768" y="2877"/>
                <a:ext cx="17" cy="35"/>
              </a:xfrm>
              <a:prstGeom prst="roundRect">
                <a:avLst>
                  <a:gd name="adj" fmla="val 16667"/>
                </a:avLst>
              </a:prstGeom>
              <a:solidFill>
                <a:srgbClr val="000099"/>
              </a:solidFill>
              <a:ln w="9525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520" name="AutoShape 375"/>
              <p:cNvSpPr>
                <a:spLocks noChangeArrowheads="1"/>
              </p:cNvSpPr>
              <p:nvPr/>
            </p:nvSpPr>
            <p:spPr bwMode="auto">
              <a:xfrm rot="-562738">
                <a:off x="3762" y="2846"/>
                <a:ext cx="17" cy="35"/>
              </a:xfrm>
              <a:prstGeom prst="roundRect">
                <a:avLst>
                  <a:gd name="adj" fmla="val 16667"/>
                </a:avLst>
              </a:prstGeom>
              <a:solidFill>
                <a:srgbClr val="000099"/>
              </a:solidFill>
              <a:ln w="9525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521" name="AutoShape 376"/>
              <p:cNvSpPr>
                <a:spLocks noChangeArrowheads="1"/>
              </p:cNvSpPr>
              <p:nvPr/>
            </p:nvSpPr>
            <p:spPr bwMode="auto">
              <a:xfrm rot="-378107">
                <a:off x="3758" y="2815"/>
                <a:ext cx="17" cy="35"/>
              </a:xfrm>
              <a:prstGeom prst="roundRect">
                <a:avLst>
                  <a:gd name="adj" fmla="val 16667"/>
                </a:avLst>
              </a:prstGeom>
              <a:solidFill>
                <a:srgbClr val="000099"/>
              </a:solidFill>
              <a:ln w="9525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522" name="AutoShape 377"/>
              <p:cNvSpPr>
                <a:spLocks noChangeArrowheads="1"/>
              </p:cNvSpPr>
              <p:nvPr/>
            </p:nvSpPr>
            <p:spPr bwMode="auto">
              <a:xfrm rot="-322738">
                <a:off x="3755" y="2781"/>
                <a:ext cx="17" cy="36"/>
              </a:xfrm>
              <a:prstGeom prst="roundRect">
                <a:avLst>
                  <a:gd name="adj" fmla="val 16667"/>
                </a:avLst>
              </a:prstGeom>
              <a:solidFill>
                <a:srgbClr val="000099"/>
              </a:solidFill>
              <a:ln w="9525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523" name="AutoShape 378"/>
              <p:cNvSpPr>
                <a:spLocks noChangeArrowheads="1"/>
              </p:cNvSpPr>
              <p:nvPr/>
            </p:nvSpPr>
            <p:spPr bwMode="auto">
              <a:xfrm rot="-14720">
                <a:off x="3739" y="2604"/>
                <a:ext cx="40" cy="48"/>
              </a:xfrm>
              <a:prstGeom prst="triangle">
                <a:avLst>
                  <a:gd name="adj" fmla="val 50000"/>
                </a:avLst>
              </a:prstGeom>
              <a:solidFill>
                <a:srgbClr val="000099"/>
              </a:solidFill>
              <a:ln w="9525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524" name="AutoShape 379"/>
              <p:cNvSpPr>
                <a:spLocks noChangeArrowheads="1"/>
              </p:cNvSpPr>
              <p:nvPr/>
            </p:nvSpPr>
            <p:spPr bwMode="auto">
              <a:xfrm rot="-240000">
                <a:off x="3753" y="2751"/>
                <a:ext cx="17" cy="36"/>
              </a:xfrm>
              <a:prstGeom prst="roundRect">
                <a:avLst>
                  <a:gd name="adj" fmla="val 16667"/>
                </a:avLst>
              </a:prstGeom>
              <a:solidFill>
                <a:srgbClr val="000099"/>
              </a:solidFill>
              <a:ln w="9525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525" name="AutoShape 380"/>
              <p:cNvSpPr>
                <a:spLocks noChangeArrowheads="1"/>
              </p:cNvSpPr>
              <p:nvPr/>
            </p:nvSpPr>
            <p:spPr bwMode="auto">
              <a:xfrm rot="-180000">
                <a:off x="3751" y="2717"/>
                <a:ext cx="17" cy="36"/>
              </a:xfrm>
              <a:prstGeom prst="roundRect">
                <a:avLst>
                  <a:gd name="adj" fmla="val 16667"/>
                </a:avLst>
              </a:prstGeom>
              <a:solidFill>
                <a:srgbClr val="000099"/>
              </a:solidFill>
              <a:ln w="9525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526" name="AutoShape 381"/>
              <p:cNvSpPr>
                <a:spLocks noChangeArrowheads="1"/>
              </p:cNvSpPr>
              <p:nvPr/>
            </p:nvSpPr>
            <p:spPr bwMode="auto">
              <a:xfrm rot="-60000">
                <a:off x="3750" y="2684"/>
                <a:ext cx="17" cy="36"/>
              </a:xfrm>
              <a:prstGeom prst="roundRect">
                <a:avLst>
                  <a:gd name="adj" fmla="val 16667"/>
                </a:avLst>
              </a:prstGeom>
              <a:solidFill>
                <a:srgbClr val="000099"/>
              </a:solidFill>
              <a:ln w="9525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527" name="AutoShape 382"/>
              <p:cNvSpPr>
                <a:spLocks noChangeArrowheads="1"/>
              </p:cNvSpPr>
              <p:nvPr/>
            </p:nvSpPr>
            <p:spPr bwMode="auto">
              <a:xfrm rot="97262">
                <a:off x="3750" y="2650"/>
                <a:ext cx="17" cy="36"/>
              </a:xfrm>
              <a:prstGeom prst="roundRect">
                <a:avLst>
                  <a:gd name="adj" fmla="val 16667"/>
                </a:avLst>
              </a:prstGeom>
              <a:solidFill>
                <a:srgbClr val="000099"/>
              </a:solidFill>
              <a:ln w="9525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</p:grpSp>
        <p:grpSp>
          <p:nvGrpSpPr>
            <p:cNvPr id="5507" name="Group 397"/>
            <p:cNvGrpSpPr>
              <a:grpSpLocks/>
            </p:cNvGrpSpPr>
            <p:nvPr/>
          </p:nvGrpSpPr>
          <p:grpSpPr bwMode="auto">
            <a:xfrm>
              <a:off x="4877" y="2494"/>
              <a:ext cx="48" cy="339"/>
              <a:chOff x="4877" y="2494"/>
              <a:chExt cx="48" cy="339"/>
            </a:xfrm>
          </p:grpSpPr>
          <p:sp>
            <p:nvSpPr>
              <p:cNvPr id="5508" name="AutoShape 386"/>
              <p:cNvSpPr>
                <a:spLocks noChangeArrowheads="1"/>
              </p:cNvSpPr>
              <p:nvPr/>
            </p:nvSpPr>
            <p:spPr bwMode="auto">
              <a:xfrm rot="10680000">
                <a:off x="4905" y="2494"/>
                <a:ext cx="17" cy="35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509" name="AutoShape 387"/>
              <p:cNvSpPr>
                <a:spLocks noChangeArrowheads="1"/>
              </p:cNvSpPr>
              <p:nvPr/>
            </p:nvSpPr>
            <p:spPr bwMode="auto">
              <a:xfrm rot="10680000">
                <a:off x="4906" y="2526"/>
                <a:ext cx="17" cy="35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510" name="AutoShape 388"/>
              <p:cNvSpPr>
                <a:spLocks noChangeArrowheads="1"/>
              </p:cNvSpPr>
              <p:nvPr/>
            </p:nvSpPr>
            <p:spPr bwMode="auto">
              <a:xfrm rot="10620000">
                <a:off x="4907" y="2556"/>
                <a:ext cx="17" cy="35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511" name="AutoShape 389"/>
              <p:cNvSpPr>
                <a:spLocks noChangeArrowheads="1"/>
              </p:cNvSpPr>
              <p:nvPr/>
            </p:nvSpPr>
            <p:spPr bwMode="auto">
              <a:xfrm rot="10740000">
                <a:off x="4908" y="2591"/>
                <a:ext cx="17" cy="35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512" name="AutoShape 390"/>
              <p:cNvSpPr>
                <a:spLocks noChangeArrowheads="1"/>
              </p:cNvSpPr>
              <p:nvPr/>
            </p:nvSpPr>
            <p:spPr bwMode="auto">
              <a:xfrm rot="-10680000">
                <a:off x="4908" y="2621"/>
                <a:ext cx="17" cy="36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513" name="AutoShape 391"/>
              <p:cNvSpPr>
                <a:spLocks noChangeArrowheads="1"/>
              </p:cNvSpPr>
              <p:nvPr/>
            </p:nvSpPr>
            <p:spPr bwMode="auto">
              <a:xfrm rot="-10300986">
                <a:off x="4877" y="2785"/>
                <a:ext cx="40" cy="48"/>
              </a:xfrm>
              <a:prstGeom prst="triangle">
                <a:avLst>
                  <a:gd name="adj" fmla="val 50000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514" name="AutoShape 392"/>
              <p:cNvSpPr>
                <a:spLocks noChangeArrowheads="1"/>
              </p:cNvSpPr>
              <p:nvPr/>
            </p:nvSpPr>
            <p:spPr bwMode="auto">
              <a:xfrm rot="-10526265">
                <a:off x="4906" y="2651"/>
                <a:ext cx="17" cy="36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515" name="AutoShape 393"/>
              <p:cNvSpPr>
                <a:spLocks noChangeArrowheads="1"/>
              </p:cNvSpPr>
              <p:nvPr/>
            </p:nvSpPr>
            <p:spPr bwMode="auto">
              <a:xfrm rot="-10466265">
                <a:off x="4903" y="2685"/>
                <a:ext cx="17" cy="36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516" name="AutoShape 394"/>
              <p:cNvSpPr>
                <a:spLocks noChangeArrowheads="1"/>
              </p:cNvSpPr>
              <p:nvPr/>
            </p:nvSpPr>
            <p:spPr bwMode="auto">
              <a:xfrm rot="-10346265">
                <a:off x="4899" y="2718"/>
                <a:ext cx="17" cy="36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517" name="AutoShape 395"/>
              <p:cNvSpPr>
                <a:spLocks noChangeArrowheads="1"/>
              </p:cNvSpPr>
              <p:nvPr/>
            </p:nvSpPr>
            <p:spPr bwMode="auto">
              <a:xfrm rot="-10189003">
                <a:off x="4894" y="2751"/>
                <a:ext cx="17" cy="36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</p:grpSp>
      </p:grpSp>
      <p:grpSp>
        <p:nvGrpSpPr>
          <p:cNvPr id="25832" name="Group 1275"/>
          <p:cNvGrpSpPr>
            <a:grpSpLocks/>
          </p:cNvGrpSpPr>
          <p:nvPr/>
        </p:nvGrpSpPr>
        <p:grpSpPr bwMode="auto">
          <a:xfrm>
            <a:off x="6367463" y="4597400"/>
            <a:ext cx="1498600" cy="654050"/>
            <a:chOff x="3952" y="2912"/>
            <a:chExt cx="944" cy="412"/>
          </a:xfrm>
        </p:grpSpPr>
        <p:grpSp>
          <p:nvGrpSpPr>
            <p:cNvPr id="5500" name="Group 402"/>
            <p:cNvGrpSpPr>
              <a:grpSpLocks/>
            </p:cNvGrpSpPr>
            <p:nvPr/>
          </p:nvGrpSpPr>
          <p:grpSpPr bwMode="auto">
            <a:xfrm>
              <a:off x="3952" y="3218"/>
              <a:ext cx="817" cy="106"/>
              <a:chOff x="3904" y="3192"/>
              <a:chExt cx="817" cy="106"/>
            </a:xfrm>
          </p:grpSpPr>
          <p:sp>
            <p:nvSpPr>
              <p:cNvPr id="5502" name="Line 400"/>
              <p:cNvSpPr>
                <a:spLocks noChangeShapeType="1"/>
              </p:cNvSpPr>
              <p:nvPr/>
            </p:nvSpPr>
            <p:spPr bwMode="auto">
              <a:xfrm>
                <a:off x="3904" y="3192"/>
                <a:ext cx="816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503" name="Line 401"/>
              <p:cNvSpPr>
                <a:spLocks noChangeShapeType="1"/>
              </p:cNvSpPr>
              <p:nvPr/>
            </p:nvSpPr>
            <p:spPr bwMode="auto">
              <a:xfrm rot="21240000" flipV="1">
                <a:off x="4462" y="3206"/>
                <a:ext cx="259" cy="9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501" name="Text Box 403"/>
            <p:cNvSpPr txBox="1">
              <a:spLocks noChangeArrowheads="1"/>
            </p:cNvSpPr>
            <p:nvPr/>
          </p:nvSpPr>
          <p:spPr bwMode="auto">
            <a:xfrm>
              <a:off x="3984" y="2912"/>
              <a:ext cx="912" cy="2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rIns="0">
              <a:spAutoFit/>
            </a:bodyPr>
            <a:lstStyle/>
            <a:p>
              <a:pPr>
                <a:lnSpc>
                  <a:spcPct val="75000"/>
                </a:lnSpc>
              </a:pPr>
              <a:r>
                <a:rPr lang="en-US" sz="1400" b="1" i="1">
                  <a:solidFill>
                    <a:srgbClr val="000000"/>
                  </a:solidFill>
                  <a:latin typeface="Arial" charset="0"/>
                </a:rPr>
                <a:t>Mao mạch ở các cơ quan</a:t>
              </a:r>
            </a:p>
          </p:txBody>
        </p:sp>
      </p:grpSp>
      <p:grpSp>
        <p:nvGrpSpPr>
          <p:cNvPr id="25834" name="Group 1277"/>
          <p:cNvGrpSpPr>
            <a:grpSpLocks/>
          </p:cNvGrpSpPr>
          <p:nvPr/>
        </p:nvGrpSpPr>
        <p:grpSpPr bwMode="auto">
          <a:xfrm>
            <a:off x="5338763" y="2720975"/>
            <a:ext cx="1066800" cy="658813"/>
            <a:chOff x="3312" y="1738"/>
            <a:chExt cx="672" cy="415"/>
          </a:xfrm>
        </p:grpSpPr>
        <p:grpSp>
          <p:nvGrpSpPr>
            <p:cNvPr id="5496" name="Group 410"/>
            <p:cNvGrpSpPr>
              <a:grpSpLocks/>
            </p:cNvGrpSpPr>
            <p:nvPr/>
          </p:nvGrpSpPr>
          <p:grpSpPr bwMode="auto">
            <a:xfrm>
              <a:off x="3545" y="2016"/>
              <a:ext cx="303" cy="137"/>
              <a:chOff x="3552" y="2008"/>
              <a:chExt cx="303" cy="137"/>
            </a:xfrm>
          </p:grpSpPr>
          <p:sp>
            <p:nvSpPr>
              <p:cNvPr id="5498" name="Line 406"/>
              <p:cNvSpPr>
                <a:spLocks noChangeShapeType="1"/>
              </p:cNvSpPr>
              <p:nvPr/>
            </p:nvSpPr>
            <p:spPr bwMode="auto">
              <a:xfrm rot="20280000" flipH="1">
                <a:off x="3824" y="2013"/>
                <a:ext cx="31" cy="13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99" name="Line 407"/>
              <p:cNvSpPr>
                <a:spLocks noChangeShapeType="1"/>
              </p:cNvSpPr>
              <p:nvPr/>
            </p:nvSpPr>
            <p:spPr bwMode="auto">
              <a:xfrm>
                <a:off x="3552" y="2008"/>
                <a:ext cx="284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497" name="Text Box 408"/>
            <p:cNvSpPr txBox="1">
              <a:spLocks noChangeArrowheads="1"/>
            </p:cNvSpPr>
            <p:nvPr/>
          </p:nvSpPr>
          <p:spPr bwMode="auto">
            <a:xfrm>
              <a:off x="3312" y="1738"/>
              <a:ext cx="672" cy="2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rIns="0">
              <a:spAutoFit/>
            </a:bodyPr>
            <a:lstStyle/>
            <a:p>
              <a:pPr algn="ctr">
                <a:lnSpc>
                  <a:spcPct val="75000"/>
                </a:lnSpc>
              </a:pPr>
              <a:r>
                <a:rPr lang="en-US" sz="1400" b="1" i="1">
                  <a:solidFill>
                    <a:srgbClr val="000000"/>
                  </a:solidFill>
                  <a:latin typeface="Arial" charset="0"/>
                </a:rPr>
                <a:t>Tĩnh mạch  </a:t>
              </a:r>
            </a:p>
            <a:p>
              <a:pPr algn="ctr">
                <a:lnSpc>
                  <a:spcPct val="75000"/>
                </a:lnSpc>
              </a:pPr>
              <a:r>
                <a:rPr lang="en-US" sz="1400" b="1" i="1">
                  <a:solidFill>
                    <a:srgbClr val="000000"/>
                  </a:solidFill>
                  <a:latin typeface="Arial" charset="0"/>
                </a:rPr>
                <a:t>  chủ</a:t>
              </a:r>
            </a:p>
          </p:txBody>
        </p:sp>
      </p:grpSp>
      <p:grpSp>
        <p:nvGrpSpPr>
          <p:cNvPr id="25836" name="Group 1255"/>
          <p:cNvGrpSpPr>
            <a:grpSpLocks/>
          </p:cNvGrpSpPr>
          <p:nvPr/>
        </p:nvGrpSpPr>
        <p:grpSpPr bwMode="auto">
          <a:xfrm>
            <a:off x="6781800" y="3109913"/>
            <a:ext cx="103188" cy="411162"/>
            <a:chOff x="3310" y="1975"/>
            <a:chExt cx="65" cy="259"/>
          </a:xfrm>
        </p:grpSpPr>
        <p:sp>
          <p:nvSpPr>
            <p:cNvPr id="5488" name="AutoShape 104"/>
            <p:cNvSpPr>
              <a:spLocks noChangeArrowheads="1"/>
            </p:cNvSpPr>
            <p:nvPr/>
          </p:nvSpPr>
          <p:spPr bwMode="auto">
            <a:xfrm rot="-10020000">
              <a:off x="3352" y="2111"/>
              <a:ext cx="20" cy="3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3240 w 21600"/>
                <a:gd name="T13" fmla="*/ 2880 h 21600"/>
                <a:gd name="T14" fmla="*/ 18360 w 21600"/>
                <a:gd name="T15" fmla="*/ 1872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353" y="21600"/>
                  </a:lnTo>
                  <a:lnTo>
                    <a:pt x="19247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FF"/>
            </a:solidFill>
            <a:ln w="9525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/>
            </a:p>
          </p:txBody>
        </p:sp>
        <p:grpSp>
          <p:nvGrpSpPr>
            <p:cNvPr id="5489" name="Group 105"/>
            <p:cNvGrpSpPr>
              <a:grpSpLocks/>
            </p:cNvGrpSpPr>
            <p:nvPr/>
          </p:nvGrpSpPr>
          <p:grpSpPr bwMode="auto">
            <a:xfrm>
              <a:off x="3310" y="2139"/>
              <a:ext cx="57" cy="95"/>
              <a:chOff x="4197" y="1758"/>
              <a:chExt cx="65" cy="110"/>
            </a:xfrm>
          </p:grpSpPr>
          <p:sp>
            <p:nvSpPr>
              <p:cNvPr id="5494" name="AutoShape 106"/>
              <p:cNvSpPr>
                <a:spLocks noChangeArrowheads="1"/>
              </p:cNvSpPr>
              <p:nvPr/>
            </p:nvSpPr>
            <p:spPr bwMode="auto">
              <a:xfrm rot="-9480000">
                <a:off x="4210" y="1758"/>
                <a:ext cx="52" cy="9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4569 w 21600"/>
                  <a:gd name="T13" fmla="*/ 4500 h 21600"/>
                  <a:gd name="T14" fmla="*/ 17031 w 21600"/>
                  <a:gd name="T15" fmla="*/ 171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FF"/>
              </a:solidFill>
              <a:ln w="9525">
                <a:solidFill>
                  <a:srgbClr val="0066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/>
              </a:p>
            </p:txBody>
          </p:sp>
          <p:sp>
            <p:nvSpPr>
              <p:cNvPr id="5495" name="Arc 107"/>
              <p:cNvSpPr>
                <a:spLocks/>
              </p:cNvSpPr>
              <p:nvPr/>
            </p:nvSpPr>
            <p:spPr bwMode="auto">
              <a:xfrm rot="9740992">
                <a:off x="4197" y="1833"/>
                <a:ext cx="35" cy="35"/>
              </a:xfrm>
              <a:custGeom>
                <a:avLst/>
                <a:gdLst>
                  <a:gd name="T0" fmla="*/ 0 w 20852"/>
                  <a:gd name="T1" fmla="*/ 0 h 21600"/>
                  <a:gd name="T2" fmla="*/ 0 w 20852"/>
                  <a:gd name="T3" fmla="*/ 0 h 21600"/>
                  <a:gd name="T4" fmla="*/ 0 w 20852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0852"/>
                  <a:gd name="T10" fmla="*/ 0 h 21600"/>
                  <a:gd name="T11" fmla="*/ 20852 w 20852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0852" h="21600" fill="none" extrusionOk="0">
                    <a:moveTo>
                      <a:pt x="-1" y="0"/>
                    </a:moveTo>
                    <a:cubicBezTo>
                      <a:pt x="9758" y="0"/>
                      <a:pt x="18305" y="6543"/>
                      <a:pt x="20851" y="15964"/>
                    </a:cubicBezTo>
                  </a:path>
                  <a:path w="20852" h="21600" stroke="0" extrusionOk="0">
                    <a:moveTo>
                      <a:pt x="-1" y="0"/>
                    </a:moveTo>
                    <a:cubicBezTo>
                      <a:pt x="9758" y="0"/>
                      <a:pt x="18305" y="6543"/>
                      <a:pt x="20851" y="15964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/>
              </a:p>
            </p:txBody>
          </p:sp>
        </p:grpSp>
        <p:sp>
          <p:nvSpPr>
            <p:cNvPr id="5490" name="AutoShape 108"/>
            <p:cNvSpPr>
              <a:spLocks noChangeArrowheads="1"/>
            </p:cNvSpPr>
            <p:nvPr/>
          </p:nvSpPr>
          <p:spPr bwMode="auto">
            <a:xfrm rot="180000">
              <a:off x="3359" y="2078"/>
              <a:ext cx="15" cy="34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491" name="AutoShape 109"/>
            <p:cNvSpPr>
              <a:spLocks noChangeArrowheads="1"/>
            </p:cNvSpPr>
            <p:nvPr/>
          </p:nvSpPr>
          <p:spPr bwMode="auto">
            <a:xfrm rot="-180000">
              <a:off x="3360" y="2045"/>
              <a:ext cx="15" cy="34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492" name="AutoShape 110"/>
            <p:cNvSpPr>
              <a:spLocks noChangeArrowheads="1"/>
            </p:cNvSpPr>
            <p:nvPr/>
          </p:nvSpPr>
          <p:spPr bwMode="auto">
            <a:xfrm rot="-360000">
              <a:off x="3356" y="2010"/>
              <a:ext cx="15" cy="35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493" name="AutoShape 111"/>
            <p:cNvSpPr>
              <a:spLocks noChangeArrowheads="1"/>
            </p:cNvSpPr>
            <p:nvPr/>
          </p:nvSpPr>
          <p:spPr bwMode="auto">
            <a:xfrm rot="-660000">
              <a:off x="3351" y="1975"/>
              <a:ext cx="15" cy="35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</p:grpSp>
      <p:grpSp>
        <p:nvGrpSpPr>
          <p:cNvPr id="25838" name="Group 1258"/>
          <p:cNvGrpSpPr>
            <a:grpSpLocks/>
          </p:cNvGrpSpPr>
          <p:nvPr/>
        </p:nvGrpSpPr>
        <p:grpSpPr bwMode="auto">
          <a:xfrm>
            <a:off x="6170613" y="2238375"/>
            <a:ext cx="688975" cy="877888"/>
            <a:chOff x="3833" y="1423"/>
            <a:chExt cx="434" cy="553"/>
          </a:xfrm>
        </p:grpSpPr>
        <p:sp>
          <p:nvSpPr>
            <p:cNvPr id="5472" name="AutoShape 125"/>
            <p:cNvSpPr>
              <a:spLocks noChangeArrowheads="1"/>
            </p:cNvSpPr>
            <p:nvPr/>
          </p:nvSpPr>
          <p:spPr bwMode="auto">
            <a:xfrm rot="540000">
              <a:off x="3834" y="1471"/>
              <a:ext cx="25" cy="51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473" name="AutoShape 126"/>
            <p:cNvSpPr>
              <a:spLocks noChangeArrowheads="1"/>
            </p:cNvSpPr>
            <p:nvPr/>
          </p:nvSpPr>
          <p:spPr bwMode="auto">
            <a:xfrm rot="1920000">
              <a:off x="3850" y="1423"/>
              <a:ext cx="26" cy="50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grpSp>
          <p:nvGrpSpPr>
            <p:cNvPr id="5474" name="Group 1256"/>
            <p:cNvGrpSpPr>
              <a:grpSpLocks/>
            </p:cNvGrpSpPr>
            <p:nvPr/>
          </p:nvGrpSpPr>
          <p:grpSpPr bwMode="auto">
            <a:xfrm>
              <a:off x="3833" y="1508"/>
              <a:ext cx="434" cy="468"/>
              <a:chOff x="2928" y="1508"/>
              <a:chExt cx="434" cy="468"/>
            </a:xfrm>
          </p:grpSpPr>
          <p:sp>
            <p:nvSpPr>
              <p:cNvPr id="5475" name="AutoShape 112"/>
              <p:cNvSpPr>
                <a:spLocks noChangeArrowheads="1"/>
              </p:cNvSpPr>
              <p:nvPr/>
            </p:nvSpPr>
            <p:spPr bwMode="auto">
              <a:xfrm rot="-1020000">
                <a:off x="3342" y="1941"/>
                <a:ext cx="20" cy="35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476" name="AutoShape 113"/>
              <p:cNvSpPr>
                <a:spLocks noChangeArrowheads="1"/>
              </p:cNvSpPr>
              <p:nvPr/>
            </p:nvSpPr>
            <p:spPr bwMode="auto">
              <a:xfrm rot="-1500000">
                <a:off x="3330" y="1909"/>
                <a:ext cx="20" cy="35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477" name="AutoShape 114"/>
              <p:cNvSpPr>
                <a:spLocks noChangeArrowheads="1"/>
              </p:cNvSpPr>
              <p:nvPr/>
            </p:nvSpPr>
            <p:spPr bwMode="auto">
              <a:xfrm rot="-1980000">
                <a:off x="3310" y="1867"/>
                <a:ext cx="20" cy="50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478" name="AutoShape 115"/>
              <p:cNvSpPr>
                <a:spLocks noChangeArrowheads="1"/>
              </p:cNvSpPr>
              <p:nvPr/>
            </p:nvSpPr>
            <p:spPr bwMode="auto">
              <a:xfrm rot="-2700000">
                <a:off x="3278" y="1826"/>
                <a:ext cx="20" cy="50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479" name="AutoShape 116"/>
              <p:cNvSpPr>
                <a:spLocks noChangeArrowheads="1"/>
              </p:cNvSpPr>
              <p:nvPr/>
            </p:nvSpPr>
            <p:spPr bwMode="auto">
              <a:xfrm rot="-3060000">
                <a:off x="3232" y="1783"/>
                <a:ext cx="25" cy="61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480" name="AutoShape 117"/>
              <p:cNvSpPr>
                <a:spLocks noChangeArrowheads="1"/>
              </p:cNvSpPr>
              <p:nvPr/>
            </p:nvSpPr>
            <p:spPr bwMode="auto">
              <a:xfrm rot="-3240000">
                <a:off x="3185" y="1748"/>
                <a:ext cx="25" cy="60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481" name="AutoShape 118"/>
              <p:cNvSpPr>
                <a:spLocks noChangeArrowheads="1"/>
              </p:cNvSpPr>
              <p:nvPr/>
            </p:nvSpPr>
            <p:spPr bwMode="auto">
              <a:xfrm rot="-3480000">
                <a:off x="3137" y="1715"/>
                <a:ext cx="25" cy="60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482" name="AutoShape 119"/>
              <p:cNvSpPr>
                <a:spLocks noChangeArrowheads="1"/>
              </p:cNvSpPr>
              <p:nvPr/>
            </p:nvSpPr>
            <p:spPr bwMode="auto">
              <a:xfrm rot="-3780000">
                <a:off x="3084" y="1687"/>
                <a:ext cx="25" cy="60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483" name="AutoShape 120"/>
              <p:cNvSpPr>
                <a:spLocks noChangeArrowheads="1"/>
              </p:cNvSpPr>
              <p:nvPr/>
            </p:nvSpPr>
            <p:spPr bwMode="auto">
              <a:xfrm rot="-3480000">
                <a:off x="3034" y="1658"/>
                <a:ext cx="25" cy="60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484" name="AutoShape 121"/>
              <p:cNvSpPr>
                <a:spLocks noChangeArrowheads="1"/>
              </p:cNvSpPr>
              <p:nvPr/>
            </p:nvSpPr>
            <p:spPr bwMode="auto">
              <a:xfrm rot="-2880000">
                <a:off x="2994" y="1630"/>
                <a:ext cx="20" cy="51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485" name="AutoShape 122"/>
              <p:cNvSpPr>
                <a:spLocks noChangeArrowheads="1"/>
              </p:cNvSpPr>
              <p:nvPr/>
            </p:nvSpPr>
            <p:spPr bwMode="auto">
              <a:xfrm rot="-2100000">
                <a:off x="2962" y="1596"/>
                <a:ext cx="20" cy="50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486" name="AutoShape 123"/>
              <p:cNvSpPr>
                <a:spLocks noChangeArrowheads="1"/>
              </p:cNvSpPr>
              <p:nvPr/>
            </p:nvSpPr>
            <p:spPr bwMode="auto">
              <a:xfrm rot="-1140000">
                <a:off x="2938" y="1553"/>
                <a:ext cx="25" cy="50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487" name="AutoShape 124"/>
              <p:cNvSpPr>
                <a:spLocks noChangeArrowheads="1"/>
              </p:cNvSpPr>
              <p:nvPr/>
            </p:nvSpPr>
            <p:spPr bwMode="auto">
              <a:xfrm rot="-180000">
                <a:off x="2928" y="1508"/>
                <a:ext cx="25" cy="51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</p:grpSp>
      </p:grpSp>
      <p:grpSp>
        <p:nvGrpSpPr>
          <p:cNvPr id="25840" name="Group 1276"/>
          <p:cNvGrpSpPr>
            <a:grpSpLocks/>
          </p:cNvGrpSpPr>
          <p:nvPr/>
        </p:nvGrpSpPr>
        <p:grpSpPr bwMode="auto">
          <a:xfrm>
            <a:off x="5237163" y="1879600"/>
            <a:ext cx="1193800" cy="558800"/>
            <a:chOff x="3240" y="1200"/>
            <a:chExt cx="752" cy="352"/>
          </a:xfrm>
        </p:grpSpPr>
        <p:sp>
          <p:nvSpPr>
            <p:cNvPr id="5470" name="Line 411"/>
            <p:cNvSpPr>
              <a:spLocks noChangeShapeType="1"/>
            </p:cNvSpPr>
            <p:nvPr/>
          </p:nvSpPr>
          <p:spPr bwMode="auto">
            <a:xfrm>
              <a:off x="3296" y="1552"/>
              <a:ext cx="557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71" name="Text Box 413"/>
            <p:cNvSpPr txBox="1">
              <a:spLocks noChangeArrowheads="1"/>
            </p:cNvSpPr>
            <p:nvPr/>
          </p:nvSpPr>
          <p:spPr bwMode="auto">
            <a:xfrm>
              <a:off x="3240" y="1200"/>
              <a:ext cx="752" cy="3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rIns="0">
              <a:spAutoFit/>
            </a:bodyPr>
            <a:lstStyle/>
            <a:p>
              <a:pPr>
                <a:lnSpc>
                  <a:spcPct val="82000"/>
                </a:lnSpc>
                <a:spcBef>
                  <a:spcPct val="15000"/>
                </a:spcBef>
              </a:pPr>
              <a:r>
                <a:rPr lang="en-US" sz="1400" b="1" i="1">
                  <a:solidFill>
                    <a:srgbClr val="000000"/>
                  </a:solidFill>
                  <a:latin typeface="Arial" charset="0"/>
                </a:rPr>
                <a:t>Động mạch</a:t>
              </a:r>
            </a:p>
            <a:p>
              <a:pPr>
                <a:lnSpc>
                  <a:spcPct val="82000"/>
                </a:lnSpc>
                <a:spcBef>
                  <a:spcPct val="15000"/>
                </a:spcBef>
              </a:pPr>
              <a:r>
                <a:rPr lang="en-US" sz="1400" b="1" i="1">
                  <a:solidFill>
                    <a:srgbClr val="000000"/>
                  </a:solidFill>
                  <a:latin typeface="Arial" charset="0"/>
                </a:rPr>
                <a:t>     phổi</a:t>
              </a:r>
            </a:p>
          </p:txBody>
        </p:sp>
      </p:grpSp>
      <p:grpSp>
        <p:nvGrpSpPr>
          <p:cNvPr id="25841" name="Group 1271"/>
          <p:cNvGrpSpPr>
            <a:grpSpLocks/>
          </p:cNvGrpSpPr>
          <p:nvPr/>
        </p:nvGrpSpPr>
        <p:grpSpPr bwMode="auto">
          <a:xfrm>
            <a:off x="6621463" y="1524000"/>
            <a:ext cx="1784350" cy="431800"/>
            <a:chOff x="4112" y="976"/>
            <a:chExt cx="1124" cy="272"/>
          </a:xfrm>
        </p:grpSpPr>
        <p:grpSp>
          <p:nvGrpSpPr>
            <p:cNvPr id="5466" name="Group 420"/>
            <p:cNvGrpSpPr>
              <a:grpSpLocks/>
            </p:cNvGrpSpPr>
            <p:nvPr/>
          </p:nvGrpSpPr>
          <p:grpSpPr bwMode="auto">
            <a:xfrm>
              <a:off x="4112" y="1154"/>
              <a:ext cx="1117" cy="94"/>
              <a:chOff x="4111" y="1154"/>
              <a:chExt cx="1117" cy="94"/>
            </a:xfrm>
          </p:grpSpPr>
          <p:sp>
            <p:nvSpPr>
              <p:cNvPr id="5468" name="Line 415"/>
              <p:cNvSpPr>
                <a:spLocks noChangeShapeType="1"/>
              </p:cNvSpPr>
              <p:nvPr/>
            </p:nvSpPr>
            <p:spPr bwMode="auto">
              <a:xfrm rot="1920000" flipH="1" flipV="1">
                <a:off x="4111" y="1162"/>
                <a:ext cx="69" cy="8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69" name="Line 416"/>
              <p:cNvSpPr>
                <a:spLocks noChangeShapeType="1"/>
              </p:cNvSpPr>
              <p:nvPr/>
            </p:nvSpPr>
            <p:spPr bwMode="auto">
              <a:xfrm>
                <a:off x="4134" y="1154"/>
                <a:ext cx="1094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467" name="Text Box 417"/>
            <p:cNvSpPr txBox="1">
              <a:spLocks noChangeArrowheads="1"/>
            </p:cNvSpPr>
            <p:nvPr/>
          </p:nvSpPr>
          <p:spPr bwMode="auto">
            <a:xfrm>
              <a:off x="4148" y="976"/>
              <a:ext cx="1088" cy="1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rIns="0">
              <a:spAutoFit/>
            </a:bodyPr>
            <a:lstStyle/>
            <a:p>
              <a:pPr>
                <a:lnSpc>
                  <a:spcPct val="82000"/>
                </a:lnSpc>
                <a:spcBef>
                  <a:spcPct val="15000"/>
                </a:spcBef>
              </a:pPr>
              <a:r>
                <a:rPr lang="en-US" sz="1400" b="1" i="1">
                  <a:solidFill>
                    <a:srgbClr val="000000"/>
                  </a:solidFill>
                  <a:latin typeface="Arial" charset="0"/>
                </a:rPr>
                <a:t>Mao mạch ở phổi</a:t>
              </a:r>
            </a:p>
          </p:txBody>
        </p:sp>
      </p:grpSp>
      <p:grpSp>
        <p:nvGrpSpPr>
          <p:cNvPr id="25843" name="Group 1272"/>
          <p:cNvGrpSpPr>
            <a:grpSpLocks/>
          </p:cNvGrpSpPr>
          <p:nvPr/>
        </p:nvGrpSpPr>
        <p:grpSpPr bwMode="auto">
          <a:xfrm>
            <a:off x="7602538" y="1831975"/>
            <a:ext cx="1679575" cy="595313"/>
            <a:chOff x="4730" y="1178"/>
            <a:chExt cx="1058" cy="375"/>
          </a:xfrm>
        </p:grpSpPr>
        <p:grpSp>
          <p:nvGrpSpPr>
            <p:cNvPr id="5462" name="Group 424"/>
            <p:cNvGrpSpPr>
              <a:grpSpLocks/>
            </p:cNvGrpSpPr>
            <p:nvPr/>
          </p:nvGrpSpPr>
          <p:grpSpPr bwMode="auto">
            <a:xfrm>
              <a:off x="4730" y="1496"/>
              <a:ext cx="502" cy="57"/>
              <a:chOff x="4729" y="1496"/>
              <a:chExt cx="502" cy="57"/>
            </a:xfrm>
          </p:grpSpPr>
          <p:sp>
            <p:nvSpPr>
              <p:cNvPr id="5464" name="Line 421"/>
              <p:cNvSpPr>
                <a:spLocks noChangeShapeType="1"/>
              </p:cNvSpPr>
              <p:nvPr/>
            </p:nvSpPr>
            <p:spPr bwMode="auto">
              <a:xfrm rot="20880000" flipV="1">
                <a:off x="4729" y="1505"/>
                <a:ext cx="96" cy="4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65" name="Line 422"/>
              <p:cNvSpPr>
                <a:spLocks noChangeShapeType="1"/>
              </p:cNvSpPr>
              <p:nvPr/>
            </p:nvSpPr>
            <p:spPr bwMode="auto">
              <a:xfrm>
                <a:off x="4816" y="1496"/>
                <a:ext cx="415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463" name="Text Box 423"/>
            <p:cNvSpPr txBox="1">
              <a:spLocks noChangeArrowheads="1"/>
            </p:cNvSpPr>
            <p:nvPr/>
          </p:nvSpPr>
          <p:spPr bwMode="auto">
            <a:xfrm>
              <a:off x="4752" y="1178"/>
              <a:ext cx="1036" cy="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rIns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400" b="1" i="1">
                  <a:solidFill>
                    <a:srgbClr val="000000"/>
                  </a:solidFill>
                  <a:latin typeface="Arial" charset="0"/>
                </a:rPr>
                <a:t>Tĩnh mạch </a:t>
              </a:r>
            </a:p>
            <a:p>
              <a:pPr>
                <a:lnSpc>
                  <a:spcPct val="80000"/>
                </a:lnSpc>
              </a:pPr>
              <a:r>
                <a:rPr lang="en-US" sz="1400" b="1" i="1">
                  <a:solidFill>
                    <a:srgbClr val="000000"/>
                  </a:solidFill>
                  <a:latin typeface="Arial" charset="0"/>
                </a:rPr>
                <a:t>     phổi</a:t>
              </a:r>
            </a:p>
          </p:txBody>
        </p:sp>
      </p:grpSp>
      <p:grpSp>
        <p:nvGrpSpPr>
          <p:cNvPr id="25847" name="Group 1273"/>
          <p:cNvGrpSpPr>
            <a:grpSpLocks/>
          </p:cNvGrpSpPr>
          <p:nvPr/>
        </p:nvGrpSpPr>
        <p:grpSpPr bwMode="auto">
          <a:xfrm>
            <a:off x="7751763" y="2665413"/>
            <a:ext cx="1646237" cy="527050"/>
            <a:chOff x="4823" y="1684"/>
            <a:chExt cx="1037" cy="332"/>
          </a:xfrm>
        </p:grpSpPr>
        <p:sp>
          <p:nvSpPr>
            <p:cNvPr id="5458" name="Text Box 425"/>
            <p:cNvSpPr txBox="1">
              <a:spLocks noChangeArrowheads="1"/>
            </p:cNvSpPr>
            <p:nvPr/>
          </p:nvSpPr>
          <p:spPr bwMode="auto">
            <a:xfrm>
              <a:off x="4824" y="1684"/>
              <a:ext cx="1036" cy="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rIns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400" b="1" i="1">
                  <a:solidFill>
                    <a:srgbClr val="000000"/>
                  </a:solidFill>
                  <a:latin typeface="Arial" charset="0"/>
                </a:rPr>
                <a:t>Động mạch </a:t>
              </a:r>
            </a:p>
            <a:p>
              <a:pPr>
                <a:lnSpc>
                  <a:spcPct val="80000"/>
                </a:lnSpc>
              </a:pPr>
              <a:r>
                <a:rPr lang="en-US" sz="1400" b="1" i="1">
                  <a:solidFill>
                    <a:srgbClr val="000000"/>
                  </a:solidFill>
                  <a:latin typeface="Arial" charset="0"/>
                </a:rPr>
                <a:t>     chủ</a:t>
              </a:r>
            </a:p>
          </p:txBody>
        </p:sp>
        <p:grpSp>
          <p:nvGrpSpPr>
            <p:cNvPr id="5459" name="Group 429"/>
            <p:cNvGrpSpPr>
              <a:grpSpLocks/>
            </p:cNvGrpSpPr>
            <p:nvPr/>
          </p:nvGrpSpPr>
          <p:grpSpPr bwMode="auto">
            <a:xfrm>
              <a:off x="4823" y="1905"/>
              <a:ext cx="505" cy="111"/>
              <a:chOff x="4823" y="1905"/>
              <a:chExt cx="505" cy="111"/>
            </a:xfrm>
          </p:grpSpPr>
          <p:sp>
            <p:nvSpPr>
              <p:cNvPr id="5460" name="Line 427"/>
              <p:cNvSpPr>
                <a:spLocks noChangeShapeType="1"/>
              </p:cNvSpPr>
              <p:nvPr/>
            </p:nvSpPr>
            <p:spPr bwMode="auto">
              <a:xfrm>
                <a:off x="4990" y="2012"/>
                <a:ext cx="338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61" name="Line 428"/>
              <p:cNvSpPr>
                <a:spLocks noChangeShapeType="1"/>
              </p:cNvSpPr>
              <p:nvPr/>
            </p:nvSpPr>
            <p:spPr bwMode="auto">
              <a:xfrm rot="-120000">
                <a:off x="4823" y="1905"/>
                <a:ext cx="167" cy="11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5849" name="Group 951"/>
          <p:cNvGrpSpPr>
            <a:grpSpLocks/>
          </p:cNvGrpSpPr>
          <p:nvPr/>
        </p:nvGrpSpPr>
        <p:grpSpPr bwMode="auto">
          <a:xfrm>
            <a:off x="5886450" y="1895475"/>
            <a:ext cx="2170113" cy="3933825"/>
            <a:chOff x="831" y="1299"/>
            <a:chExt cx="1367" cy="2478"/>
          </a:xfrm>
        </p:grpSpPr>
        <p:sp>
          <p:nvSpPr>
            <p:cNvPr id="5314" name="AutoShape 952"/>
            <p:cNvSpPr>
              <a:spLocks noChangeArrowheads="1"/>
            </p:cNvSpPr>
            <p:nvPr/>
          </p:nvSpPr>
          <p:spPr bwMode="auto">
            <a:xfrm rot="900000">
              <a:off x="857" y="2460"/>
              <a:ext cx="35" cy="60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315" name="AutoShape 953"/>
            <p:cNvSpPr>
              <a:spLocks noChangeArrowheads="1"/>
            </p:cNvSpPr>
            <p:nvPr/>
          </p:nvSpPr>
          <p:spPr bwMode="auto">
            <a:xfrm rot="1560000">
              <a:off x="893" y="2355"/>
              <a:ext cx="40" cy="5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316" name="AutoShape 954"/>
            <p:cNvSpPr>
              <a:spLocks noChangeArrowheads="1"/>
            </p:cNvSpPr>
            <p:nvPr/>
          </p:nvSpPr>
          <p:spPr bwMode="auto">
            <a:xfrm rot="2280000">
              <a:off x="954" y="2260"/>
              <a:ext cx="40" cy="5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317" name="AutoShape 955"/>
            <p:cNvSpPr>
              <a:spLocks noChangeArrowheads="1"/>
            </p:cNvSpPr>
            <p:nvPr/>
          </p:nvSpPr>
          <p:spPr bwMode="auto">
            <a:xfrm rot="2940000">
              <a:off x="1030" y="2185"/>
              <a:ext cx="35" cy="54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318" name="AutoShape 956"/>
            <p:cNvSpPr>
              <a:spLocks noChangeArrowheads="1"/>
            </p:cNvSpPr>
            <p:nvPr/>
          </p:nvSpPr>
          <p:spPr bwMode="auto">
            <a:xfrm rot="3780000">
              <a:off x="1118" y="2125"/>
              <a:ext cx="35" cy="5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319" name="AutoShape 957"/>
            <p:cNvSpPr>
              <a:spLocks noChangeArrowheads="1"/>
            </p:cNvSpPr>
            <p:nvPr/>
          </p:nvSpPr>
          <p:spPr bwMode="auto">
            <a:xfrm rot="5160000">
              <a:off x="1221" y="2095"/>
              <a:ext cx="35" cy="5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grpSp>
          <p:nvGrpSpPr>
            <p:cNvPr id="5320" name="Group 958"/>
            <p:cNvGrpSpPr>
              <a:grpSpLocks/>
            </p:cNvGrpSpPr>
            <p:nvPr/>
          </p:nvGrpSpPr>
          <p:grpSpPr bwMode="auto">
            <a:xfrm>
              <a:off x="1299" y="2077"/>
              <a:ext cx="125" cy="247"/>
              <a:chOff x="4083" y="1576"/>
              <a:chExt cx="144" cy="285"/>
            </a:xfrm>
          </p:grpSpPr>
          <p:sp>
            <p:nvSpPr>
              <p:cNvPr id="5453" name="Oval 959"/>
              <p:cNvSpPr>
                <a:spLocks noChangeArrowheads="1"/>
              </p:cNvSpPr>
              <p:nvPr/>
            </p:nvSpPr>
            <p:spPr bwMode="auto">
              <a:xfrm>
                <a:off x="4083" y="1576"/>
                <a:ext cx="144" cy="200"/>
              </a:xfrm>
              <a:prstGeom prst="ellipse">
                <a:avLst/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grpSp>
            <p:nvGrpSpPr>
              <p:cNvPr id="5454" name="Group 960"/>
              <p:cNvGrpSpPr>
                <a:grpSpLocks/>
              </p:cNvGrpSpPr>
              <p:nvPr/>
            </p:nvGrpSpPr>
            <p:grpSpPr bwMode="auto">
              <a:xfrm>
                <a:off x="4117" y="1737"/>
                <a:ext cx="69" cy="124"/>
                <a:chOff x="4116" y="1736"/>
                <a:chExt cx="69" cy="124"/>
              </a:xfrm>
            </p:grpSpPr>
            <p:sp>
              <p:nvSpPr>
                <p:cNvPr id="5456" name="AutoShape 961"/>
                <p:cNvSpPr>
                  <a:spLocks noChangeArrowheads="1"/>
                </p:cNvSpPr>
                <p:nvPr/>
              </p:nvSpPr>
              <p:spPr bwMode="auto">
                <a:xfrm rot="720000">
                  <a:off x="4127" y="1764"/>
                  <a:ext cx="58" cy="9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4469 w 21600"/>
                    <a:gd name="T13" fmla="*/ 4500 h 21600"/>
                    <a:gd name="T14" fmla="*/ 17131 w 21600"/>
                    <a:gd name="T15" fmla="*/ 17100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66FF"/>
                </a:solidFill>
                <a:ln w="9525">
                  <a:solidFill>
                    <a:srgbClr val="0066FF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000"/>
                </a:p>
              </p:txBody>
            </p:sp>
            <p:sp>
              <p:nvSpPr>
                <p:cNvPr id="5457" name="AutoShape 962"/>
                <p:cNvSpPr>
                  <a:spLocks noChangeArrowheads="1"/>
                </p:cNvSpPr>
                <p:nvPr/>
              </p:nvSpPr>
              <p:spPr bwMode="auto">
                <a:xfrm rot="540000">
                  <a:off x="4116" y="1736"/>
                  <a:ext cx="58" cy="9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4469 w 21600"/>
                    <a:gd name="T13" fmla="*/ 4500 h 21600"/>
                    <a:gd name="T14" fmla="*/ 17131 w 21600"/>
                    <a:gd name="T15" fmla="*/ 17100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66FF"/>
                </a:solidFill>
                <a:ln w="9525">
                  <a:solidFill>
                    <a:srgbClr val="0066FF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000"/>
                </a:p>
              </p:txBody>
            </p:sp>
          </p:grpSp>
          <p:sp>
            <p:nvSpPr>
              <p:cNvPr id="5455" name="Arc 963"/>
              <p:cNvSpPr>
                <a:spLocks/>
              </p:cNvSpPr>
              <p:nvPr/>
            </p:nvSpPr>
            <p:spPr bwMode="auto">
              <a:xfrm rot="11580000" flipH="1">
                <a:off x="4161" y="1718"/>
                <a:ext cx="48" cy="8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/>
              </a:p>
            </p:txBody>
          </p:sp>
        </p:grpSp>
        <p:grpSp>
          <p:nvGrpSpPr>
            <p:cNvPr id="5321" name="Group 964"/>
            <p:cNvGrpSpPr>
              <a:grpSpLocks/>
            </p:cNvGrpSpPr>
            <p:nvPr/>
          </p:nvGrpSpPr>
          <p:grpSpPr bwMode="auto">
            <a:xfrm>
              <a:off x="1394" y="2235"/>
              <a:ext cx="57" cy="95"/>
              <a:chOff x="4197" y="1758"/>
              <a:chExt cx="65" cy="110"/>
            </a:xfrm>
          </p:grpSpPr>
          <p:sp>
            <p:nvSpPr>
              <p:cNvPr id="5451" name="AutoShape 965"/>
              <p:cNvSpPr>
                <a:spLocks noChangeArrowheads="1"/>
              </p:cNvSpPr>
              <p:nvPr/>
            </p:nvSpPr>
            <p:spPr bwMode="auto">
              <a:xfrm rot="-9480000">
                <a:off x="4210" y="1758"/>
                <a:ext cx="52" cy="9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4569 w 21600"/>
                  <a:gd name="T13" fmla="*/ 4500 h 21600"/>
                  <a:gd name="T14" fmla="*/ 17031 w 21600"/>
                  <a:gd name="T15" fmla="*/ 171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FF"/>
              </a:solidFill>
              <a:ln w="9525">
                <a:solidFill>
                  <a:srgbClr val="0066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/>
              </a:p>
            </p:txBody>
          </p:sp>
          <p:sp>
            <p:nvSpPr>
              <p:cNvPr id="5452" name="Arc 966"/>
              <p:cNvSpPr>
                <a:spLocks/>
              </p:cNvSpPr>
              <p:nvPr/>
            </p:nvSpPr>
            <p:spPr bwMode="auto">
              <a:xfrm rot="9740992">
                <a:off x="4197" y="1833"/>
                <a:ext cx="35" cy="35"/>
              </a:xfrm>
              <a:custGeom>
                <a:avLst/>
                <a:gdLst>
                  <a:gd name="T0" fmla="*/ 0 w 20852"/>
                  <a:gd name="T1" fmla="*/ 0 h 21600"/>
                  <a:gd name="T2" fmla="*/ 0 w 20852"/>
                  <a:gd name="T3" fmla="*/ 0 h 21600"/>
                  <a:gd name="T4" fmla="*/ 0 w 20852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0852"/>
                  <a:gd name="T10" fmla="*/ 0 h 21600"/>
                  <a:gd name="T11" fmla="*/ 20852 w 20852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0852" h="21600" fill="none" extrusionOk="0">
                    <a:moveTo>
                      <a:pt x="-1" y="0"/>
                    </a:moveTo>
                    <a:cubicBezTo>
                      <a:pt x="9758" y="0"/>
                      <a:pt x="18305" y="6543"/>
                      <a:pt x="20851" y="15964"/>
                    </a:cubicBezTo>
                  </a:path>
                  <a:path w="20852" h="21600" stroke="0" extrusionOk="0">
                    <a:moveTo>
                      <a:pt x="-1" y="0"/>
                    </a:moveTo>
                    <a:cubicBezTo>
                      <a:pt x="9758" y="0"/>
                      <a:pt x="18305" y="6543"/>
                      <a:pt x="20851" y="15964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/>
              </a:p>
            </p:txBody>
          </p:sp>
        </p:grpSp>
        <p:sp>
          <p:nvSpPr>
            <p:cNvPr id="5322" name="AutoShape 967"/>
            <p:cNvSpPr>
              <a:spLocks noChangeArrowheads="1"/>
            </p:cNvSpPr>
            <p:nvPr/>
          </p:nvSpPr>
          <p:spPr bwMode="auto">
            <a:xfrm rot="180000">
              <a:off x="1443" y="2174"/>
              <a:ext cx="15" cy="34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323" name="AutoShape 968"/>
            <p:cNvSpPr>
              <a:spLocks noChangeArrowheads="1"/>
            </p:cNvSpPr>
            <p:nvPr/>
          </p:nvSpPr>
          <p:spPr bwMode="auto">
            <a:xfrm rot="-360000">
              <a:off x="1440" y="2106"/>
              <a:ext cx="15" cy="35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324" name="AutoShape 969"/>
            <p:cNvSpPr>
              <a:spLocks noChangeArrowheads="1"/>
            </p:cNvSpPr>
            <p:nvPr/>
          </p:nvSpPr>
          <p:spPr bwMode="auto">
            <a:xfrm rot="-1020000">
              <a:off x="1426" y="2037"/>
              <a:ext cx="20" cy="35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325" name="AutoShape 970"/>
            <p:cNvSpPr>
              <a:spLocks noChangeArrowheads="1"/>
            </p:cNvSpPr>
            <p:nvPr/>
          </p:nvSpPr>
          <p:spPr bwMode="auto">
            <a:xfrm rot="-1980000">
              <a:off x="1394" y="1963"/>
              <a:ext cx="20" cy="50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326" name="AutoShape 971"/>
            <p:cNvSpPr>
              <a:spLocks noChangeArrowheads="1"/>
            </p:cNvSpPr>
            <p:nvPr/>
          </p:nvSpPr>
          <p:spPr bwMode="auto">
            <a:xfrm rot="-3060000">
              <a:off x="1316" y="1879"/>
              <a:ext cx="25" cy="61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327" name="AutoShape 972"/>
            <p:cNvSpPr>
              <a:spLocks noChangeArrowheads="1"/>
            </p:cNvSpPr>
            <p:nvPr/>
          </p:nvSpPr>
          <p:spPr bwMode="auto">
            <a:xfrm rot="-3480000">
              <a:off x="1221" y="1811"/>
              <a:ext cx="25" cy="60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328" name="AutoShape 973"/>
            <p:cNvSpPr>
              <a:spLocks noChangeArrowheads="1"/>
            </p:cNvSpPr>
            <p:nvPr/>
          </p:nvSpPr>
          <p:spPr bwMode="auto">
            <a:xfrm rot="-3480000">
              <a:off x="1118" y="1754"/>
              <a:ext cx="25" cy="60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329" name="AutoShape 974"/>
            <p:cNvSpPr>
              <a:spLocks noChangeArrowheads="1"/>
            </p:cNvSpPr>
            <p:nvPr/>
          </p:nvSpPr>
          <p:spPr bwMode="auto">
            <a:xfrm rot="-2100000">
              <a:off x="1046" y="1692"/>
              <a:ext cx="20" cy="50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330" name="AutoShape 975"/>
            <p:cNvSpPr>
              <a:spLocks noChangeArrowheads="1"/>
            </p:cNvSpPr>
            <p:nvPr/>
          </p:nvSpPr>
          <p:spPr bwMode="auto">
            <a:xfrm rot="-180000">
              <a:off x="1012" y="1604"/>
              <a:ext cx="25" cy="51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331" name="AutoShape 976"/>
            <p:cNvSpPr>
              <a:spLocks noChangeArrowheads="1"/>
            </p:cNvSpPr>
            <p:nvPr/>
          </p:nvSpPr>
          <p:spPr bwMode="auto">
            <a:xfrm rot="1920000">
              <a:off x="1029" y="1516"/>
              <a:ext cx="26" cy="50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332" name="AutoShape 977"/>
            <p:cNvSpPr>
              <a:spLocks noChangeArrowheads="1"/>
            </p:cNvSpPr>
            <p:nvPr/>
          </p:nvSpPr>
          <p:spPr bwMode="auto">
            <a:xfrm rot="3600000">
              <a:off x="1096" y="1454"/>
              <a:ext cx="25" cy="51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333" name="AutoShape 978"/>
            <p:cNvSpPr>
              <a:spLocks noChangeArrowheads="1"/>
            </p:cNvSpPr>
            <p:nvPr/>
          </p:nvSpPr>
          <p:spPr bwMode="auto">
            <a:xfrm rot="4560000">
              <a:off x="1179" y="1420"/>
              <a:ext cx="26" cy="50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334" name="AutoShape 979"/>
            <p:cNvSpPr>
              <a:spLocks noChangeArrowheads="1"/>
            </p:cNvSpPr>
            <p:nvPr/>
          </p:nvSpPr>
          <p:spPr bwMode="auto">
            <a:xfrm rot="7440000">
              <a:off x="1255" y="1448"/>
              <a:ext cx="25" cy="46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335" name="AutoShape 980"/>
            <p:cNvSpPr>
              <a:spLocks noChangeArrowheads="1"/>
            </p:cNvSpPr>
            <p:nvPr/>
          </p:nvSpPr>
          <p:spPr bwMode="auto">
            <a:xfrm rot="3300000">
              <a:off x="1265" y="1380"/>
              <a:ext cx="10" cy="45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grpSp>
          <p:nvGrpSpPr>
            <p:cNvPr id="5336" name="Group 981"/>
            <p:cNvGrpSpPr>
              <a:grpSpLocks/>
            </p:cNvGrpSpPr>
            <p:nvPr/>
          </p:nvGrpSpPr>
          <p:grpSpPr bwMode="auto">
            <a:xfrm>
              <a:off x="1256" y="1429"/>
              <a:ext cx="50" cy="21"/>
              <a:chOff x="4038" y="830"/>
              <a:chExt cx="58" cy="24"/>
            </a:xfrm>
          </p:grpSpPr>
          <p:sp>
            <p:nvSpPr>
              <p:cNvPr id="5449" name="AutoShape 982"/>
              <p:cNvSpPr>
                <a:spLocks noChangeArrowheads="1"/>
              </p:cNvSpPr>
              <p:nvPr/>
            </p:nvSpPr>
            <p:spPr bwMode="auto">
              <a:xfrm rot="6120000">
                <a:off x="4058" y="822"/>
                <a:ext cx="12" cy="52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450" name="AutoShape 983"/>
              <p:cNvSpPr>
                <a:spLocks noChangeArrowheads="1"/>
              </p:cNvSpPr>
              <p:nvPr/>
            </p:nvSpPr>
            <p:spPr bwMode="auto">
              <a:xfrm rot="4860000">
                <a:off x="4061" y="807"/>
                <a:ext cx="12" cy="58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</p:grpSp>
        <p:sp>
          <p:nvSpPr>
            <p:cNvPr id="5337" name="AutoShape 984"/>
            <p:cNvSpPr>
              <a:spLocks noChangeArrowheads="1"/>
            </p:cNvSpPr>
            <p:nvPr/>
          </p:nvSpPr>
          <p:spPr bwMode="auto">
            <a:xfrm rot="7560000">
              <a:off x="1327" y="1499"/>
              <a:ext cx="25" cy="45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338" name="AutoShape 985"/>
            <p:cNvSpPr>
              <a:spLocks noChangeArrowheads="1"/>
            </p:cNvSpPr>
            <p:nvPr/>
          </p:nvSpPr>
          <p:spPr bwMode="auto">
            <a:xfrm rot="6360000">
              <a:off x="1357" y="1446"/>
              <a:ext cx="10" cy="46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339" name="AutoShape 986"/>
            <p:cNvSpPr>
              <a:spLocks noChangeArrowheads="1"/>
            </p:cNvSpPr>
            <p:nvPr/>
          </p:nvSpPr>
          <p:spPr bwMode="auto">
            <a:xfrm rot="4920000">
              <a:off x="1367" y="1398"/>
              <a:ext cx="10" cy="51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grpSp>
          <p:nvGrpSpPr>
            <p:cNvPr id="5340" name="Group 987"/>
            <p:cNvGrpSpPr>
              <a:grpSpLocks/>
            </p:cNvGrpSpPr>
            <p:nvPr/>
          </p:nvGrpSpPr>
          <p:grpSpPr bwMode="auto">
            <a:xfrm>
              <a:off x="1313" y="1344"/>
              <a:ext cx="52" cy="39"/>
              <a:chOff x="4106" y="730"/>
              <a:chExt cx="60" cy="45"/>
            </a:xfrm>
          </p:grpSpPr>
          <p:sp>
            <p:nvSpPr>
              <p:cNvPr id="5447" name="AutoShape 988"/>
              <p:cNvSpPr>
                <a:spLocks noChangeArrowheads="1"/>
              </p:cNvSpPr>
              <p:nvPr/>
            </p:nvSpPr>
            <p:spPr bwMode="auto">
              <a:xfrm rot="3300000">
                <a:off x="4123" y="713"/>
                <a:ext cx="17" cy="52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448" name="AutoShape 989"/>
              <p:cNvSpPr>
                <a:spLocks noChangeArrowheads="1"/>
              </p:cNvSpPr>
              <p:nvPr/>
            </p:nvSpPr>
            <p:spPr bwMode="auto">
              <a:xfrm rot="6480000">
                <a:off x="4131" y="741"/>
                <a:ext cx="17" cy="52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</p:grpSp>
        <p:sp>
          <p:nvSpPr>
            <p:cNvPr id="5341" name="AutoShape 990"/>
            <p:cNvSpPr>
              <a:spLocks noChangeArrowheads="1"/>
            </p:cNvSpPr>
            <p:nvPr/>
          </p:nvSpPr>
          <p:spPr bwMode="auto">
            <a:xfrm rot="4440000">
              <a:off x="1381" y="1341"/>
              <a:ext cx="15" cy="60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grpSp>
          <p:nvGrpSpPr>
            <p:cNvPr id="5342" name="Group 991"/>
            <p:cNvGrpSpPr>
              <a:grpSpLocks/>
            </p:cNvGrpSpPr>
            <p:nvPr/>
          </p:nvGrpSpPr>
          <p:grpSpPr bwMode="auto">
            <a:xfrm>
              <a:off x="1390" y="1519"/>
              <a:ext cx="55" cy="47"/>
              <a:chOff x="4192" y="934"/>
              <a:chExt cx="63" cy="54"/>
            </a:xfrm>
          </p:grpSpPr>
          <p:sp>
            <p:nvSpPr>
              <p:cNvPr id="5445" name="AutoShape 992"/>
              <p:cNvSpPr>
                <a:spLocks noChangeArrowheads="1"/>
              </p:cNvSpPr>
              <p:nvPr/>
            </p:nvSpPr>
            <p:spPr bwMode="auto">
              <a:xfrm rot="3000000">
                <a:off x="4213" y="920"/>
                <a:ext cx="23" cy="52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446" name="AutoShape 993"/>
              <p:cNvSpPr>
                <a:spLocks noChangeArrowheads="1"/>
              </p:cNvSpPr>
              <p:nvPr/>
            </p:nvSpPr>
            <p:spPr bwMode="auto">
              <a:xfrm rot="6180000">
                <a:off x="4215" y="948"/>
                <a:ext cx="17" cy="63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</p:grpSp>
        <p:sp>
          <p:nvSpPr>
            <p:cNvPr id="5343" name="AutoShape 994"/>
            <p:cNvSpPr>
              <a:spLocks noChangeArrowheads="1"/>
            </p:cNvSpPr>
            <p:nvPr/>
          </p:nvSpPr>
          <p:spPr bwMode="auto">
            <a:xfrm rot="4320000">
              <a:off x="1407" y="1289"/>
              <a:ext cx="15" cy="45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344" name="AutoShape 995"/>
            <p:cNvSpPr>
              <a:spLocks noChangeArrowheads="1"/>
            </p:cNvSpPr>
            <p:nvPr/>
          </p:nvSpPr>
          <p:spPr bwMode="auto">
            <a:xfrm rot="5700000">
              <a:off x="1436" y="1459"/>
              <a:ext cx="15" cy="55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345" name="AutoShape 996"/>
            <p:cNvSpPr>
              <a:spLocks noChangeArrowheads="1"/>
            </p:cNvSpPr>
            <p:nvPr/>
          </p:nvSpPr>
          <p:spPr bwMode="auto">
            <a:xfrm rot="-5220000">
              <a:off x="1481" y="3660"/>
              <a:ext cx="20" cy="66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346" name="AutoShape 997"/>
            <p:cNvSpPr>
              <a:spLocks noChangeArrowheads="1"/>
            </p:cNvSpPr>
            <p:nvPr/>
          </p:nvSpPr>
          <p:spPr bwMode="auto">
            <a:xfrm rot="-3180000">
              <a:off x="1437" y="3403"/>
              <a:ext cx="20" cy="6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347" name="AutoShape 998"/>
            <p:cNvSpPr>
              <a:spLocks noChangeArrowheads="1"/>
            </p:cNvSpPr>
            <p:nvPr/>
          </p:nvSpPr>
          <p:spPr bwMode="auto">
            <a:xfrm rot="-6900000">
              <a:off x="1426" y="3481"/>
              <a:ext cx="20" cy="6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348" name="AutoShape 999"/>
            <p:cNvSpPr>
              <a:spLocks noChangeArrowheads="1"/>
            </p:cNvSpPr>
            <p:nvPr/>
          </p:nvSpPr>
          <p:spPr bwMode="auto">
            <a:xfrm rot="-5220000">
              <a:off x="1483" y="3737"/>
              <a:ext cx="15" cy="66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349" name="AutoShape 1000"/>
            <p:cNvSpPr>
              <a:spLocks noChangeArrowheads="1"/>
            </p:cNvSpPr>
            <p:nvPr/>
          </p:nvSpPr>
          <p:spPr bwMode="auto">
            <a:xfrm rot="-5160000">
              <a:off x="1398" y="3554"/>
              <a:ext cx="19" cy="6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350" name="AutoShape 1001"/>
            <p:cNvSpPr>
              <a:spLocks noChangeArrowheads="1"/>
            </p:cNvSpPr>
            <p:nvPr/>
          </p:nvSpPr>
          <p:spPr bwMode="auto">
            <a:xfrm rot="-1500000">
              <a:off x="1354" y="3660"/>
              <a:ext cx="20" cy="80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grpSp>
          <p:nvGrpSpPr>
            <p:cNvPr id="5351" name="Group 1002"/>
            <p:cNvGrpSpPr>
              <a:grpSpLocks/>
            </p:cNvGrpSpPr>
            <p:nvPr/>
          </p:nvGrpSpPr>
          <p:grpSpPr bwMode="auto">
            <a:xfrm>
              <a:off x="1294" y="3550"/>
              <a:ext cx="80" cy="42"/>
              <a:chOff x="4080" y="3269"/>
              <a:chExt cx="92" cy="48"/>
            </a:xfrm>
          </p:grpSpPr>
          <p:sp>
            <p:nvSpPr>
              <p:cNvPr id="5443" name="AutoShape 1003"/>
              <p:cNvSpPr>
                <a:spLocks noChangeArrowheads="1"/>
              </p:cNvSpPr>
              <p:nvPr/>
            </p:nvSpPr>
            <p:spPr bwMode="auto">
              <a:xfrm rot="-4800000">
                <a:off x="4111" y="3257"/>
                <a:ext cx="29" cy="92"/>
              </a:xfrm>
              <a:prstGeom prst="roundRect">
                <a:avLst>
                  <a:gd name="adj" fmla="val 0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444" name="AutoShape 1004"/>
              <p:cNvSpPr>
                <a:spLocks noChangeArrowheads="1"/>
              </p:cNvSpPr>
              <p:nvPr/>
            </p:nvSpPr>
            <p:spPr bwMode="auto">
              <a:xfrm rot="-6120000">
                <a:off x="4103" y="3251"/>
                <a:ext cx="29" cy="66"/>
              </a:xfrm>
              <a:prstGeom prst="roundRect">
                <a:avLst>
                  <a:gd name="adj" fmla="val 0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</p:grpSp>
        <p:sp>
          <p:nvSpPr>
            <p:cNvPr id="5352" name="AutoShape 1005"/>
            <p:cNvSpPr>
              <a:spLocks noChangeArrowheads="1"/>
            </p:cNvSpPr>
            <p:nvPr/>
          </p:nvSpPr>
          <p:spPr bwMode="auto">
            <a:xfrm rot="-4320000">
              <a:off x="1347" y="3641"/>
              <a:ext cx="20" cy="57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353" name="AutoShape 1006"/>
            <p:cNvSpPr>
              <a:spLocks noChangeArrowheads="1"/>
            </p:cNvSpPr>
            <p:nvPr/>
          </p:nvSpPr>
          <p:spPr bwMode="auto">
            <a:xfrm rot="-7080000">
              <a:off x="1336" y="3419"/>
              <a:ext cx="20" cy="58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354" name="AutoShape 1007"/>
            <p:cNvSpPr>
              <a:spLocks noChangeArrowheads="1"/>
            </p:cNvSpPr>
            <p:nvPr/>
          </p:nvSpPr>
          <p:spPr bwMode="auto">
            <a:xfrm rot="-4020000">
              <a:off x="1349" y="3701"/>
              <a:ext cx="15" cy="57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355" name="AutoShape 1008"/>
            <p:cNvSpPr>
              <a:spLocks noChangeArrowheads="1"/>
            </p:cNvSpPr>
            <p:nvPr/>
          </p:nvSpPr>
          <p:spPr bwMode="auto">
            <a:xfrm rot="-3480000">
              <a:off x="1240" y="3589"/>
              <a:ext cx="20" cy="57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356" name="AutoShape 1009"/>
            <p:cNvSpPr>
              <a:spLocks noChangeArrowheads="1"/>
            </p:cNvSpPr>
            <p:nvPr/>
          </p:nvSpPr>
          <p:spPr bwMode="auto">
            <a:xfrm rot="-2580000">
              <a:off x="1255" y="3632"/>
              <a:ext cx="15" cy="57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357" name="AutoShape 1010"/>
            <p:cNvSpPr>
              <a:spLocks noChangeArrowheads="1"/>
            </p:cNvSpPr>
            <p:nvPr/>
          </p:nvSpPr>
          <p:spPr bwMode="auto">
            <a:xfrm rot="-6540000">
              <a:off x="1234" y="3466"/>
              <a:ext cx="20" cy="57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grpSp>
          <p:nvGrpSpPr>
            <p:cNvPr id="5358" name="Group 1011"/>
            <p:cNvGrpSpPr>
              <a:grpSpLocks/>
            </p:cNvGrpSpPr>
            <p:nvPr/>
          </p:nvGrpSpPr>
          <p:grpSpPr bwMode="auto">
            <a:xfrm>
              <a:off x="1182" y="3533"/>
              <a:ext cx="57" cy="57"/>
              <a:chOff x="3951" y="3249"/>
              <a:chExt cx="66" cy="66"/>
            </a:xfrm>
          </p:grpSpPr>
          <p:sp>
            <p:nvSpPr>
              <p:cNvPr id="5441" name="AutoShape 1012"/>
              <p:cNvSpPr>
                <a:spLocks noChangeArrowheads="1"/>
              </p:cNvSpPr>
              <p:nvPr/>
            </p:nvSpPr>
            <p:spPr bwMode="auto">
              <a:xfrm rot="-4560000">
                <a:off x="3966" y="3237"/>
                <a:ext cx="35" cy="66"/>
              </a:xfrm>
              <a:prstGeom prst="roundRect">
                <a:avLst>
                  <a:gd name="adj" fmla="val 0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442" name="AutoShape 1013"/>
              <p:cNvSpPr>
                <a:spLocks noChangeArrowheads="1"/>
              </p:cNvSpPr>
              <p:nvPr/>
            </p:nvSpPr>
            <p:spPr bwMode="auto">
              <a:xfrm rot="-2160000">
                <a:off x="3954" y="3249"/>
                <a:ext cx="23" cy="66"/>
              </a:xfrm>
              <a:prstGeom prst="roundRect">
                <a:avLst>
                  <a:gd name="adj" fmla="val 0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</p:grpSp>
        <p:grpSp>
          <p:nvGrpSpPr>
            <p:cNvPr id="5359" name="Group 1014"/>
            <p:cNvGrpSpPr>
              <a:grpSpLocks/>
            </p:cNvGrpSpPr>
            <p:nvPr/>
          </p:nvGrpSpPr>
          <p:grpSpPr bwMode="auto">
            <a:xfrm>
              <a:off x="1133" y="3497"/>
              <a:ext cx="87" cy="42"/>
              <a:chOff x="3895" y="3207"/>
              <a:chExt cx="100" cy="49"/>
            </a:xfrm>
          </p:grpSpPr>
          <p:sp>
            <p:nvSpPr>
              <p:cNvPr id="5438" name="AutoShape 1015"/>
              <p:cNvSpPr>
                <a:spLocks noChangeArrowheads="1"/>
              </p:cNvSpPr>
              <p:nvPr/>
            </p:nvSpPr>
            <p:spPr bwMode="auto">
              <a:xfrm rot="-6240000">
                <a:off x="3949" y="3191"/>
                <a:ext cx="29" cy="63"/>
              </a:xfrm>
              <a:prstGeom prst="roundRect">
                <a:avLst>
                  <a:gd name="adj" fmla="val 0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439" name="AutoShape 1016"/>
              <p:cNvSpPr>
                <a:spLocks noChangeArrowheads="1"/>
              </p:cNvSpPr>
              <p:nvPr/>
            </p:nvSpPr>
            <p:spPr bwMode="auto">
              <a:xfrm rot="-3240000">
                <a:off x="3917" y="3213"/>
                <a:ext cx="23" cy="63"/>
              </a:xfrm>
              <a:prstGeom prst="roundRect">
                <a:avLst>
                  <a:gd name="adj" fmla="val 0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440" name="AutoShape 1017"/>
              <p:cNvSpPr>
                <a:spLocks noChangeArrowheads="1"/>
              </p:cNvSpPr>
              <p:nvPr/>
            </p:nvSpPr>
            <p:spPr bwMode="auto">
              <a:xfrm rot="-4800000">
                <a:off x="3915" y="3187"/>
                <a:ext cx="23" cy="63"/>
              </a:xfrm>
              <a:prstGeom prst="roundRect">
                <a:avLst>
                  <a:gd name="adj" fmla="val 0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</p:grpSp>
        <p:sp>
          <p:nvSpPr>
            <p:cNvPr id="5360" name="AutoShape 1018"/>
            <p:cNvSpPr>
              <a:spLocks noChangeArrowheads="1"/>
            </p:cNvSpPr>
            <p:nvPr/>
          </p:nvSpPr>
          <p:spPr bwMode="auto">
            <a:xfrm rot="-2580000">
              <a:off x="1062" y="3427"/>
              <a:ext cx="20" cy="5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361" name="AutoShape 1019"/>
            <p:cNvSpPr>
              <a:spLocks noChangeArrowheads="1"/>
            </p:cNvSpPr>
            <p:nvPr/>
          </p:nvSpPr>
          <p:spPr bwMode="auto">
            <a:xfrm rot="-2100000">
              <a:off x="988" y="3340"/>
              <a:ext cx="25" cy="5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362" name="AutoShape 1020"/>
            <p:cNvSpPr>
              <a:spLocks noChangeArrowheads="1"/>
            </p:cNvSpPr>
            <p:nvPr/>
          </p:nvSpPr>
          <p:spPr bwMode="auto">
            <a:xfrm rot="-1680000">
              <a:off x="925" y="3242"/>
              <a:ext cx="30" cy="5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363" name="AutoShape 1021"/>
            <p:cNvSpPr>
              <a:spLocks noChangeArrowheads="1"/>
            </p:cNvSpPr>
            <p:nvPr/>
          </p:nvSpPr>
          <p:spPr bwMode="auto">
            <a:xfrm rot="-1080000">
              <a:off x="883" y="3140"/>
              <a:ext cx="31" cy="5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364" name="AutoShape 1022"/>
            <p:cNvSpPr>
              <a:spLocks noChangeArrowheads="1"/>
            </p:cNvSpPr>
            <p:nvPr/>
          </p:nvSpPr>
          <p:spPr bwMode="auto">
            <a:xfrm rot="-540000">
              <a:off x="858" y="3032"/>
              <a:ext cx="25" cy="54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365" name="AutoShape 1023"/>
            <p:cNvSpPr>
              <a:spLocks noChangeArrowheads="1"/>
            </p:cNvSpPr>
            <p:nvPr/>
          </p:nvSpPr>
          <p:spPr bwMode="auto">
            <a:xfrm rot="-300000">
              <a:off x="840" y="2916"/>
              <a:ext cx="30" cy="5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366" name="AutoShape 1024"/>
            <p:cNvSpPr>
              <a:spLocks noChangeArrowheads="1"/>
            </p:cNvSpPr>
            <p:nvPr/>
          </p:nvSpPr>
          <p:spPr bwMode="auto">
            <a:xfrm rot="-180000">
              <a:off x="831" y="2803"/>
              <a:ext cx="30" cy="5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367" name="AutoShape 1025"/>
            <p:cNvSpPr>
              <a:spLocks noChangeArrowheads="1"/>
            </p:cNvSpPr>
            <p:nvPr/>
          </p:nvSpPr>
          <p:spPr bwMode="auto">
            <a:xfrm rot="180000">
              <a:off x="831" y="2691"/>
              <a:ext cx="30" cy="5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368" name="AutoShape 1026"/>
            <p:cNvSpPr>
              <a:spLocks noChangeArrowheads="1"/>
            </p:cNvSpPr>
            <p:nvPr/>
          </p:nvSpPr>
          <p:spPr bwMode="auto">
            <a:xfrm rot="360000">
              <a:off x="840" y="2580"/>
              <a:ext cx="30" cy="5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369" name="AutoShape 1027"/>
            <p:cNvSpPr>
              <a:spLocks noChangeArrowheads="1"/>
            </p:cNvSpPr>
            <p:nvPr/>
          </p:nvSpPr>
          <p:spPr bwMode="auto">
            <a:xfrm rot="6060000">
              <a:off x="1492" y="1282"/>
              <a:ext cx="15" cy="50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370" name="AutoShape 1028"/>
            <p:cNvSpPr>
              <a:spLocks noChangeArrowheads="1"/>
            </p:cNvSpPr>
            <p:nvPr/>
          </p:nvSpPr>
          <p:spPr bwMode="auto">
            <a:xfrm rot="5520000">
              <a:off x="1494" y="1330"/>
              <a:ext cx="15" cy="50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371" name="AutoShape 1029"/>
            <p:cNvSpPr>
              <a:spLocks noChangeArrowheads="1"/>
            </p:cNvSpPr>
            <p:nvPr/>
          </p:nvSpPr>
          <p:spPr bwMode="auto">
            <a:xfrm rot="5280000">
              <a:off x="1467" y="1395"/>
              <a:ext cx="14" cy="40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372" name="AutoShape 1030"/>
            <p:cNvSpPr>
              <a:spLocks noChangeArrowheads="1"/>
            </p:cNvSpPr>
            <p:nvPr/>
          </p:nvSpPr>
          <p:spPr bwMode="auto">
            <a:xfrm rot="4680000">
              <a:off x="1512" y="1534"/>
              <a:ext cx="14" cy="51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grpSp>
          <p:nvGrpSpPr>
            <p:cNvPr id="5373" name="Group 1031"/>
            <p:cNvGrpSpPr>
              <a:grpSpLocks/>
            </p:cNvGrpSpPr>
            <p:nvPr/>
          </p:nvGrpSpPr>
          <p:grpSpPr bwMode="auto">
            <a:xfrm>
              <a:off x="1478" y="1439"/>
              <a:ext cx="71" cy="46"/>
              <a:chOff x="4295" y="840"/>
              <a:chExt cx="81" cy="53"/>
            </a:xfrm>
          </p:grpSpPr>
          <p:sp>
            <p:nvSpPr>
              <p:cNvPr id="5435" name="AutoShape 1032"/>
              <p:cNvSpPr>
                <a:spLocks noChangeArrowheads="1"/>
              </p:cNvSpPr>
              <p:nvPr/>
            </p:nvSpPr>
            <p:spPr bwMode="auto">
              <a:xfrm rot="2940000">
                <a:off x="4304" y="860"/>
                <a:ext cx="17" cy="35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436" name="AutoShape 1033"/>
              <p:cNvSpPr>
                <a:spLocks noChangeArrowheads="1"/>
              </p:cNvSpPr>
              <p:nvPr/>
            </p:nvSpPr>
            <p:spPr bwMode="auto">
              <a:xfrm rot="5580000">
                <a:off x="4332" y="856"/>
                <a:ext cx="17" cy="58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437" name="AutoShape 1034"/>
              <p:cNvSpPr>
                <a:spLocks noChangeArrowheads="1"/>
              </p:cNvSpPr>
              <p:nvPr/>
            </p:nvSpPr>
            <p:spPr bwMode="auto">
              <a:xfrm rot="2940000">
                <a:off x="4338" y="820"/>
                <a:ext cx="17" cy="58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</p:grpSp>
        <p:sp>
          <p:nvSpPr>
            <p:cNvPr id="5374" name="AutoShape 1035"/>
            <p:cNvSpPr>
              <a:spLocks noChangeArrowheads="1"/>
            </p:cNvSpPr>
            <p:nvPr/>
          </p:nvSpPr>
          <p:spPr bwMode="auto">
            <a:xfrm rot="5640000">
              <a:off x="1563" y="1398"/>
              <a:ext cx="15" cy="51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375" name="AutoShape 1036"/>
            <p:cNvSpPr>
              <a:spLocks noChangeArrowheads="1"/>
            </p:cNvSpPr>
            <p:nvPr/>
          </p:nvSpPr>
          <p:spPr bwMode="auto">
            <a:xfrm rot="3060000">
              <a:off x="1592" y="1488"/>
              <a:ext cx="15" cy="50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376" name="AutoShape 1037"/>
            <p:cNvSpPr>
              <a:spLocks noChangeArrowheads="1"/>
            </p:cNvSpPr>
            <p:nvPr/>
          </p:nvSpPr>
          <p:spPr bwMode="auto">
            <a:xfrm rot="4560000">
              <a:off x="1607" y="1442"/>
              <a:ext cx="14" cy="50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grpSp>
          <p:nvGrpSpPr>
            <p:cNvPr id="5377" name="Group 1038"/>
            <p:cNvGrpSpPr>
              <a:grpSpLocks/>
            </p:cNvGrpSpPr>
            <p:nvPr/>
          </p:nvGrpSpPr>
          <p:grpSpPr bwMode="auto">
            <a:xfrm>
              <a:off x="1524" y="1347"/>
              <a:ext cx="82" cy="32"/>
              <a:chOff x="4348" y="734"/>
              <a:chExt cx="94" cy="37"/>
            </a:xfrm>
          </p:grpSpPr>
          <p:sp>
            <p:nvSpPr>
              <p:cNvPr id="5432" name="AutoShape 1039"/>
              <p:cNvSpPr>
                <a:spLocks noChangeArrowheads="1"/>
              </p:cNvSpPr>
              <p:nvPr/>
            </p:nvSpPr>
            <p:spPr bwMode="auto">
              <a:xfrm rot="5700000">
                <a:off x="4359" y="727"/>
                <a:ext cx="17" cy="35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433" name="AutoShape 1040"/>
              <p:cNvSpPr>
                <a:spLocks noChangeArrowheads="1"/>
              </p:cNvSpPr>
              <p:nvPr/>
            </p:nvSpPr>
            <p:spPr bwMode="auto">
              <a:xfrm rot="3300000">
                <a:off x="4368" y="734"/>
                <a:ext cx="17" cy="58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434" name="AutoShape 1041"/>
              <p:cNvSpPr>
                <a:spLocks noChangeArrowheads="1"/>
              </p:cNvSpPr>
              <p:nvPr/>
            </p:nvSpPr>
            <p:spPr bwMode="auto">
              <a:xfrm rot="4920000">
                <a:off x="4404" y="714"/>
                <a:ext cx="17" cy="58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</p:grpSp>
        <p:sp>
          <p:nvSpPr>
            <p:cNvPr id="5378" name="AutoShape 1042"/>
            <p:cNvSpPr>
              <a:spLocks noChangeArrowheads="1"/>
            </p:cNvSpPr>
            <p:nvPr/>
          </p:nvSpPr>
          <p:spPr bwMode="auto">
            <a:xfrm rot="7560000">
              <a:off x="1611" y="1343"/>
              <a:ext cx="20" cy="50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379" name="AutoShape 1043"/>
            <p:cNvSpPr>
              <a:spLocks noChangeArrowheads="1"/>
            </p:cNvSpPr>
            <p:nvPr/>
          </p:nvSpPr>
          <p:spPr bwMode="auto">
            <a:xfrm rot="8040000">
              <a:off x="1683" y="1402"/>
              <a:ext cx="20" cy="51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380" name="AutoShape 1044"/>
            <p:cNvSpPr>
              <a:spLocks noChangeArrowheads="1"/>
            </p:cNvSpPr>
            <p:nvPr/>
          </p:nvSpPr>
          <p:spPr bwMode="auto">
            <a:xfrm rot="7140000">
              <a:off x="1789" y="1449"/>
              <a:ext cx="26" cy="50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381" name="AutoShape 1045"/>
            <p:cNvSpPr>
              <a:spLocks noChangeArrowheads="1"/>
            </p:cNvSpPr>
            <p:nvPr/>
          </p:nvSpPr>
          <p:spPr bwMode="auto">
            <a:xfrm rot="8520000">
              <a:off x="1855" y="1501"/>
              <a:ext cx="25" cy="51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382" name="AutoShape 1046"/>
            <p:cNvSpPr>
              <a:spLocks noChangeArrowheads="1"/>
            </p:cNvSpPr>
            <p:nvPr/>
          </p:nvSpPr>
          <p:spPr bwMode="auto">
            <a:xfrm rot="9960000">
              <a:off x="1893" y="1578"/>
              <a:ext cx="26" cy="50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383" name="AutoShape 1047"/>
            <p:cNvSpPr>
              <a:spLocks noChangeArrowheads="1"/>
            </p:cNvSpPr>
            <p:nvPr/>
          </p:nvSpPr>
          <p:spPr bwMode="auto">
            <a:xfrm rot="-10260000">
              <a:off x="1893" y="1670"/>
              <a:ext cx="26" cy="50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384" name="AutoShape 1048"/>
            <p:cNvSpPr>
              <a:spLocks noChangeArrowheads="1"/>
            </p:cNvSpPr>
            <p:nvPr/>
          </p:nvSpPr>
          <p:spPr bwMode="auto">
            <a:xfrm rot="-9540000">
              <a:off x="1867" y="1762"/>
              <a:ext cx="25" cy="50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385" name="AutoShape 1049"/>
            <p:cNvSpPr>
              <a:spLocks noChangeArrowheads="1"/>
            </p:cNvSpPr>
            <p:nvPr/>
          </p:nvSpPr>
          <p:spPr bwMode="auto">
            <a:xfrm rot="-8520000">
              <a:off x="1798" y="1883"/>
              <a:ext cx="25" cy="51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386" name="AutoShape 1050"/>
            <p:cNvSpPr>
              <a:spLocks noChangeArrowheads="1"/>
            </p:cNvSpPr>
            <p:nvPr/>
          </p:nvSpPr>
          <p:spPr bwMode="auto">
            <a:xfrm rot="-8160000">
              <a:off x="1737" y="1955"/>
              <a:ext cx="25" cy="50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387" name="AutoShape 1051"/>
            <p:cNvSpPr>
              <a:spLocks noChangeArrowheads="1"/>
            </p:cNvSpPr>
            <p:nvPr/>
          </p:nvSpPr>
          <p:spPr bwMode="auto">
            <a:xfrm rot="-7680000">
              <a:off x="1669" y="2017"/>
              <a:ext cx="25" cy="50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grpSp>
          <p:nvGrpSpPr>
            <p:cNvPr id="5388" name="Group 1052"/>
            <p:cNvGrpSpPr>
              <a:grpSpLocks/>
            </p:cNvGrpSpPr>
            <p:nvPr/>
          </p:nvGrpSpPr>
          <p:grpSpPr bwMode="auto">
            <a:xfrm>
              <a:off x="1529" y="2078"/>
              <a:ext cx="115" cy="199"/>
              <a:chOff x="4353" y="1576"/>
              <a:chExt cx="132" cy="229"/>
            </a:xfrm>
          </p:grpSpPr>
          <p:grpSp>
            <p:nvGrpSpPr>
              <p:cNvPr id="5420" name="Group 1053"/>
              <p:cNvGrpSpPr>
                <a:grpSpLocks/>
              </p:cNvGrpSpPr>
              <p:nvPr/>
            </p:nvGrpSpPr>
            <p:grpSpPr bwMode="auto">
              <a:xfrm>
                <a:off x="4353" y="1576"/>
                <a:ext cx="132" cy="229"/>
                <a:chOff x="4353" y="1576"/>
                <a:chExt cx="132" cy="229"/>
              </a:xfrm>
            </p:grpSpPr>
            <p:grpSp>
              <p:nvGrpSpPr>
                <p:cNvPr id="5422" name="Group 1054"/>
                <p:cNvGrpSpPr>
                  <a:grpSpLocks/>
                </p:cNvGrpSpPr>
                <p:nvPr/>
              </p:nvGrpSpPr>
              <p:grpSpPr bwMode="auto">
                <a:xfrm>
                  <a:off x="4353" y="1576"/>
                  <a:ext cx="126" cy="229"/>
                  <a:chOff x="4353" y="1576"/>
                  <a:chExt cx="126" cy="229"/>
                </a:xfrm>
              </p:grpSpPr>
              <p:grpSp>
                <p:nvGrpSpPr>
                  <p:cNvPr id="5424" name="Group 1055"/>
                  <p:cNvGrpSpPr>
                    <a:grpSpLocks/>
                  </p:cNvGrpSpPr>
                  <p:nvPr/>
                </p:nvGrpSpPr>
                <p:grpSpPr bwMode="auto">
                  <a:xfrm>
                    <a:off x="4353" y="1576"/>
                    <a:ext cx="126" cy="229"/>
                    <a:chOff x="4353" y="1576"/>
                    <a:chExt cx="126" cy="229"/>
                  </a:xfrm>
                </p:grpSpPr>
                <p:grpSp>
                  <p:nvGrpSpPr>
                    <p:cNvPr id="5426" name="Group 105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56" y="1576"/>
                      <a:ext cx="123" cy="192"/>
                      <a:chOff x="4356" y="1576"/>
                      <a:chExt cx="123" cy="192"/>
                    </a:xfrm>
                  </p:grpSpPr>
                  <p:grpSp>
                    <p:nvGrpSpPr>
                      <p:cNvPr id="5428" name="Group 105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370" y="1576"/>
                        <a:ext cx="109" cy="148"/>
                        <a:chOff x="4370" y="1576"/>
                        <a:chExt cx="109" cy="148"/>
                      </a:xfrm>
                    </p:grpSpPr>
                    <p:sp>
                      <p:nvSpPr>
                        <p:cNvPr id="5430" name="AutoShape 105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370" y="1580"/>
                          <a:ext cx="109" cy="144"/>
                        </a:xfrm>
                        <a:custGeom>
                          <a:avLst/>
                          <a:gdLst>
                            <a:gd name="T0" fmla="*/ 0 w 21600"/>
                            <a:gd name="T1" fmla="*/ 0 h 21600"/>
                            <a:gd name="T2" fmla="*/ 0 w 21600"/>
                            <a:gd name="T3" fmla="*/ 0 h 21600"/>
                            <a:gd name="T4" fmla="*/ 0 w 21600"/>
                            <a:gd name="T5" fmla="*/ 0 h 21600"/>
                            <a:gd name="T6" fmla="*/ 0 w 21600"/>
                            <a:gd name="T7" fmla="*/ 0 h 21600"/>
                            <a:gd name="T8" fmla="*/ 17694720 60000 65536"/>
                            <a:gd name="T9" fmla="*/ 11796480 60000 65536"/>
                            <a:gd name="T10" fmla="*/ 5898240 60000 65536"/>
                            <a:gd name="T11" fmla="*/ 0 60000 65536"/>
                            <a:gd name="T12" fmla="*/ 4954 w 21600"/>
                            <a:gd name="T13" fmla="*/ 2250 h 21600"/>
                            <a:gd name="T14" fmla="*/ 16646 w 21600"/>
                            <a:gd name="T15" fmla="*/ 13650 h 21600"/>
                          </a:gdLst>
                          <a:ahLst/>
                          <a:cxnLst>
                            <a:cxn ang="T8">
                              <a:pos x="T0" y="T1"/>
                            </a:cxn>
                            <a:cxn ang="T9">
                              <a:pos x="T2" y="T3"/>
                            </a:cxn>
                            <a:cxn ang="T10">
                              <a:pos x="T4" y="T5"/>
                            </a:cxn>
                            <a:cxn ang="T11">
                              <a:pos x="T6" y="T7"/>
                            </a:cxn>
                          </a:cxnLst>
                          <a:rect l="T12" t="T13" r="T14" b="T15"/>
                          <a:pathLst>
                            <a:path w="21600" h="21600">
                              <a:moveTo>
                                <a:pt x="10860" y="2187"/>
                              </a:moveTo>
                              <a:cubicBezTo>
                                <a:pt x="10451" y="1746"/>
                                <a:pt x="9529" y="1018"/>
                                <a:pt x="9015" y="730"/>
                              </a:cubicBezTo>
                              <a:cubicBezTo>
                                <a:pt x="7865" y="152"/>
                                <a:pt x="6685" y="0"/>
                                <a:pt x="5415" y="0"/>
                              </a:cubicBezTo>
                              <a:cubicBezTo>
                                <a:pt x="4175" y="152"/>
                                <a:pt x="2995" y="575"/>
                                <a:pt x="1967" y="1305"/>
                              </a:cubicBezTo>
                              <a:cubicBezTo>
                                <a:pt x="1150" y="2187"/>
                                <a:pt x="575" y="3222"/>
                                <a:pt x="242" y="4220"/>
                              </a:cubicBezTo>
                              <a:cubicBezTo>
                                <a:pt x="0" y="5410"/>
                                <a:pt x="242" y="6560"/>
                                <a:pt x="575" y="7597"/>
                              </a:cubicBezTo>
                              <a:lnTo>
                                <a:pt x="10860" y="21600"/>
                              </a:lnTo>
                              <a:lnTo>
                                <a:pt x="20995" y="7597"/>
                              </a:lnTo>
                              <a:cubicBezTo>
                                <a:pt x="21480" y="6560"/>
                                <a:pt x="21600" y="5410"/>
                                <a:pt x="21480" y="4220"/>
                              </a:cubicBezTo>
                              <a:cubicBezTo>
                                <a:pt x="21115" y="3222"/>
                                <a:pt x="20420" y="2187"/>
                                <a:pt x="19632" y="1305"/>
                              </a:cubicBezTo>
                              <a:cubicBezTo>
                                <a:pt x="18575" y="575"/>
                                <a:pt x="17425" y="152"/>
                                <a:pt x="16275" y="0"/>
                              </a:cubicBezTo>
                              <a:cubicBezTo>
                                <a:pt x="15005" y="0"/>
                                <a:pt x="13735" y="152"/>
                                <a:pt x="12705" y="730"/>
                              </a:cubicBezTo>
                              <a:cubicBezTo>
                                <a:pt x="12176" y="1018"/>
                                <a:pt x="11254" y="1746"/>
                                <a:pt x="10860" y="2187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0000"/>
                        </a:solidFill>
                        <a:ln w="9525">
                          <a:solidFill>
                            <a:srgbClr val="FF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en-US" sz="2000"/>
                        </a:p>
                      </p:txBody>
                    </p:sp>
                    <p:sp>
                      <p:nvSpPr>
                        <p:cNvPr id="5431" name="AutoShape 105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10380000">
                          <a:off x="4398" y="1576"/>
                          <a:ext cx="58" cy="17"/>
                        </a:xfrm>
                        <a:prstGeom prst="triangle">
                          <a:avLst>
                            <a:gd name="adj" fmla="val 50000"/>
                          </a:avLst>
                        </a:prstGeom>
                        <a:solidFill>
                          <a:srgbClr val="FF0000"/>
                        </a:solidFill>
                        <a:ln w="9525">
                          <a:solidFill>
                            <a:srgbClr val="FF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en-US" sz="2000">
                            <a:latin typeface="Arial" charset="0"/>
                          </a:endParaRPr>
                        </a:p>
                      </p:txBody>
                    </p:sp>
                  </p:grpSp>
                  <p:sp>
                    <p:nvSpPr>
                      <p:cNvPr id="5429" name="Arc 1060"/>
                      <p:cNvSpPr>
                        <a:spLocks/>
                      </p:cNvSpPr>
                      <p:nvPr/>
                    </p:nvSpPr>
                    <p:spPr bwMode="auto">
                      <a:xfrm rot="20615043" flipH="1">
                        <a:off x="4356" y="1592"/>
                        <a:ext cx="55" cy="176"/>
                      </a:xfrm>
                      <a:custGeom>
                        <a:avLst/>
                        <a:gdLst>
                          <a:gd name="T0" fmla="*/ 0 w 21090"/>
                          <a:gd name="T1" fmla="*/ 0 h 21480"/>
                          <a:gd name="T2" fmla="*/ 0 w 21090"/>
                          <a:gd name="T3" fmla="*/ 0 h 21480"/>
                          <a:gd name="T4" fmla="*/ 0 w 21090"/>
                          <a:gd name="T5" fmla="*/ 0 h 21480"/>
                          <a:gd name="T6" fmla="*/ 0 60000 65536"/>
                          <a:gd name="T7" fmla="*/ 0 60000 65536"/>
                          <a:gd name="T8" fmla="*/ 0 60000 65536"/>
                          <a:gd name="T9" fmla="*/ 0 w 21090"/>
                          <a:gd name="T10" fmla="*/ 0 h 21480"/>
                          <a:gd name="T11" fmla="*/ 21090 w 21090"/>
                          <a:gd name="T12" fmla="*/ 21480 h 21480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21090" h="21480" fill="none" extrusionOk="0">
                            <a:moveTo>
                              <a:pt x="2273" y="0"/>
                            </a:moveTo>
                            <a:cubicBezTo>
                              <a:pt x="11508" y="977"/>
                              <a:pt x="19085" y="7748"/>
                              <a:pt x="21090" y="16815"/>
                            </a:cubicBezTo>
                          </a:path>
                          <a:path w="21090" h="21480" stroke="0" extrusionOk="0">
                            <a:moveTo>
                              <a:pt x="2273" y="0"/>
                            </a:moveTo>
                            <a:cubicBezTo>
                              <a:pt x="11508" y="977"/>
                              <a:pt x="19085" y="7748"/>
                              <a:pt x="21090" y="16815"/>
                            </a:cubicBezTo>
                            <a:lnTo>
                              <a:pt x="0" y="21480"/>
                            </a:lnTo>
                            <a:lnTo>
                              <a:pt x="2273" y="0"/>
                            </a:lnTo>
                            <a:close/>
                          </a:path>
                        </a:pathLst>
                      </a:custGeom>
                      <a:solidFill>
                        <a:srgbClr val="FF0000"/>
                      </a:solidFill>
                      <a:ln w="9525">
                        <a:solidFill>
                          <a:srgbClr val="FF0000"/>
                        </a:solidFill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000"/>
                      </a:p>
                    </p:txBody>
                  </p:sp>
                </p:grpSp>
                <p:sp>
                  <p:nvSpPr>
                    <p:cNvPr id="5427" name="Arc 1061"/>
                    <p:cNvSpPr>
                      <a:spLocks/>
                    </p:cNvSpPr>
                    <p:nvPr/>
                  </p:nvSpPr>
                  <p:spPr bwMode="auto">
                    <a:xfrm rot="20520000" flipH="1">
                      <a:off x="4353" y="1598"/>
                      <a:ext cx="67" cy="207"/>
                    </a:xfrm>
                    <a:custGeom>
                      <a:avLst/>
                      <a:gdLst>
                        <a:gd name="T0" fmla="*/ 0 w 21600"/>
                        <a:gd name="T1" fmla="*/ 0 h 25341"/>
                        <a:gd name="T2" fmla="*/ 0 w 21600"/>
                        <a:gd name="T3" fmla="*/ 0 h 25341"/>
                        <a:gd name="T4" fmla="*/ 0 w 21600"/>
                        <a:gd name="T5" fmla="*/ 0 h 25341"/>
                        <a:gd name="T6" fmla="*/ 0 60000 65536"/>
                        <a:gd name="T7" fmla="*/ 0 60000 65536"/>
                        <a:gd name="T8" fmla="*/ 0 60000 65536"/>
                        <a:gd name="T9" fmla="*/ 0 w 21600"/>
                        <a:gd name="T10" fmla="*/ 0 h 25341"/>
                        <a:gd name="T11" fmla="*/ 21600 w 21600"/>
                        <a:gd name="T12" fmla="*/ 25341 h 25341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1600" h="25341" fill="none" extrusionOk="0">
                          <a:moveTo>
                            <a:pt x="4882" y="-1"/>
                          </a:moveTo>
                          <a:cubicBezTo>
                            <a:pt x="14670" y="2271"/>
                            <a:pt x="21600" y="10992"/>
                            <a:pt x="21600" y="21041"/>
                          </a:cubicBezTo>
                          <a:cubicBezTo>
                            <a:pt x="21600" y="22485"/>
                            <a:pt x="21455" y="23925"/>
                            <a:pt x="21167" y="25340"/>
                          </a:cubicBezTo>
                        </a:path>
                        <a:path w="21600" h="25341" stroke="0" extrusionOk="0">
                          <a:moveTo>
                            <a:pt x="4882" y="-1"/>
                          </a:moveTo>
                          <a:cubicBezTo>
                            <a:pt x="14670" y="2271"/>
                            <a:pt x="21600" y="10992"/>
                            <a:pt x="21600" y="21041"/>
                          </a:cubicBezTo>
                          <a:cubicBezTo>
                            <a:pt x="21600" y="22485"/>
                            <a:pt x="21455" y="23925"/>
                            <a:pt x="21167" y="25340"/>
                          </a:cubicBezTo>
                          <a:lnTo>
                            <a:pt x="0" y="21041"/>
                          </a:lnTo>
                          <a:lnTo>
                            <a:pt x="4882" y="-1"/>
                          </a:lnTo>
                          <a:close/>
                        </a:path>
                      </a:pathLst>
                    </a:custGeom>
                    <a:solidFill>
                      <a:srgbClr val="FF0000"/>
                    </a:solidFill>
                    <a:ln w="9525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sz="2000"/>
                    </a:p>
                  </p:txBody>
                </p:sp>
              </p:grpSp>
              <p:sp>
                <p:nvSpPr>
                  <p:cNvPr id="5425" name="Arc 1062"/>
                  <p:cNvSpPr>
                    <a:spLocks/>
                  </p:cNvSpPr>
                  <p:nvPr/>
                </p:nvSpPr>
                <p:spPr bwMode="auto">
                  <a:xfrm rot="240000" flipH="1" flipV="1">
                    <a:off x="4353" y="1666"/>
                    <a:ext cx="23" cy="69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 sz="2000"/>
                  </a:p>
                </p:txBody>
              </p:sp>
            </p:grpSp>
            <p:sp>
              <p:nvSpPr>
                <p:cNvPr id="5423" name="Arc 1063"/>
                <p:cNvSpPr>
                  <a:spLocks/>
                </p:cNvSpPr>
                <p:nvPr/>
              </p:nvSpPr>
              <p:spPr bwMode="auto">
                <a:xfrm rot="10320000" flipH="1">
                  <a:off x="4439" y="1607"/>
                  <a:ext cx="46" cy="115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000"/>
                </a:p>
              </p:txBody>
            </p:sp>
          </p:grpSp>
          <p:sp>
            <p:nvSpPr>
              <p:cNvPr id="5421" name="Arc 1064"/>
              <p:cNvSpPr>
                <a:spLocks/>
              </p:cNvSpPr>
              <p:nvPr/>
            </p:nvSpPr>
            <p:spPr bwMode="auto">
              <a:xfrm rot="-6277253" flipH="1" flipV="1">
                <a:off x="4418" y="1696"/>
                <a:ext cx="48" cy="4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/>
              </a:p>
            </p:txBody>
          </p:sp>
        </p:grpSp>
        <p:sp>
          <p:nvSpPr>
            <p:cNvPr id="5389" name="AutoShape 1065"/>
            <p:cNvSpPr>
              <a:spLocks noChangeArrowheads="1"/>
            </p:cNvSpPr>
            <p:nvPr/>
          </p:nvSpPr>
          <p:spPr bwMode="auto">
            <a:xfrm rot="9120000">
              <a:off x="2043" y="2048"/>
              <a:ext cx="31" cy="90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390" name="AutoShape 1066"/>
            <p:cNvSpPr>
              <a:spLocks noChangeArrowheads="1"/>
            </p:cNvSpPr>
            <p:nvPr/>
          </p:nvSpPr>
          <p:spPr bwMode="auto">
            <a:xfrm rot="9660000">
              <a:off x="2106" y="2194"/>
              <a:ext cx="30" cy="91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391" name="AutoShape 1067"/>
            <p:cNvSpPr>
              <a:spLocks noChangeArrowheads="1"/>
            </p:cNvSpPr>
            <p:nvPr/>
          </p:nvSpPr>
          <p:spPr bwMode="auto">
            <a:xfrm rot="10080000">
              <a:off x="2143" y="2344"/>
              <a:ext cx="31" cy="83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392" name="AutoShape 1068"/>
            <p:cNvSpPr>
              <a:spLocks noChangeArrowheads="1"/>
            </p:cNvSpPr>
            <p:nvPr/>
          </p:nvSpPr>
          <p:spPr bwMode="auto">
            <a:xfrm rot="10500000">
              <a:off x="2163" y="2490"/>
              <a:ext cx="31" cy="8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393" name="AutoShape 1069"/>
            <p:cNvSpPr>
              <a:spLocks noChangeArrowheads="1"/>
            </p:cNvSpPr>
            <p:nvPr/>
          </p:nvSpPr>
          <p:spPr bwMode="auto">
            <a:xfrm rot="-10740000">
              <a:off x="2168" y="2631"/>
              <a:ext cx="30" cy="83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394" name="AutoShape 1070"/>
            <p:cNvSpPr>
              <a:spLocks noChangeArrowheads="1"/>
            </p:cNvSpPr>
            <p:nvPr/>
          </p:nvSpPr>
          <p:spPr bwMode="auto">
            <a:xfrm rot="-10560000">
              <a:off x="2161" y="2768"/>
              <a:ext cx="30" cy="90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395" name="AutoShape 1071"/>
            <p:cNvSpPr>
              <a:spLocks noChangeArrowheads="1"/>
            </p:cNvSpPr>
            <p:nvPr/>
          </p:nvSpPr>
          <p:spPr bwMode="auto">
            <a:xfrm rot="-10200000">
              <a:off x="2143" y="2925"/>
              <a:ext cx="31" cy="91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396" name="AutoShape 1072"/>
            <p:cNvSpPr>
              <a:spLocks noChangeArrowheads="1"/>
            </p:cNvSpPr>
            <p:nvPr/>
          </p:nvSpPr>
          <p:spPr bwMode="auto">
            <a:xfrm rot="-9840000">
              <a:off x="2109" y="3072"/>
              <a:ext cx="31" cy="90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397" name="AutoShape 1073"/>
            <p:cNvSpPr>
              <a:spLocks noChangeArrowheads="1"/>
            </p:cNvSpPr>
            <p:nvPr/>
          </p:nvSpPr>
          <p:spPr bwMode="auto">
            <a:xfrm rot="-9360000">
              <a:off x="2055" y="3217"/>
              <a:ext cx="31" cy="90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398" name="AutoShape 1074"/>
            <p:cNvSpPr>
              <a:spLocks noChangeArrowheads="1"/>
            </p:cNvSpPr>
            <p:nvPr/>
          </p:nvSpPr>
          <p:spPr bwMode="auto">
            <a:xfrm rot="-8520000">
              <a:off x="1976" y="3347"/>
              <a:ext cx="31" cy="91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399" name="AutoShape 1075"/>
            <p:cNvSpPr>
              <a:spLocks noChangeArrowheads="1"/>
            </p:cNvSpPr>
            <p:nvPr/>
          </p:nvSpPr>
          <p:spPr bwMode="auto">
            <a:xfrm rot="-8460000">
              <a:off x="1882" y="3464"/>
              <a:ext cx="25" cy="95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400" name="AutoShape 1076"/>
            <p:cNvSpPr>
              <a:spLocks noChangeArrowheads="1"/>
            </p:cNvSpPr>
            <p:nvPr/>
          </p:nvSpPr>
          <p:spPr bwMode="auto">
            <a:xfrm rot="-8580000">
              <a:off x="1802" y="3585"/>
              <a:ext cx="15" cy="90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401" name="AutoShape 1077"/>
            <p:cNvSpPr>
              <a:spLocks noChangeArrowheads="1"/>
            </p:cNvSpPr>
            <p:nvPr/>
          </p:nvSpPr>
          <p:spPr bwMode="auto">
            <a:xfrm rot="-4260000">
              <a:off x="1785" y="3455"/>
              <a:ext cx="25" cy="8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402" name="AutoShape 1078"/>
            <p:cNvSpPr>
              <a:spLocks noChangeArrowheads="1"/>
            </p:cNvSpPr>
            <p:nvPr/>
          </p:nvSpPr>
          <p:spPr bwMode="auto">
            <a:xfrm rot="-5760000">
              <a:off x="1754" y="3503"/>
              <a:ext cx="15" cy="8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403" name="AutoShape 1079"/>
            <p:cNvSpPr>
              <a:spLocks noChangeArrowheads="1"/>
            </p:cNvSpPr>
            <p:nvPr/>
          </p:nvSpPr>
          <p:spPr bwMode="auto">
            <a:xfrm rot="-5700000">
              <a:off x="1770" y="3577"/>
              <a:ext cx="15" cy="8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404" name="AutoShape 1080"/>
            <p:cNvSpPr>
              <a:spLocks noChangeArrowheads="1"/>
            </p:cNvSpPr>
            <p:nvPr/>
          </p:nvSpPr>
          <p:spPr bwMode="auto">
            <a:xfrm rot="-7140000">
              <a:off x="1705" y="3704"/>
              <a:ext cx="15" cy="40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405" name="AutoShape 1081"/>
            <p:cNvSpPr>
              <a:spLocks noChangeArrowheads="1"/>
            </p:cNvSpPr>
            <p:nvPr/>
          </p:nvSpPr>
          <p:spPr bwMode="auto">
            <a:xfrm rot="-4920000">
              <a:off x="1666" y="3657"/>
              <a:ext cx="15" cy="100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406" name="AutoShape 1082"/>
            <p:cNvSpPr>
              <a:spLocks noChangeArrowheads="1"/>
            </p:cNvSpPr>
            <p:nvPr/>
          </p:nvSpPr>
          <p:spPr bwMode="auto">
            <a:xfrm rot="-6960000">
              <a:off x="1641" y="3605"/>
              <a:ext cx="15" cy="8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407" name="AutoShape 1083"/>
            <p:cNvSpPr>
              <a:spLocks noChangeArrowheads="1"/>
            </p:cNvSpPr>
            <p:nvPr/>
          </p:nvSpPr>
          <p:spPr bwMode="auto">
            <a:xfrm rot="-4020000">
              <a:off x="1662" y="3395"/>
              <a:ext cx="15" cy="7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408" name="AutoShape 1084"/>
            <p:cNvSpPr>
              <a:spLocks noChangeArrowheads="1"/>
            </p:cNvSpPr>
            <p:nvPr/>
          </p:nvSpPr>
          <p:spPr bwMode="auto">
            <a:xfrm rot="-6480000">
              <a:off x="1674" y="3461"/>
              <a:ext cx="14" cy="8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409" name="AutoShape 1085"/>
            <p:cNvSpPr>
              <a:spLocks noChangeArrowheads="1"/>
            </p:cNvSpPr>
            <p:nvPr/>
          </p:nvSpPr>
          <p:spPr bwMode="auto">
            <a:xfrm rot="-6660000">
              <a:off x="1588" y="3537"/>
              <a:ext cx="15" cy="8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410" name="AutoShape 1086"/>
            <p:cNvSpPr>
              <a:spLocks noChangeArrowheads="1"/>
            </p:cNvSpPr>
            <p:nvPr/>
          </p:nvSpPr>
          <p:spPr bwMode="auto">
            <a:xfrm rot="-4500000">
              <a:off x="1631" y="3575"/>
              <a:ext cx="15" cy="83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411" name="AutoShape 1087"/>
            <p:cNvSpPr>
              <a:spLocks noChangeArrowheads="1"/>
            </p:cNvSpPr>
            <p:nvPr/>
          </p:nvSpPr>
          <p:spPr bwMode="auto">
            <a:xfrm rot="-3900000">
              <a:off x="1641" y="3480"/>
              <a:ext cx="15" cy="8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412" name="AutoShape 1088"/>
            <p:cNvSpPr>
              <a:spLocks noChangeArrowheads="1"/>
            </p:cNvSpPr>
            <p:nvPr/>
          </p:nvSpPr>
          <p:spPr bwMode="auto">
            <a:xfrm rot="-5220000">
              <a:off x="1540" y="3367"/>
              <a:ext cx="14" cy="75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413" name="AutoShape 1089"/>
            <p:cNvSpPr>
              <a:spLocks noChangeArrowheads="1"/>
            </p:cNvSpPr>
            <p:nvPr/>
          </p:nvSpPr>
          <p:spPr bwMode="auto">
            <a:xfrm rot="-6420000">
              <a:off x="1612" y="3730"/>
              <a:ext cx="15" cy="66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414" name="AutoShape 1090"/>
            <p:cNvSpPr>
              <a:spLocks noChangeArrowheads="1"/>
            </p:cNvSpPr>
            <p:nvPr/>
          </p:nvSpPr>
          <p:spPr bwMode="auto">
            <a:xfrm rot="7320000">
              <a:off x="1845" y="1827"/>
              <a:ext cx="30" cy="91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415" name="AutoShape 1091"/>
            <p:cNvSpPr>
              <a:spLocks noChangeArrowheads="1"/>
            </p:cNvSpPr>
            <p:nvPr/>
          </p:nvSpPr>
          <p:spPr bwMode="auto">
            <a:xfrm rot="8340000">
              <a:off x="1959" y="1924"/>
              <a:ext cx="30" cy="90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416" name="AutoShape 1092"/>
            <p:cNvSpPr>
              <a:spLocks noChangeArrowheads="1"/>
            </p:cNvSpPr>
            <p:nvPr/>
          </p:nvSpPr>
          <p:spPr bwMode="auto">
            <a:xfrm rot="-480000">
              <a:off x="1488" y="2128"/>
              <a:ext cx="20" cy="90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417" name="AutoShape 1093"/>
            <p:cNvSpPr>
              <a:spLocks noChangeArrowheads="1"/>
            </p:cNvSpPr>
            <p:nvPr/>
          </p:nvSpPr>
          <p:spPr bwMode="auto">
            <a:xfrm rot="1140000">
              <a:off x="1492" y="1971"/>
              <a:ext cx="25" cy="90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418" name="AutoShape 1094"/>
            <p:cNvSpPr>
              <a:spLocks noChangeArrowheads="1"/>
            </p:cNvSpPr>
            <p:nvPr/>
          </p:nvSpPr>
          <p:spPr bwMode="auto">
            <a:xfrm rot="3000000">
              <a:off x="1575" y="1854"/>
              <a:ext cx="25" cy="83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419" name="AutoShape 1095"/>
            <p:cNvSpPr>
              <a:spLocks noChangeArrowheads="1"/>
            </p:cNvSpPr>
            <p:nvPr/>
          </p:nvSpPr>
          <p:spPr bwMode="auto">
            <a:xfrm rot="5160000">
              <a:off x="1707" y="1801"/>
              <a:ext cx="25" cy="90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</p:grpSp>
      <p:grpSp>
        <p:nvGrpSpPr>
          <p:cNvPr id="25864" name="Group 1096"/>
          <p:cNvGrpSpPr>
            <a:grpSpLocks/>
          </p:cNvGrpSpPr>
          <p:nvPr/>
        </p:nvGrpSpPr>
        <p:grpSpPr bwMode="auto">
          <a:xfrm>
            <a:off x="5888038" y="1892300"/>
            <a:ext cx="2170112" cy="3935413"/>
            <a:chOff x="830" y="1297"/>
            <a:chExt cx="1367" cy="2479"/>
          </a:xfrm>
        </p:grpSpPr>
        <p:sp>
          <p:nvSpPr>
            <p:cNvPr id="5162" name="AutoShape 1097"/>
            <p:cNvSpPr>
              <a:spLocks noChangeArrowheads="1"/>
            </p:cNvSpPr>
            <p:nvPr/>
          </p:nvSpPr>
          <p:spPr bwMode="auto">
            <a:xfrm rot="-5760000">
              <a:off x="1542" y="3736"/>
              <a:ext cx="15" cy="65"/>
            </a:xfrm>
            <a:prstGeom prst="roundRect">
              <a:avLst>
                <a:gd name="adj" fmla="val 5000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163" name="AutoShape 1098"/>
            <p:cNvSpPr>
              <a:spLocks noChangeArrowheads="1"/>
            </p:cNvSpPr>
            <p:nvPr/>
          </p:nvSpPr>
          <p:spPr bwMode="auto">
            <a:xfrm rot="-2220000">
              <a:off x="1547" y="3716"/>
              <a:ext cx="20" cy="51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164" name="AutoShape 1099"/>
            <p:cNvSpPr>
              <a:spLocks noChangeArrowheads="1"/>
            </p:cNvSpPr>
            <p:nvPr/>
          </p:nvSpPr>
          <p:spPr bwMode="auto">
            <a:xfrm rot="-2220000">
              <a:off x="1529" y="3684"/>
              <a:ext cx="20" cy="6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165" name="AutoShape 1100"/>
            <p:cNvSpPr>
              <a:spLocks noChangeArrowheads="1"/>
            </p:cNvSpPr>
            <p:nvPr/>
          </p:nvSpPr>
          <p:spPr bwMode="auto">
            <a:xfrm rot="-5100000">
              <a:off x="1464" y="3559"/>
              <a:ext cx="15" cy="66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166" name="AutoShape 1101"/>
            <p:cNvSpPr>
              <a:spLocks noChangeArrowheads="1"/>
            </p:cNvSpPr>
            <p:nvPr/>
          </p:nvSpPr>
          <p:spPr bwMode="auto">
            <a:xfrm rot="-6360000">
              <a:off x="1481" y="3460"/>
              <a:ext cx="20" cy="66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167" name="AutoShape 1102"/>
            <p:cNvSpPr>
              <a:spLocks noChangeArrowheads="1"/>
            </p:cNvSpPr>
            <p:nvPr/>
          </p:nvSpPr>
          <p:spPr bwMode="auto">
            <a:xfrm rot="-3300000">
              <a:off x="1481" y="3436"/>
              <a:ext cx="19" cy="6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168" name="AutoShape 1103"/>
            <p:cNvSpPr>
              <a:spLocks noChangeArrowheads="1"/>
            </p:cNvSpPr>
            <p:nvPr/>
          </p:nvSpPr>
          <p:spPr bwMode="auto">
            <a:xfrm rot="-6060000">
              <a:off x="1454" y="3375"/>
              <a:ext cx="20" cy="6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169" name="AutoShape 1104"/>
            <p:cNvSpPr>
              <a:spLocks noChangeArrowheads="1"/>
            </p:cNvSpPr>
            <p:nvPr/>
          </p:nvSpPr>
          <p:spPr bwMode="auto">
            <a:xfrm rot="-2280000">
              <a:off x="1421" y="3629"/>
              <a:ext cx="25" cy="6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170" name="AutoShape 1105"/>
            <p:cNvSpPr>
              <a:spLocks noChangeArrowheads="1"/>
            </p:cNvSpPr>
            <p:nvPr/>
          </p:nvSpPr>
          <p:spPr bwMode="auto">
            <a:xfrm rot="-4140000">
              <a:off x="1409" y="3711"/>
              <a:ext cx="15" cy="8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171" name="AutoShape 1106"/>
            <p:cNvSpPr>
              <a:spLocks noChangeArrowheads="1"/>
            </p:cNvSpPr>
            <p:nvPr/>
          </p:nvSpPr>
          <p:spPr bwMode="auto">
            <a:xfrm rot="-6540000">
              <a:off x="1393" y="3390"/>
              <a:ext cx="20" cy="6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172" name="AutoShape 1107"/>
            <p:cNvSpPr>
              <a:spLocks noChangeArrowheads="1"/>
            </p:cNvSpPr>
            <p:nvPr/>
          </p:nvSpPr>
          <p:spPr bwMode="auto">
            <a:xfrm rot="-7260000">
              <a:off x="1367" y="3511"/>
              <a:ext cx="20" cy="66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173" name="AutoShape 1108"/>
            <p:cNvSpPr>
              <a:spLocks noChangeArrowheads="1"/>
            </p:cNvSpPr>
            <p:nvPr/>
          </p:nvSpPr>
          <p:spPr bwMode="auto">
            <a:xfrm rot="-2040000">
              <a:off x="1384" y="3578"/>
              <a:ext cx="25" cy="6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174" name="AutoShape 1109"/>
            <p:cNvSpPr>
              <a:spLocks noChangeArrowheads="1"/>
            </p:cNvSpPr>
            <p:nvPr/>
          </p:nvSpPr>
          <p:spPr bwMode="auto">
            <a:xfrm rot="-4800000">
              <a:off x="1412" y="3645"/>
              <a:ext cx="20" cy="80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175" name="AutoShape 1110"/>
            <p:cNvSpPr>
              <a:spLocks noChangeArrowheads="1"/>
            </p:cNvSpPr>
            <p:nvPr/>
          </p:nvSpPr>
          <p:spPr bwMode="auto">
            <a:xfrm rot="-7020000">
              <a:off x="1287" y="3444"/>
              <a:ext cx="20" cy="57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176" name="AutoShape 1111"/>
            <p:cNvSpPr>
              <a:spLocks noChangeArrowheads="1"/>
            </p:cNvSpPr>
            <p:nvPr/>
          </p:nvSpPr>
          <p:spPr bwMode="auto">
            <a:xfrm rot="-3180000">
              <a:off x="1298" y="3672"/>
              <a:ext cx="15" cy="58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177" name="AutoShape 1112"/>
            <p:cNvSpPr>
              <a:spLocks noChangeArrowheads="1"/>
            </p:cNvSpPr>
            <p:nvPr/>
          </p:nvSpPr>
          <p:spPr bwMode="auto">
            <a:xfrm rot="-3780000">
              <a:off x="1292" y="3618"/>
              <a:ext cx="20" cy="57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178" name="AutoShape 1113"/>
            <p:cNvSpPr>
              <a:spLocks noChangeArrowheads="1"/>
            </p:cNvSpPr>
            <p:nvPr/>
          </p:nvSpPr>
          <p:spPr bwMode="auto">
            <a:xfrm rot="-4680000">
              <a:off x="1253" y="3535"/>
              <a:ext cx="30" cy="58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179" name="AutoShape 1114"/>
            <p:cNvSpPr>
              <a:spLocks noChangeArrowheads="1"/>
            </p:cNvSpPr>
            <p:nvPr/>
          </p:nvSpPr>
          <p:spPr bwMode="auto">
            <a:xfrm rot="-1920000">
              <a:off x="1217" y="3583"/>
              <a:ext cx="20" cy="57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180" name="AutoShape 1115"/>
            <p:cNvSpPr>
              <a:spLocks noChangeArrowheads="1"/>
            </p:cNvSpPr>
            <p:nvPr/>
          </p:nvSpPr>
          <p:spPr bwMode="auto">
            <a:xfrm rot="-3300000">
              <a:off x="1102" y="3464"/>
              <a:ext cx="26" cy="5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181" name="AutoShape 1116"/>
            <p:cNvSpPr>
              <a:spLocks noChangeArrowheads="1"/>
            </p:cNvSpPr>
            <p:nvPr/>
          </p:nvSpPr>
          <p:spPr bwMode="auto">
            <a:xfrm rot="-2400000">
              <a:off x="1025" y="3386"/>
              <a:ext cx="20" cy="5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182" name="AutoShape 1117"/>
            <p:cNvSpPr>
              <a:spLocks noChangeArrowheads="1"/>
            </p:cNvSpPr>
            <p:nvPr/>
          </p:nvSpPr>
          <p:spPr bwMode="auto">
            <a:xfrm rot="-1860000">
              <a:off x="954" y="3294"/>
              <a:ext cx="30" cy="54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183" name="AutoShape 1118"/>
            <p:cNvSpPr>
              <a:spLocks noChangeArrowheads="1"/>
            </p:cNvSpPr>
            <p:nvPr/>
          </p:nvSpPr>
          <p:spPr bwMode="auto">
            <a:xfrm rot="-1320000">
              <a:off x="902" y="3193"/>
              <a:ext cx="31" cy="5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184" name="AutoShape 1119"/>
            <p:cNvSpPr>
              <a:spLocks noChangeArrowheads="1"/>
            </p:cNvSpPr>
            <p:nvPr/>
          </p:nvSpPr>
          <p:spPr bwMode="auto">
            <a:xfrm rot="-840000">
              <a:off x="870" y="3085"/>
              <a:ext cx="25" cy="5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185" name="AutoShape 1120"/>
            <p:cNvSpPr>
              <a:spLocks noChangeArrowheads="1"/>
            </p:cNvSpPr>
            <p:nvPr/>
          </p:nvSpPr>
          <p:spPr bwMode="auto">
            <a:xfrm rot="-480000">
              <a:off x="847" y="2973"/>
              <a:ext cx="30" cy="5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186" name="AutoShape 1121"/>
            <p:cNvSpPr>
              <a:spLocks noChangeArrowheads="1"/>
            </p:cNvSpPr>
            <p:nvPr/>
          </p:nvSpPr>
          <p:spPr bwMode="auto">
            <a:xfrm rot="-300000">
              <a:off x="834" y="2861"/>
              <a:ext cx="31" cy="54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187" name="AutoShape 1122"/>
            <p:cNvSpPr>
              <a:spLocks noChangeArrowheads="1"/>
            </p:cNvSpPr>
            <p:nvPr/>
          </p:nvSpPr>
          <p:spPr bwMode="auto">
            <a:xfrm>
              <a:off x="830" y="2749"/>
              <a:ext cx="30" cy="54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188" name="AutoShape 1123"/>
            <p:cNvSpPr>
              <a:spLocks noChangeArrowheads="1"/>
            </p:cNvSpPr>
            <p:nvPr/>
          </p:nvSpPr>
          <p:spPr bwMode="auto">
            <a:xfrm rot="180000">
              <a:off x="834" y="2635"/>
              <a:ext cx="31" cy="5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189" name="AutoShape 1124"/>
            <p:cNvSpPr>
              <a:spLocks noChangeArrowheads="1"/>
            </p:cNvSpPr>
            <p:nvPr/>
          </p:nvSpPr>
          <p:spPr bwMode="auto">
            <a:xfrm rot="600000">
              <a:off x="847" y="2523"/>
              <a:ext cx="30" cy="5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190" name="AutoShape 1125"/>
            <p:cNvSpPr>
              <a:spLocks noChangeArrowheads="1"/>
            </p:cNvSpPr>
            <p:nvPr/>
          </p:nvSpPr>
          <p:spPr bwMode="auto">
            <a:xfrm rot="1200000">
              <a:off x="872" y="2406"/>
              <a:ext cx="40" cy="5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191" name="AutoShape 1126"/>
            <p:cNvSpPr>
              <a:spLocks noChangeArrowheads="1"/>
            </p:cNvSpPr>
            <p:nvPr/>
          </p:nvSpPr>
          <p:spPr bwMode="auto">
            <a:xfrm rot="1980000">
              <a:off x="921" y="2306"/>
              <a:ext cx="40" cy="5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192" name="AutoShape 1127"/>
            <p:cNvSpPr>
              <a:spLocks noChangeArrowheads="1"/>
            </p:cNvSpPr>
            <p:nvPr/>
          </p:nvSpPr>
          <p:spPr bwMode="auto">
            <a:xfrm rot="2700000">
              <a:off x="990" y="2222"/>
              <a:ext cx="35" cy="54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193" name="AutoShape 1128"/>
            <p:cNvSpPr>
              <a:spLocks noChangeArrowheads="1"/>
            </p:cNvSpPr>
            <p:nvPr/>
          </p:nvSpPr>
          <p:spPr bwMode="auto">
            <a:xfrm rot="3420000">
              <a:off x="1077" y="2150"/>
              <a:ext cx="34" cy="5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194" name="AutoShape 1129"/>
            <p:cNvSpPr>
              <a:spLocks noChangeArrowheads="1"/>
            </p:cNvSpPr>
            <p:nvPr/>
          </p:nvSpPr>
          <p:spPr bwMode="auto">
            <a:xfrm rot="4380000">
              <a:off x="1172" y="2103"/>
              <a:ext cx="34" cy="5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195" name="AutoShape 1130"/>
            <p:cNvSpPr>
              <a:spLocks noChangeArrowheads="1"/>
            </p:cNvSpPr>
            <p:nvPr/>
          </p:nvSpPr>
          <p:spPr bwMode="auto">
            <a:xfrm rot="5520000">
              <a:off x="1266" y="2095"/>
              <a:ext cx="35" cy="5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196" name="Arc 1131"/>
            <p:cNvSpPr>
              <a:spLocks/>
            </p:cNvSpPr>
            <p:nvPr/>
          </p:nvSpPr>
          <p:spPr bwMode="auto">
            <a:xfrm rot="-2700000">
              <a:off x="1309" y="2249"/>
              <a:ext cx="11" cy="41"/>
            </a:xfrm>
            <a:custGeom>
              <a:avLst/>
              <a:gdLst>
                <a:gd name="T0" fmla="*/ 0 w 21600"/>
                <a:gd name="T1" fmla="*/ 0 h 20522"/>
                <a:gd name="T2" fmla="*/ 0 w 21600"/>
                <a:gd name="T3" fmla="*/ 0 h 20522"/>
                <a:gd name="T4" fmla="*/ 0 w 21600"/>
                <a:gd name="T5" fmla="*/ 0 h 20522"/>
                <a:gd name="T6" fmla="*/ 0 60000 65536"/>
                <a:gd name="T7" fmla="*/ 0 60000 65536"/>
                <a:gd name="T8" fmla="*/ 0 60000 65536"/>
                <a:gd name="T9" fmla="*/ 0 w 21600"/>
                <a:gd name="T10" fmla="*/ 0 h 20522"/>
                <a:gd name="T11" fmla="*/ 21600 w 21600"/>
                <a:gd name="T12" fmla="*/ 20522 h 2052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0522" fill="none" extrusionOk="0">
                  <a:moveTo>
                    <a:pt x="6738" y="-1"/>
                  </a:moveTo>
                  <a:cubicBezTo>
                    <a:pt x="15605" y="2911"/>
                    <a:pt x="21600" y="11188"/>
                    <a:pt x="21600" y="20522"/>
                  </a:cubicBezTo>
                </a:path>
                <a:path w="21600" h="20522" stroke="0" extrusionOk="0">
                  <a:moveTo>
                    <a:pt x="6738" y="-1"/>
                  </a:moveTo>
                  <a:cubicBezTo>
                    <a:pt x="15605" y="2911"/>
                    <a:pt x="21600" y="11188"/>
                    <a:pt x="21600" y="20522"/>
                  </a:cubicBezTo>
                  <a:lnTo>
                    <a:pt x="0" y="20522"/>
                  </a:lnTo>
                  <a:lnTo>
                    <a:pt x="6738" y="-1"/>
                  </a:lnTo>
                  <a:close/>
                </a:path>
              </a:pathLst>
            </a:cu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/>
            </a:p>
          </p:txBody>
        </p:sp>
        <p:grpSp>
          <p:nvGrpSpPr>
            <p:cNvPr id="5197" name="Group 1132"/>
            <p:cNvGrpSpPr>
              <a:grpSpLocks/>
            </p:cNvGrpSpPr>
            <p:nvPr/>
          </p:nvGrpSpPr>
          <p:grpSpPr bwMode="auto">
            <a:xfrm>
              <a:off x="1315" y="2240"/>
              <a:ext cx="160" cy="258"/>
              <a:chOff x="4104" y="1764"/>
              <a:chExt cx="184" cy="297"/>
            </a:xfrm>
          </p:grpSpPr>
          <p:sp>
            <p:nvSpPr>
              <p:cNvPr id="5304" name="Arc 1133"/>
              <p:cNvSpPr>
                <a:spLocks/>
              </p:cNvSpPr>
              <p:nvPr/>
            </p:nvSpPr>
            <p:spPr bwMode="auto">
              <a:xfrm rot="9840000" flipH="1">
                <a:off x="4230" y="1941"/>
                <a:ext cx="51" cy="108"/>
              </a:xfrm>
              <a:custGeom>
                <a:avLst/>
                <a:gdLst>
                  <a:gd name="T0" fmla="*/ 0 w 21600"/>
                  <a:gd name="T1" fmla="*/ 0 h 24295"/>
                  <a:gd name="T2" fmla="*/ 0 w 21600"/>
                  <a:gd name="T3" fmla="*/ 0 h 24295"/>
                  <a:gd name="T4" fmla="*/ 0 w 21600"/>
                  <a:gd name="T5" fmla="*/ 0 h 24295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4295"/>
                  <a:gd name="T11" fmla="*/ 21600 w 21600"/>
                  <a:gd name="T12" fmla="*/ 24295 h 242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4295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22500"/>
                      <a:pt x="21543" y="23401"/>
                      <a:pt x="21431" y="24295"/>
                    </a:cubicBezTo>
                  </a:path>
                  <a:path w="21600" h="24295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22500"/>
                      <a:pt x="21543" y="23401"/>
                      <a:pt x="21431" y="24295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/>
              </a:p>
            </p:txBody>
          </p:sp>
          <p:sp>
            <p:nvSpPr>
              <p:cNvPr id="5305" name="AutoShape 1134"/>
              <p:cNvSpPr>
                <a:spLocks noChangeArrowheads="1"/>
              </p:cNvSpPr>
              <p:nvPr/>
            </p:nvSpPr>
            <p:spPr bwMode="auto">
              <a:xfrm rot="-1380000">
                <a:off x="4163" y="1896"/>
                <a:ext cx="115" cy="15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5071 w 21600"/>
                  <a:gd name="T13" fmla="*/ 2304 h 21600"/>
                  <a:gd name="T14" fmla="*/ 16529 w 21600"/>
                  <a:gd name="T15" fmla="*/ 1368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0860" y="2187"/>
                    </a:moveTo>
                    <a:cubicBezTo>
                      <a:pt x="10451" y="1746"/>
                      <a:pt x="9529" y="1018"/>
                      <a:pt x="9015" y="730"/>
                    </a:cubicBezTo>
                    <a:cubicBezTo>
                      <a:pt x="7865" y="152"/>
                      <a:pt x="6685" y="0"/>
                      <a:pt x="5415" y="0"/>
                    </a:cubicBezTo>
                    <a:cubicBezTo>
                      <a:pt x="4175" y="152"/>
                      <a:pt x="2995" y="575"/>
                      <a:pt x="1967" y="1305"/>
                    </a:cubicBezTo>
                    <a:cubicBezTo>
                      <a:pt x="1150" y="2187"/>
                      <a:pt x="575" y="3222"/>
                      <a:pt x="242" y="4220"/>
                    </a:cubicBezTo>
                    <a:cubicBezTo>
                      <a:pt x="0" y="5410"/>
                      <a:pt x="242" y="6560"/>
                      <a:pt x="575" y="7597"/>
                    </a:cubicBezTo>
                    <a:lnTo>
                      <a:pt x="10860" y="21600"/>
                    </a:lnTo>
                    <a:lnTo>
                      <a:pt x="20995" y="7597"/>
                    </a:lnTo>
                    <a:cubicBezTo>
                      <a:pt x="21480" y="6560"/>
                      <a:pt x="21600" y="5410"/>
                      <a:pt x="21480" y="4220"/>
                    </a:cubicBezTo>
                    <a:cubicBezTo>
                      <a:pt x="21115" y="3222"/>
                      <a:pt x="20420" y="2187"/>
                      <a:pt x="19632" y="1305"/>
                    </a:cubicBezTo>
                    <a:cubicBezTo>
                      <a:pt x="18575" y="575"/>
                      <a:pt x="17425" y="152"/>
                      <a:pt x="16275" y="0"/>
                    </a:cubicBezTo>
                    <a:cubicBezTo>
                      <a:pt x="15005" y="0"/>
                      <a:pt x="13735" y="152"/>
                      <a:pt x="12705" y="730"/>
                    </a:cubicBezTo>
                    <a:cubicBezTo>
                      <a:pt x="12176" y="1018"/>
                      <a:pt x="11254" y="1746"/>
                      <a:pt x="10860" y="2187"/>
                    </a:cubicBezTo>
                    <a:close/>
                  </a:path>
                </a:pathLst>
              </a:custGeom>
              <a:solidFill>
                <a:srgbClr val="0066FF"/>
              </a:solidFill>
              <a:ln w="9525">
                <a:solidFill>
                  <a:srgbClr val="0066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/>
              </a:p>
            </p:txBody>
          </p:sp>
          <p:sp>
            <p:nvSpPr>
              <p:cNvPr id="5306" name="Arc 1135"/>
              <p:cNvSpPr>
                <a:spLocks/>
              </p:cNvSpPr>
              <p:nvPr/>
            </p:nvSpPr>
            <p:spPr bwMode="auto">
              <a:xfrm rot="18480000" flipH="1">
                <a:off x="4182" y="1921"/>
                <a:ext cx="63" cy="148"/>
              </a:xfrm>
              <a:custGeom>
                <a:avLst/>
                <a:gdLst>
                  <a:gd name="T0" fmla="*/ 0 w 21600"/>
                  <a:gd name="T1" fmla="*/ 0 h 28579"/>
                  <a:gd name="T2" fmla="*/ 0 w 21600"/>
                  <a:gd name="T3" fmla="*/ 0 h 28579"/>
                  <a:gd name="T4" fmla="*/ 0 w 21600"/>
                  <a:gd name="T5" fmla="*/ 0 h 28579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8579"/>
                  <a:gd name="T11" fmla="*/ 21600 w 21600"/>
                  <a:gd name="T12" fmla="*/ 28579 h 28579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8579" fill="none" extrusionOk="0">
                    <a:moveTo>
                      <a:pt x="9963" y="-1"/>
                    </a:moveTo>
                    <a:cubicBezTo>
                      <a:pt x="17113" y="3717"/>
                      <a:pt x="21600" y="11105"/>
                      <a:pt x="21600" y="19165"/>
                    </a:cubicBezTo>
                    <a:cubicBezTo>
                      <a:pt x="21600" y="22425"/>
                      <a:pt x="20861" y="25644"/>
                      <a:pt x="19440" y="28578"/>
                    </a:cubicBezTo>
                  </a:path>
                  <a:path w="21600" h="28579" stroke="0" extrusionOk="0">
                    <a:moveTo>
                      <a:pt x="9963" y="-1"/>
                    </a:moveTo>
                    <a:cubicBezTo>
                      <a:pt x="17113" y="3717"/>
                      <a:pt x="21600" y="11105"/>
                      <a:pt x="21600" y="19165"/>
                    </a:cubicBezTo>
                    <a:cubicBezTo>
                      <a:pt x="21600" y="22425"/>
                      <a:pt x="20861" y="25644"/>
                      <a:pt x="19440" y="28578"/>
                    </a:cubicBezTo>
                    <a:lnTo>
                      <a:pt x="0" y="19165"/>
                    </a:lnTo>
                    <a:lnTo>
                      <a:pt x="9963" y="-1"/>
                    </a:lnTo>
                    <a:close/>
                  </a:path>
                </a:pathLst>
              </a:cu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/>
              </a:p>
            </p:txBody>
          </p:sp>
          <p:sp>
            <p:nvSpPr>
              <p:cNvPr id="5307" name="Arc 1136"/>
              <p:cNvSpPr>
                <a:spLocks/>
              </p:cNvSpPr>
              <p:nvPr/>
            </p:nvSpPr>
            <p:spPr bwMode="auto">
              <a:xfrm rot="9960000" flipH="1">
                <a:off x="4209" y="1913"/>
                <a:ext cx="63" cy="148"/>
              </a:xfrm>
              <a:custGeom>
                <a:avLst/>
                <a:gdLst>
                  <a:gd name="T0" fmla="*/ 0 w 21600"/>
                  <a:gd name="T1" fmla="*/ 0 h 28579"/>
                  <a:gd name="T2" fmla="*/ 0 w 21600"/>
                  <a:gd name="T3" fmla="*/ 0 h 28579"/>
                  <a:gd name="T4" fmla="*/ 0 w 21600"/>
                  <a:gd name="T5" fmla="*/ 0 h 28579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8579"/>
                  <a:gd name="T11" fmla="*/ 21600 w 21600"/>
                  <a:gd name="T12" fmla="*/ 28579 h 28579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8579" fill="none" extrusionOk="0">
                    <a:moveTo>
                      <a:pt x="9963" y="-1"/>
                    </a:moveTo>
                    <a:cubicBezTo>
                      <a:pt x="17113" y="3717"/>
                      <a:pt x="21600" y="11105"/>
                      <a:pt x="21600" y="19165"/>
                    </a:cubicBezTo>
                    <a:cubicBezTo>
                      <a:pt x="21600" y="22425"/>
                      <a:pt x="20861" y="25644"/>
                      <a:pt x="19440" y="28578"/>
                    </a:cubicBezTo>
                  </a:path>
                  <a:path w="21600" h="28579" stroke="0" extrusionOk="0">
                    <a:moveTo>
                      <a:pt x="9963" y="-1"/>
                    </a:moveTo>
                    <a:cubicBezTo>
                      <a:pt x="17113" y="3717"/>
                      <a:pt x="21600" y="11105"/>
                      <a:pt x="21600" y="19165"/>
                    </a:cubicBezTo>
                    <a:cubicBezTo>
                      <a:pt x="21600" y="22425"/>
                      <a:pt x="20861" y="25644"/>
                      <a:pt x="19440" y="28578"/>
                    </a:cubicBezTo>
                    <a:lnTo>
                      <a:pt x="0" y="19165"/>
                    </a:lnTo>
                    <a:lnTo>
                      <a:pt x="9963" y="-1"/>
                    </a:lnTo>
                    <a:close/>
                  </a:path>
                </a:pathLst>
              </a:cu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/>
              </a:p>
            </p:txBody>
          </p:sp>
          <p:sp>
            <p:nvSpPr>
              <p:cNvPr id="5308" name="AutoShape 1137"/>
              <p:cNvSpPr>
                <a:spLocks noChangeArrowheads="1"/>
              </p:cNvSpPr>
              <p:nvPr/>
            </p:nvSpPr>
            <p:spPr bwMode="auto">
              <a:xfrm rot="8520000">
                <a:off x="4114" y="1764"/>
                <a:ext cx="96" cy="25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4950 w 21600"/>
                  <a:gd name="T13" fmla="*/ 2246 h 21600"/>
                  <a:gd name="T14" fmla="*/ 16650 w 21600"/>
                  <a:gd name="T15" fmla="*/ 13651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0860" y="2187"/>
                    </a:moveTo>
                    <a:cubicBezTo>
                      <a:pt x="10451" y="1746"/>
                      <a:pt x="9529" y="1018"/>
                      <a:pt x="9015" y="730"/>
                    </a:cubicBezTo>
                    <a:cubicBezTo>
                      <a:pt x="7865" y="152"/>
                      <a:pt x="6685" y="0"/>
                      <a:pt x="5415" y="0"/>
                    </a:cubicBezTo>
                    <a:cubicBezTo>
                      <a:pt x="4175" y="152"/>
                      <a:pt x="2995" y="575"/>
                      <a:pt x="1967" y="1305"/>
                    </a:cubicBezTo>
                    <a:cubicBezTo>
                      <a:pt x="1150" y="2187"/>
                      <a:pt x="575" y="3222"/>
                      <a:pt x="242" y="4220"/>
                    </a:cubicBezTo>
                    <a:cubicBezTo>
                      <a:pt x="0" y="5410"/>
                      <a:pt x="242" y="6560"/>
                      <a:pt x="575" y="7597"/>
                    </a:cubicBezTo>
                    <a:lnTo>
                      <a:pt x="10860" y="21600"/>
                    </a:lnTo>
                    <a:lnTo>
                      <a:pt x="20995" y="7597"/>
                    </a:lnTo>
                    <a:cubicBezTo>
                      <a:pt x="21480" y="6560"/>
                      <a:pt x="21600" y="5410"/>
                      <a:pt x="21480" y="4220"/>
                    </a:cubicBezTo>
                    <a:cubicBezTo>
                      <a:pt x="21115" y="3222"/>
                      <a:pt x="20420" y="2187"/>
                      <a:pt x="19632" y="1305"/>
                    </a:cubicBezTo>
                    <a:cubicBezTo>
                      <a:pt x="18575" y="575"/>
                      <a:pt x="17425" y="152"/>
                      <a:pt x="16275" y="0"/>
                    </a:cubicBezTo>
                    <a:cubicBezTo>
                      <a:pt x="15005" y="0"/>
                      <a:pt x="13735" y="152"/>
                      <a:pt x="12705" y="730"/>
                    </a:cubicBezTo>
                    <a:cubicBezTo>
                      <a:pt x="12176" y="1018"/>
                      <a:pt x="11254" y="1746"/>
                      <a:pt x="10860" y="2187"/>
                    </a:cubicBezTo>
                    <a:close/>
                  </a:path>
                </a:pathLst>
              </a:custGeom>
              <a:solidFill>
                <a:srgbClr val="0066FF"/>
              </a:solidFill>
              <a:ln w="9525">
                <a:solidFill>
                  <a:srgbClr val="0066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/>
              </a:p>
            </p:txBody>
          </p:sp>
          <p:sp>
            <p:nvSpPr>
              <p:cNvPr id="5309" name="Arc 1138"/>
              <p:cNvSpPr>
                <a:spLocks/>
              </p:cNvSpPr>
              <p:nvPr/>
            </p:nvSpPr>
            <p:spPr bwMode="auto">
              <a:xfrm rot="19500000" flipH="1">
                <a:off x="4104" y="1766"/>
                <a:ext cx="78" cy="223"/>
              </a:xfrm>
              <a:custGeom>
                <a:avLst/>
                <a:gdLst>
                  <a:gd name="T0" fmla="*/ 0 w 21600"/>
                  <a:gd name="T1" fmla="*/ 0 h 22626"/>
                  <a:gd name="T2" fmla="*/ 0 w 21600"/>
                  <a:gd name="T3" fmla="*/ 0 h 22626"/>
                  <a:gd name="T4" fmla="*/ 0 w 21600"/>
                  <a:gd name="T5" fmla="*/ 0 h 22626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2626"/>
                  <a:gd name="T11" fmla="*/ 21600 w 21600"/>
                  <a:gd name="T12" fmla="*/ 22626 h 2262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2626" fill="none" extrusionOk="0">
                    <a:moveTo>
                      <a:pt x="9399" y="0"/>
                    </a:moveTo>
                    <a:cubicBezTo>
                      <a:pt x="16859" y="3606"/>
                      <a:pt x="21600" y="11162"/>
                      <a:pt x="21600" y="19448"/>
                    </a:cubicBezTo>
                    <a:cubicBezTo>
                      <a:pt x="21600" y="20511"/>
                      <a:pt x="21521" y="21573"/>
                      <a:pt x="21364" y="22625"/>
                    </a:cubicBezTo>
                  </a:path>
                  <a:path w="21600" h="22626" stroke="0" extrusionOk="0">
                    <a:moveTo>
                      <a:pt x="9399" y="0"/>
                    </a:moveTo>
                    <a:cubicBezTo>
                      <a:pt x="16859" y="3606"/>
                      <a:pt x="21600" y="11162"/>
                      <a:pt x="21600" y="19448"/>
                    </a:cubicBezTo>
                    <a:cubicBezTo>
                      <a:pt x="21600" y="20511"/>
                      <a:pt x="21521" y="21573"/>
                      <a:pt x="21364" y="22625"/>
                    </a:cubicBezTo>
                    <a:lnTo>
                      <a:pt x="0" y="19448"/>
                    </a:lnTo>
                    <a:lnTo>
                      <a:pt x="9399" y="0"/>
                    </a:lnTo>
                    <a:close/>
                  </a:path>
                </a:pathLst>
              </a:cu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/>
              </a:p>
            </p:txBody>
          </p:sp>
          <p:grpSp>
            <p:nvGrpSpPr>
              <p:cNvPr id="5310" name="Group 1139"/>
              <p:cNvGrpSpPr>
                <a:grpSpLocks/>
              </p:cNvGrpSpPr>
              <p:nvPr/>
            </p:nvGrpSpPr>
            <p:grpSpPr bwMode="auto">
              <a:xfrm>
                <a:off x="4157" y="1815"/>
                <a:ext cx="100" cy="82"/>
                <a:chOff x="4156" y="1814"/>
                <a:chExt cx="100" cy="82"/>
              </a:xfrm>
            </p:grpSpPr>
            <p:sp>
              <p:nvSpPr>
                <p:cNvPr id="5311" name="AutoShape 1140"/>
                <p:cNvSpPr>
                  <a:spLocks noChangeArrowheads="1"/>
                </p:cNvSpPr>
                <p:nvPr/>
              </p:nvSpPr>
              <p:spPr bwMode="auto">
                <a:xfrm rot="-3900000">
                  <a:off x="4156" y="1814"/>
                  <a:ext cx="58" cy="58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0066FF"/>
                </a:solidFill>
                <a:ln w="9525">
                  <a:solidFill>
                    <a:srgbClr val="0066FF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000">
                    <a:latin typeface="Arial" charset="0"/>
                  </a:endParaRPr>
                </a:p>
              </p:txBody>
            </p:sp>
            <p:sp>
              <p:nvSpPr>
                <p:cNvPr id="5312" name="AutoShape 1141"/>
                <p:cNvSpPr>
                  <a:spLocks noChangeArrowheads="1"/>
                </p:cNvSpPr>
                <p:nvPr/>
              </p:nvSpPr>
              <p:spPr bwMode="auto">
                <a:xfrm rot="780000">
                  <a:off x="4208" y="1848"/>
                  <a:ext cx="48" cy="48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0066FF"/>
                </a:solidFill>
                <a:ln w="9525">
                  <a:solidFill>
                    <a:srgbClr val="0066FF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000">
                    <a:latin typeface="Arial" charset="0"/>
                  </a:endParaRPr>
                </a:p>
              </p:txBody>
            </p:sp>
            <p:sp>
              <p:nvSpPr>
                <p:cNvPr id="5313" name="AutoShape 1142"/>
                <p:cNvSpPr>
                  <a:spLocks noChangeArrowheads="1"/>
                </p:cNvSpPr>
                <p:nvPr/>
              </p:nvSpPr>
              <p:spPr bwMode="auto">
                <a:xfrm rot="-9833482">
                  <a:off x="4195" y="1831"/>
                  <a:ext cx="40" cy="48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0066FF"/>
                </a:solidFill>
                <a:ln w="9525">
                  <a:solidFill>
                    <a:srgbClr val="0066FF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000">
                    <a:latin typeface="Arial" charset="0"/>
                  </a:endParaRPr>
                </a:p>
              </p:txBody>
            </p:sp>
          </p:grpSp>
        </p:grpSp>
        <p:sp>
          <p:nvSpPr>
            <p:cNvPr id="5198" name="AutoShape 1143"/>
            <p:cNvSpPr>
              <a:spLocks noChangeArrowheads="1"/>
            </p:cNvSpPr>
            <p:nvPr/>
          </p:nvSpPr>
          <p:spPr bwMode="auto">
            <a:xfrm rot="-10020000">
              <a:off x="1438" y="2207"/>
              <a:ext cx="20" cy="3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3240 w 21600"/>
                <a:gd name="T13" fmla="*/ 2880 h 21600"/>
                <a:gd name="T14" fmla="*/ 18360 w 21600"/>
                <a:gd name="T15" fmla="*/ 1872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353" y="21600"/>
                  </a:lnTo>
                  <a:lnTo>
                    <a:pt x="19247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FF"/>
            </a:solidFill>
            <a:ln w="9525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/>
            </a:p>
          </p:txBody>
        </p:sp>
        <p:sp>
          <p:nvSpPr>
            <p:cNvPr id="5199" name="AutoShape 1144"/>
            <p:cNvSpPr>
              <a:spLocks noChangeArrowheads="1"/>
            </p:cNvSpPr>
            <p:nvPr/>
          </p:nvSpPr>
          <p:spPr bwMode="auto">
            <a:xfrm rot="-180000">
              <a:off x="1444" y="2141"/>
              <a:ext cx="15" cy="34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00" name="AutoShape 1145"/>
            <p:cNvSpPr>
              <a:spLocks noChangeArrowheads="1"/>
            </p:cNvSpPr>
            <p:nvPr/>
          </p:nvSpPr>
          <p:spPr bwMode="auto">
            <a:xfrm rot="-660000">
              <a:off x="1435" y="2071"/>
              <a:ext cx="15" cy="35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01" name="AutoShape 1146"/>
            <p:cNvSpPr>
              <a:spLocks noChangeArrowheads="1"/>
            </p:cNvSpPr>
            <p:nvPr/>
          </p:nvSpPr>
          <p:spPr bwMode="auto">
            <a:xfrm rot="-1500000">
              <a:off x="1414" y="2005"/>
              <a:ext cx="20" cy="35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02" name="AutoShape 1147"/>
            <p:cNvSpPr>
              <a:spLocks noChangeArrowheads="1"/>
            </p:cNvSpPr>
            <p:nvPr/>
          </p:nvSpPr>
          <p:spPr bwMode="auto">
            <a:xfrm rot="-2700000">
              <a:off x="1362" y="1922"/>
              <a:ext cx="20" cy="50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03" name="AutoShape 1148"/>
            <p:cNvSpPr>
              <a:spLocks noChangeArrowheads="1"/>
            </p:cNvSpPr>
            <p:nvPr/>
          </p:nvSpPr>
          <p:spPr bwMode="auto">
            <a:xfrm rot="-3240000">
              <a:off x="1269" y="1844"/>
              <a:ext cx="25" cy="60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04" name="AutoShape 1149"/>
            <p:cNvSpPr>
              <a:spLocks noChangeArrowheads="1"/>
            </p:cNvSpPr>
            <p:nvPr/>
          </p:nvSpPr>
          <p:spPr bwMode="auto">
            <a:xfrm rot="-3780000">
              <a:off x="1168" y="1783"/>
              <a:ext cx="25" cy="60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05" name="AutoShape 1150"/>
            <p:cNvSpPr>
              <a:spLocks noChangeArrowheads="1"/>
            </p:cNvSpPr>
            <p:nvPr/>
          </p:nvSpPr>
          <p:spPr bwMode="auto">
            <a:xfrm rot="-2880000">
              <a:off x="1078" y="1726"/>
              <a:ext cx="20" cy="51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06" name="AutoShape 1151"/>
            <p:cNvSpPr>
              <a:spLocks noChangeArrowheads="1"/>
            </p:cNvSpPr>
            <p:nvPr/>
          </p:nvSpPr>
          <p:spPr bwMode="auto">
            <a:xfrm rot="-1140000">
              <a:off x="1022" y="1649"/>
              <a:ext cx="25" cy="50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07" name="AutoShape 1152"/>
            <p:cNvSpPr>
              <a:spLocks noChangeArrowheads="1"/>
            </p:cNvSpPr>
            <p:nvPr/>
          </p:nvSpPr>
          <p:spPr bwMode="auto">
            <a:xfrm rot="540000">
              <a:off x="1014" y="1557"/>
              <a:ext cx="25" cy="51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08" name="AutoShape 1153"/>
            <p:cNvSpPr>
              <a:spLocks noChangeArrowheads="1"/>
            </p:cNvSpPr>
            <p:nvPr/>
          </p:nvSpPr>
          <p:spPr bwMode="auto">
            <a:xfrm rot="2880000">
              <a:off x="1059" y="1481"/>
              <a:ext cx="25" cy="50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09" name="AutoShape 1154"/>
            <p:cNvSpPr>
              <a:spLocks noChangeArrowheads="1"/>
            </p:cNvSpPr>
            <p:nvPr/>
          </p:nvSpPr>
          <p:spPr bwMode="auto">
            <a:xfrm rot="4080000">
              <a:off x="1139" y="1434"/>
              <a:ext cx="25" cy="50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grpSp>
          <p:nvGrpSpPr>
            <p:cNvPr id="5210" name="Group 1155"/>
            <p:cNvGrpSpPr>
              <a:grpSpLocks/>
            </p:cNvGrpSpPr>
            <p:nvPr/>
          </p:nvGrpSpPr>
          <p:grpSpPr bwMode="auto">
            <a:xfrm>
              <a:off x="1212" y="1419"/>
              <a:ext cx="47" cy="45"/>
              <a:chOff x="3988" y="818"/>
              <a:chExt cx="54" cy="52"/>
            </a:xfrm>
          </p:grpSpPr>
          <p:sp>
            <p:nvSpPr>
              <p:cNvPr id="5301" name="AutoShape 1156"/>
              <p:cNvSpPr>
                <a:spLocks noChangeArrowheads="1"/>
              </p:cNvSpPr>
              <p:nvPr/>
            </p:nvSpPr>
            <p:spPr bwMode="auto">
              <a:xfrm rot="6720000">
                <a:off x="4002" y="833"/>
                <a:ext cx="23" cy="52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302" name="AutoShape 1157"/>
              <p:cNvSpPr>
                <a:spLocks noChangeArrowheads="1"/>
              </p:cNvSpPr>
              <p:nvPr/>
            </p:nvSpPr>
            <p:spPr bwMode="auto">
              <a:xfrm rot="6060000">
                <a:off x="4010" y="812"/>
                <a:ext cx="12" cy="52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303" name="AutoShape 1158"/>
              <p:cNvSpPr>
                <a:spLocks noChangeArrowheads="1"/>
              </p:cNvSpPr>
              <p:nvPr/>
            </p:nvSpPr>
            <p:spPr bwMode="auto">
              <a:xfrm rot="3780000">
                <a:off x="4008" y="798"/>
                <a:ext cx="12" cy="52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</p:grpSp>
        <p:sp>
          <p:nvSpPr>
            <p:cNvPr id="5211" name="AutoShape 1159"/>
            <p:cNvSpPr>
              <a:spLocks noChangeArrowheads="1"/>
            </p:cNvSpPr>
            <p:nvPr/>
          </p:nvSpPr>
          <p:spPr bwMode="auto">
            <a:xfrm rot="7560000">
              <a:off x="1292" y="1474"/>
              <a:ext cx="25" cy="45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12" name="AutoShape 1160"/>
            <p:cNvSpPr>
              <a:spLocks noChangeArrowheads="1"/>
            </p:cNvSpPr>
            <p:nvPr/>
          </p:nvSpPr>
          <p:spPr bwMode="auto">
            <a:xfrm rot="3180000">
              <a:off x="1296" y="1354"/>
              <a:ext cx="14" cy="50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13" name="AutoShape 1161"/>
            <p:cNvSpPr>
              <a:spLocks noChangeArrowheads="1"/>
            </p:cNvSpPr>
            <p:nvPr/>
          </p:nvSpPr>
          <p:spPr bwMode="auto">
            <a:xfrm rot="6420000">
              <a:off x="1317" y="1434"/>
              <a:ext cx="10" cy="46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14" name="AutoShape 1162"/>
            <p:cNvSpPr>
              <a:spLocks noChangeArrowheads="1"/>
            </p:cNvSpPr>
            <p:nvPr/>
          </p:nvSpPr>
          <p:spPr bwMode="auto">
            <a:xfrm rot="5100000">
              <a:off x="1322" y="1403"/>
              <a:ext cx="10" cy="51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15" name="AutoShape 1163"/>
            <p:cNvSpPr>
              <a:spLocks noChangeArrowheads="1"/>
            </p:cNvSpPr>
            <p:nvPr/>
          </p:nvSpPr>
          <p:spPr bwMode="auto">
            <a:xfrm rot="3780000">
              <a:off x="1365" y="1306"/>
              <a:ext cx="15" cy="45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16" name="AutoShape 1164"/>
            <p:cNvSpPr>
              <a:spLocks noChangeArrowheads="1"/>
            </p:cNvSpPr>
            <p:nvPr/>
          </p:nvSpPr>
          <p:spPr bwMode="auto">
            <a:xfrm rot="6900000">
              <a:off x="1394" y="1357"/>
              <a:ext cx="15" cy="86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17" name="AutoShape 1165"/>
            <p:cNvSpPr>
              <a:spLocks noChangeArrowheads="1"/>
            </p:cNvSpPr>
            <p:nvPr/>
          </p:nvSpPr>
          <p:spPr bwMode="auto">
            <a:xfrm rot="5100000">
              <a:off x="1409" y="1387"/>
              <a:ext cx="10" cy="65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18" name="AutoShape 1166"/>
            <p:cNvSpPr>
              <a:spLocks noChangeArrowheads="1"/>
            </p:cNvSpPr>
            <p:nvPr/>
          </p:nvSpPr>
          <p:spPr bwMode="auto">
            <a:xfrm rot="6240000">
              <a:off x="1391" y="1452"/>
              <a:ext cx="15" cy="54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19" name="AutoShape 1167"/>
            <p:cNvSpPr>
              <a:spLocks noChangeArrowheads="1"/>
            </p:cNvSpPr>
            <p:nvPr/>
          </p:nvSpPr>
          <p:spPr bwMode="auto">
            <a:xfrm rot="6780000">
              <a:off x="1362" y="1518"/>
              <a:ext cx="25" cy="45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20" name="AutoShape 1168"/>
            <p:cNvSpPr>
              <a:spLocks noChangeArrowheads="1"/>
            </p:cNvSpPr>
            <p:nvPr/>
          </p:nvSpPr>
          <p:spPr bwMode="auto">
            <a:xfrm rot="4920000">
              <a:off x="1436" y="1282"/>
              <a:ext cx="15" cy="45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21" name="AutoShape 1169"/>
            <p:cNvSpPr>
              <a:spLocks noChangeArrowheads="1"/>
            </p:cNvSpPr>
            <p:nvPr/>
          </p:nvSpPr>
          <p:spPr bwMode="auto">
            <a:xfrm rot="4680000">
              <a:off x="1429" y="1329"/>
              <a:ext cx="15" cy="60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22" name="AutoShape 1170"/>
            <p:cNvSpPr>
              <a:spLocks noChangeArrowheads="1"/>
            </p:cNvSpPr>
            <p:nvPr/>
          </p:nvSpPr>
          <p:spPr bwMode="auto">
            <a:xfrm rot="3000000">
              <a:off x="1440" y="1476"/>
              <a:ext cx="20" cy="55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23" name="AutoShape 1171"/>
            <p:cNvSpPr>
              <a:spLocks noChangeArrowheads="1"/>
            </p:cNvSpPr>
            <p:nvPr/>
          </p:nvSpPr>
          <p:spPr bwMode="auto">
            <a:xfrm rot="5580000">
              <a:off x="1453" y="1543"/>
              <a:ext cx="15" cy="45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24" name="AutoShape 1172"/>
            <p:cNvSpPr>
              <a:spLocks noChangeArrowheads="1"/>
            </p:cNvSpPr>
            <p:nvPr/>
          </p:nvSpPr>
          <p:spPr bwMode="auto">
            <a:xfrm rot="3300000">
              <a:off x="1552" y="1517"/>
              <a:ext cx="15" cy="50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25" name="AutoShape 1173"/>
            <p:cNvSpPr>
              <a:spLocks noChangeArrowheads="1"/>
            </p:cNvSpPr>
            <p:nvPr/>
          </p:nvSpPr>
          <p:spPr bwMode="auto">
            <a:xfrm rot="3180000">
              <a:off x="1505" y="1373"/>
              <a:ext cx="15" cy="50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26" name="AutoShape 1174"/>
            <p:cNvSpPr>
              <a:spLocks noChangeArrowheads="1"/>
            </p:cNvSpPr>
            <p:nvPr/>
          </p:nvSpPr>
          <p:spPr bwMode="auto">
            <a:xfrm rot="6660000">
              <a:off x="1538" y="1295"/>
              <a:ext cx="15" cy="50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grpSp>
          <p:nvGrpSpPr>
            <p:cNvPr id="5227" name="Group 1175"/>
            <p:cNvGrpSpPr>
              <a:grpSpLocks/>
            </p:cNvGrpSpPr>
            <p:nvPr/>
          </p:nvGrpSpPr>
          <p:grpSpPr bwMode="auto">
            <a:xfrm>
              <a:off x="1495" y="1411"/>
              <a:ext cx="72" cy="23"/>
              <a:chOff x="4314" y="808"/>
              <a:chExt cx="83" cy="26"/>
            </a:xfrm>
          </p:grpSpPr>
          <p:sp>
            <p:nvSpPr>
              <p:cNvPr id="5299" name="AutoShape 1176"/>
              <p:cNvSpPr>
                <a:spLocks noChangeArrowheads="1"/>
              </p:cNvSpPr>
              <p:nvPr/>
            </p:nvSpPr>
            <p:spPr bwMode="auto">
              <a:xfrm rot="5940000">
                <a:off x="4334" y="788"/>
                <a:ext cx="17" cy="58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300" name="AutoShape 1177"/>
              <p:cNvSpPr>
                <a:spLocks noChangeArrowheads="1"/>
              </p:cNvSpPr>
              <p:nvPr/>
            </p:nvSpPr>
            <p:spPr bwMode="auto">
              <a:xfrm rot="4440000">
                <a:off x="4377" y="813"/>
                <a:ext cx="12" cy="29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</p:grpSp>
        <p:sp>
          <p:nvSpPr>
            <p:cNvPr id="5228" name="AutoShape 1178"/>
            <p:cNvSpPr>
              <a:spLocks noChangeArrowheads="1"/>
            </p:cNvSpPr>
            <p:nvPr/>
          </p:nvSpPr>
          <p:spPr bwMode="auto">
            <a:xfrm rot="4980000">
              <a:off x="1558" y="1450"/>
              <a:ext cx="15" cy="51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29" name="AutoShape 1179"/>
            <p:cNvSpPr>
              <a:spLocks noChangeArrowheads="1"/>
            </p:cNvSpPr>
            <p:nvPr/>
          </p:nvSpPr>
          <p:spPr bwMode="auto">
            <a:xfrm rot="3060000">
              <a:off x="1632" y="1455"/>
              <a:ext cx="14" cy="51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30" name="AutoShape 1180"/>
            <p:cNvSpPr>
              <a:spLocks noChangeArrowheads="1"/>
            </p:cNvSpPr>
            <p:nvPr/>
          </p:nvSpPr>
          <p:spPr bwMode="auto">
            <a:xfrm rot="7440000">
              <a:off x="1581" y="1317"/>
              <a:ext cx="14" cy="50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31" name="AutoShape 1181"/>
            <p:cNvSpPr>
              <a:spLocks noChangeArrowheads="1"/>
            </p:cNvSpPr>
            <p:nvPr/>
          </p:nvSpPr>
          <p:spPr bwMode="auto">
            <a:xfrm rot="5940000">
              <a:off x="1612" y="1403"/>
              <a:ext cx="15" cy="51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32" name="AutoShape 1182"/>
            <p:cNvSpPr>
              <a:spLocks noChangeArrowheads="1"/>
            </p:cNvSpPr>
            <p:nvPr/>
          </p:nvSpPr>
          <p:spPr bwMode="auto">
            <a:xfrm rot="3480000">
              <a:off x="1651" y="1428"/>
              <a:ext cx="26" cy="51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33" name="AutoShape 1183"/>
            <p:cNvSpPr>
              <a:spLocks noChangeArrowheads="1"/>
            </p:cNvSpPr>
            <p:nvPr/>
          </p:nvSpPr>
          <p:spPr bwMode="auto">
            <a:xfrm rot="6060000">
              <a:off x="1644" y="1408"/>
              <a:ext cx="14" cy="51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34" name="AutoShape 1184"/>
            <p:cNvSpPr>
              <a:spLocks noChangeArrowheads="1"/>
            </p:cNvSpPr>
            <p:nvPr/>
          </p:nvSpPr>
          <p:spPr bwMode="auto">
            <a:xfrm rot="7860000">
              <a:off x="1649" y="1372"/>
              <a:ext cx="20" cy="51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grpSp>
          <p:nvGrpSpPr>
            <p:cNvPr id="5235" name="Group 1185"/>
            <p:cNvGrpSpPr>
              <a:grpSpLocks/>
            </p:cNvGrpSpPr>
            <p:nvPr/>
          </p:nvGrpSpPr>
          <p:grpSpPr bwMode="auto">
            <a:xfrm>
              <a:off x="1686" y="1430"/>
              <a:ext cx="57" cy="26"/>
              <a:chOff x="4534" y="830"/>
              <a:chExt cx="65" cy="30"/>
            </a:xfrm>
          </p:grpSpPr>
          <p:sp>
            <p:nvSpPr>
              <p:cNvPr id="5297" name="AutoShape 1186"/>
              <p:cNvSpPr>
                <a:spLocks noChangeArrowheads="1"/>
              </p:cNvSpPr>
              <p:nvPr/>
            </p:nvSpPr>
            <p:spPr bwMode="auto">
              <a:xfrm rot="6360000">
                <a:off x="4555" y="816"/>
                <a:ext cx="29" cy="58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5298" name="AutoShape 1187"/>
              <p:cNvSpPr>
                <a:spLocks noChangeArrowheads="1"/>
              </p:cNvSpPr>
              <p:nvPr/>
            </p:nvSpPr>
            <p:spPr bwMode="auto">
              <a:xfrm rot="5460000">
                <a:off x="4557" y="825"/>
                <a:ext cx="12" cy="58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</p:grpSp>
        <p:sp>
          <p:nvSpPr>
            <p:cNvPr id="5236" name="AutoShape 1188"/>
            <p:cNvSpPr>
              <a:spLocks noChangeArrowheads="1"/>
            </p:cNvSpPr>
            <p:nvPr/>
          </p:nvSpPr>
          <p:spPr bwMode="auto">
            <a:xfrm rot="6540000">
              <a:off x="1749" y="1432"/>
              <a:ext cx="25" cy="50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37" name="AutoShape 1189"/>
            <p:cNvSpPr>
              <a:spLocks noChangeArrowheads="1"/>
            </p:cNvSpPr>
            <p:nvPr/>
          </p:nvSpPr>
          <p:spPr bwMode="auto">
            <a:xfrm rot="7620000">
              <a:off x="1824" y="1472"/>
              <a:ext cx="25" cy="50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38" name="AutoShape 1190"/>
            <p:cNvSpPr>
              <a:spLocks noChangeArrowheads="1"/>
            </p:cNvSpPr>
            <p:nvPr/>
          </p:nvSpPr>
          <p:spPr bwMode="auto">
            <a:xfrm rot="9240000">
              <a:off x="1878" y="1536"/>
              <a:ext cx="25" cy="50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39" name="AutoShape 1191"/>
            <p:cNvSpPr>
              <a:spLocks noChangeArrowheads="1"/>
            </p:cNvSpPr>
            <p:nvPr/>
          </p:nvSpPr>
          <p:spPr bwMode="auto">
            <a:xfrm rot="-10680000">
              <a:off x="1897" y="1623"/>
              <a:ext cx="25" cy="50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40" name="AutoShape 1192"/>
            <p:cNvSpPr>
              <a:spLocks noChangeArrowheads="1"/>
            </p:cNvSpPr>
            <p:nvPr/>
          </p:nvSpPr>
          <p:spPr bwMode="auto">
            <a:xfrm rot="-9780000">
              <a:off x="1883" y="1717"/>
              <a:ext cx="25" cy="50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41" name="AutoShape 1193"/>
            <p:cNvSpPr>
              <a:spLocks noChangeArrowheads="1"/>
            </p:cNvSpPr>
            <p:nvPr/>
          </p:nvSpPr>
          <p:spPr bwMode="auto">
            <a:xfrm rot="-9180000">
              <a:off x="1848" y="1803"/>
              <a:ext cx="25" cy="51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42" name="AutoShape 1194"/>
            <p:cNvSpPr>
              <a:spLocks noChangeArrowheads="1"/>
            </p:cNvSpPr>
            <p:nvPr/>
          </p:nvSpPr>
          <p:spPr bwMode="auto">
            <a:xfrm rot="-8880000">
              <a:off x="1825" y="1843"/>
              <a:ext cx="26" cy="51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43" name="AutoShape 1195"/>
            <p:cNvSpPr>
              <a:spLocks noChangeArrowheads="1"/>
            </p:cNvSpPr>
            <p:nvPr/>
          </p:nvSpPr>
          <p:spPr bwMode="auto">
            <a:xfrm rot="-8460000">
              <a:off x="1768" y="1920"/>
              <a:ext cx="25" cy="50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44" name="AutoShape 1196"/>
            <p:cNvSpPr>
              <a:spLocks noChangeArrowheads="1"/>
            </p:cNvSpPr>
            <p:nvPr/>
          </p:nvSpPr>
          <p:spPr bwMode="auto">
            <a:xfrm rot="-7980000">
              <a:off x="1704" y="1987"/>
              <a:ext cx="25" cy="51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45" name="AutoShape 1197"/>
            <p:cNvSpPr>
              <a:spLocks noChangeArrowheads="1"/>
            </p:cNvSpPr>
            <p:nvPr/>
          </p:nvSpPr>
          <p:spPr bwMode="auto">
            <a:xfrm rot="-7620000">
              <a:off x="1633" y="2044"/>
              <a:ext cx="25" cy="51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grpSp>
          <p:nvGrpSpPr>
            <p:cNvPr id="5246" name="Group 1198"/>
            <p:cNvGrpSpPr>
              <a:grpSpLocks/>
            </p:cNvGrpSpPr>
            <p:nvPr/>
          </p:nvGrpSpPr>
          <p:grpSpPr bwMode="auto">
            <a:xfrm>
              <a:off x="1554" y="2184"/>
              <a:ext cx="55" cy="104"/>
              <a:chOff x="4382" y="1698"/>
              <a:chExt cx="63" cy="120"/>
            </a:xfrm>
          </p:grpSpPr>
          <p:sp>
            <p:nvSpPr>
              <p:cNvPr id="5295" name="AutoShape 1199"/>
              <p:cNvSpPr>
                <a:spLocks noChangeArrowheads="1"/>
              </p:cNvSpPr>
              <p:nvPr/>
            </p:nvSpPr>
            <p:spPr bwMode="auto">
              <a:xfrm rot="540000">
                <a:off x="4382" y="1698"/>
                <a:ext cx="63" cy="9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3086 w 21600"/>
                  <a:gd name="T13" fmla="*/ 3150 h 21600"/>
                  <a:gd name="T14" fmla="*/ 18514 w 21600"/>
                  <a:gd name="T15" fmla="*/ 1845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2700" y="21600"/>
                    </a:lnTo>
                    <a:lnTo>
                      <a:pt x="189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/>
              </a:p>
            </p:txBody>
          </p:sp>
          <p:sp>
            <p:nvSpPr>
              <p:cNvPr id="5296" name="Oval 1200"/>
              <p:cNvSpPr>
                <a:spLocks noChangeArrowheads="1"/>
              </p:cNvSpPr>
              <p:nvPr/>
            </p:nvSpPr>
            <p:spPr bwMode="auto">
              <a:xfrm>
                <a:off x="4382" y="1770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</p:grpSp>
        <p:sp>
          <p:nvSpPr>
            <p:cNvPr id="5247" name="AutoShape 1201"/>
            <p:cNvSpPr>
              <a:spLocks noChangeArrowheads="1"/>
            </p:cNvSpPr>
            <p:nvPr/>
          </p:nvSpPr>
          <p:spPr bwMode="auto">
            <a:xfrm rot="8700000">
              <a:off x="2005" y="1986"/>
              <a:ext cx="30" cy="90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48" name="AutoShape 1202"/>
            <p:cNvSpPr>
              <a:spLocks noChangeArrowheads="1"/>
            </p:cNvSpPr>
            <p:nvPr/>
          </p:nvSpPr>
          <p:spPr bwMode="auto">
            <a:xfrm rot="9480000">
              <a:off x="2078" y="2120"/>
              <a:ext cx="30" cy="90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49" name="AutoShape 1203"/>
            <p:cNvSpPr>
              <a:spLocks noChangeArrowheads="1"/>
            </p:cNvSpPr>
            <p:nvPr/>
          </p:nvSpPr>
          <p:spPr bwMode="auto">
            <a:xfrm rot="9960000">
              <a:off x="2128" y="2270"/>
              <a:ext cx="30" cy="90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50" name="AutoShape 1204"/>
            <p:cNvSpPr>
              <a:spLocks noChangeArrowheads="1"/>
            </p:cNvSpPr>
            <p:nvPr/>
          </p:nvSpPr>
          <p:spPr bwMode="auto">
            <a:xfrm rot="10320000">
              <a:off x="2155" y="2412"/>
              <a:ext cx="31" cy="91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51" name="AutoShape 1205"/>
            <p:cNvSpPr>
              <a:spLocks noChangeArrowheads="1"/>
            </p:cNvSpPr>
            <p:nvPr/>
          </p:nvSpPr>
          <p:spPr bwMode="auto">
            <a:xfrm rot="10740000">
              <a:off x="2167" y="2561"/>
              <a:ext cx="30" cy="83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52" name="AutoShape 1206"/>
            <p:cNvSpPr>
              <a:spLocks noChangeArrowheads="1"/>
            </p:cNvSpPr>
            <p:nvPr/>
          </p:nvSpPr>
          <p:spPr bwMode="auto">
            <a:xfrm rot="-10560000">
              <a:off x="2165" y="2700"/>
              <a:ext cx="30" cy="83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53" name="AutoShape 1207"/>
            <p:cNvSpPr>
              <a:spLocks noChangeArrowheads="1"/>
            </p:cNvSpPr>
            <p:nvPr/>
          </p:nvSpPr>
          <p:spPr bwMode="auto">
            <a:xfrm rot="-10380000">
              <a:off x="2154" y="2847"/>
              <a:ext cx="30" cy="90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54" name="AutoShape 1208"/>
            <p:cNvSpPr>
              <a:spLocks noChangeArrowheads="1"/>
            </p:cNvSpPr>
            <p:nvPr/>
          </p:nvSpPr>
          <p:spPr bwMode="auto">
            <a:xfrm rot="-9960000">
              <a:off x="2129" y="2998"/>
              <a:ext cx="31" cy="91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55" name="AutoShape 1209"/>
            <p:cNvSpPr>
              <a:spLocks noChangeArrowheads="1"/>
            </p:cNvSpPr>
            <p:nvPr/>
          </p:nvSpPr>
          <p:spPr bwMode="auto">
            <a:xfrm rot="-9600000">
              <a:off x="2085" y="3146"/>
              <a:ext cx="30" cy="90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56" name="AutoShape 1210"/>
            <p:cNvSpPr>
              <a:spLocks noChangeArrowheads="1"/>
            </p:cNvSpPr>
            <p:nvPr/>
          </p:nvSpPr>
          <p:spPr bwMode="auto">
            <a:xfrm rot="-8880000">
              <a:off x="2020" y="3286"/>
              <a:ext cx="30" cy="90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57" name="AutoShape 1211"/>
            <p:cNvSpPr>
              <a:spLocks noChangeArrowheads="1"/>
            </p:cNvSpPr>
            <p:nvPr/>
          </p:nvSpPr>
          <p:spPr bwMode="auto">
            <a:xfrm rot="-8400000">
              <a:off x="1927" y="3406"/>
              <a:ext cx="31" cy="91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58" name="AutoShape 1212"/>
            <p:cNvSpPr>
              <a:spLocks noChangeArrowheads="1"/>
            </p:cNvSpPr>
            <p:nvPr/>
          </p:nvSpPr>
          <p:spPr bwMode="auto">
            <a:xfrm rot="-8520000">
              <a:off x="1823" y="3530"/>
              <a:ext cx="31" cy="99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59" name="AutoShape 1213"/>
            <p:cNvSpPr>
              <a:spLocks noChangeArrowheads="1"/>
            </p:cNvSpPr>
            <p:nvPr/>
          </p:nvSpPr>
          <p:spPr bwMode="auto">
            <a:xfrm rot="-6000000">
              <a:off x="1834" y="3489"/>
              <a:ext cx="15" cy="91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60" name="AutoShape 1214"/>
            <p:cNvSpPr>
              <a:spLocks noChangeArrowheads="1"/>
            </p:cNvSpPr>
            <p:nvPr/>
          </p:nvSpPr>
          <p:spPr bwMode="auto">
            <a:xfrm rot="-5160000">
              <a:off x="1843" y="3466"/>
              <a:ext cx="25" cy="8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61" name="AutoShape 1215"/>
            <p:cNvSpPr>
              <a:spLocks noChangeArrowheads="1"/>
            </p:cNvSpPr>
            <p:nvPr/>
          </p:nvSpPr>
          <p:spPr bwMode="auto">
            <a:xfrm rot="-7920000">
              <a:off x="1747" y="3648"/>
              <a:ext cx="15" cy="8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62" name="AutoShape 1216"/>
            <p:cNvSpPr>
              <a:spLocks noChangeArrowheads="1"/>
            </p:cNvSpPr>
            <p:nvPr/>
          </p:nvSpPr>
          <p:spPr bwMode="auto">
            <a:xfrm rot="-6840000">
              <a:off x="1658" y="3705"/>
              <a:ext cx="15" cy="80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63" name="AutoShape 1217"/>
            <p:cNvSpPr>
              <a:spLocks noChangeArrowheads="1"/>
            </p:cNvSpPr>
            <p:nvPr/>
          </p:nvSpPr>
          <p:spPr bwMode="auto">
            <a:xfrm rot="-5820000">
              <a:off x="1708" y="3584"/>
              <a:ext cx="15" cy="8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64" name="AutoShape 1218"/>
            <p:cNvSpPr>
              <a:spLocks noChangeArrowheads="1"/>
            </p:cNvSpPr>
            <p:nvPr/>
          </p:nvSpPr>
          <p:spPr bwMode="auto">
            <a:xfrm rot="-4140000">
              <a:off x="1682" y="3495"/>
              <a:ext cx="11" cy="83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65" name="AutoShape 1219"/>
            <p:cNvSpPr>
              <a:spLocks noChangeArrowheads="1"/>
            </p:cNvSpPr>
            <p:nvPr/>
          </p:nvSpPr>
          <p:spPr bwMode="auto">
            <a:xfrm rot="-4860000">
              <a:off x="1582" y="3652"/>
              <a:ext cx="15" cy="8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66" name="AutoShape 1220"/>
            <p:cNvSpPr>
              <a:spLocks noChangeArrowheads="1"/>
            </p:cNvSpPr>
            <p:nvPr/>
          </p:nvSpPr>
          <p:spPr bwMode="auto">
            <a:xfrm rot="-6000000">
              <a:off x="1671" y="3508"/>
              <a:ext cx="14" cy="95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67" name="AutoShape 1221"/>
            <p:cNvSpPr>
              <a:spLocks noChangeArrowheads="1"/>
            </p:cNvSpPr>
            <p:nvPr/>
          </p:nvSpPr>
          <p:spPr bwMode="auto">
            <a:xfrm rot="-6300000">
              <a:off x="1724" y="3447"/>
              <a:ext cx="15" cy="83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68" name="AutoShape 1222"/>
            <p:cNvSpPr>
              <a:spLocks noChangeArrowheads="1"/>
            </p:cNvSpPr>
            <p:nvPr/>
          </p:nvSpPr>
          <p:spPr bwMode="auto">
            <a:xfrm rot="-3780000">
              <a:off x="1731" y="3423"/>
              <a:ext cx="15" cy="83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69" name="AutoShape 1223"/>
            <p:cNvSpPr>
              <a:spLocks noChangeArrowheads="1"/>
            </p:cNvSpPr>
            <p:nvPr/>
          </p:nvSpPr>
          <p:spPr bwMode="auto">
            <a:xfrm rot="-4680000">
              <a:off x="1598" y="3374"/>
              <a:ext cx="14" cy="75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70" name="AutoShape 1224"/>
            <p:cNvSpPr>
              <a:spLocks noChangeArrowheads="1"/>
            </p:cNvSpPr>
            <p:nvPr/>
          </p:nvSpPr>
          <p:spPr bwMode="auto">
            <a:xfrm rot="-6660000">
              <a:off x="1573" y="3634"/>
              <a:ext cx="15" cy="83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71" name="AutoShape 1225"/>
            <p:cNvSpPr>
              <a:spLocks noChangeArrowheads="1"/>
            </p:cNvSpPr>
            <p:nvPr/>
          </p:nvSpPr>
          <p:spPr bwMode="auto">
            <a:xfrm rot="-4620000">
              <a:off x="1580" y="3563"/>
              <a:ext cx="15" cy="8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72" name="AutoShape 1226"/>
            <p:cNvSpPr>
              <a:spLocks noChangeArrowheads="1"/>
            </p:cNvSpPr>
            <p:nvPr/>
          </p:nvSpPr>
          <p:spPr bwMode="auto">
            <a:xfrm rot="-4620000">
              <a:off x="1572" y="3454"/>
              <a:ext cx="14" cy="83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73" name="AutoShape 1227"/>
            <p:cNvSpPr>
              <a:spLocks noChangeArrowheads="1"/>
            </p:cNvSpPr>
            <p:nvPr/>
          </p:nvSpPr>
          <p:spPr bwMode="auto">
            <a:xfrm rot="-5280000">
              <a:off x="1540" y="3562"/>
              <a:ext cx="14" cy="65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74" name="AutoShape 1228"/>
            <p:cNvSpPr>
              <a:spLocks noChangeArrowheads="1"/>
            </p:cNvSpPr>
            <p:nvPr/>
          </p:nvSpPr>
          <p:spPr bwMode="auto">
            <a:xfrm rot="7800000">
              <a:off x="1905" y="1874"/>
              <a:ext cx="31" cy="90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75" name="AutoShape 1229"/>
            <p:cNvSpPr>
              <a:spLocks noChangeArrowheads="1"/>
            </p:cNvSpPr>
            <p:nvPr/>
          </p:nvSpPr>
          <p:spPr bwMode="auto">
            <a:xfrm rot="-120000">
              <a:off x="1482" y="2046"/>
              <a:ext cx="20" cy="91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76" name="AutoShape 1230"/>
            <p:cNvSpPr>
              <a:spLocks noChangeArrowheads="1"/>
            </p:cNvSpPr>
            <p:nvPr/>
          </p:nvSpPr>
          <p:spPr bwMode="auto">
            <a:xfrm rot="2100000">
              <a:off x="1526" y="1904"/>
              <a:ext cx="25" cy="90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77" name="AutoShape 1231"/>
            <p:cNvSpPr>
              <a:spLocks noChangeArrowheads="1"/>
            </p:cNvSpPr>
            <p:nvPr/>
          </p:nvSpPr>
          <p:spPr bwMode="auto">
            <a:xfrm rot="4200000">
              <a:off x="1637" y="1816"/>
              <a:ext cx="25" cy="90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278" name="AutoShape 1232"/>
            <p:cNvSpPr>
              <a:spLocks noChangeArrowheads="1"/>
            </p:cNvSpPr>
            <p:nvPr/>
          </p:nvSpPr>
          <p:spPr bwMode="auto">
            <a:xfrm rot="5880000">
              <a:off x="1774" y="1801"/>
              <a:ext cx="30" cy="91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grpSp>
          <p:nvGrpSpPr>
            <p:cNvPr id="5279" name="Group 1233"/>
            <p:cNvGrpSpPr>
              <a:grpSpLocks/>
            </p:cNvGrpSpPr>
            <p:nvPr/>
          </p:nvGrpSpPr>
          <p:grpSpPr bwMode="auto">
            <a:xfrm rot="-207312">
              <a:off x="1504" y="2203"/>
              <a:ext cx="50" cy="89"/>
              <a:chOff x="4318" y="1723"/>
              <a:chExt cx="58" cy="102"/>
            </a:xfrm>
          </p:grpSpPr>
          <p:sp>
            <p:nvSpPr>
              <p:cNvPr id="5291" name="AutoShape 1234"/>
              <p:cNvSpPr>
                <a:spLocks noChangeArrowheads="1"/>
              </p:cNvSpPr>
              <p:nvPr/>
            </p:nvSpPr>
            <p:spPr bwMode="auto">
              <a:xfrm rot="4011566">
                <a:off x="4335" y="1785"/>
                <a:ext cx="35" cy="46"/>
              </a:xfrm>
              <a:prstGeom prst="roundRect">
                <a:avLst>
                  <a:gd name="adj" fmla="val 50000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grpSp>
            <p:nvGrpSpPr>
              <p:cNvPr id="5292" name="Group 1235"/>
              <p:cNvGrpSpPr>
                <a:grpSpLocks/>
              </p:cNvGrpSpPr>
              <p:nvPr/>
            </p:nvGrpSpPr>
            <p:grpSpPr bwMode="auto">
              <a:xfrm>
                <a:off x="4318" y="1723"/>
                <a:ext cx="43" cy="96"/>
                <a:chOff x="4318" y="1723"/>
                <a:chExt cx="43" cy="96"/>
              </a:xfrm>
            </p:grpSpPr>
            <p:sp>
              <p:nvSpPr>
                <p:cNvPr id="5293" name="AutoShape 1236"/>
                <p:cNvSpPr>
                  <a:spLocks noChangeArrowheads="1"/>
                </p:cNvSpPr>
                <p:nvPr/>
              </p:nvSpPr>
              <p:spPr bwMode="auto">
                <a:xfrm rot="-720000">
                  <a:off x="4318" y="1723"/>
                  <a:ext cx="23" cy="96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000">
                    <a:latin typeface="Arial" charset="0"/>
                  </a:endParaRPr>
                </a:p>
              </p:txBody>
            </p:sp>
            <p:sp>
              <p:nvSpPr>
                <p:cNvPr id="5294" name="AutoShape 1237"/>
                <p:cNvSpPr>
                  <a:spLocks noChangeArrowheads="1"/>
                </p:cNvSpPr>
                <p:nvPr/>
              </p:nvSpPr>
              <p:spPr bwMode="auto">
                <a:xfrm rot="-1260000">
                  <a:off x="4338" y="1726"/>
                  <a:ext cx="23" cy="86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000">
                    <a:latin typeface="Arial" charset="0"/>
                  </a:endParaRPr>
                </a:p>
              </p:txBody>
            </p:sp>
          </p:grpSp>
        </p:grpSp>
        <p:sp>
          <p:nvSpPr>
            <p:cNvPr id="5280" name="AutoShape 1238"/>
            <p:cNvSpPr>
              <a:spLocks noChangeArrowheads="1"/>
            </p:cNvSpPr>
            <p:nvPr/>
          </p:nvSpPr>
          <p:spPr bwMode="auto">
            <a:xfrm rot="1860000">
              <a:off x="1589" y="2211"/>
              <a:ext cx="71" cy="130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grpSp>
          <p:nvGrpSpPr>
            <p:cNvPr id="5281" name="Group 1239"/>
            <p:cNvGrpSpPr>
              <a:grpSpLocks/>
            </p:cNvGrpSpPr>
            <p:nvPr/>
          </p:nvGrpSpPr>
          <p:grpSpPr bwMode="auto">
            <a:xfrm>
              <a:off x="1507" y="2231"/>
              <a:ext cx="120" cy="245"/>
              <a:chOff x="4326" y="1755"/>
              <a:chExt cx="138" cy="282"/>
            </a:xfrm>
          </p:grpSpPr>
          <p:grpSp>
            <p:nvGrpSpPr>
              <p:cNvPr id="5282" name="Group 1240"/>
              <p:cNvGrpSpPr>
                <a:grpSpLocks/>
              </p:cNvGrpSpPr>
              <p:nvPr/>
            </p:nvGrpSpPr>
            <p:grpSpPr bwMode="auto">
              <a:xfrm>
                <a:off x="4326" y="1755"/>
                <a:ext cx="138" cy="282"/>
                <a:chOff x="4326" y="1755"/>
                <a:chExt cx="138" cy="282"/>
              </a:xfrm>
            </p:grpSpPr>
            <p:grpSp>
              <p:nvGrpSpPr>
                <p:cNvPr id="5284" name="Group 1241"/>
                <p:cNvGrpSpPr>
                  <a:grpSpLocks/>
                </p:cNvGrpSpPr>
                <p:nvPr/>
              </p:nvGrpSpPr>
              <p:grpSpPr bwMode="auto">
                <a:xfrm>
                  <a:off x="4326" y="1813"/>
                  <a:ext cx="111" cy="224"/>
                  <a:chOff x="4326" y="1813"/>
                  <a:chExt cx="111" cy="224"/>
                </a:xfrm>
              </p:grpSpPr>
              <p:grpSp>
                <p:nvGrpSpPr>
                  <p:cNvPr id="5286" name="Group 1242"/>
                  <p:cNvGrpSpPr>
                    <a:grpSpLocks/>
                  </p:cNvGrpSpPr>
                  <p:nvPr/>
                </p:nvGrpSpPr>
                <p:grpSpPr bwMode="auto">
                  <a:xfrm>
                    <a:off x="4326" y="1813"/>
                    <a:ext cx="104" cy="224"/>
                    <a:chOff x="4326" y="1813"/>
                    <a:chExt cx="104" cy="224"/>
                  </a:xfrm>
                </p:grpSpPr>
                <p:sp>
                  <p:nvSpPr>
                    <p:cNvPr id="5288" name="AutoShape 1243"/>
                    <p:cNvSpPr>
                      <a:spLocks noChangeArrowheads="1"/>
                    </p:cNvSpPr>
                    <p:nvPr/>
                  </p:nvSpPr>
                  <p:spPr bwMode="auto">
                    <a:xfrm rot="1012903">
                      <a:off x="4359" y="1818"/>
                      <a:ext cx="48" cy="219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rgbClr val="FF0000"/>
                    </a:solidFill>
                    <a:ln w="9525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sz="2000">
                        <a:latin typeface="Arial" charset="0"/>
                      </a:endParaRPr>
                    </a:p>
                  </p:txBody>
                </p:sp>
                <p:sp>
                  <p:nvSpPr>
                    <p:cNvPr id="5289" name="AutoShape 1244"/>
                    <p:cNvSpPr>
                      <a:spLocks noChangeArrowheads="1"/>
                    </p:cNvSpPr>
                    <p:nvPr/>
                  </p:nvSpPr>
                  <p:spPr bwMode="auto">
                    <a:xfrm rot="5340000">
                      <a:off x="4284" y="1863"/>
                      <a:ext cx="196" cy="96"/>
                    </a:xfrm>
                    <a:prstGeom prst="triangle">
                      <a:avLst>
                        <a:gd name="adj" fmla="val 50000"/>
                      </a:avLst>
                    </a:prstGeom>
                    <a:solidFill>
                      <a:srgbClr val="FF0000"/>
                    </a:solidFill>
                    <a:ln w="9525">
                      <a:solidFill>
                        <a:srgbClr val="FF0000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sz="2000">
                        <a:latin typeface="Arial" charset="0"/>
                      </a:endParaRPr>
                    </a:p>
                  </p:txBody>
                </p:sp>
                <p:sp>
                  <p:nvSpPr>
                    <p:cNvPr id="5290" name="Arc 1245"/>
                    <p:cNvSpPr>
                      <a:spLocks/>
                    </p:cNvSpPr>
                    <p:nvPr/>
                  </p:nvSpPr>
                  <p:spPr bwMode="auto">
                    <a:xfrm rot="21180000" flipH="1">
                      <a:off x="4326" y="1838"/>
                      <a:ext cx="29" cy="184"/>
                    </a:xfrm>
                    <a:custGeom>
                      <a:avLst/>
                      <a:gdLst>
                        <a:gd name="T0" fmla="*/ 0 w 21600"/>
                        <a:gd name="T1" fmla="*/ 0 h 21600"/>
                        <a:gd name="T2" fmla="*/ 0 w 21600"/>
                        <a:gd name="T3" fmla="*/ 0 h 21600"/>
                        <a:gd name="T4" fmla="*/ 0 w 21600"/>
                        <a:gd name="T5" fmla="*/ 0 h 21600"/>
                        <a:gd name="T6" fmla="*/ 0 60000 65536"/>
                        <a:gd name="T7" fmla="*/ 0 60000 65536"/>
                        <a:gd name="T8" fmla="*/ 0 60000 65536"/>
                        <a:gd name="T9" fmla="*/ 0 w 21600"/>
                        <a:gd name="T10" fmla="*/ 0 h 21600"/>
                        <a:gd name="T11" fmla="*/ 21600 w 21600"/>
                        <a:gd name="T12" fmla="*/ 21600 h 2160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1600" h="21600" fill="none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</a:path>
                        <a:path w="21600" h="21600" stroke="0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  <a:lnTo>
                            <a:pt x="0" y="21600"/>
                          </a:lnTo>
                          <a:lnTo>
                            <a:pt x="-1" y="0"/>
                          </a:lnTo>
                          <a:close/>
                        </a:path>
                      </a:pathLst>
                    </a:custGeom>
                    <a:solidFill>
                      <a:srgbClr val="FF0000"/>
                    </a:solidFill>
                    <a:ln w="9525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sz="2000"/>
                    </a:p>
                  </p:txBody>
                </p:sp>
              </p:grpSp>
              <p:sp>
                <p:nvSpPr>
                  <p:cNvPr id="5287" name="Arc 1246"/>
                  <p:cNvSpPr>
                    <a:spLocks/>
                  </p:cNvSpPr>
                  <p:nvPr/>
                </p:nvSpPr>
                <p:spPr bwMode="auto">
                  <a:xfrm rot="1020000" flipV="1">
                    <a:off x="4351" y="1868"/>
                    <a:ext cx="86" cy="153"/>
                  </a:xfrm>
                  <a:custGeom>
                    <a:avLst/>
                    <a:gdLst>
                      <a:gd name="T0" fmla="*/ 0 w 21599"/>
                      <a:gd name="T1" fmla="*/ 0 h 17218"/>
                      <a:gd name="T2" fmla="*/ 0 w 21599"/>
                      <a:gd name="T3" fmla="*/ 0 h 17218"/>
                      <a:gd name="T4" fmla="*/ 0 w 21599"/>
                      <a:gd name="T5" fmla="*/ 0 h 17218"/>
                      <a:gd name="T6" fmla="*/ 0 60000 65536"/>
                      <a:gd name="T7" fmla="*/ 0 60000 65536"/>
                      <a:gd name="T8" fmla="*/ 0 60000 65536"/>
                      <a:gd name="T9" fmla="*/ 0 w 21599"/>
                      <a:gd name="T10" fmla="*/ 0 h 17218"/>
                      <a:gd name="T11" fmla="*/ 21599 w 21599"/>
                      <a:gd name="T12" fmla="*/ 17218 h 172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599" h="17218" fill="none" extrusionOk="0">
                        <a:moveTo>
                          <a:pt x="13042" y="-1"/>
                        </a:moveTo>
                        <a:cubicBezTo>
                          <a:pt x="18379" y="4042"/>
                          <a:pt x="21539" y="10331"/>
                          <a:pt x="21599" y="17026"/>
                        </a:cubicBezTo>
                      </a:path>
                      <a:path w="21599" h="17218" stroke="0" extrusionOk="0">
                        <a:moveTo>
                          <a:pt x="13042" y="-1"/>
                        </a:moveTo>
                        <a:cubicBezTo>
                          <a:pt x="18379" y="4042"/>
                          <a:pt x="21539" y="10331"/>
                          <a:pt x="21599" y="17026"/>
                        </a:cubicBezTo>
                        <a:lnTo>
                          <a:pt x="0" y="17218"/>
                        </a:lnTo>
                        <a:lnTo>
                          <a:pt x="13042" y="-1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 sz="2000"/>
                  </a:p>
                </p:txBody>
              </p:sp>
            </p:grpSp>
            <p:sp>
              <p:nvSpPr>
                <p:cNvPr id="5285" name="Arc 1247"/>
                <p:cNvSpPr>
                  <a:spLocks/>
                </p:cNvSpPr>
                <p:nvPr/>
              </p:nvSpPr>
              <p:spPr bwMode="auto">
                <a:xfrm rot="1740000">
                  <a:off x="4416" y="1755"/>
                  <a:ext cx="48" cy="249"/>
                </a:xfrm>
                <a:custGeom>
                  <a:avLst/>
                  <a:gdLst>
                    <a:gd name="T0" fmla="*/ 0 w 21600"/>
                    <a:gd name="T1" fmla="*/ 0 h 25271"/>
                    <a:gd name="T2" fmla="*/ 0 w 21600"/>
                    <a:gd name="T3" fmla="*/ 0 h 25271"/>
                    <a:gd name="T4" fmla="*/ 0 w 21600"/>
                    <a:gd name="T5" fmla="*/ 0 h 25271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5271"/>
                    <a:gd name="T11" fmla="*/ 21600 w 21600"/>
                    <a:gd name="T12" fmla="*/ 25271 h 25271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5271" fill="none" extrusionOk="0">
                      <a:moveTo>
                        <a:pt x="6486" y="0"/>
                      </a:moveTo>
                      <a:cubicBezTo>
                        <a:pt x="15482" y="2832"/>
                        <a:pt x="21600" y="11172"/>
                        <a:pt x="21600" y="20603"/>
                      </a:cubicBezTo>
                      <a:cubicBezTo>
                        <a:pt x="21600" y="22172"/>
                        <a:pt x="21428" y="23738"/>
                        <a:pt x="21089" y="25270"/>
                      </a:cubicBezTo>
                    </a:path>
                    <a:path w="21600" h="25271" stroke="0" extrusionOk="0">
                      <a:moveTo>
                        <a:pt x="6486" y="0"/>
                      </a:moveTo>
                      <a:cubicBezTo>
                        <a:pt x="15482" y="2832"/>
                        <a:pt x="21600" y="11172"/>
                        <a:pt x="21600" y="20603"/>
                      </a:cubicBezTo>
                      <a:cubicBezTo>
                        <a:pt x="21600" y="22172"/>
                        <a:pt x="21428" y="23738"/>
                        <a:pt x="21089" y="25270"/>
                      </a:cubicBezTo>
                      <a:lnTo>
                        <a:pt x="0" y="20603"/>
                      </a:lnTo>
                      <a:lnTo>
                        <a:pt x="6486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000"/>
                </a:p>
              </p:txBody>
            </p:sp>
          </p:grpSp>
          <p:sp>
            <p:nvSpPr>
              <p:cNvPr id="5283" name="AutoShape 1248"/>
              <p:cNvSpPr>
                <a:spLocks noChangeArrowheads="1"/>
              </p:cNvSpPr>
              <p:nvPr/>
            </p:nvSpPr>
            <p:spPr bwMode="auto">
              <a:xfrm rot="-8597477">
                <a:off x="4354" y="1806"/>
                <a:ext cx="48" cy="4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5400 w 21600"/>
                  <a:gd name="T13" fmla="*/ 5400 h 21600"/>
                  <a:gd name="T14" fmla="*/ 16200 w 21600"/>
                  <a:gd name="T15" fmla="*/ 162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7081" y="21600"/>
                    </a:lnTo>
                    <a:lnTo>
                      <a:pt x="14519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/>
              </a:p>
            </p:txBody>
          </p:sp>
        </p:grpSp>
      </p:grpSp>
      <p:sp>
        <p:nvSpPr>
          <p:cNvPr id="25845" name="Arc 1269"/>
          <p:cNvSpPr>
            <a:spLocks/>
          </p:cNvSpPr>
          <p:nvPr/>
        </p:nvSpPr>
        <p:spPr bwMode="auto">
          <a:xfrm rot="9140142">
            <a:off x="6610350" y="3308350"/>
            <a:ext cx="146050" cy="593725"/>
          </a:xfrm>
          <a:custGeom>
            <a:avLst/>
            <a:gdLst>
              <a:gd name="T0" fmla="*/ 38658461 w 21600"/>
              <a:gd name="T1" fmla="*/ 0 h 23902"/>
              <a:gd name="T2" fmla="*/ 36453404 w 21600"/>
              <a:gd name="T3" fmla="*/ 2147483647 h 23902"/>
              <a:gd name="T4" fmla="*/ 0 w 21600"/>
              <a:gd name="T5" fmla="*/ 2147483647 h 23902"/>
              <a:gd name="T6" fmla="*/ 0 60000 65536"/>
              <a:gd name="T7" fmla="*/ 0 60000 65536"/>
              <a:gd name="T8" fmla="*/ 0 60000 65536"/>
              <a:gd name="T9" fmla="*/ 0 w 21600"/>
              <a:gd name="T10" fmla="*/ 0 h 23902"/>
              <a:gd name="T11" fmla="*/ 21600 w 21600"/>
              <a:gd name="T12" fmla="*/ 23902 h 2390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3902" fill="none" extrusionOk="0">
                <a:moveTo>
                  <a:pt x="18494" y="0"/>
                </a:moveTo>
                <a:cubicBezTo>
                  <a:pt x="20526" y="3367"/>
                  <a:pt x="21600" y="7225"/>
                  <a:pt x="21600" y="11158"/>
                </a:cubicBezTo>
                <a:cubicBezTo>
                  <a:pt x="21600" y="15739"/>
                  <a:pt x="20143" y="20202"/>
                  <a:pt x="17439" y="23901"/>
                </a:cubicBezTo>
              </a:path>
              <a:path w="21600" h="23902" stroke="0" extrusionOk="0">
                <a:moveTo>
                  <a:pt x="18494" y="0"/>
                </a:moveTo>
                <a:cubicBezTo>
                  <a:pt x="20526" y="3367"/>
                  <a:pt x="21600" y="7225"/>
                  <a:pt x="21600" y="11158"/>
                </a:cubicBezTo>
                <a:cubicBezTo>
                  <a:pt x="21600" y="15739"/>
                  <a:pt x="20143" y="20202"/>
                  <a:pt x="17439" y="23901"/>
                </a:cubicBezTo>
                <a:lnTo>
                  <a:pt x="0" y="11158"/>
                </a:lnTo>
                <a:lnTo>
                  <a:pt x="18494" y="0"/>
                </a:lnTo>
                <a:close/>
              </a:path>
            </a:pathLst>
          </a:custGeom>
          <a:noFill/>
          <a:ln w="38100">
            <a:solidFill>
              <a:srgbClr val="00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000"/>
          </a:p>
        </p:txBody>
      </p:sp>
      <p:grpSp>
        <p:nvGrpSpPr>
          <p:cNvPr id="25877" name="Group 1274"/>
          <p:cNvGrpSpPr>
            <a:grpSpLocks/>
          </p:cNvGrpSpPr>
          <p:nvPr/>
        </p:nvGrpSpPr>
        <p:grpSpPr bwMode="auto">
          <a:xfrm>
            <a:off x="5465763" y="3378200"/>
            <a:ext cx="1147762" cy="234950"/>
            <a:chOff x="3376" y="2136"/>
            <a:chExt cx="723" cy="148"/>
          </a:xfrm>
        </p:grpSpPr>
        <p:sp>
          <p:nvSpPr>
            <p:cNvPr id="5160" name="Text Box 405"/>
            <p:cNvSpPr txBox="1">
              <a:spLocks noChangeArrowheads="1"/>
            </p:cNvSpPr>
            <p:nvPr/>
          </p:nvSpPr>
          <p:spPr bwMode="auto">
            <a:xfrm>
              <a:off x="3376" y="2136"/>
              <a:ext cx="288" cy="1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rIns="0">
              <a:spAutoFit/>
            </a:bodyPr>
            <a:lstStyle/>
            <a:p>
              <a:pPr>
                <a:lnSpc>
                  <a:spcPct val="63000"/>
                </a:lnSpc>
              </a:pPr>
              <a:r>
                <a:rPr lang="en-US" sz="1400" b="1" i="1">
                  <a:solidFill>
                    <a:srgbClr val="000000"/>
                  </a:solidFill>
                  <a:latin typeface="Arial" charset="0"/>
                </a:rPr>
                <a:t>Tim</a:t>
              </a:r>
            </a:p>
          </p:txBody>
        </p:sp>
        <p:sp>
          <p:nvSpPr>
            <p:cNvPr id="5161" name="Line 404"/>
            <p:cNvSpPr>
              <a:spLocks noChangeShapeType="1"/>
            </p:cNvSpPr>
            <p:nvPr/>
          </p:nvSpPr>
          <p:spPr bwMode="auto">
            <a:xfrm>
              <a:off x="3638" y="2226"/>
              <a:ext cx="461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5846" name="Arc 1270"/>
          <p:cNvSpPr>
            <a:spLocks/>
          </p:cNvSpPr>
          <p:nvPr/>
        </p:nvSpPr>
        <p:spPr bwMode="auto">
          <a:xfrm rot="900000">
            <a:off x="7177088" y="3228975"/>
            <a:ext cx="73025" cy="649288"/>
          </a:xfrm>
          <a:custGeom>
            <a:avLst/>
            <a:gdLst>
              <a:gd name="T0" fmla="*/ 1872713 w 21600"/>
              <a:gd name="T1" fmla="*/ 0 h 34718"/>
              <a:gd name="T2" fmla="*/ 1443413 w 21600"/>
              <a:gd name="T3" fmla="*/ 2147483647 h 34718"/>
              <a:gd name="T4" fmla="*/ 0 w 21600"/>
              <a:gd name="T5" fmla="*/ 1976595311 h 34718"/>
              <a:gd name="T6" fmla="*/ 0 60000 65536"/>
              <a:gd name="T7" fmla="*/ 0 60000 65536"/>
              <a:gd name="T8" fmla="*/ 0 60000 65536"/>
              <a:gd name="T9" fmla="*/ 0 w 21600"/>
              <a:gd name="T10" fmla="*/ 0 h 34718"/>
              <a:gd name="T11" fmla="*/ 21600 w 21600"/>
              <a:gd name="T12" fmla="*/ 34718 h 3471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4718" fill="none" extrusionOk="0">
                <a:moveTo>
                  <a:pt x="14334" y="0"/>
                </a:moveTo>
                <a:cubicBezTo>
                  <a:pt x="18955" y="4099"/>
                  <a:pt x="21600" y="9981"/>
                  <a:pt x="21600" y="16158"/>
                </a:cubicBezTo>
                <a:cubicBezTo>
                  <a:pt x="21600" y="23771"/>
                  <a:pt x="17591" y="30823"/>
                  <a:pt x="11049" y="34718"/>
                </a:cubicBezTo>
              </a:path>
              <a:path w="21600" h="34718" stroke="0" extrusionOk="0">
                <a:moveTo>
                  <a:pt x="14334" y="0"/>
                </a:moveTo>
                <a:cubicBezTo>
                  <a:pt x="18955" y="4099"/>
                  <a:pt x="21600" y="9981"/>
                  <a:pt x="21600" y="16158"/>
                </a:cubicBezTo>
                <a:cubicBezTo>
                  <a:pt x="21600" y="23771"/>
                  <a:pt x="17591" y="30823"/>
                  <a:pt x="11049" y="34718"/>
                </a:cubicBezTo>
                <a:lnTo>
                  <a:pt x="0" y="16158"/>
                </a:lnTo>
                <a:lnTo>
                  <a:pt x="14334" y="0"/>
                </a:lnTo>
                <a:close/>
              </a:path>
            </a:pathLst>
          </a:custGeom>
          <a:noFill/>
          <a:ln w="38100">
            <a:solidFill>
              <a:srgbClr val="00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25890" name="Text Box 1314"/>
          <p:cNvSpPr txBox="1">
            <a:spLocks noChangeArrowheads="1"/>
          </p:cNvSpPr>
          <p:nvPr/>
        </p:nvSpPr>
        <p:spPr bwMode="auto">
          <a:xfrm>
            <a:off x="138113" y="1436688"/>
            <a:ext cx="4648200" cy="286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sz="2000" b="1">
                <a:solidFill>
                  <a:srgbClr val="FFFFFF"/>
                </a:solidFill>
                <a:latin typeface="Arial" charset="0"/>
              </a:rPr>
              <a:t>   - Chỉ động mạch, tĩnh mạch, mao mạch và tim trên sơ đồ. </a:t>
            </a:r>
          </a:p>
          <a:p>
            <a:pPr algn="just">
              <a:lnSpc>
                <a:spcPct val="90000"/>
              </a:lnSpc>
            </a:pPr>
            <a:r>
              <a:rPr lang="en-US" sz="2000" b="1">
                <a:solidFill>
                  <a:srgbClr val="FFFFFF"/>
                </a:solidFill>
                <a:latin typeface="Arial" charset="0"/>
              </a:rPr>
              <a:t>   -Nêu chức năng của từng loại mạch máu.</a:t>
            </a:r>
          </a:p>
          <a:p>
            <a:pPr algn="just">
              <a:lnSpc>
                <a:spcPct val="90000"/>
              </a:lnSpc>
            </a:pPr>
            <a:r>
              <a:rPr lang="en-US" sz="2000" b="1">
                <a:solidFill>
                  <a:srgbClr val="FFFFFF"/>
                </a:solidFill>
                <a:latin typeface="Arial" charset="0"/>
              </a:rPr>
              <a:t>   - Chỉ và nói đường đi của máu trong vòng tuần hoàn lớn. Vòng tuần hoàn lớn có chức năng gì? </a:t>
            </a:r>
          </a:p>
          <a:p>
            <a:pPr algn="just">
              <a:lnSpc>
                <a:spcPct val="90000"/>
              </a:lnSpc>
            </a:pPr>
            <a:r>
              <a:rPr lang="en-US" sz="2000" b="1">
                <a:solidFill>
                  <a:srgbClr val="FFFFFF"/>
                </a:solidFill>
                <a:latin typeface="Arial" charset="0"/>
              </a:rPr>
              <a:t>   - Chỉ và nói đường đi của máu trong vòng tuần hoàn nhỏ. Vòng tuần hoàn nhỏ có chức năng gì? </a:t>
            </a:r>
          </a:p>
        </p:txBody>
      </p:sp>
      <p:grpSp>
        <p:nvGrpSpPr>
          <p:cNvPr id="25878" name="Group 1315"/>
          <p:cNvGrpSpPr>
            <a:grpSpLocks/>
          </p:cNvGrpSpPr>
          <p:nvPr/>
        </p:nvGrpSpPr>
        <p:grpSpPr bwMode="auto">
          <a:xfrm>
            <a:off x="66675" y="1162050"/>
            <a:ext cx="4619625" cy="5638800"/>
            <a:chOff x="45" y="759"/>
            <a:chExt cx="2940" cy="3552"/>
          </a:xfrm>
        </p:grpSpPr>
        <p:sp>
          <p:nvSpPr>
            <p:cNvPr id="25892" name="AutoShape 1316"/>
            <p:cNvSpPr>
              <a:spLocks noChangeArrowheads="1"/>
            </p:cNvSpPr>
            <p:nvPr/>
          </p:nvSpPr>
          <p:spPr bwMode="auto">
            <a:xfrm>
              <a:off x="45" y="759"/>
              <a:ext cx="2928" cy="3552"/>
            </a:xfrm>
            <a:prstGeom prst="horizontalScroll">
              <a:avLst>
                <a:gd name="adj" fmla="val 7787"/>
              </a:avLst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38100">
              <a:solidFill>
                <a:srgbClr val="00FFFF"/>
              </a:solidFill>
              <a:round/>
              <a:headEnd/>
              <a:tailEnd/>
            </a:ln>
            <a:effectLst/>
          </p:spPr>
          <p:txBody>
            <a:bodyPr rIns="0" anchor="ctr"/>
            <a:lstStyle/>
            <a:p>
              <a:pPr algn="just">
                <a:lnSpc>
                  <a:spcPct val="85000"/>
                </a:lnSpc>
                <a:defRPr/>
              </a:pPr>
              <a:r>
                <a:rPr lang="en-US" sz="2000">
                  <a:latin typeface="Arial"/>
                </a:rPr>
                <a:t> </a:t>
              </a:r>
              <a:r>
                <a:rPr lang="en-US" sz="2000" b="1">
                  <a:solidFill>
                    <a:srgbClr val="FFFFFF"/>
                  </a:solidFill>
                  <a:latin typeface="Arial"/>
                </a:rPr>
                <a:t>- Tim luôn co bóp để đẩy máu vào hai vòng tuần hoàn.</a:t>
              </a:r>
            </a:p>
            <a:p>
              <a:pPr algn="just">
                <a:lnSpc>
                  <a:spcPct val="85000"/>
                </a:lnSpc>
                <a:defRPr/>
              </a:pPr>
              <a:r>
                <a:rPr lang="en-US" sz="2000" b="1">
                  <a:solidFill>
                    <a:srgbClr val="FFFFFF"/>
                  </a:solidFill>
                  <a:latin typeface="Arial"/>
                </a:rPr>
                <a:t>  - Vòng tuần hoàn lớn: đưa máu chứa nhiều khí ô-xi và chất dinh dưỡng từ tim đi nuôi các cơ quan của cơ thể, đồng thời nhận khí các-bô-níc và chất thải của các cơ quan rồi trở về tim.</a:t>
              </a:r>
            </a:p>
            <a:p>
              <a:pPr algn="just">
                <a:lnSpc>
                  <a:spcPct val="85000"/>
                </a:lnSpc>
                <a:defRPr/>
              </a:pPr>
              <a:r>
                <a:rPr lang="en-US" sz="2000" b="1">
                  <a:solidFill>
                    <a:srgbClr val="FFFFFF"/>
                  </a:solidFill>
                  <a:latin typeface="Arial"/>
                </a:rPr>
                <a:t>  - Vòng tuần hoàn nhỏ: đưa máu từ tim đến phổi lấy khí ô-xi và thải khí các-bô-níc rồi trở về tim.</a:t>
              </a:r>
            </a:p>
          </p:txBody>
        </p:sp>
        <p:sp>
          <p:nvSpPr>
            <p:cNvPr id="5159" name="Text Box 1317"/>
            <p:cNvSpPr txBox="1">
              <a:spLocks noChangeArrowheads="1"/>
            </p:cNvSpPr>
            <p:nvPr/>
          </p:nvSpPr>
          <p:spPr bwMode="auto">
            <a:xfrm>
              <a:off x="264" y="991"/>
              <a:ext cx="2721" cy="2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>
                <a:lnSpc>
                  <a:spcPct val="86000"/>
                </a:lnSpc>
              </a:pPr>
              <a:r>
                <a:rPr lang="en-US" sz="1800" b="1">
                  <a:solidFill>
                    <a:srgbClr val="FFFFFF"/>
                  </a:solidFill>
                  <a:latin typeface="Arial" charset="0"/>
                </a:rPr>
                <a:t>  </a:t>
              </a:r>
              <a:endParaRPr lang="en-US" sz="1800">
                <a:latin typeface="Arial" charset="0"/>
              </a:endParaRPr>
            </a:p>
          </p:txBody>
        </p:sp>
      </p:grpSp>
      <p:sp>
        <p:nvSpPr>
          <p:cNvPr id="25895" name="AutoShape 1319"/>
          <p:cNvSpPr>
            <a:spLocks noChangeArrowheads="1"/>
          </p:cNvSpPr>
          <p:nvPr/>
        </p:nvSpPr>
        <p:spPr bwMode="auto">
          <a:xfrm>
            <a:off x="1585913" y="304800"/>
            <a:ext cx="6172200" cy="971550"/>
          </a:xfrm>
          <a:prstGeom prst="horizontalScroll">
            <a:avLst>
              <a:gd name="adj" fmla="val 25000"/>
            </a:avLst>
          </a:prstGeom>
          <a:gradFill rotWithShape="1">
            <a:gsLst>
              <a:gs pos="0">
                <a:srgbClr val="FFFF00"/>
              </a:gs>
              <a:gs pos="50000">
                <a:srgbClr val="00FFFF"/>
              </a:gs>
              <a:gs pos="100000">
                <a:srgbClr val="FFFF00"/>
              </a:gs>
            </a:gsLst>
            <a:lin ang="5400000" scaled="1"/>
          </a:gradFill>
          <a:ln w="38100">
            <a:solidFill>
              <a:srgbClr val="FF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000" b="1" u="sng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BÀI 7</a:t>
            </a:r>
            <a:r>
              <a:rPr lang="en-US" sz="20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: HOẠT ĐỘNG TUẦN HOÀN</a:t>
            </a:r>
          </a:p>
        </p:txBody>
      </p:sp>
      <p:sp>
        <p:nvSpPr>
          <p:cNvPr id="25896" name="Text Box 1320"/>
          <p:cNvSpPr txBox="1">
            <a:spLocks noChangeArrowheads="1"/>
          </p:cNvSpPr>
          <p:nvPr/>
        </p:nvSpPr>
        <p:spPr bwMode="auto">
          <a:xfrm>
            <a:off x="876300" y="-38100"/>
            <a:ext cx="74358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u="sng">
                <a:solidFill>
                  <a:srgbClr val="E4FFFF"/>
                </a:solidFill>
                <a:latin typeface="Arial" charset="0"/>
              </a:rPr>
              <a:t>Tự nhiên và Xã hội: </a:t>
            </a:r>
          </a:p>
        </p:txBody>
      </p:sp>
      <p:sp>
        <p:nvSpPr>
          <p:cNvPr id="25901" name="Text Box 1325"/>
          <p:cNvSpPr txBox="1">
            <a:spLocks noChangeArrowheads="1"/>
          </p:cNvSpPr>
          <p:nvPr/>
        </p:nvSpPr>
        <p:spPr bwMode="auto">
          <a:xfrm>
            <a:off x="228600" y="1352550"/>
            <a:ext cx="4419600" cy="3694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sz="2000" b="1">
                <a:solidFill>
                  <a:srgbClr val="E9FBFD"/>
                </a:solidFill>
                <a:latin typeface="Arial" charset="0"/>
              </a:rPr>
              <a:t>  - Động mạch chủ đưa máu chứa nhiều khí ô-xi và chất dinh dưỡng từ tim đến mao mạch ở các cơ quan để nuôi cơ thể. Tĩnh mạch chủ nhận khí các-bô-níc và chất thải từ mao mạch ở các cơ quan rồi trở về tim.</a:t>
            </a:r>
          </a:p>
          <a:p>
            <a:pPr algn="just">
              <a:lnSpc>
                <a:spcPct val="90000"/>
              </a:lnSpc>
            </a:pPr>
            <a:r>
              <a:rPr lang="en-US" sz="2000" b="1">
                <a:solidFill>
                  <a:srgbClr val="E9FBFD"/>
                </a:solidFill>
                <a:latin typeface="Arial" charset="0"/>
              </a:rPr>
              <a:t>  - Động mạch phổi đưa máu chứa khí các-b</a:t>
            </a:r>
            <a:r>
              <a:rPr lang="en-US" sz="2000" b="1">
                <a:latin typeface="Arial" charset="0"/>
              </a:rPr>
              <a:t>ô</a:t>
            </a:r>
            <a:r>
              <a:rPr lang="en-US" sz="2000" b="1">
                <a:solidFill>
                  <a:srgbClr val="E9FBFD"/>
                </a:solidFill>
                <a:latin typeface="Arial" charset="0"/>
              </a:rPr>
              <a:t>-níc từ tim đến các mao mạch ở phổi để thải ra ngoài. Tĩnh mạch phổi nhận khí ô‑xi từ các mao mạch ở phổi rồi trở về tim. </a:t>
            </a:r>
          </a:p>
          <a:p>
            <a:pPr algn="just">
              <a:lnSpc>
                <a:spcPct val="90000"/>
              </a:lnSpc>
            </a:pPr>
            <a:r>
              <a:rPr lang="en-US" sz="2000" b="1">
                <a:solidFill>
                  <a:srgbClr val="E9FBFD"/>
                </a:solidFill>
                <a:latin typeface="Arial" charset="0"/>
              </a:rPr>
              <a:t>  </a:t>
            </a:r>
          </a:p>
        </p:txBody>
      </p:sp>
      <p:sp>
        <p:nvSpPr>
          <p:cNvPr id="5154" name="AutoShape 1326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763000" y="6750050"/>
            <a:ext cx="92075" cy="92075"/>
          </a:xfrm>
          <a:prstGeom prst="actionButtonBeginning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Arial" charset="0"/>
            </a:endParaRPr>
          </a:p>
        </p:txBody>
      </p:sp>
      <p:sp>
        <p:nvSpPr>
          <p:cNvPr id="5155" name="AutoShape 1327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8855075" y="6750050"/>
            <a:ext cx="92075" cy="92075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Arial" charset="0"/>
            </a:endParaRPr>
          </a:p>
        </p:txBody>
      </p:sp>
      <p:sp>
        <p:nvSpPr>
          <p:cNvPr id="5156" name="AutoShape 132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947150" y="6750050"/>
            <a:ext cx="92075" cy="92075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Arial" charset="0"/>
            </a:endParaRPr>
          </a:p>
        </p:txBody>
      </p:sp>
      <p:sp>
        <p:nvSpPr>
          <p:cNvPr id="5157" name="AutoShape 1329">
            <a:hlinkClick r:id="" action="ppaction://hlinkshowjump?jump=lastslide" highlightClick="1"/>
          </p:cNvPr>
          <p:cNvSpPr>
            <a:spLocks noChangeArrowheads="1"/>
          </p:cNvSpPr>
          <p:nvPr/>
        </p:nvSpPr>
        <p:spPr bwMode="auto">
          <a:xfrm>
            <a:off x="9039225" y="6750050"/>
            <a:ext cx="92075" cy="92075"/>
          </a:xfrm>
          <a:prstGeom prst="actionButtonE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24" dur="1000" autoRev="1" fill="hold"/>
                                        <p:tgtEl>
                                          <p:spTgt spid="258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5" dur="1000" autoRev="1" fill="hold"/>
                                        <p:tgtEl>
                                          <p:spTgt spid="258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6" dur="1000" autoRev="1" fill="hold"/>
                                        <p:tgtEl>
                                          <p:spTgt spid="258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4800"/>
                            </p:stCondLst>
                            <p:childTnLst>
                              <p:par>
                                <p:cTn id="28" presetID="30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9" dur="600" fill="hold"/>
                                        <p:tgtEl>
                                          <p:spTgt spid="258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0" dur="600" fill="hold"/>
                                        <p:tgtEl>
                                          <p:spTgt spid="258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1" dur="600" fill="hold"/>
                                        <p:tgtEl>
                                          <p:spTgt spid="2589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32" dur="600" fill="hold"/>
                                        <p:tgtEl>
                                          <p:spTgt spid="258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7" dur="500"/>
                                        <p:tgtEl>
                                          <p:spTgt spid="25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0" dur="500"/>
                                        <p:tgtEl>
                                          <p:spTgt spid="25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3" dur="500"/>
                                        <p:tgtEl>
                                          <p:spTgt spid="25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6" dur="500"/>
                                        <p:tgtEl>
                                          <p:spTgt spid="25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9" dur="500"/>
                                        <p:tgtEl>
                                          <p:spTgt spid="25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5" dur="500"/>
                                        <p:tgtEl>
                                          <p:spTgt spid="18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7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9" dur="500"/>
                                        <p:tgtEl>
                                          <p:spTgt spid="25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62" dur="500"/>
                                        <p:tgtEl>
                                          <p:spTgt spid="25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65" dur="500"/>
                                        <p:tgtEl>
                                          <p:spTgt spid="25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68" dur="500"/>
                                        <p:tgtEl>
                                          <p:spTgt spid="25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1" dur="500"/>
                                        <p:tgtEl>
                                          <p:spTgt spid="25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4" dur="500"/>
                                        <p:tgtEl>
                                          <p:spTgt spid="25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7" dur="500"/>
                                        <p:tgtEl>
                                          <p:spTgt spid="25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2" dur="1000"/>
                                        <p:tgtEl>
                                          <p:spTgt spid="25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8" presetClass="exit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86" dur="1000"/>
                                        <p:tgtEl>
                                          <p:spTgt spid="258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92" dur="500"/>
                                        <p:tgtEl>
                                          <p:spTgt spid="25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97" dur="500"/>
                                        <p:tgtEl>
                                          <p:spTgt spid="259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1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8)">
                                      <p:cBhvr>
                                        <p:cTn id="101" dur="500"/>
                                        <p:tgtEl>
                                          <p:spTgt spid="25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21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8)">
                                      <p:cBhvr>
                                        <p:cTn id="104" dur="500"/>
                                        <p:tgtEl>
                                          <p:spTgt spid="259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9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21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8)">
                                      <p:cBhvr>
                                        <p:cTn id="107" dur="500"/>
                                        <p:tgtEl>
                                          <p:spTgt spid="259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9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1000"/>
                                        <p:tgtEl>
                                          <p:spTgt spid="25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3" restart="whenNotActive" fill="hold" evtFilter="cancelBubble" nodeType="interactiveSeq">
                <p:stCondLst>
                  <p:cond evt="onClick" delay="0">
                    <p:tgtEl>
                      <p:spTgt spid="258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4" fill="hold" nodeType="clickPar">
                      <p:stCondLst>
                        <p:cond delay="0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4" dur="1000"/>
                                        <p:tgtEl>
                                          <p:spTgt spid="2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27" dur="1000"/>
                                        <p:tgtEl>
                                          <p:spTgt spid="2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4" presetID="12" presetClass="entr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36" dur="1000"/>
                                        <p:tgtEl>
                                          <p:spTgt spid="2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2" presetClass="entr" presetSubtype="8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39" dur="1000"/>
                                        <p:tgtEl>
                                          <p:spTgt spid="2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1" presetID="1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4" presetID="1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7" presetID="12" presetClass="entr" presetSubtype="4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9" dur="1000"/>
                                        <p:tgtEl>
                                          <p:spTgt spid="2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12" presetClass="entr" presetSubtype="4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2" dur="1000"/>
                                        <p:tgtEl>
                                          <p:spTgt spid="2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4" presetID="1" presetClass="exit" presetSubtype="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7" presetID="1" presetClass="exit" presetSubtype="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60" presetID="12" presetClass="entr" presetSubtype="4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2" dur="1000"/>
                                        <p:tgtEl>
                                          <p:spTgt spid="2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12" presetClass="entr" presetSubtype="4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5" dur="1000"/>
                                        <p:tgtEl>
                                          <p:spTgt spid="2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67" presetID="1" presetClass="exit" presetSubtype="0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70" presetID="1" presetClass="exit" presetSubtype="0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73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5" dur="5000"/>
                                        <p:tgtEl>
                                          <p:spTgt spid="5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77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9" dur="5000"/>
                                        <p:tgtEl>
                                          <p:spTgt spid="5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181" presetID="18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83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185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8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18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 nodeType="clickPar">
                      <p:stCondLst>
                        <p:cond delay="indefinite"/>
                      </p:stCondLst>
                      <p:childTnLst>
                        <p:par>
                          <p:cTn id="1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8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00" dur="1000"/>
                                        <p:tgtEl>
                                          <p:spTgt spid="25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2" presetID="18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04" dur="2000"/>
                                        <p:tgtEl>
                                          <p:spTgt spid="25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06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0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10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2" dur="5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829"/>
                  </p:tgtEl>
                </p:cond>
              </p:nextCondLst>
            </p:seq>
            <p:seq concurrent="1" nextAc="seek">
              <p:cTn id="213" restart="whenNotActive" fill="hold" evtFilter="cancelBubble" nodeType="interactiveSeq">
                <p:stCondLst>
                  <p:cond evt="onClick" delay="0">
                    <p:tgtEl>
                      <p:spTgt spid="187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4" fill="hold" nodeType="clickPar">
                      <p:stCondLst>
                        <p:cond delay="0"/>
                      </p:stCondLst>
                      <p:childTnLst>
                        <p:par>
                          <p:cTn id="2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2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2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4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46" presetID="1" presetClass="exit" presetSubtype="0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1" presetClass="exit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1" presetID="12" presetClass="entr" presetSubtype="4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3" dur="500"/>
                                        <p:tgtEl>
                                          <p:spTgt spid="2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4" presetID="12" presetClass="entr" presetSubtype="4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6" dur="500"/>
                                        <p:tgtEl>
                                          <p:spTgt spid="2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1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4" presetID="1" presetClass="exit" presetSubtype="0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1" presetClass="exit" presetSubtype="0" fill="hold" grpId="1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75" presetID="12" presetClass="entr" presetSubtype="4" fill="hold" grpId="1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7" dur="1000"/>
                                        <p:tgtEl>
                                          <p:spTgt spid="2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8" presetID="12" presetClass="entr" presetSubtype="4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0" dur="1000"/>
                                        <p:tgtEl>
                                          <p:spTgt spid="2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8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8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88" presetID="1" presetClass="exit" presetSubtype="0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0" presetID="1" presetClass="exit" presetSubtype="0" fill="hold" grpId="1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9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96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9" presetID="12" presetClass="entr" presetSubtype="4" fill="hold" grpId="1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1" dur="500"/>
                                        <p:tgtEl>
                                          <p:spTgt spid="2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2" presetID="12" presetClass="entr" presetSubtype="4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4" dur="500"/>
                                        <p:tgtEl>
                                          <p:spTgt spid="2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0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09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12" presetID="1" presetClass="exit" presetSubtype="0" fill="hold" grpId="1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1" presetClass="exit" presetSubtype="0" fill="hold" grpId="1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1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20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2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23" presetID="12" presetClass="entr" presetSubtype="4" fill="hold" grpId="15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5" dur="500"/>
                                        <p:tgtEl>
                                          <p:spTgt spid="2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6" presetID="12" presetClass="entr" presetSubtype="4" fill="hold" grpId="1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8" dur="500"/>
                                        <p:tgtEl>
                                          <p:spTgt spid="2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3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33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5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336" presetID="1" presetClass="exit" presetSubtype="0" fill="hold" grpId="1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8" presetID="1" presetClass="exit" presetSubtype="0" fill="hold" grpId="1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0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34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3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34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47" presetID="12" presetClass="entr" presetSubtype="4" fill="hold" grpId="1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9" dur="500"/>
                                        <p:tgtEl>
                                          <p:spTgt spid="2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0" presetID="12" presetClass="entr" presetSubtype="4" fill="hold" grpId="1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2" dur="500"/>
                                        <p:tgtEl>
                                          <p:spTgt spid="2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3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35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6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35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9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360" presetID="1" presetClass="exit" presetSubtype="0" fill="hold" grpId="1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2" presetID="1" presetClass="exit" presetSubtype="0" fill="hold" grpId="1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4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36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7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36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0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371" presetID="12" presetClass="entr" presetSubtype="4" fill="hold" grpId="19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3" dur="500"/>
                                        <p:tgtEl>
                                          <p:spTgt spid="2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4" presetID="12" presetClass="entr" presetSubtype="4" fill="hold" grpId="19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6" dur="500"/>
                                        <p:tgtEl>
                                          <p:spTgt spid="2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7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7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81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3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384" presetID="1" presetClass="exit" presetSubtype="0" fill="hold" grpId="2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6" presetID="1" presetClass="exit" presetSubtype="0" fill="hold" grpId="2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8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38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1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39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4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395" presetID="12" presetClass="entr" presetSubtype="4" fill="hold" grpId="2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7" dur="500"/>
                                        <p:tgtEl>
                                          <p:spTgt spid="2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8" presetID="12" presetClass="entr" presetSubtype="4" fill="hold" grpId="2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0" dur="500"/>
                                        <p:tgtEl>
                                          <p:spTgt spid="2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1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40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40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7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408" presetID="1" presetClass="exit" presetSubtype="0" fill="hold" grpId="2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0" presetID="1" presetClass="exit" presetSubtype="0" fill="hold" grpId="2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2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41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5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416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8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419" presetID="12" presetClass="entr" presetSubtype="4" fill="hold" grpId="2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1" dur="500"/>
                                        <p:tgtEl>
                                          <p:spTgt spid="2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2" presetID="12" presetClass="entr" presetSubtype="4" fill="hold" grpId="2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4" dur="500"/>
                                        <p:tgtEl>
                                          <p:spTgt spid="2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5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42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8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429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1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32" presetID="1" presetClass="exit" presetSubtype="0" fill="hold" grpId="2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4" presetID="1" presetClass="exit" presetSubtype="0" fill="hold" grpId="2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6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3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40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2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443" presetID="12" presetClass="entr" presetSubtype="4" fill="hold" grpId="25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5" dur="200"/>
                                        <p:tgtEl>
                                          <p:spTgt spid="2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6" presetID="12" presetClass="entr" presetSubtype="4" fill="hold" grpId="2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8" dur="200"/>
                                        <p:tgtEl>
                                          <p:spTgt spid="2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9" fill="hold" nodeType="afterGroup">
                            <p:stCondLst>
                              <p:cond delay="10700"/>
                            </p:stCondLst>
                            <p:childTnLst>
                              <p:par>
                                <p:cTn id="45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2" fill="hold" nodeType="afterGroup">
                            <p:stCondLst>
                              <p:cond delay="10700"/>
                            </p:stCondLst>
                            <p:childTnLst>
                              <p:par>
                                <p:cTn id="453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5" fill="hold" nodeType="afterGroup">
                            <p:stCondLst>
                              <p:cond delay="11200"/>
                            </p:stCondLst>
                            <p:childTnLst>
                              <p:par>
                                <p:cTn id="456" presetID="1" presetClass="exit" presetSubtype="0" fill="hold" grpId="2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8" presetID="1" presetClass="exit" presetSubtype="0" fill="hold" grpId="2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0" fill="hold" nodeType="afterGroup">
                            <p:stCondLst>
                              <p:cond delay="11200"/>
                            </p:stCondLst>
                            <p:childTnLst>
                              <p:par>
                                <p:cTn id="46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3" fill="hold" nodeType="afterGroup">
                            <p:stCondLst>
                              <p:cond delay="11200"/>
                            </p:stCondLst>
                            <p:childTnLst>
                              <p:par>
                                <p:cTn id="46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6" fill="hold" nodeType="afterGroup">
                            <p:stCondLst>
                              <p:cond delay="11200"/>
                            </p:stCondLst>
                            <p:childTnLst>
                              <p:par>
                                <p:cTn id="467" presetID="12" presetClass="entr" presetSubtype="4" fill="hold" grpId="2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69" dur="200"/>
                                        <p:tgtEl>
                                          <p:spTgt spid="2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0" presetID="12" presetClass="entr" presetSubtype="4" fill="hold" grpId="2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2" dur="200"/>
                                        <p:tgtEl>
                                          <p:spTgt spid="2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3" fill="hold" nodeType="afterGroup">
                            <p:stCondLst>
                              <p:cond delay="11400"/>
                            </p:stCondLst>
                            <p:childTnLst>
                              <p:par>
                                <p:cTn id="47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6" fill="hold" nodeType="afterGroup">
                            <p:stCondLst>
                              <p:cond delay="11400"/>
                            </p:stCondLst>
                            <p:childTnLst>
                              <p:par>
                                <p:cTn id="47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9" fill="hold" nodeType="afterGroup">
                            <p:stCondLst>
                              <p:cond delay="11400"/>
                            </p:stCondLst>
                            <p:childTnLst>
                              <p:par>
                                <p:cTn id="48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2" fill="hold" nodeType="afterGroup">
                            <p:stCondLst>
                              <p:cond delay="11400"/>
                            </p:stCondLst>
                            <p:childTnLst>
                              <p:par>
                                <p:cTn id="483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5" fill="hold" nodeType="afterGroup">
                            <p:stCondLst>
                              <p:cond delay="11900"/>
                            </p:stCondLst>
                            <p:childTnLst>
                              <p:par>
                                <p:cTn id="486" presetID="1" presetClass="exit" presetSubtype="0" fill="hold" grpId="2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8" presetID="1" presetClass="exit" presetSubtype="0" fill="hold" grpId="2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747"/>
                  </p:tgtEl>
                </p:cond>
              </p:nextCondLst>
            </p:seq>
          </p:childTnLst>
        </p:cTn>
      </p:par>
    </p:tnLst>
    <p:bldLst>
      <p:bldP spid="25885" grpId="0" animBg="1"/>
      <p:bldP spid="18747" grpId="0" animBg="1"/>
      <p:bldP spid="25845" grpId="0" animBg="1"/>
      <p:bldP spid="25845" grpId="1" animBg="1"/>
      <p:bldP spid="25845" grpId="2" animBg="1"/>
      <p:bldP spid="25845" grpId="3" animBg="1"/>
      <p:bldP spid="25845" grpId="4" animBg="1"/>
      <p:bldP spid="25845" grpId="5" animBg="1"/>
      <p:bldP spid="25845" grpId="6" animBg="1"/>
      <p:bldP spid="25845" grpId="7" animBg="1"/>
      <p:bldP spid="25845" grpId="8" animBg="1"/>
      <p:bldP spid="25845" grpId="9" animBg="1"/>
      <p:bldP spid="25845" grpId="10" animBg="1"/>
      <p:bldP spid="25845" grpId="11" animBg="1"/>
      <p:bldP spid="25845" grpId="12" animBg="1"/>
      <p:bldP spid="25845" grpId="13" animBg="1"/>
      <p:bldP spid="25845" grpId="14" animBg="1"/>
      <p:bldP spid="25845" grpId="15" animBg="1"/>
      <p:bldP spid="25845" grpId="16" animBg="1"/>
      <p:bldP spid="25845" grpId="17" animBg="1"/>
      <p:bldP spid="25845" grpId="18" animBg="1"/>
      <p:bldP spid="25845" grpId="19" animBg="1"/>
      <p:bldP spid="25845" grpId="20" animBg="1"/>
      <p:bldP spid="25845" grpId="21" animBg="1"/>
      <p:bldP spid="25845" grpId="22" animBg="1"/>
      <p:bldP spid="25845" grpId="23" animBg="1"/>
      <p:bldP spid="25845" grpId="24" animBg="1"/>
      <p:bldP spid="25845" grpId="25" animBg="1"/>
      <p:bldP spid="25845" grpId="26" animBg="1"/>
      <p:bldP spid="25845" grpId="27" animBg="1"/>
      <p:bldP spid="25845" grpId="28" animBg="1"/>
      <p:bldP spid="25846" grpId="0" animBg="1"/>
      <p:bldP spid="25846" grpId="1" animBg="1"/>
      <p:bldP spid="25846" grpId="2" animBg="1"/>
      <p:bldP spid="25846" grpId="3" animBg="1"/>
      <p:bldP spid="25846" grpId="4" animBg="1"/>
      <p:bldP spid="25846" grpId="5" animBg="1"/>
      <p:bldP spid="25846" grpId="6" animBg="1"/>
      <p:bldP spid="25846" grpId="7" animBg="1"/>
      <p:bldP spid="25846" grpId="8" animBg="1"/>
      <p:bldP spid="25846" grpId="9" animBg="1"/>
      <p:bldP spid="25846" grpId="10" animBg="1"/>
      <p:bldP spid="25846" grpId="11" animBg="1"/>
      <p:bldP spid="25846" grpId="12" animBg="1"/>
      <p:bldP spid="25846" grpId="13" animBg="1"/>
      <p:bldP spid="25846" grpId="14" animBg="1"/>
      <p:bldP spid="25846" grpId="15" animBg="1"/>
      <p:bldP spid="25846" grpId="16" animBg="1"/>
      <p:bldP spid="25846" grpId="17" animBg="1"/>
      <p:bldP spid="25846" grpId="18" animBg="1"/>
      <p:bldP spid="25846" grpId="19" animBg="1"/>
      <p:bldP spid="25846" grpId="20" animBg="1"/>
      <p:bldP spid="25846" grpId="21" animBg="1"/>
      <p:bldP spid="25846" grpId="22" animBg="1"/>
      <p:bldP spid="25846" grpId="23" animBg="1"/>
      <p:bldP spid="25846" grpId="24" animBg="1"/>
      <p:bldP spid="25846" grpId="25" animBg="1"/>
      <p:bldP spid="25846" grpId="26" animBg="1"/>
      <p:bldP spid="25846" grpId="27" animBg="1"/>
      <p:bldP spid="25846" grpId="28" animBg="1"/>
      <p:bldP spid="25896" grpId="0"/>
      <p:bldP spid="25901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4695825" y="1481138"/>
            <a:ext cx="3886200" cy="4624387"/>
            <a:chOff x="3120" y="960"/>
            <a:chExt cx="2448" cy="2913"/>
          </a:xfrm>
        </p:grpSpPr>
        <p:grpSp>
          <p:nvGrpSpPr>
            <p:cNvPr id="6838" name="Group 3"/>
            <p:cNvGrpSpPr>
              <a:grpSpLocks/>
            </p:cNvGrpSpPr>
            <p:nvPr/>
          </p:nvGrpSpPr>
          <p:grpSpPr bwMode="auto">
            <a:xfrm>
              <a:off x="3120" y="960"/>
              <a:ext cx="2448" cy="2913"/>
              <a:chOff x="3120" y="960"/>
              <a:chExt cx="2448" cy="2913"/>
            </a:xfrm>
          </p:grpSpPr>
          <p:sp>
            <p:nvSpPr>
              <p:cNvPr id="6840" name="AutoShape 4"/>
              <p:cNvSpPr>
                <a:spLocks noChangeArrowheads="1"/>
              </p:cNvSpPr>
              <p:nvPr/>
            </p:nvSpPr>
            <p:spPr bwMode="auto">
              <a:xfrm>
                <a:off x="3120" y="960"/>
                <a:ext cx="2448" cy="2913"/>
              </a:xfrm>
              <a:prstGeom prst="roundRect">
                <a:avLst>
                  <a:gd name="adj" fmla="val 16667"/>
                </a:avLst>
              </a:prstGeom>
              <a:solidFill>
                <a:srgbClr val="00FF00"/>
              </a:solidFill>
              <a:ln w="9525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pic>
            <p:nvPicPr>
              <p:cNvPr id="6841" name="Picture 5" descr="vong tuan hoan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3540" y="1118"/>
                <a:ext cx="1580" cy="27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6839" name="Arc 6"/>
            <p:cNvSpPr>
              <a:spLocks/>
            </p:cNvSpPr>
            <p:nvPr/>
          </p:nvSpPr>
          <p:spPr bwMode="auto">
            <a:xfrm rot="9540000">
              <a:off x="4245" y="3493"/>
              <a:ext cx="290" cy="212"/>
            </a:xfrm>
            <a:custGeom>
              <a:avLst/>
              <a:gdLst>
                <a:gd name="T0" fmla="*/ 0 w 23669"/>
                <a:gd name="T1" fmla="*/ 0 h 21600"/>
                <a:gd name="T2" fmla="*/ 0 w 23669"/>
                <a:gd name="T3" fmla="*/ 0 h 21600"/>
                <a:gd name="T4" fmla="*/ 0 w 23669"/>
                <a:gd name="T5" fmla="*/ 0 h 21600"/>
                <a:gd name="T6" fmla="*/ 0 60000 65536"/>
                <a:gd name="T7" fmla="*/ 0 60000 65536"/>
                <a:gd name="T8" fmla="*/ 0 60000 65536"/>
                <a:gd name="T9" fmla="*/ 0 w 23669"/>
                <a:gd name="T10" fmla="*/ 0 h 21600"/>
                <a:gd name="T11" fmla="*/ 23669 w 23669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3669" h="21600" fill="none" extrusionOk="0">
                  <a:moveTo>
                    <a:pt x="-1" y="1630"/>
                  </a:moveTo>
                  <a:cubicBezTo>
                    <a:pt x="2611" y="554"/>
                    <a:pt x="5409" y="-1"/>
                    <a:pt x="8234" y="0"/>
                  </a:cubicBezTo>
                  <a:cubicBezTo>
                    <a:pt x="14042" y="0"/>
                    <a:pt x="19605" y="2339"/>
                    <a:pt x="23668" y="6489"/>
                  </a:cubicBezTo>
                </a:path>
                <a:path w="23669" h="21600" stroke="0" extrusionOk="0">
                  <a:moveTo>
                    <a:pt x="-1" y="1630"/>
                  </a:moveTo>
                  <a:cubicBezTo>
                    <a:pt x="2611" y="554"/>
                    <a:pt x="5409" y="-1"/>
                    <a:pt x="8234" y="0"/>
                  </a:cubicBezTo>
                  <a:cubicBezTo>
                    <a:pt x="14042" y="0"/>
                    <a:pt x="19605" y="2339"/>
                    <a:pt x="23668" y="6489"/>
                  </a:cubicBezTo>
                  <a:lnTo>
                    <a:pt x="8234" y="21600"/>
                  </a:lnTo>
                  <a:lnTo>
                    <a:pt x="-1" y="1630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</p:grpSp>
      <p:sp>
        <p:nvSpPr>
          <p:cNvPr id="27353" name="Line 729"/>
          <p:cNvSpPr>
            <a:spLocks noChangeShapeType="1"/>
          </p:cNvSpPr>
          <p:nvPr/>
        </p:nvSpPr>
        <p:spPr bwMode="auto">
          <a:xfrm>
            <a:off x="4433888" y="1066800"/>
            <a:ext cx="0" cy="5791200"/>
          </a:xfrm>
          <a:prstGeom prst="line">
            <a:avLst/>
          </a:pr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912" name="AutoShape 288"/>
          <p:cNvSpPr>
            <a:spLocks noChangeArrowheads="1"/>
          </p:cNvSpPr>
          <p:nvPr/>
        </p:nvSpPr>
        <p:spPr bwMode="auto">
          <a:xfrm>
            <a:off x="5173663" y="6172200"/>
            <a:ext cx="2963862" cy="50323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3399"/>
              </a:gs>
              <a:gs pos="50000">
                <a:srgbClr val="FF79FF"/>
              </a:gs>
              <a:gs pos="100000">
                <a:srgbClr val="FF3399"/>
              </a:gs>
            </a:gsLst>
            <a:lin ang="5400000" scaled="1"/>
          </a:gradFill>
          <a:ln w="190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rgbClr val="000099"/>
                </a:solidFill>
                <a:latin typeface="Arial" charset="0"/>
              </a:rPr>
              <a:t>Sơ đồ vòng tuần hoàn lớn </a:t>
            </a:r>
          </a:p>
          <a:p>
            <a:pPr algn="ctr">
              <a:lnSpc>
                <a:spcPct val="70000"/>
              </a:lnSpc>
            </a:pPr>
            <a:r>
              <a:rPr lang="en-US" sz="1600" b="1">
                <a:solidFill>
                  <a:srgbClr val="000099"/>
                </a:solidFill>
                <a:latin typeface="Arial" charset="0"/>
              </a:rPr>
              <a:t>và vòng tuần hoàn nhỏ</a:t>
            </a:r>
          </a:p>
        </p:txBody>
      </p:sp>
      <p:sp>
        <p:nvSpPr>
          <p:cNvPr id="27318" name="AutoShape 694"/>
          <p:cNvSpPr>
            <a:spLocks noChangeArrowheads="1"/>
          </p:cNvSpPr>
          <p:nvPr/>
        </p:nvSpPr>
        <p:spPr bwMode="auto">
          <a:xfrm>
            <a:off x="114300" y="1495425"/>
            <a:ext cx="4043363" cy="1552575"/>
          </a:xfrm>
          <a:prstGeom prst="horizontalScroll">
            <a:avLst>
              <a:gd name="adj" fmla="val 12500"/>
            </a:avLst>
          </a:prstGeom>
          <a:solidFill>
            <a:srgbClr val="006666"/>
          </a:solidFill>
          <a:ln w="38100">
            <a:solidFill>
              <a:srgbClr val="00FFFF"/>
            </a:solidFill>
            <a:round/>
            <a:headEnd/>
            <a:tailEnd/>
          </a:ln>
          <a:effectLst/>
        </p:spPr>
        <p:txBody>
          <a:bodyPr rIns="0" anchor="ctr"/>
          <a:lstStyle/>
          <a:p>
            <a:pPr algn="ctr">
              <a:lnSpc>
                <a:spcPct val="90000"/>
              </a:lnSpc>
              <a:defRPr/>
            </a:pPr>
            <a:r>
              <a:rPr lang="en-US" sz="2400" b="1" u="sng">
                <a:latin typeface="Arial"/>
              </a:rPr>
              <a:t>TRÒ CHƠI:</a:t>
            </a:r>
            <a:r>
              <a:rPr lang="en-US" sz="2400" b="1">
                <a:latin typeface="Arial"/>
              </a:rPr>
              <a:t> </a:t>
            </a:r>
          </a:p>
          <a:p>
            <a:pPr algn="ctr">
              <a:lnSpc>
                <a:spcPct val="90000"/>
              </a:lnSpc>
              <a:defRPr/>
            </a:pPr>
            <a:endParaRPr lang="en-US" sz="1600" b="1">
              <a:latin typeface="Arial"/>
            </a:endParaRPr>
          </a:p>
          <a:p>
            <a:pPr algn="ctr">
              <a:lnSpc>
                <a:spcPct val="90000"/>
              </a:lnSpc>
              <a:defRPr/>
            </a:pPr>
            <a:r>
              <a:rPr lang="en-US" sz="24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“GHÉP CHỮ VÀO HÌNH”</a:t>
            </a:r>
          </a:p>
        </p:txBody>
      </p:sp>
      <p:sp>
        <p:nvSpPr>
          <p:cNvPr id="27323" name="Text Box 699"/>
          <p:cNvSpPr txBox="1">
            <a:spLocks noChangeArrowheads="1"/>
          </p:cNvSpPr>
          <p:nvPr/>
        </p:nvSpPr>
        <p:spPr bwMode="auto">
          <a:xfrm>
            <a:off x="2514600" y="3581400"/>
            <a:ext cx="1447800" cy="461963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</p:spPr>
        <p:txBody>
          <a:bodyPr lIns="0" rIns="0">
            <a:spAutoFit/>
          </a:bodyPr>
          <a:lstStyle/>
          <a:p>
            <a:pPr algn="ctr">
              <a:lnSpc>
                <a:spcPct val="75000"/>
              </a:lnSpc>
            </a:pPr>
            <a:r>
              <a:rPr lang="en-US" sz="1600" b="1" i="1">
                <a:solidFill>
                  <a:srgbClr val="000000"/>
                </a:solidFill>
                <a:latin typeface="Arial" charset="0"/>
              </a:rPr>
              <a:t>Mao mạch ở các cơ quan</a:t>
            </a:r>
          </a:p>
        </p:txBody>
      </p:sp>
      <p:sp>
        <p:nvSpPr>
          <p:cNvPr id="27328" name="Text Box 704"/>
          <p:cNvSpPr txBox="1">
            <a:spLocks noChangeArrowheads="1"/>
          </p:cNvSpPr>
          <p:nvPr/>
        </p:nvSpPr>
        <p:spPr bwMode="auto">
          <a:xfrm>
            <a:off x="714375" y="5024438"/>
            <a:ext cx="1050925" cy="474662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</p:spPr>
        <p:txBody>
          <a:bodyPr lIns="0" tIns="9144" rIns="0" bIns="0"/>
          <a:lstStyle/>
          <a:p>
            <a:pPr algn="ctr">
              <a:lnSpc>
                <a:spcPct val="80000"/>
              </a:lnSpc>
            </a:pPr>
            <a:r>
              <a:rPr lang="en-US" sz="1600" b="1" i="1">
                <a:solidFill>
                  <a:srgbClr val="000000"/>
                </a:solidFill>
                <a:latin typeface="Arial" charset="0"/>
              </a:rPr>
              <a:t>Tĩnh mạch</a:t>
            </a:r>
          </a:p>
          <a:p>
            <a:pPr>
              <a:lnSpc>
                <a:spcPct val="80000"/>
              </a:lnSpc>
            </a:pPr>
            <a:r>
              <a:rPr lang="en-US" sz="1600" b="1" i="1">
                <a:solidFill>
                  <a:srgbClr val="000000"/>
                </a:solidFill>
                <a:latin typeface="Arial" charset="0"/>
              </a:rPr>
              <a:t>     phổi</a:t>
            </a:r>
          </a:p>
        </p:txBody>
      </p:sp>
      <p:sp>
        <p:nvSpPr>
          <p:cNvPr id="27341" name="Text Box 717"/>
          <p:cNvSpPr txBox="1">
            <a:spLocks noChangeArrowheads="1"/>
          </p:cNvSpPr>
          <p:nvPr/>
        </p:nvSpPr>
        <p:spPr bwMode="auto">
          <a:xfrm>
            <a:off x="2663825" y="4295775"/>
            <a:ext cx="1087438" cy="466725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</p:spPr>
        <p:txBody>
          <a:bodyPr lIns="0" tIns="0" rIns="0"/>
          <a:lstStyle/>
          <a:p>
            <a:pPr>
              <a:lnSpc>
                <a:spcPct val="87000"/>
              </a:lnSpc>
            </a:pPr>
            <a:r>
              <a:rPr lang="en-US" sz="1600" b="1" i="1">
                <a:solidFill>
                  <a:srgbClr val="000000"/>
                </a:solidFill>
                <a:latin typeface="Arial" charset="0"/>
              </a:rPr>
              <a:t>Động</a:t>
            </a:r>
            <a:r>
              <a:rPr lang="en-US" sz="500" b="1" i="1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1600" b="1" i="1">
                <a:solidFill>
                  <a:srgbClr val="000000"/>
                </a:solidFill>
                <a:latin typeface="Arial" charset="0"/>
              </a:rPr>
              <a:t>mạch </a:t>
            </a:r>
          </a:p>
          <a:p>
            <a:pPr>
              <a:lnSpc>
                <a:spcPct val="87000"/>
              </a:lnSpc>
            </a:pPr>
            <a:r>
              <a:rPr lang="en-US" sz="1600" b="1" i="1">
                <a:solidFill>
                  <a:srgbClr val="000000"/>
                </a:solidFill>
                <a:latin typeface="Arial" charset="0"/>
              </a:rPr>
              <a:t>       phổi</a:t>
            </a:r>
          </a:p>
        </p:txBody>
      </p:sp>
      <p:sp>
        <p:nvSpPr>
          <p:cNvPr id="27348" name="Text Box 724"/>
          <p:cNvSpPr txBox="1">
            <a:spLocks noChangeArrowheads="1"/>
          </p:cNvSpPr>
          <p:nvPr/>
        </p:nvSpPr>
        <p:spPr bwMode="auto">
          <a:xfrm>
            <a:off x="781050" y="4295775"/>
            <a:ext cx="771525" cy="463550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</p:spPr>
        <p:txBody>
          <a:bodyPr lIns="0" rIns="0">
            <a:spAutoFit/>
          </a:bodyPr>
          <a:lstStyle/>
          <a:p>
            <a:pPr algn="ctr">
              <a:lnSpc>
                <a:spcPct val="63000"/>
              </a:lnSpc>
            </a:pPr>
            <a:endParaRPr lang="en-US" sz="1600" b="1" i="1">
              <a:solidFill>
                <a:srgbClr val="000000"/>
              </a:solidFill>
              <a:latin typeface="Arial" charset="0"/>
            </a:endParaRPr>
          </a:p>
          <a:p>
            <a:pPr algn="ctr">
              <a:lnSpc>
                <a:spcPct val="63000"/>
              </a:lnSpc>
            </a:pPr>
            <a:r>
              <a:rPr lang="en-US" sz="1600" b="1" i="1">
                <a:solidFill>
                  <a:srgbClr val="000000"/>
                </a:solidFill>
                <a:latin typeface="Arial" charset="0"/>
              </a:rPr>
              <a:t>  Tim</a:t>
            </a:r>
          </a:p>
          <a:p>
            <a:pPr algn="ctr">
              <a:lnSpc>
                <a:spcPct val="63000"/>
              </a:lnSpc>
            </a:pPr>
            <a:endParaRPr lang="en-US" sz="500" b="1" i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7352" name="Text Box 728"/>
          <p:cNvSpPr txBox="1">
            <a:spLocks noChangeArrowheads="1"/>
          </p:cNvSpPr>
          <p:nvPr/>
        </p:nvSpPr>
        <p:spPr bwMode="auto">
          <a:xfrm>
            <a:off x="2667000" y="5080000"/>
            <a:ext cx="1060450" cy="511175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</p:spPr>
        <p:txBody>
          <a:bodyPr lIns="0" tIns="9144" rIns="0"/>
          <a:lstStyle/>
          <a:p>
            <a:pPr algn="ctr">
              <a:lnSpc>
                <a:spcPct val="82000"/>
              </a:lnSpc>
              <a:spcBef>
                <a:spcPct val="15000"/>
              </a:spcBef>
            </a:pPr>
            <a:r>
              <a:rPr lang="en-US" sz="1600" b="1" i="1">
                <a:solidFill>
                  <a:srgbClr val="000000"/>
                </a:solidFill>
                <a:latin typeface="Arial" charset="0"/>
              </a:rPr>
              <a:t>Tỉnh mạch</a:t>
            </a:r>
          </a:p>
          <a:p>
            <a:pPr algn="ctr">
              <a:lnSpc>
                <a:spcPct val="82000"/>
              </a:lnSpc>
              <a:spcBef>
                <a:spcPct val="15000"/>
              </a:spcBef>
            </a:pPr>
            <a:r>
              <a:rPr lang="en-US" sz="1600" b="1" i="1">
                <a:solidFill>
                  <a:srgbClr val="000000"/>
                </a:solidFill>
                <a:latin typeface="Arial" charset="0"/>
              </a:rPr>
              <a:t>  chủ</a:t>
            </a:r>
          </a:p>
        </p:txBody>
      </p:sp>
      <p:sp>
        <p:nvSpPr>
          <p:cNvPr id="27336" name="Text Box 712"/>
          <p:cNvSpPr txBox="1">
            <a:spLocks noChangeArrowheads="1"/>
          </p:cNvSpPr>
          <p:nvPr/>
        </p:nvSpPr>
        <p:spPr bwMode="auto">
          <a:xfrm>
            <a:off x="1681163" y="5791200"/>
            <a:ext cx="1828800" cy="246063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</p:spPr>
        <p:txBody>
          <a:bodyPr lIns="0" tIns="27432" rIns="0"/>
          <a:lstStyle/>
          <a:p>
            <a:pPr algn="ctr">
              <a:lnSpc>
                <a:spcPct val="82000"/>
              </a:lnSpc>
              <a:spcBef>
                <a:spcPct val="15000"/>
              </a:spcBef>
            </a:pPr>
            <a:r>
              <a:rPr lang="en-US" sz="1600" b="1" i="1">
                <a:solidFill>
                  <a:srgbClr val="000000"/>
                </a:solidFill>
                <a:latin typeface="Arial" charset="0"/>
              </a:rPr>
              <a:t>Mao mạch ở phổi</a:t>
            </a:r>
          </a:p>
        </p:txBody>
      </p:sp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5541963" y="3805238"/>
            <a:ext cx="1193800" cy="1990725"/>
            <a:chOff x="3547" y="2085"/>
            <a:chExt cx="864" cy="1445"/>
          </a:xfrm>
        </p:grpSpPr>
        <p:sp>
          <p:nvSpPr>
            <p:cNvPr id="6779" name="AutoShape 8"/>
            <p:cNvSpPr>
              <a:spLocks noChangeArrowheads="1"/>
            </p:cNvSpPr>
            <p:nvPr/>
          </p:nvSpPr>
          <p:spPr bwMode="auto">
            <a:xfrm rot="-5760000">
              <a:off x="4365" y="3483"/>
              <a:ext cx="17" cy="75"/>
            </a:xfrm>
            <a:prstGeom prst="roundRect">
              <a:avLst>
                <a:gd name="adj" fmla="val 5000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780" name="AutoShape 9"/>
            <p:cNvSpPr>
              <a:spLocks noChangeArrowheads="1"/>
            </p:cNvSpPr>
            <p:nvPr/>
          </p:nvSpPr>
          <p:spPr bwMode="auto">
            <a:xfrm rot="-2220000">
              <a:off x="4371" y="3460"/>
              <a:ext cx="23" cy="58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781" name="AutoShape 10"/>
            <p:cNvSpPr>
              <a:spLocks noChangeArrowheads="1"/>
            </p:cNvSpPr>
            <p:nvPr/>
          </p:nvSpPr>
          <p:spPr bwMode="auto">
            <a:xfrm rot="-2220000">
              <a:off x="4350" y="3423"/>
              <a:ext cx="23" cy="7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782" name="AutoShape 11"/>
            <p:cNvSpPr>
              <a:spLocks noChangeArrowheads="1"/>
            </p:cNvSpPr>
            <p:nvPr/>
          </p:nvSpPr>
          <p:spPr bwMode="auto">
            <a:xfrm rot="-5220000">
              <a:off x="4295" y="3396"/>
              <a:ext cx="23" cy="7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783" name="AutoShape 12"/>
            <p:cNvSpPr>
              <a:spLocks noChangeArrowheads="1"/>
            </p:cNvSpPr>
            <p:nvPr/>
          </p:nvSpPr>
          <p:spPr bwMode="auto">
            <a:xfrm rot="-5100000">
              <a:off x="4276" y="3279"/>
              <a:ext cx="17" cy="7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784" name="AutoShape 13"/>
            <p:cNvSpPr>
              <a:spLocks noChangeArrowheads="1"/>
            </p:cNvSpPr>
            <p:nvPr/>
          </p:nvSpPr>
          <p:spPr bwMode="auto">
            <a:xfrm rot="-6360000">
              <a:off x="4295" y="3165"/>
              <a:ext cx="23" cy="7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785" name="AutoShape 14"/>
            <p:cNvSpPr>
              <a:spLocks noChangeArrowheads="1"/>
            </p:cNvSpPr>
            <p:nvPr/>
          </p:nvSpPr>
          <p:spPr bwMode="auto">
            <a:xfrm rot="-3300000">
              <a:off x="4294" y="3137"/>
              <a:ext cx="23" cy="7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786" name="AutoShape 15"/>
            <p:cNvSpPr>
              <a:spLocks noChangeArrowheads="1"/>
            </p:cNvSpPr>
            <p:nvPr/>
          </p:nvSpPr>
          <p:spPr bwMode="auto">
            <a:xfrm rot="-3180000">
              <a:off x="4244" y="3100"/>
              <a:ext cx="23" cy="7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787" name="AutoShape 16"/>
            <p:cNvSpPr>
              <a:spLocks noChangeArrowheads="1"/>
            </p:cNvSpPr>
            <p:nvPr/>
          </p:nvSpPr>
          <p:spPr bwMode="auto">
            <a:xfrm rot="-6060000">
              <a:off x="4263" y="3067"/>
              <a:ext cx="23" cy="7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788" name="AutoShape 17"/>
            <p:cNvSpPr>
              <a:spLocks noChangeArrowheads="1"/>
            </p:cNvSpPr>
            <p:nvPr/>
          </p:nvSpPr>
          <p:spPr bwMode="auto">
            <a:xfrm rot="-6900000">
              <a:off x="4231" y="3189"/>
              <a:ext cx="23" cy="7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789" name="AutoShape 18"/>
            <p:cNvSpPr>
              <a:spLocks noChangeArrowheads="1"/>
            </p:cNvSpPr>
            <p:nvPr/>
          </p:nvSpPr>
          <p:spPr bwMode="auto">
            <a:xfrm rot="-2280000">
              <a:off x="4226" y="3359"/>
              <a:ext cx="29" cy="7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790" name="AutoShape 19"/>
            <p:cNvSpPr>
              <a:spLocks noChangeArrowheads="1"/>
            </p:cNvSpPr>
            <p:nvPr/>
          </p:nvSpPr>
          <p:spPr bwMode="auto">
            <a:xfrm rot="-5220000">
              <a:off x="4298" y="3484"/>
              <a:ext cx="17" cy="7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791" name="AutoShape 20"/>
            <p:cNvSpPr>
              <a:spLocks noChangeArrowheads="1"/>
            </p:cNvSpPr>
            <p:nvPr/>
          </p:nvSpPr>
          <p:spPr bwMode="auto">
            <a:xfrm rot="-4140000">
              <a:off x="4212" y="3454"/>
              <a:ext cx="17" cy="98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792" name="AutoShape 21"/>
            <p:cNvSpPr>
              <a:spLocks noChangeArrowheads="1"/>
            </p:cNvSpPr>
            <p:nvPr/>
          </p:nvSpPr>
          <p:spPr bwMode="auto">
            <a:xfrm rot="-5160000">
              <a:off x="4199" y="3273"/>
              <a:ext cx="23" cy="7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793" name="AutoShape 22"/>
            <p:cNvSpPr>
              <a:spLocks noChangeArrowheads="1"/>
            </p:cNvSpPr>
            <p:nvPr/>
          </p:nvSpPr>
          <p:spPr bwMode="auto">
            <a:xfrm rot="-6540000">
              <a:off x="4193" y="3085"/>
              <a:ext cx="23" cy="7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794" name="AutoShape 23"/>
            <p:cNvSpPr>
              <a:spLocks noChangeArrowheads="1"/>
            </p:cNvSpPr>
            <p:nvPr/>
          </p:nvSpPr>
          <p:spPr bwMode="auto">
            <a:xfrm rot="-7260000">
              <a:off x="4164" y="3224"/>
              <a:ext cx="23" cy="7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795" name="AutoShape 24"/>
            <p:cNvSpPr>
              <a:spLocks noChangeArrowheads="1"/>
            </p:cNvSpPr>
            <p:nvPr/>
          </p:nvSpPr>
          <p:spPr bwMode="auto">
            <a:xfrm rot="-2040000">
              <a:off x="4183" y="3301"/>
              <a:ext cx="29" cy="7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796" name="AutoShape 25"/>
            <p:cNvSpPr>
              <a:spLocks noChangeArrowheads="1"/>
            </p:cNvSpPr>
            <p:nvPr/>
          </p:nvSpPr>
          <p:spPr bwMode="auto">
            <a:xfrm rot="-4800000">
              <a:off x="4215" y="3379"/>
              <a:ext cx="23" cy="92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797" name="AutoShape 26"/>
            <p:cNvSpPr>
              <a:spLocks noChangeArrowheads="1"/>
            </p:cNvSpPr>
            <p:nvPr/>
          </p:nvSpPr>
          <p:spPr bwMode="auto">
            <a:xfrm rot="-1500000">
              <a:off x="4149" y="3395"/>
              <a:ext cx="23" cy="92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grpSp>
          <p:nvGrpSpPr>
            <p:cNvPr id="6798" name="Group 27"/>
            <p:cNvGrpSpPr>
              <a:grpSpLocks/>
            </p:cNvGrpSpPr>
            <p:nvPr/>
          </p:nvGrpSpPr>
          <p:grpSpPr bwMode="auto">
            <a:xfrm>
              <a:off x="4080" y="3269"/>
              <a:ext cx="92" cy="48"/>
              <a:chOff x="4080" y="3269"/>
              <a:chExt cx="92" cy="48"/>
            </a:xfrm>
          </p:grpSpPr>
          <p:sp>
            <p:nvSpPr>
              <p:cNvPr id="6836" name="AutoShape 28"/>
              <p:cNvSpPr>
                <a:spLocks noChangeArrowheads="1"/>
              </p:cNvSpPr>
              <p:nvPr/>
            </p:nvSpPr>
            <p:spPr bwMode="auto">
              <a:xfrm rot="-4800000">
                <a:off x="4111" y="3257"/>
                <a:ext cx="29" cy="92"/>
              </a:xfrm>
              <a:prstGeom prst="roundRect">
                <a:avLst>
                  <a:gd name="adj" fmla="val 0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837" name="AutoShape 29"/>
              <p:cNvSpPr>
                <a:spLocks noChangeArrowheads="1"/>
              </p:cNvSpPr>
              <p:nvPr/>
            </p:nvSpPr>
            <p:spPr bwMode="auto">
              <a:xfrm rot="-6120000">
                <a:off x="4103" y="3251"/>
                <a:ext cx="29" cy="66"/>
              </a:xfrm>
              <a:prstGeom prst="roundRect">
                <a:avLst>
                  <a:gd name="adj" fmla="val 0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</p:grpSp>
        <p:sp>
          <p:nvSpPr>
            <p:cNvPr id="6799" name="AutoShape 30"/>
            <p:cNvSpPr>
              <a:spLocks noChangeArrowheads="1"/>
            </p:cNvSpPr>
            <p:nvPr/>
          </p:nvSpPr>
          <p:spPr bwMode="auto">
            <a:xfrm rot="-4320000">
              <a:off x="4140" y="3374"/>
              <a:ext cx="23" cy="66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800" name="AutoShape 31"/>
            <p:cNvSpPr>
              <a:spLocks noChangeArrowheads="1"/>
            </p:cNvSpPr>
            <p:nvPr/>
          </p:nvSpPr>
          <p:spPr bwMode="auto">
            <a:xfrm rot="-7080000">
              <a:off x="4128" y="3118"/>
              <a:ext cx="23" cy="66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801" name="AutoShape 32"/>
            <p:cNvSpPr>
              <a:spLocks noChangeArrowheads="1"/>
            </p:cNvSpPr>
            <p:nvPr/>
          </p:nvSpPr>
          <p:spPr bwMode="auto">
            <a:xfrm rot="-7020000">
              <a:off x="4071" y="3147"/>
              <a:ext cx="23" cy="66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802" name="AutoShape 33"/>
            <p:cNvSpPr>
              <a:spLocks noChangeArrowheads="1"/>
            </p:cNvSpPr>
            <p:nvPr/>
          </p:nvSpPr>
          <p:spPr bwMode="auto">
            <a:xfrm rot="-4020000">
              <a:off x="4143" y="3443"/>
              <a:ext cx="17" cy="66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803" name="AutoShape 34"/>
            <p:cNvSpPr>
              <a:spLocks noChangeArrowheads="1"/>
            </p:cNvSpPr>
            <p:nvPr/>
          </p:nvSpPr>
          <p:spPr bwMode="auto">
            <a:xfrm rot="-3180000">
              <a:off x="4085" y="3409"/>
              <a:ext cx="17" cy="66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804" name="AutoShape 35"/>
            <p:cNvSpPr>
              <a:spLocks noChangeArrowheads="1"/>
            </p:cNvSpPr>
            <p:nvPr/>
          </p:nvSpPr>
          <p:spPr bwMode="auto">
            <a:xfrm rot="-3780000">
              <a:off x="4077" y="3348"/>
              <a:ext cx="23" cy="66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805" name="AutoShape 36"/>
            <p:cNvSpPr>
              <a:spLocks noChangeArrowheads="1"/>
            </p:cNvSpPr>
            <p:nvPr/>
          </p:nvSpPr>
          <p:spPr bwMode="auto">
            <a:xfrm rot="-4680000">
              <a:off x="4032" y="3252"/>
              <a:ext cx="35" cy="66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806" name="AutoShape 37"/>
            <p:cNvSpPr>
              <a:spLocks noChangeArrowheads="1"/>
            </p:cNvSpPr>
            <p:nvPr/>
          </p:nvSpPr>
          <p:spPr bwMode="auto">
            <a:xfrm rot="-3480000">
              <a:off x="4017" y="3314"/>
              <a:ext cx="23" cy="66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807" name="AutoShape 38"/>
            <p:cNvSpPr>
              <a:spLocks noChangeArrowheads="1"/>
            </p:cNvSpPr>
            <p:nvPr/>
          </p:nvSpPr>
          <p:spPr bwMode="auto">
            <a:xfrm rot="-2580000">
              <a:off x="4035" y="3363"/>
              <a:ext cx="17" cy="66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808" name="AutoShape 39"/>
            <p:cNvSpPr>
              <a:spLocks noChangeArrowheads="1"/>
            </p:cNvSpPr>
            <p:nvPr/>
          </p:nvSpPr>
          <p:spPr bwMode="auto">
            <a:xfrm rot="-6540000">
              <a:off x="4010" y="3173"/>
              <a:ext cx="23" cy="66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809" name="AutoShape 40"/>
            <p:cNvSpPr>
              <a:spLocks noChangeArrowheads="1"/>
            </p:cNvSpPr>
            <p:nvPr/>
          </p:nvSpPr>
          <p:spPr bwMode="auto">
            <a:xfrm rot="-1920000">
              <a:off x="3992" y="3306"/>
              <a:ext cx="23" cy="66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grpSp>
          <p:nvGrpSpPr>
            <p:cNvPr id="6810" name="Group 41"/>
            <p:cNvGrpSpPr>
              <a:grpSpLocks/>
            </p:cNvGrpSpPr>
            <p:nvPr/>
          </p:nvGrpSpPr>
          <p:grpSpPr bwMode="auto">
            <a:xfrm>
              <a:off x="3951" y="3249"/>
              <a:ext cx="66" cy="66"/>
              <a:chOff x="3951" y="3249"/>
              <a:chExt cx="66" cy="66"/>
            </a:xfrm>
          </p:grpSpPr>
          <p:sp>
            <p:nvSpPr>
              <p:cNvPr id="6834" name="AutoShape 42"/>
              <p:cNvSpPr>
                <a:spLocks noChangeArrowheads="1"/>
              </p:cNvSpPr>
              <p:nvPr/>
            </p:nvSpPr>
            <p:spPr bwMode="auto">
              <a:xfrm rot="-4560000">
                <a:off x="3966" y="3237"/>
                <a:ext cx="35" cy="66"/>
              </a:xfrm>
              <a:prstGeom prst="roundRect">
                <a:avLst>
                  <a:gd name="adj" fmla="val 0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835" name="AutoShape 43"/>
              <p:cNvSpPr>
                <a:spLocks noChangeArrowheads="1"/>
              </p:cNvSpPr>
              <p:nvPr/>
            </p:nvSpPr>
            <p:spPr bwMode="auto">
              <a:xfrm rot="-2160000">
                <a:off x="3954" y="3249"/>
                <a:ext cx="23" cy="66"/>
              </a:xfrm>
              <a:prstGeom prst="roundRect">
                <a:avLst>
                  <a:gd name="adj" fmla="val 0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</p:grpSp>
        <p:grpSp>
          <p:nvGrpSpPr>
            <p:cNvPr id="6811" name="Group 44"/>
            <p:cNvGrpSpPr>
              <a:grpSpLocks/>
            </p:cNvGrpSpPr>
            <p:nvPr/>
          </p:nvGrpSpPr>
          <p:grpSpPr bwMode="auto">
            <a:xfrm>
              <a:off x="3895" y="3207"/>
              <a:ext cx="100" cy="49"/>
              <a:chOff x="3895" y="3207"/>
              <a:chExt cx="100" cy="49"/>
            </a:xfrm>
          </p:grpSpPr>
          <p:sp>
            <p:nvSpPr>
              <p:cNvPr id="6831" name="AutoShape 45"/>
              <p:cNvSpPr>
                <a:spLocks noChangeArrowheads="1"/>
              </p:cNvSpPr>
              <p:nvPr/>
            </p:nvSpPr>
            <p:spPr bwMode="auto">
              <a:xfrm rot="-6240000">
                <a:off x="3949" y="3191"/>
                <a:ext cx="29" cy="63"/>
              </a:xfrm>
              <a:prstGeom prst="roundRect">
                <a:avLst>
                  <a:gd name="adj" fmla="val 0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832" name="AutoShape 46"/>
              <p:cNvSpPr>
                <a:spLocks noChangeArrowheads="1"/>
              </p:cNvSpPr>
              <p:nvPr/>
            </p:nvSpPr>
            <p:spPr bwMode="auto">
              <a:xfrm rot="-3240000">
                <a:off x="3917" y="3213"/>
                <a:ext cx="23" cy="63"/>
              </a:xfrm>
              <a:prstGeom prst="roundRect">
                <a:avLst>
                  <a:gd name="adj" fmla="val 0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833" name="AutoShape 47"/>
              <p:cNvSpPr>
                <a:spLocks noChangeArrowheads="1"/>
              </p:cNvSpPr>
              <p:nvPr/>
            </p:nvSpPr>
            <p:spPr bwMode="auto">
              <a:xfrm rot="-4800000">
                <a:off x="3915" y="3187"/>
                <a:ext cx="23" cy="63"/>
              </a:xfrm>
              <a:prstGeom prst="roundRect">
                <a:avLst>
                  <a:gd name="adj" fmla="val 0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</p:grpSp>
        <p:sp>
          <p:nvSpPr>
            <p:cNvPr id="6812" name="AutoShape 48"/>
            <p:cNvSpPr>
              <a:spLocks noChangeArrowheads="1"/>
            </p:cNvSpPr>
            <p:nvPr/>
          </p:nvSpPr>
          <p:spPr bwMode="auto">
            <a:xfrm rot="-3300000">
              <a:off x="3859" y="3170"/>
              <a:ext cx="29" cy="63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813" name="AutoShape 49"/>
            <p:cNvSpPr>
              <a:spLocks noChangeArrowheads="1"/>
            </p:cNvSpPr>
            <p:nvPr/>
          </p:nvSpPr>
          <p:spPr bwMode="auto">
            <a:xfrm rot="-2580000">
              <a:off x="3813" y="3127"/>
              <a:ext cx="23" cy="63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814" name="AutoShape 50"/>
            <p:cNvSpPr>
              <a:spLocks noChangeArrowheads="1"/>
            </p:cNvSpPr>
            <p:nvPr/>
          </p:nvSpPr>
          <p:spPr bwMode="auto">
            <a:xfrm rot="-2400000">
              <a:off x="3771" y="3080"/>
              <a:ext cx="23" cy="63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815" name="AutoShape 51"/>
            <p:cNvSpPr>
              <a:spLocks noChangeArrowheads="1"/>
            </p:cNvSpPr>
            <p:nvPr/>
          </p:nvSpPr>
          <p:spPr bwMode="auto">
            <a:xfrm rot="-2100000">
              <a:off x="3728" y="3027"/>
              <a:ext cx="29" cy="63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816" name="AutoShape 52"/>
            <p:cNvSpPr>
              <a:spLocks noChangeArrowheads="1"/>
            </p:cNvSpPr>
            <p:nvPr/>
          </p:nvSpPr>
          <p:spPr bwMode="auto">
            <a:xfrm rot="-1860000">
              <a:off x="3689" y="2973"/>
              <a:ext cx="35" cy="63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817" name="AutoShape 53"/>
            <p:cNvSpPr>
              <a:spLocks noChangeArrowheads="1"/>
            </p:cNvSpPr>
            <p:nvPr/>
          </p:nvSpPr>
          <p:spPr bwMode="auto">
            <a:xfrm rot="-1680000">
              <a:off x="3656" y="2914"/>
              <a:ext cx="35" cy="63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818" name="AutoShape 54"/>
            <p:cNvSpPr>
              <a:spLocks noChangeArrowheads="1"/>
            </p:cNvSpPr>
            <p:nvPr/>
          </p:nvSpPr>
          <p:spPr bwMode="auto">
            <a:xfrm rot="-1320000">
              <a:off x="3630" y="2857"/>
              <a:ext cx="35" cy="63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819" name="AutoShape 55"/>
            <p:cNvSpPr>
              <a:spLocks noChangeArrowheads="1"/>
            </p:cNvSpPr>
            <p:nvPr/>
          </p:nvSpPr>
          <p:spPr bwMode="auto">
            <a:xfrm rot="-1080000">
              <a:off x="3608" y="2796"/>
              <a:ext cx="35" cy="63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820" name="AutoShape 56"/>
            <p:cNvSpPr>
              <a:spLocks noChangeArrowheads="1"/>
            </p:cNvSpPr>
            <p:nvPr/>
          </p:nvSpPr>
          <p:spPr bwMode="auto">
            <a:xfrm rot="-840000">
              <a:off x="3593" y="2733"/>
              <a:ext cx="29" cy="63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821" name="AutoShape 57"/>
            <p:cNvSpPr>
              <a:spLocks noChangeArrowheads="1"/>
            </p:cNvSpPr>
            <p:nvPr/>
          </p:nvSpPr>
          <p:spPr bwMode="auto">
            <a:xfrm rot="-540000">
              <a:off x="3579" y="2671"/>
              <a:ext cx="29" cy="63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822" name="AutoShape 58"/>
            <p:cNvSpPr>
              <a:spLocks noChangeArrowheads="1"/>
            </p:cNvSpPr>
            <p:nvPr/>
          </p:nvSpPr>
          <p:spPr bwMode="auto">
            <a:xfrm rot="-480000">
              <a:off x="3566" y="2604"/>
              <a:ext cx="35" cy="63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823" name="AutoShape 59"/>
            <p:cNvSpPr>
              <a:spLocks noChangeArrowheads="1"/>
            </p:cNvSpPr>
            <p:nvPr/>
          </p:nvSpPr>
          <p:spPr bwMode="auto">
            <a:xfrm rot="-300000">
              <a:off x="3558" y="2538"/>
              <a:ext cx="35" cy="63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824" name="AutoShape 60"/>
            <p:cNvSpPr>
              <a:spLocks noChangeArrowheads="1"/>
            </p:cNvSpPr>
            <p:nvPr/>
          </p:nvSpPr>
          <p:spPr bwMode="auto">
            <a:xfrm rot="-300000">
              <a:off x="3552" y="2474"/>
              <a:ext cx="35" cy="63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825" name="AutoShape 61"/>
            <p:cNvSpPr>
              <a:spLocks noChangeArrowheads="1"/>
            </p:cNvSpPr>
            <p:nvPr/>
          </p:nvSpPr>
          <p:spPr bwMode="auto">
            <a:xfrm rot="-180000">
              <a:off x="3548" y="2408"/>
              <a:ext cx="35" cy="63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826" name="AutoShape 62"/>
            <p:cNvSpPr>
              <a:spLocks noChangeArrowheads="1"/>
            </p:cNvSpPr>
            <p:nvPr/>
          </p:nvSpPr>
          <p:spPr bwMode="auto">
            <a:xfrm>
              <a:off x="3547" y="2345"/>
              <a:ext cx="35" cy="63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827" name="AutoShape 63"/>
            <p:cNvSpPr>
              <a:spLocks noChangeArrowheads="1"/>
            </p:cNvSpPr>
            <p:nvPr/>
          </p:nvSpPr>
          <p:spPr bwMode="auto">
            <a:xfrm rot="180000">
              <a:off x="3548" y="2279"/>
              <a:ext cx="35" cy="63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828" name="AutoShape 64"/>
            <p:cNvSpPr>
              <a:spLocks noChangeArrowheads="1"/>
            </p:cNvSpPr>
            <p:nvPr/>
          </p:nvSpPr>
          <p:spPr bwMode="auto">
            <a:xfrm rot="180000">
              <a:off x="3552" y="2214"/>
              <a:ext cx="35" cy="63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829" name="AutoShape 65"/>
            <p:cNvSpPr>
              <a:spLocks noChangeArrowheads="1"/>
            </p:cNvSpPr>
            <p:nvPr/>
          </p:nvSpPr>
          <p:spPr bwMode="auto">
            <a:xfrm rot="360000">
              <a:off x="3558" y="2151"/>
              <a:ext cx="35" cy="63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830" name="AutoShape 66"/>
            <p:cNvSpPr>
              <a:spLocks noChangeArrowheads="1"/>
            </p:cNvSpPr>
            <p:nvPr/>
          </p:nvSpPr>
          <p:spPr bwMode="auto">
            <a:xfrm rot="600000">
              <a:off x="3566" y="2085"/>
              <a:ext cx="35" cy="63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</p:grpSp>
      <p:grpSp>
        <p:nvGrpSpPr>
          <p:cNvPr id="8" name="Group 67"/>
          <p:cNvGrpSpPr>
            <a:grpSpLocks/>
          </p:cNvGrpSpPr>
          <p:nvPr/>
        </p:nvGrpSpPr>
        <p:grpSpPr bwMode="auto">
          <a:xfrm>
            <a:off x="5584825" y="3148013"/>
            <a:ext cx="720725" cy="658812"/>
            <a:chOff x="3578" y="1607"/>
            <a:chExt cx="522" cy="478"/>
          </a:xfrm>
        </p:grpSpPr>
        <p:grpSp>
          <p:nvGrpSpPr>
            <p:cNvPr id="6766" name="Group 68"/>
            <p:cNvGrpSpPr>
              <a:grpSpLocks/>
            </p:cNvGrpSpPr>
            <p:nvPr/>
          </p:nvGrpSpPr>
          <p:grpSpPr bwMode="auto">
            <a:xfrm>
              <a:off x="3578" y="1607"/>
              <a:ext cx="470" cy="478"/>
              <a:chOff x="3578" y="1607"/>
              <a:chExt cx="470" cy="478"/>
            </a:xfrm>
          </p:grpSpPr>
          <p:sp>
            <p:nvSpPr>
              <p:cNvPr id="6768" name="AutoShape 69"/>
              <p:cNvSpPr>
                <a:spLocks noChangeArrowheads="1"/>
              </p:cNvSpPr>
              <p:nvPr/>
            </p:nvSpPr>
            <p:spPr bwMode="auto">
              <a:xfrm rot="900000">
                <a:off x="3578" y="2016"/>
                <a:ext cx="40" cy="69"/>
              </a:xfrm>
              <a:prstGeom prst="roundRect">
                <a:avLst>
                  <a:gd name="adj" fmla="val 0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769" name="AutoShape 70"/>
              <p:cNvSpPr>
                <a:spLocks noChangeArrowheads="1"/>
              </p:cNvSpPr>
              <p:nvPr/>
            </p:nvSpPr>
            <p:spPr bwMode="auto">
              <a:xfrm rot="1200000">
                <a:off x="3595" y="1954"/>
                <a:ext cx="46" cy="63"/>
              </a:xfrm>
              <a:prstGeom prst="roundRect">
                <a:avLst>
                  <a:gd name="adj" fmla="val 0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770" name="AutoShape 71"/>
              <p:cNvSpPr>
                <a:spLocks noChangeArrowheads="1"/>
              </p:cNvSpPr>
              <p:nvPr/>
            </p:nvSpPr>
            <p:spPr bwMode="auto">
              <a:xfrm rot="1560000">
                <a:off x="3619" y="1895"/>
                <a:ext cx="46" cy="63"/>
              </a:xfrm>
              <a:prstGeom prst="roundRect">
                <a:avLst>
                  <a:gd name="adj" fmla="val 0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771" name="AutoShape 72"/>
              <p:cNvSpPr>
                <a:spLocks noChangeArrowheads="1"/>
              </p:cNvSpPr>
              <p:nvPr/>
            </p:nvSpPr>
            <p:spPr bwMode="auto">
              <a:xfrm rot="1980000">
                <a:off x="3651" y="1839"/>
                <a:ext cx="46" cy="63"/>
              </a:xfrm>
              <a:prstGeom prst="roundRect">
                <a:avLst>
                  <a:gd name="adj" fmla="val 0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772" name="AutoShape 73"/>
              <p:cNvSpPr>
                <a:spLocks noChangeArrowheads="1"/>
              </p:cNvSpPr>
              <p:nvPr/>
            </p:nvSpPr>
            <p:spPr bwMode="auto">
              <a:xfrm rot="2280000">
                <a:off x="3689" y="1786"/>
                <a:ext cx="46" cy="63"/>
              </a:xfrm>
              <a:prstGeom prst="roundRect">
                <a:avLst>
                  <a:gd name="adj" fmla="val 0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773" name="AutoShape 74"/>
              <p:cNvSpPr>
                <a:spLocks noChangeArrowheads="1"/>
              </p:cNvSpPr>
              <p:nvPr/>
            </p:nvSpPr>
            <p:spPr bwMode="auto">
              <a:xfrm rot="2700000">
                <a:off x="3732" y="1740"/>
                <a:ext cx="40" cy="63"/>
              </a:xfrm>
              <a:prstGeom prst="roundRect">
                <a:avLst>
                  <a:gd name="adj" fmla="val 0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774" name="AutoShape 75"/>
              <p:cNvSpPr>
                <a:spLocks noChangeArrowheads="1"/>
              </p:cNvSpPr>
              <p:nvPr/>
            </p:nvSpPr>
            <p:spPr bwMode="auto">
              <a:xfrm rot="2940000">
                <a:off x="3778" y="1698"/>
                <a:ext cx="40" cy="63"/>
              </a:xfrm>
              <a:prstGeom prst="roundRect">
                <a:avLst>
                  <a:gd name="adj" fmla="val 0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775" name="AutoShape 76"/>
              <p:cNvSpPr>
                <a:spLocks noChangeArrowheads="1"/>
              </p:cNvSpPr>
              <p:nvPr/>
            </p:nvSpPr>
            <p:spPr bwMode="auto">
              <a:xfrm rot="3420000">
                <a:off x="3830" y="1659"/>
                <a:ext cx="40" cy="63"/>
              </a:xfrm>
              <a:prstGeom prst="roundRect">
                <a:avLst>
                  <a:gd name="adj" fmla="val 0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776" name="AutoShape 77"/>
              <p:cNvSpPr>
                <a:spLocks noChangeArrowheads="1"/>
              </p:cNvSpPr>
              <p:nvPr/>
            </p:nvSpPr>
            <p:spPr bwMode="auto">
              <a:xfrm rot="3780000">
                <a:off x="3879" y="1630"/>
                <a:ext cx="40" cy="63"/>
              </a:xfrm>
              <a:prstGeom prst="roundRect">
                <a:avLst>
                  <a:gd name="adj" fmla="val 0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777" name="AutoShape 78"/>
              <p:cNvSpPr>
                <a:spLocks noChangeArrowheads="1"/>
              </p:cNvSpPr>
              <p:nvPr/>
            </p:nvSpPr>
            <p:spPr bwMode="auto">
              <a:xfrm rot="4380000">
                <a:off x="3939" y="1605"/>
                <a:ext cx="40" cy="63"/>
              </a:xfrm>
              <a:prstGeom prst="roundRect">
                <a:avLst>
                  <a:gd name="adj" fmla="val 0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778" name="AutoShape 79"/>
              <p:cNvSpPr>
                <a:spLocks noChangeArrowheads="1"/>
              </p:cNvSpPr>
              <p:nvPr/>
            </p:nvSpPr>
            <p:spPr bwMode="auto">
              <a:xfrm rot="5160000">
                <a:off x="3997" y="1595"/>
                <a:ext cx="40" cy="63"/>
              </a:xfrm>
              <a:prstGeom prst="roundRect">
                <a:avLst>
                  <a:gd name="adj" fmla="val 0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</p:grpSp>
        <p:sp>
          <p:nvSpPr>
            <p:cNvPr id="6767" name="AutoShape 80"/>
            <p:cNvSpPr>
              <a:spLocks noChangeArrowheads="1"/>
            </p:cNvSpPr>
            <p:nvPr/>
          </p:nvSpPr>
          <p:spPr bwMode="auto">
            <a:xfrm rot="5520000">
              <a:off x="4049" y="1595"/>
              <a:ext cx="40" cy="63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</p:grpSp>
      <p:grpSp>
        <p:nvGrpSpPr>
          <p:cNvPr id="10" name="Group 81"/>
          <p:cNvGrpSpPr>
            <a:grpSpLocks/>
          </p:cNvGrpSpPr>
          <p:nvPr/>
        </p:nvGrpSpPr>
        <p:grpSpPr bwMode="auto">
          <a:xfrm>
            <a:off x="6283325" y="3103563"/>
            <a:ext cx="198438" cy="392112"/>
            <a:chOff x="4084" y="1576"/>
            <a:chExt cx="144" cy="285"/>
          </a:xfrm>
        </p:grpSpPr>
        <p:sp>
          <p:nvSpPr>
            <p:cNvPr id="6759" name="Arc 82"/>
            <p:cNvSpPr>
              <a:spLocks/>
            </p:cNvSpPr>
            <p:nvPr/>
          </p:nvSpPr>
          <p:spPr bwMode="auto">
            <a:xfrm rot="-2700000">
              <a:off x="4096" y="1775"/>
              <a:ext cx="12" cy="47"/>
            </a:xfrm>
            <a:custGeom>
              <a:avLst/>
              <a:gdLst>
                <a:gd name="T0" fmla="*/ 0 w 21600"/>
                <a:gd name="T1" fmla="*/ 0 h 20522"/>
                <a:gd name="T2" fmla="*/ 0 w 21600"/>
                <a:gd name="T3" fmla="*/ 0 h 20522"/>
                <a:gd name="T4" fmla="*/ 0 w 21600"/>
                <a:gd name="T5" fmla="*/ 0 h 20522"/>
                <a:gd name="T6" fmla="*/ 0 60000 65536"/>
                <a:gd name="T7" fmla="*/ 0 60000 65536"/>
                <a:gd name="T8" fmla="*/ 0 60000 65536"/>
                <a:gd name="T9" fmla="*/ 0 w 21600"/>
                <a:gd name="T10" fmla="*/ 0 h 20522"/>
                <a:gd name="T11" fmla="*/ 21600 w 21600"/>
                <a:gd name="T12" fmla="*/ 20522 h 2052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0522" fill="none" extrusionOk="0">
                  <a:moveTo>
                    <a:pt x="6738" y="-1"/>
                  </a:moveTo>
                  <a:cubicBezTo>
                    <a:pt x="15605" y="2911"/>
                    <a:pt x="21600" y="11188"/>
                    <a:pt x="21600" y="20522"/>
                  </a:cubicBezTo>
                </a:path>
                <a:path w="21600" h="20522" stroke="0" extrusionOk="0">
                  <a:moveTo>
                    <a:pt x="6738" y="-1"/>
                  </a:moveTo>
                  <a:cubicBezTo>
                    <a:pt x="15605" y="2911"/>
                    <a:pt x="21600" y="11188"/>
                    <a:pt x="21600" y="20522"/>
                  </a:cubicBezTo>
                  <a:lnTo>
                    <a:pt x="0" y="20522"/>
                  </a:lnTo>
                  <a:lnTo>
                    <a:pt x="6738" y="-1"/>
                  </a:lnTo>
                  <a:close/>
                </a:path>
              </a:pathLst>
            </a:cu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grpSp>
          <p:nvGrpSpPr>
            <p:cNvPr id="6760" name="Group 83"/>
            <p:cNvGrpSpPr>
              <a:grpSpLocks/>
            </p:cNvGrpSpPr>
            <p:nvPr/>
          </p:nvGrpSpPr>
          <p:grpSpPr bwMode="auto">
            <a:xfrm>
              <a:off x="4084" y="1576"/>
              <a:ext cx="144" cy="285"/>
              <a:chOff x="4083" y="1576"/>
              <a:chExt cx="144" cy="285"/>
            </a:xfrm>
          </p:grpSpPr>
          <p:sp>
            <p:nvSpPr>
              <p:cNvPr id="6761" name="Oval 84"/>
              <p:cNvSpPr>
                <a:spLocks noChangeArrowheads="1"/>
              </p:cNvSpPr>
              <p:nvPr/>
            </p:nvSpPr>
            <p:spPr bwMode="auto">
              <a:xfrm>
                <a:off x="4083" y="1576"/>
                <a:ext cx="144" cy="200"/>
              </a:xfrm>
              <a:prstGeom prst="ellipse">
                <a:avLst/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grpSp>
            <p:nvGrpSpPr>
              <p:cNvPr id="6762" name="Group 85"/>
              <p:cNvGrpSpPr>
                <a:grpSpLocks/>
              </p:cNvGrpSpPr>
              <p:nvPr/>
            </p:nvGrpSpPr>
            <p:grpSpPr bwMode="auto">
              <a:xfrm>
                <a:off x="4117" y="1737"/>
                <a:ext cx="69" cy="124"/>
                <a:chOff x="4116" y="1736"/>
                <a:chExt cx="69" cy="124"/>
              </a:xfrm>
            </p:grpSpPr>
            <p:sp>
              <p:nvSpPr>
                <p:cNvPr id="6764" name="AutoShape 86"/>
                <p:cNvSpPr>
                  <a:spLocks noChangeArrowheads="1"/>
                </p:cNvSpPr>
                <p:nvPr/>
              </p:nvSpPr>
              <p:spPr bwMode="auto">
                <a:xfrm rot="720000">
                  <a:off x="4127" y="1764"/>
                  <a:ext cx="58" cy="9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4469 w 21600"/>
                    <a:gd name="T13" fmla="*/ 4500 h 21600"/>
                    <a:gd name="T14" fmla="*/ 17131 w 21600"/>
                    <a:gd name="T15" fmla="*/ 17100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66FF"/>
                </a:solidFill>
                <a:ln w="9525">
                  <a:solidFill>
                    <a:srgbClr val="0066FF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/>
                </a:p>
              </p:txBody>
            </p:sp>
            <p:sp>
              <p:nvSpPr>
                <p:cNvPr id="6765" name="AutoShape 87"/>
                <p:cNvSpPr>
                  <a:spLocks noChangeArrowheads="1"/>
                </p:cNvSpPr>
                <p:nvPr/>
              </p:nvSpPr>
              <p:spPr bwMode="auto">
                <a:xfrm rot="540000">
                  <a:off x="4116" y="1736"/>
                  <a:ext cx="58" cy="9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4469 w 21600"/>
                    <a:gd name="T13" fmla="*/ 4500 h 21600"/>
                    <a:gd name="T14" fmla="*/ 17131 w 21600"/>
                    <a:gd name="T15" fmla="*/ 17100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66FF"/>
                </a:solidFill>
                <a:ln w="9525">
                  <a:solidFill>
                    <a:srgbClr val="0066FF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/>
                </a:p>
              </p:txBody>
            </p:sp>
          </p:grpSp>
          <p:sp>
            <p:nvSpPr>
              <p:cNvPr id="6763" name="Arc 88"/>
              <p:cNvSpPr>
                <a:spLocks/>
              </p:cNvSpPr>
              <p:nvPr/>
            </p:nvSpPr>
            <p:spPr bwMode="auto">
              <a:xfrm rot="11580000" flipH="1">
                <a:off x="4161" y="1718"/>
                <a:ext cx="48" cy="8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</p:grpSp>
      <p:grpSp>
        <p:nvGrpSpPr>
          <p:cNvPr id="13" name="Group 89"/>
          <p:cNvGrpSpPr>
            <a:grpSpLocks/>
          </p:cNvGrpSpPr>
          <p:nvPr/>
        </p:nvGrpSpPr>
        <p:grpSpPr bwMode="auto">
          <a:xfrm>
            <a:off x="6311900" y="3362325"/>
            <a:ext cx="254000" cy="409575"/>
            <a:chOff x="4104" y="1764"/>
            <a:chExt cx="184" cy="297"/>
          </a:xfrm>
        </p:grpSpPr>
        <p:sp>
          <p:nvSpPr>
            <p:cNvPr id="6749" name="Arc 90"/>
            <p:cNvSpPr>
              <a:spLocks/>
            </p:cNvSpPr>
            <p:nvPr/>
          </p:nvSpPr>
          <p:spPr bwMode="auto">
            <a:xfrm rot="9840000" flipH="1">
              <a:off x="4230" y="1941"/>
              <a:ext cx="51" cy="108"/>
            </a:xfrm>
            <a:custGeom>
              <a:avLst/>
              <a:gdLst>
                <a:gd name="T0" fmla="*/ 0 w 21600"/>
                <a:gd name="T1" fmla="*/ 0 h 24295"/>
                <a:gd name="T2" fmla="*/ 0 w 21600"/>
                <a:gd name="T3" fmla="*/ 0 h 24295"/>
                <a:gd name="T4" fmla="*/ 0 w 21600"/>
                <a:gd name="T5" fmla="*/ 0 h 24295"/>
                <a:gd name="T6" fmla="*/ 0 60000 65536"/>
                <a:gd name="T7" fmla="*/ 0 60000 65536"/>
                <a:gd name="T8" fmla="*/ 0 60000 65536"/>
                <a:gd name="T9" fmla="*/ 0 w 21600"/>
                <a:gd name="T10" fmla="*/ 0 h 24295"/>
                <a:gd name="T11" fmla="*/ 21600 w 21600"/>
                <a:gd name="T12" fmla="*/ 24295 h 242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4295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2500"/>
                    <a:pt x="21543" y="23401"/>
                    <a:pt x="21431" y="24295"/>
                  </a:cubicBezTo>
                </a:path>
                <a:path w="21600" h="24295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2500"/>
                    <a:pt x="21543" y="23401"/>
                    <a:pt x="21431" y="24295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6750" name="AutoShape 91"/>
            <p:cNvSpPr>
              <a:spLocks noChangeArrowheads="1"/>
            </p:cNvSpPr>
            <p:nvPr/>
          </p:nvSpPr>
          <p:spPr bwMode="auto">
            <a:xfrm rot="-1380000">
              <a:off x="4163" y="1896"/>
              <a:ext cx="115" cy="15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5071 w 21600"/>
                <a:gd name="T13" fmla="*/ 2304 h 21600"/>
                <a:gd name="T14" fmla="*/ 16529 w 21600"/>
                <a:gd name="T15" fmla="*/ 1368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solidFill>
              <a:srgbClr val="0066FF"/>
            </a:solidFill>
            <a:ln w="9525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6751" name="Arc 92"/>
            <p:cNvSpPr>
              <a:spLocks/>
            </p:cNvSpPr>
            <p:nvPr/>
          </p:nvSpPr>
          <p:spPr bwMode="auto">
            <a:xfrm rot="18480000" flipH="1">
              <a:off x="4182" y="1921"/>
              <a:ext cx="63" cy="148"/>
            </a:xfrm>
            <a:custGeom>
              <a:avLst/>
              <a:gdLst>
                <a:gd name="T0" fmla="*/ 0 w 21600"/>
                <a:gd name="T1" fmla="*/ 0 h 28579"/>
                <a:gd name="T2" fmla="*/ 0 w 21600"/>
                <a:gd name="T3" fmla="*/ 0 h 28579"/>
                <a:gd name="T4" fmla="*/ 0 w 21600"/>
                <a:gd name="T5" fmla="*/ 0 h 28579"/>
                <a:gd name="T6" fmla="*/ 0 60000 65536"/>
                <a:gd name="T7" fmla="*/ 0 60000 65536"/>
                <a:gd name="T8" fmla="*/ 0 60000 65536"/>
                <a:gd name="T9" fmla="*/ 0 w 21600"/>
                <a:gd name="T10" fmla="*/ 0 h 28579"/>
                <a:gd name="T11" fmla="*/ 21600 w 21600"/>
                <a:gd name="T12" fmla="*/ 28579 h 2857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8579" fill="none" extrusionOk="0">
                  <a:moveTo>
                    <a:pt x="9963" y="-1"/>
                  </a:moveTo>
                  <a:cubicBezTo>
                    <a:pt x="17113" y="3717"/>
                    <a:pt x="21600" y="11105"/>
                    <a:pt x="21600" y="19165"/>
                  </a:cubicBezTo>
                  <a:cubicBezTo>
                    <a:pt x="21600" y="22425"/>
                    <a:pt x="20861" y="25644"/>
                    <a:pt x="19440" y="28578"/>
                  </a:cubicBezTo>
                </a:path>
                <a:path w="21600" h="28579" stroke="0" extrusionOk="0">
                  <a:moveTo>
                    <a:pt x="9963" y="-1"/>
                  </a:moveTo>
                  <a:cubicBezTo>
                    <a:pt x="17113" y="3717"/>
                    <a:pt x="21600" y="11105"/>
                    <a:pt x="21600" y="19165"/>
                  </a:cubicBezTo>
                  <a:cubicBezTo>
                    <a:pt x="21600" y="22425"/>
                    <a:pt x="20861" y="25644"/>
                    <a:pt x="19440" y="28578"/>
                  </a:cubicBezTo>
                  <a:lnTo>
                    <a:pt x="0" y="19165"/>
                  </a:lnTo>
                  <a:lnTo>
                    <a:pt x="9963" y="-1"/>
                  </a:lnTo>
                  <a:close/>
                </a:path>
              </a:pathLst>
            </a:cu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6752" name="Arc 93"/>
            <p:cNvSpPr>
              <a:spLocks/>
            </p:cNvSpPr>
            <p:nvPr/>
          </p:nvSpPr>
          <p:spPr bwMode="auto">
            <a:xfrm rot="9960000" flipH="1">
              <a:off x="4209" y="1913"/>
              <a:ext cx="63" cy="148"/>
            </a:xfrm>
            <a:custGeom>
              <a:avLst/>
              <a:gdLst>
                <a:gd name="T0" fmla="*/ 0 w 21600"/>
                <a:gd name="T1" fmla="*/ 0 h 28579"/>
                <a:gd name="T2" fmla="*/ 0 w 21600"/>
                <a:gd name="T3" fmla="*/ 0 h 28579"/>
                <a:gd name="T4" fmla="*/ 0 w 21600"/>
                <a:gd name="T5" fmla="*/ 0 h 28579"/>
                <a:gd name="T6" fmla="*/ 0 60000 65536"/>
                <a:gd name="T7" fmla="*/ 0 60000 65536"/>
                <a:gd name="T8" fmla="*/ 0 60000 65536"/>
                <a:gd name="T9" fmla="*/ 0 w 21600"/>
                <a:gd name="T10" fmla="*/ 0 h 28579"/>
                <a:gd name="T11" fmla="*/ 21600 w 21600"/>
                <a:gd name="T12" fmla="*/ 28579 h 2857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8579" fill="none" extrusionOk="0">
                  <a:moveTo>
                    <a:pt x="9963" y="-1"/>
                  </a:moveTo>
                  <a:cubicBezTo>
                    <a:pt x="17113" y="3717"/>
                    <a:pt x="21600" y="11105"/>
                    <a:pt x="21600" y="19165"/>
                  </a:cubicBezTo>
                  <a:cubicBezTo>
                    <a:pt x="21600" y="22425"/>
                    <a:pt x="20861" y="25644"/>
                    <a:pt x="19440" y="28578"/>
                  </a:cubicBezTo>
                </a:path>
                <a:path w="21600" h="28579" stroke="0" extrusionOk="0">
                  <a:moveTo>
                    <a:pt x="9963" y="-1"/>
                  </a:moveTo>
                  <a:cubicBezTo>
                    <a:pt x="17113" y="3717"/>
                    <a:pt x="21600" y="11105"/>
                    <a:pt x="21600" y="19165"/>
                  </a:cubicBezTo>
                  <a:cubicBezTo>
                    <a:pt x="21600" y="22425"/>
                    <a:pt x="20861" y="25644"/>
                    <a:pt x="19440" y="28578"/>
                  </a:cubicBezTo>
                  <a:lnTo>
                    <a:pt x="0" y="19165"/>
                  </a:lnTo>
                  <a:lnTo>
                    <a:pt x="9963" y="-1"/>
                  </a:lnTo>
                  <a:close/>
                </a:path>
              </a:pathLst>
            </a:cu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6753" name="AutoShape 94"/>
            <p:cNvSpPr>
              <a:spLocks noChangeArrowheads="1"/>
            </p:cNvSpPr>
            <p:nvPr/>
          </p:nvSpPr>
          <p:spPr bwMode="auto">
            <a:xfrm rot="8520000">
              <a:off x="4114" y="1764"/>
              <a:ext cx="96" cy="25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4950 w 21600"/>
                <a:gd name="T13" fmla="*/ 2246 h 21600"/>
                <a:gd name="T14" fmla="*/ 16650 w 21600"/>
                <a:gd name="T15" fmla="*/ 13651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solidFill>
              <a:srgbClr val="0066FF"/>
            </a:solidFill>
            <a:ln w="9525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6754" name="Arc 95"/>
            <p:cNvSpPr>
              <a:spLocks/>
            </p:cNvSpPr>
            <p:nvPr/>
          </p:nvSpPr>
          <p:spPr bwMode="auto">
            <a:xfrm rot="19500000" flipH="1">
              <a:off x="4104" y="1766"/>
              <a:ext cx="78" cy="223"/>
            </a:xfrm>
            <a:custGeom>
              <a:avLst/>
              <a:gdLst>
                <a:gd name="T0" fmla="*/ 0 w 21600"/>
                <a:gd name="T1" fmla="*/ 0 h 22626"/>
                <a:gd name="T2" fmla="*/ 0 w 21600"/>
                <a:gd name="T3" fmla="*/ 0 h 22626"/>
                <a:gd name="T4" fmla="*/ 0 w 21600"/>
                <a:gd name="T5" fmla="*/ 0 h 22626"/>
                <a:gd name="T6" fmla="*/ 0 60000 65536"/>
                <a:gd name="T7" fmla="*/ 0 60000 65536"/>
                <a:gd name="T8" fmla="*/ 0 60000 65536"/>
                <a:gd name="T9" fmla="*/ 0 w 21600"/>
                <a:gd name="T10" fmla="*/ 0 h 22626"/>
                <a:gd name="T11" fmla="*/ 21600 w 21600"/>
                <a:gd name="T12" fmla="*/ 22626 h 2262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2626" fill="none" extrusionOk="0">
                  <a:moveTo>
                    <a:pt x="9399" y="0"/>
                  </a:moveTo>
                  <a:cubicBezTo>
                    <a:pt x="16859" y="3606"/>
                    <a:pt x="21600" y="11162"/>
                    <a:pt x="21600" y="19448"/>
                  </a:cubicBezTo>
                  <a:cubicBezTo>
                    <a:pt x="21600" y="20511"/>
                    <a:pt x="21521" y="21573"/>
                    <a:pt x="21364" y="22625"/>
                  </a:cubicBezTo>
                </a:path>
                <a:path w="21600" h="22626" stroke="0" extrusionOk="0">
                  <a:moveTo>
                    <a:pt x="9399" y="0"/>
                  </a:moveTo>
                  <a:cubicBezTo>
                    <a:pt x="16859" y="3606"/>
                    <a:pt x="21600" y="11162"/>
                    <a:pt x="21600" y="19448"/>
                  </a:cubicBezTo>
                  <a:cubicBezTo>
                    <a:pt x="21600" y="20511"/>
                    <a:pt x="21521" y="21573"/>
                    <a:pt x="21364" y="22625"/>
                  </a:cubicBezTo>
                  <a:lnTo>
                    <a:pt x="0" y="19448"/>
                  </a:lnTo>
                  <a:lnTo>
                    <a:pt x="9399" y="0"/>
                  </a:lnTo>
                  <a:close/>
                </a:path>
              </a:pathLst>
            </a:cu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grpSp>
          <p:nvGrpSpPr>
            <p:cNvPr id="6755" name="Group 96"/>
            <p:cNvGrpSpPr>
              <a:grpSpLocks/>
            </p:cNvGrpSpPr>
            <p:nvPr/>
          </p:nvGrpSpPr>
          <p:grpSpPr bwMode="auto">
            <a:xfrm>
              <a:off x="4157" y="1815"/>
              <a:ext cx="100" cy="82"/>
              <a:chOff x="4156" y="1814"/>
              <a:chExt cx="100" cy="82"/>
            </a:xfrm>
          </p:grpSpPr>
          <p:sp>
            <p:nvSpPr>
              <p:cNvPr id="6756" name="AutoShape 97"/>
              <p:cNvSpPr>
                <a:spLocks noChangeArrowheads="1"/>
              </p:cNvSpPr>
              <p:nvPr/>
            </p:nvSpPr>
            <p:spPr bwMode="auto">
              <a:xfrm rot="-3900000">
                <a:off x="4156" y="1814"/>
                <a:ext cx="58" cy="58"/>
              </a:xfrm>
              <a:prstGeom prst="triangle">
                <a:avLst>
                  <a:gd name="adj" fmla="val 50000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757" name="AutoShape 98"/>
              <p:cNvSpPr>
                <a:spLocks noChangeArrowheads="1"/>
              </p:cNvSpPr>
              <p:nvPr/>
            </p:nvSpPr>
            <p:spPr bwMode="auto">
              <a:xfrm rot="780000">
                <a:off x="4208" y="1848"/>
                <a:ext cx="48" cy="48"/>
              </a:xfrm>
              <a:prstGeom prst="triangle">
                <a:avLst>
                  <a:gd name="adj" fmla="val 50000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758" name="AutoShape 99"/>
              <p:cNvSpPr>
                <a:spLocks noChangeArrowheads="1"/>
              </p:cNvSpPr>
              <p:nvPr/>
            </p:nvSpPr>
            <p:spPr bwMode="auto">
              <a:xfrm rot="-9833482">
                <a:off x="4195" y="1831"/>
                <a:ext cx="40" cy="48"/>
              </a:xfrm>
              <a:prstGeom prst="triangle">
                <a:avLst>
                  <a:gd name="adj" fmla="val 50000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</p:grpSp>
      </p:grpSp>
      <p:grpSp>
        <p:nvGrpSpPr>
          <p:cNvPr id="15" name="Group 100"/>
          <p:cNvGrpSpPr>
            <a:grpSpLocks/>
          </p:cNvGrpSpPr>
          <p:nvPr/>
        </p:nvGrpSpPr>
        <p:grpSpPr bwMode="auto">
          <a:xfrm>
            <a:off x="5888038" y="1863725"/>
            <a:ext cx="692150" cy="438150"/>
            <a:chOff x="3868" y="1204"/>
            <a:chExt cx="436" cy="276"/>
          </a:xfrm>
        </p:grpSpPr>
        <p:sp>
          <p:nvSpPr>
            <p:cNvPr id="6711" name="AutoShape 101"/>
            <p:cNvSpPr>
              <a:spLocks noChangeArrowheads="1"/>
            </p:cNvSpPr>
            <p:nvPr/>
          </p:nvSpPr>
          <p:spPr bwMode="auto">
            <a:xfrm rot="2880000">
              <a:off x="3880" y="1388"/>
              <a:ext cx="25" cy="50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712" name="AutoShape 102"/>
            <p:cNvSpPr>
              <a:spLocks noChangeArrowheads="1"/>
            </p:cNvSpPr>
            <p:nvPr/>
          </p:nvSpPr>
          <p:spPr bwMode="auto">
            <a:xfrm rot="3600000">
              <a:off x="3917" y="1361"/>
              <a:ext cx="25" cy="51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713" name="AutoShape 103"/>
            <p:cNvSpPr>
              <a:spLocks noChangeArrowheads="1"/>
            </p:cNvSpPr>
            <p:nvPr/>
          </p:nvSpPr>
          <p:spPr bwMode="auto">
            <a:xfrm rot="4080000">
              <a:off x="3960" y="1341"/>
              <a:ext cx="25" cy="50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714" name="AutoShape 104"/>
            <p:cNvSpPr>
              <a:spLocks noChangeArrowheads="1"/>
            </p:cNvSpPr>
            <p:nvPr/>
          </p:nvSpPr>
          <p:spPr bwMode="auto">
            <a:xfrm rot="4560000">
              <a:off x="4000" y="1327"/>
              <a:ext cx="26" cy="50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grpSp>
          <p:nvGrpSpPr>
            <p:cNvPr id="6715" name="Group 105"/>
            <p:cNvGrpSpPr>
              <a:grpSpLocks/>
            </p:cNvGrpSpPr>
            <p:nvPr/>
          </p:nvGrpSpPr>
          <p:grpSpPr bwMode="auto">
            <a:xfrm>
              <a:off x="4033" y="1326"/>
              <a:ext cx="47" cy="45"/>
              <a:chOff x="3988" y="818"/>
              <a:chExt cx="54" cy="52"/>
            </a:xfrm>
          </p:grpSpPr>
          <p:sp>
            <p:nvSpPr>
              <p:cNvPr id="6746" name="AutoShape 106"/>
              <p:cNvSpPr>
                <a:spLocks noChangeArrowheads="1"/>
              </p:cNvSpPr>
              <p:nvPr/>
            </p:nvSpPr>
            <p:spPr bwMode="auto">
              <a:xfrm rot="6720000">
                <a:off x="4002" y="833"/>
                <a:ext cx="23" cy="52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747" name="AutoShape 107"/>
              <p:cNvSpPr>
                <a:spLocks noChangeArrowheads="1"/>
              </p:cNvSpPr>
              <p:nvPr/>
            </p:nvSpPr>
            <p:spPr bwMode="auto">
              <a:xfrm rot="6060000">
                <a:off x="4010" y="812"/>
                <a:ext cx="12" cy="52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748" name="AutoShape 108"/>
              <p:cNvSpPr>
                <a:spLocks noChangeArrowheads="1"/>
              </p:cNvSpPr>
              <p:nvPr/>
            </p:nvSpPr>
            <p:spPr bwMode="auto">
              <a:xfrm rot="3780000">
                <a:off x="4008" y="798"/>
                <a:ext cx="12" cy="52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</p:grpSp>
        <p:sp>
          <p:nvSpPr>
            <p:cNvPr id="6716" name="AutoShape 109"/>
            <p:cNvSpPr>
              <a:spLocks noChangeArrowheads="1"/>
            </p:cNvSpPr>
            <p:nvPr/>
          </p:nvSpPr>
          <p:spPr bwMode="auto">
            <a:xfrm rot="7440000">
              <a:off x="4076" y="1355"/>
              <a:ext cx="25" cy="46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717" name="AutoShape 110"/>
            <p:cNvSpPr>
              <a:spLocks noChangeArrowheads="1"/>
            </p:cNvSpPr>
            <p:nvPr/>
          </p:nvSpPr>
          <p:spPr bwMode="auto">
            <a:xfrm rot="3300000">
              <a:off x="4086" y="1287"/>
              <a:ext cx="10" cy="45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grpSp>
          <p:nvGrpSpPr>
            <p:cNvPr id="6718" name="Group 111"/>
            <p:cNvGrpSpPr>
              <a:grpSpLocks/>
            </p:cNvGrpSpPr>
            <p:nvPr/>
          </p:nvGrpSpPr>
          <p:grpSpPr bwMode="auto">
            <a:xfrm>
              <a:off x="4077" y="1336"/>
              <a:ext cx="50" cy="21"/>
              <a:chOff x="4038" y="830"/>
              <a:chExt cx="58" cy="24"/>
            </a:xfrm>
          </p:grpSpPr>
          <p:sp>
            <p:nvSpPr>
              <p:cNvPr id="6744" name="AutoShape 112"/>
              <p:cNvSpPr>
                <a:spLocks noChangeArrowheads="1"/>
              </p:cNvSpPr>
              <p:nvPr/>
            </p:nvSpPr>
            <p:spPr bwMode="auto">
              <a:xfrm rot="6120000">
                <a:off x="4058" y="822"/>
                <a:ext cx="12" cy="52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745" name="AutoShape 113"/>
              <p:cNvSpPr>
                <a:spLocks noChangeArrowheads="1"/>
              </p:cNvSpPr>
              <p:nvPr/>
            </p:nvSpPr>
            <p:spPr bwMode="auto">
              <a:xfrm rot="4860000">
                <a:off x="4061" y="807"/>
                <a:ext cx="12" cy="58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</p:grpSp>
        <p:sp>
          <p:nvSpPr>
            <p:cNvPr id="6719" name="AutoShape 114"/>
            <p:cNvSpPr>
              <a:spLocks noChangeArrowheads="1"/>
            </p:cNvSpPr>
            <p:nvPr/>
          </p:nvSpPr>
          <p:spPr bwMode="auto">
            <a:xfrm rot="7560000">
              <a:off x="4113" y="1381"/>
              <a:ext cx="25" cy="45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720" name="AutoShape 115"/>
            <p:cNvSpPr>
              <a:spLocks noChangeArrowheads="1"/>
            </p:cNvSpPr>
            <p:nvPr/>
          </p:nvSpPr>
          <p:spPr bwMode="auto">
            <a:xfrm rot="3180000">
              <a:off x="4117" y="1261"/>
              <a:ext cx="14" cy="50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721" name="AutoShape 116"/>
            <p:cNvSpPr>
              <a:spLocks noChangeArrowheads="1"/>
            </p:cNvSpPr>
            <p:nvPr/>
          </p:nvSpPr>
          <p:spPr bwMode="auto">
            <a:xfrm rot="6420000">
              <a:off x="4138" y="1341"/>
              <a:ext cx="10" cy="46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722" name="AutoShape 117"/>
            <p:cNvSpPr>
              <a:spLocks noChangeArrowheads="1"/>
            </p:cNvSpPr>
            <p:nvPr/>
          </p:nvSpPr>
          <p:spPr bwMode="auto">
            <a:xfrm rot="5100000">
              <a:off x="4143" y="1310"/>
              <a:ext cx="10" cy="51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723" name="AutoShape 118"/>
            <p:cNvSpPr>
              <a:spLocks noChangeArrowheads="1"/>
            </p:cNvSpPr>
            <p:nvPr/>
          </p:nvSpPr>
          <p:spPr bwMode="auto">
            <a:xfrm rot="7560000">
              <a:off x="4148" y="1406"/>
              <a:ext cx="25" cy="45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724" name="AutoShape 119"/>
            <p:cNvSpPr>
              <a:spLocks noChangeArrowheads="1"/>
            </p:cNvSpPr>
            <p:nvPr/>
          </p:nvSpPr>
          <p:spPr bwMode="auto">
            <a:xfrm rot="6360000">
              <a:off x="4178" y="1353"/>
              <a:ext cx="10" cy="46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725" name="AutoShape 120"/>
            <p:cNvSpPr>
              <a:spLocks noChangeArrowheads="1"/>
            </p:cNvSpPr>
            <p:nvPr/>
          </p:nvSpPr>
          <p:spPr bwMode="auto">
            <a:xfrm rot="4920000">
              <a:off x="4188" y="1305"/>
              <a:ext cx="10" cy="51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grpSp>
          <p:nvGrpSpPr>
            <p:cNvPr id="6726" name="Group 121"/>
            <p:cNvGrpSpPr>
              <a:grpSpLocks/>
            </p:cNvGrpSpPr>
            <p:nvPr/>
          </p:nvGrpSpPr>
          <p:grpSpPr bwMode="auto">
            <a:xfrm>
              <a:off x="4134" y="1251"/>
              <a:ext cx="52" cy="39"/>
              <a:chOff x="4106" y="730"/>
              <a:chExt cx="60" cy="45"/>
            </a:xfrm>
          </p:grpSpPr>
          <p:sp>
            <p:nvSpPr>
              <p:cNvPr id="6742" name="AutoShape 122"/>
              <p:cNvSpPr>
                <a:spLocks noChangeArrowheads="1"/>
              </p:cNvSpPr>
              <p:nvPr/>
            </p:nvSpPr>
            <p:spPr bwMode="auto">
              <a:xfrm rot="3300000">
                <a:off x="4123" y="713"/>
                <a:ext cx="17" cy="52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743" name="AutoShape 123"/>
              <p:cNvSpPr>
                <a:spLocks noChangeArrowheads="1"/>
              </p:cNvSpPr>
              <p:nvPr/>
            </p:nvSpPr>
            <p:spPr bwMode="auto">
              <a:xfrm rot="6480000">
                <a:off x="4131" y="741"/>
                <a:ext cx="17" cy="52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</p:grpSp>
        <p:sp>
          <p:nvSpPr>
            <p:cNvPr id="6727" name="AutoShape 124"/>
            <p:cNvSpPr>
              <a:spLocks noChangeArrowheads="1"/>
            </p:cNvSpPr>
            <p:nvPr/>
          </p:nvSpPr>
          <p:spPr bwMode="auto">
            <a:xfrm rot="3780000">
              <a:off x="4186" y="1213"/>
              <a:ext cx="15" cy="45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728" name="AutoShape 125"/>
            <p:cNvSpPr>
              <a:spLocks noChangeArrowheads="1"/>
            </p:cNvSpPr>
            <p:nvPr/>
          </p:nvSpPr>
          <p:spPr bwMode="auto">
            <a:xfrm rot="4440000">
              <a:off x="4202" y="1248"/>
              <a:ext cx="15" cy="60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729" name="AutoShape 126"/>
            <p:cNvSpPr>
              <a:spLocks noChangeArrowheads="1"/>
            </p:cNvSpPr>
            <p:nvPr/>
          </p:nvSpPr>
          <p:spPr bwMode="auto">
            <a:xfrm rot="6900000">
              <a:off x="4215" y="1264"/>
              <a:ext cx="15" cy="86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730" name="AutoShape 127"/>
            <p:cNvSpPr>
              <a:spLocks noChangeArrowheads="1"/>
            </p:cNvSpPr>
            <p:nvPr/>
          </p:nvSpPr>
          <p:spPr bwMode="auto">
            <a:xfrm rot="5100000">
              <a:off x="4230" y="1294"/>
              <a:ext cx="10" cy="65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731" name="AutoShape 128"/>
            <p:cNvSpPr>
              <a:spLocks noChangeArrowheads="1"/>
            </p:cNvSpPr>
            <p:nvPr/>
          </p:nvSpPr>
          <p:spPr bwMode="auto">
            <a:xfrm rot="6240000">
              <a:off x="4212" y="1359"/>
              <a:ext cx="15" cy="54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732" name="AutoShape 129"/>
            <p:cNvSpPr>
              <a:spLocks noChangeArrowheads="1"/>
            </p:cNvSpPr>
            <p:nvPr/>
          </p:nvSpPr>
          <p:spPr bwMode="auto">
            <a:xfrm rot="6780000">
              <a:off x="4183" y="1425"/>
              <a:ext cx="25" cy="45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grpSp>
          <p:nvGrpSpPr>
            <p:cNvPr id="6733" name="Group 130"/>
            <p:cNvGrpSpPr>
              <a:grpSpLocks/>
            </p:cNvGrpSpPr>
            <p:nvPr/>
          </p:nvGrpSpPr>
          <p:grpSpPr bwMode="auto">
            <a:xfrm>
              <a:off x="4211" y="1426"/>
              <a:ext cx="55" cy="47"/>
              <a:chOff x="4192" y="934"/>
              <a:chExt cx="63" cy="54"/>
            </a:xfrm>
          </p:grpSpPr>
          <p:sp>
            <p:nvSpPr>
              <p:cNvPr id="6740" name="AutoShape 131"/>
              <p:cNvSpPr>
                <a:spLocks noChangeArrowheads="1"/>
              </p:cNvSpPr>
              <p:nvPr/>
            </p:nvSpPr>
            <p:spPr bwMode="auto">
              <a:xfrm rot="3000000">
                <a:off x="4213" y="920"/>
                <a:ext cx="23" cy="52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741" name="AutoShape 132"/>
              <p:cNvSpPr>
                <a:spLocks noChangeArrowheads="1"/>
              </p:cNvSpPr>
              <p:nvPr/>
            </p:nvSpPr>
            <p:spPr bwMode="auto">
              <a:xfrm rot="6180000">
                <a:off x="4215" y="948"/>
                <a:ext cx="17" cy="63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</p:grpSp>
        <p:sp>
          <p:nvSpPr>
            <p:cNvPr id="6734" name="AutoShape 133"/>
            <p:cNvSpPr>
              <a:spLocks noChangeArrowheads="1"/>
            </p:cNvSpPr>
            <p:nvPr/>
          </p:nvSpPr>
          <p:spPr bwMode="auto">
            <a:xfrm rot="4320000">
              <a:off x="4228" y="1196"/>
              <a:ext cx="15" cy="45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735" name="AutoShape 134"/>
            <p:cNvSpPr>
              <a:spLocks noChangeArrowheads="1"/>
            </p:cNvSpPr>
            <p:nvPr/>
          </p:nvSpPr>
          <p:spPr bwMode="auto">
            <a:xfrm rot="4920000">
              <a:off x="4257" y="1189"/>
              <a:ext cx="15" cy="45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736" name="AutoShape 135"/>
            <p:cNvSpPr>
              <a:spLocks noChangeArrowheads="1"/>
            </p:cNvSpPr>
            <p:nvPr/>
          </p:nvSpPr>
          <p:spPr bwMode="auto">
            <a:xfrm rot="4680000">
              <a:off x="4250" y="1236"/>
              <a:ext cx="15" cy="60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737" name="AutoShape 136"/>
            <p:cNvSpPr>
              <a:spLocks noChangeArrowheads="1"/>
            </p:cNvSpPr>
            <p:nvPr/>
          </p:nvSpPr>
          <p:spPr bwMode="auto">
            <a:xfrm rot="5700000">
              <a:off x="4257" y="1366"/>
              <a:ext cx="15" cy="55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738" name="AutoShape 137"/>
            <p:cNvSpPr>
              <a:spLocks noChangeArrowheads="1"/>
            </p:cNvSpPr>
            <p:nvPr/>
          </p:nvSpPr>
          <p:spPr bwMode="auto">
            <a:xfrm rot="3000000">
              <a:off x="4261" y="1383"/>
              <a:ext cx="20" cy="55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739" name="AutoShape 138"/>
            <p:cNvSpPr>
              <a:spLocks noChangeArrowheads="1"/>
            </p:cNvSpPr>
            <p:nvPr/>
          </p:nvSpPr>
          <p:spPr bwMode="auto">
            <a:xfrm rot="5580000">
              <a:off x="4274" y="1450"/>
              <a:ext cx="15" cy="45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</p:grpSp>
      <p:grpSp>
        <p:nvGrpSpPr>
          <p:cNvPr id="20" name="Group 139"/>
          <p:cNvGrpSpPr>
            <a:grpSpLocks/>
          </p:cNvGrpSpPr>
          <p:nvPr/>
        </p:nvGrpSpPr>
        <p:grpSpPr bwMode="auto">
          <a:xfrm>
            <a:off x="6532563" y="1862138"/>
            <a:ext cx="742950" cy="1570037"/>
            <a:chOff x="4267" y="679"/>
            <a:chExt cx="538" cy="1139"/>
          </a:xfrm>
        </p:grpSpPr>
        <p:sp>
          <p:nvSpPr>
            <p:cNvPr id="6644" name="AutoShape 140"/>
            <p:cNvSpPr>
              <a:spLocks noChangeArrowheads="1"/>
            </p:cNvSpPr>
            <p:nvPr/>
          </p:nvSpPr>
          <p:spPr bwMode="auto">
            <a:xfrm rot="6060000">
              <a:off x="4311" y="659"/>
              <a:ext cx="17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45" name="AutoShape 141"/>
            <p:cNvSpPr>
              <a:spLocks noChangeArrowheads="1"/>
            </p:cNvSpPr>
            <p:nvPr/>
          </p:nvSpPr>
          <p:spPr bwMode="auto">
            <a:xfrm rot="5520000">
              <a:off x="4314" y="714"/>
              <a:ext cx="17" cy="57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46" name="AutoShape 142"/>
            <p:cNvSpPr>
              <a:spLocks noChangeArrowheads="1"/>
            </p:cNvSpPr>
            <p:nvPr/>
          </p:nvSpPr>
          <p:spPr bwMode="auto">
            <a:xfrm rot="5280000">
              <a:off x="4281" y="790"/>
              <a:ext cx="17" cy="46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47" name="AutoShape 143"/>
            <p:cNvSpPr>
              <a:spLocks noChangeArrowheads="1"/>
            </p:cNvSpPr>
            <p:nvPr/>
          </p:nvSpPr>
          <p:spPr bwMode="auto">
            <a:xfrm rot="4680000">
              <a:off x="4332" y="951"/>
              <a:ext cx="17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48" name="AutoShape 144"/>
            <p:cNvSpPr>
              <a:spLocks noChangeArrowheads="1"/>
            </p:cNvSpPr>
            <p:nvPr/>
          </p:nvSpPr>
          <p:spPr bwMode="auto">
            <a:xfrm rot="3300000">
              <a:off x="4380" y="930"/>
              <a:ext cx="17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grpSp>
          <p:nvGrpSpPr>
            <p:cNvPr id="3" name="Group 145"/>
            <p:cNvGrpSpPr>
              <a:grpSpLocks/>
            </p:cNvGrpSpPr>
            <p:nvPr/>
          </p:nvGrpSpPr>
          <p:grpSpPr bwMode="auto">
            <a:xfrm>
              <a:off x="4295" y="840"/>
              <a:ext cx="81" cy="53"/>
              <a:chOff x="4295" y="840"/>
              <a:chExt cx="81" cy="53"/>
            </a:xfrm>
          </p:grpSpPr>
          <p:sp>
            <p:nvSpPr>
              <p:cNvPr id="6708" name="AutoShape 146"/>
              <p:cNvSpPr>
                <a:spLocks noChangeArrowheads="1"/>
              </p:cNvSpPr>
              <p:nvPr/>
            </p:nvSpPr>
            <p:spPr bwMode="auto">
              <a:xfrm rot="2940000">
                <a:off x="4304" y="860"/>
                <a:ext cx="17" cy="35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709" name="AutoShape 147"/>
              <p:cNvSpPr>
                <a:spLocks noChangeArrowheads="1"/>
              </p:cNvSpPr>
              <p:nvPr/>
            </p:nvSpPr>
            <p:spPr bwMode="auto">
              <a:xfrm rot="5580000">
                <a:off x="4332" y="856"/>
                <a:ext cx="17" cy="58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710" name="AutoShape 148"/>
              <p:cNvSpPr>
                <a:spLocks noChangeArrowheads="1"/>
              </p:cNvSpPr>
              <p:nvPr/>
            </p:nvSpPr>
            <p:spPr bwMode="auto">
              <a:xfrm rot="2940000">
                <a:off x="4338" y="820"/>
                <a:ext cx="17" cy="58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</p:grpSp>
        <p:sp>
          <p:nvSpPr>
            <p:cNvPr id="6650" name="AutoShape 149"/>
            <p:cNvSpPr>
              <a:spLocks noChangeArrowheads="1"/>
            </p:cNvSpPr>
            <p:nvPr/>
          </p:nvSpPr>
          <p:spPr bwMode="auto">
            <a:xfrm rot="3180000">
              <a:off x="4326" y="764"/>
              <a:ext cx="17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51" name="AutoShape 150"/>
            <p:cNvSpPr>
              <a:spLocks noChangeArrowheads="1"/>
            </p:cNvSpPr>
            <p:nvPr/>
          </p:nvSpPr>
          <p:spPr bwMode="auto">
            <a:xfrm rot="6660000">
              <a:off x="4364" y="674"/>
              <a:ext cx="17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52" name="AutoShape 151"/>
            <p:cNvSpPr>
              <a:spLocks noChangeArrowheads="1"/>
            </p:cNvSpPr>
            <p:nvPr/>
          </p:nvSpPr>
          <p:spPr bwMode="auto">
            <a:xfrm rot="5640000">
              <a:off x="4392" y="794"/>
              <a:ext cx="17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grpSp>
          <p:nvGrpSpPr>
            <p:cNvPr id="5" name="Group 152"/>
            <p:cNvGrpSpPr>
              <a:grpSpLocks/>
            </p:cNvGrpSpPr>
            <p:nvPr/>
          </p:nvGrpSpPr>
          <p:grpSpPr bwMode="auto">
            <a:xfrm>
              <a:off x="4314" y="808"/>
              <a:ext cx="83" cy="26"/>
              <a:chOff x="4314" y="808"/>
              <a:chExt cx="83" cy="26"/>
            </a:xfrm>
          </p:grpSpPr>
          <p:sp>
            <p:nvSpPr>
              <p:cNvPr id="6706" name="AutoShape 153"/>
              <p:cNvSpPr>
                <a:spLocks noChangeArrowheads="1"/>
              </p:cNvSpPr>
              <p:nvPr/>
            </p:nvSpPr>
            <p:spPr bwMode="auto">
              <a:xfrm rot="5940000">
                <a:off x="4334" y="788"/>
                <a:ext cx="17" cy="58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707" name="AutoShape 154"/>
              <p:cNvSpPr>
                <a:spLocks noChangeArrowheads="1"/>
              </p:cNvSpPr>
              <p:nvPr/>
            </p:nvSpPr>
            <p:spPr bwMode="auto">
              <a:xfrm rot="4440000">
                <a:off x="4377" y="813"/>
                <a:ext cx="12" cy="29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</p:grpSp>
        <p:sp>
          <p:nvSpPr>
            <p:cNvPr id="6654" name="AutoShape 155"/>
            <p:cNvSpPr>
              <a:spLocks noChangeArrowheads="1"/>
            </p:cNvSpPr>
            <p:nvPr/>
          </p:nvSpPr>
          <p:spPr bwMode="auto">
            <a:xfrm rot="4980000">
              <a:off x="4386" y="854"/>
              <a:ext cx="17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55" name="AutoShape 156"/>
            <p:cNvSpPr>
              <a:spLocks noChangeArrowheads="1"/>
            </p:cNvSpPr>
            <p:nvPr/>
          </p:nvSpPr>
          <p:spPr bwMode="auto">
            <a:xfrm rot="3060000">
              <a:off x="4426" y="896"/>
              <a:ext cx="17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56" name="AutoShape 157"/>
            <p:cNvSpPr>
              <a:spLocks noChangeArrowheads="1"/>
            </p:cNvSpPr>
            <p:nvPr/>
          </p:nvSpPr>
          <p:spPr bwMode="auto">
            <a:xfrm rot="3060000">
              <a:off x="4470" y="860"/>
              <a:ext cx="17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57" name="AutoShape 158"/>
            <p:cNvSpPr>
              <a:spLocks noChangeArrowheads="1"/>
            </p:cNvSpPr>
            <p:nvPr/>
          </p:nvSpPr>
          <p:spPr bwMode="auto">
            <a:xfrm rot="4560000">
              <a:off x="4442" y="844"/>
              <a:ext cx="17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58" name="AutoShape 159"/>
            <p:cNvSpPr>
              <a:spLocks noChangeArrowheads="1"/>
            </p:cNvSpPr>
            <p:nvPr/>
          </p:nvSpPr>
          <p:spPr bwMode="auto">
            <a:xfrm rot="7440000">
              <a:off x="4412" y="700"/>
              <a:ext cx="17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grpSp>
          <p:nvGrpSpPr>
            <p:cNvPr id="6659" name="Group 160"/>
            <p:cNvGrpSpPr>
              <a:grpSpLocks/>
            </p:cNvGrpSpPr>
            <p:nvPr/>
          </p:nvGrpSpPr>
          <p:grpSpPr bwMode="auto">
            <a:xfrm>
              <a:off x="4348" y="734"/>
              <a:ext cx="94" cy="37"/>
              <a:chOff x="4348" y="734"/>
              <a:chExt cx="94" cy="37"/>
            </a:xfrm>
          </p:grpSpPr>
          <p:sp>
            <p:nvSpPr>
              <p:cNvPr id="6703" name="AutoShape 161"/>
              <p:cNvSpPr>
                <a:spLocks noChangeArrowheads="1"/>
              </p:cNvSpPr>
              <p:nvPr/>
            </p:nvSpPr>
            <p:spPr bwMode="auto">
              <a:xfrm rot="5700000">
                <a:off x="4359" y="727"/>
                <a:ext cx="17" cy="35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704" name="AutoShape 162"/>
              <p:cNvSpPr>
                <a:spLocks noChangeArrowheads="1"/>
              </p:cNvSpPr>
              <p:nvPr/>
            </p:nvSpPr>
            <p:spPr bwMode="auto">
              <a:xfrm rot="3300000">
                <a:off x="4368" y="734"/>
                <a:ext cx="17" cy="58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705" name="AutoShape 163"/>
              <p:cNvSpPr>
                <a:spLocks noChangeArrowheads="1"/>
              </p:cNvSpPr>
              <p:nvPr/>
            </p:nvSpPr>
            <p:spPr bwMode="auto">
              <a:xfrm rot="4920000">
                <a:off x="4404" y="714"/>
                <a:ext cx="17" cy="58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</p:grpSp>
        <p:sp>
          <p:nvSpPr>
            <p:cNvPr id="6660" name="AutoShape 164"/>
            <p:cNvSpPr>
              <a:spLocks noChangeArrowheads="1"/>
            </p:cNvSpPr>
            <p:nvPr/>
          </p:nvSpPr>
          <p:spPr bwMode="auto">
            <a:xfrm rot="7560000">
              <a:off x="4447" y="730"/>
              <a:ext cx="23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61" name="AutoShape 165"/>
            <p:cNvSpPr>
              <a:spLocks noChangeArrowheads="1"/>
            </p:cNvSpPr>
            <p:nvPr/>
          </p:nvSpPr>
          <p:spPr bwMode="auto">
            <a:xfrm rot="5940000">
              <a:off x="4448" y="800"/>
              <a:ext cx="17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62" name="AutoShape 166"/>
            <p:cNvSpPr>
              <a:spLocks noChangeArrowheads="1"/>
            </p:cNvSpPr>
            <p:nvPr/>
          </p:nvSpPr>
          <p:spPr bwMode="auto">
            <a:xfrm rot="3480000">
              <a:off x="4493" y="829"/>
              <a:ext cx="29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63" name="AutoShape 167"/>
            <p:cNvSpPr>
              <a:spLocks noChangeArrowheads="1"/>
            </p:cNvSpPr>
            <p:nvPr/>
          </p:nvSpPr>
          <p:spPr bwMode="auto">
            <a:xfrm rot="6060000">
              <a:off x="4484" y="806"/>
              <a:ext cx="17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64" name="AutoShape 168"/>
            <p:cNvSpPr>
              <a:spLocks noChangeArrowheads="1"/>
            </p:cNvSpPr>
            <p:nvPr/>
          </p:nvSpPr>
          <p:spPr bwMode="auto">
            <a:xfrm rot="7860000">
              <a:off x="4490" y="764"/>
              <a:ext cx="23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65" name="AutoShape 169"/>
            <p:cNvSpPr>
              <a:spLocks noChangeArrowheads="1"/>
            </p:cNvSpPr>
            <p:nvPr/>
          </p:nvSpPr>
          <p:spPr bwMode="auto">
            <a:xfrm rot="8040000">
              <a:off x="4529" y="799"/>
              <a:ext cx="23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grpSp>
          <p:nvGrpSpPr>
            <p:cNvPr id="6666" name="Group 170"/>
            <p:cNvGrpSpPr>
              <a:grpSpLocks/>
            </p:cNvGrpSpPr>
            <p:nvPr/>
          </p:nvGrpSpPr>
          <p:grpSpPr bwMode="auto">
            <a:xfrm>
              <a:off x="4534" y="830"/>
              <a:ext cx="65" cy="30"/>
              <a:chOff x="4534" y="830"/>
              <a:chExt cx="65" cy="30"/>
            </a:xfrm>
          </p:grpSpPr>
          <p:sp>
            <p:nvSpPr>
              <p:cNvPr id="6701" name="AutoShape 171"/>
              <p:cNvSpPr>
                <a:spLocks noChangeArrowheads="1"/>
              </p:cNvSpPr>
              <p:nvPr/>
            </p:nvSpPr>
            <p:spPr bwMode="auto">
              <a:xfrm rot="6360000">
                <a:off x="4555" y="816"/>
                <a:ext cx="29" cy="58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702" name="AutoShape 172"/>
              <p:cNvSpPr>
                <a:spLocks noChangeArrowheads="1"/>
              </p:cNvSpPr>
              <p:nvPr/>
            </p:nvSpPr>
            <p:spPr bwMode="auto">
              <a:xfrm rot="5460000">
                <a:off x="4557" y="825"/>
                <a:ext cx="12" cy="58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</p:grpSp>
        <p:sp>
          <p:nvSpPr>
            <p:cNvPr id="6667" name="AutoShape 173"/>
            <p:cNvSpPr>
              <a:spLocks noChangeArrowheads="1"/>
            </p:cNvSpPr>
            <p:nvPr/>
          </p:nvSpPr>
          <p:spPr bwMode="auto">
            <a:xfrm rot="6540000">
              <a:off x="4606" y="832"/>
              <a:ext cx="29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68" name="AutoShape 174"/>
            <p:cNvSpPr>
              <a:spLocks noChangeArrowheads="1"/>
            </p:cNvSpPr>
            <p:nvPr/>
          </p:nvSpPr>
          <p:spPr bwMode="auto">
            <a:xfrm rot="7140000">
              <a:off x="4652" y="852"/>
              <a:ext cx="29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69" name="AutoShape 175"/>
            <p:cNvSpPr>
              <a:spLocks noChangeArrowheads="1"/>
            </p:cNvSpPr>
            <p:nvPr/>
          </p:nvSpPr>
          <p:spPr bwMode="auto">
            <a:xfrm rot="7620000">
              <a:off x="4692" y="878"/>
              <a:ext cx="29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70" name="AutoShape 176"/>
            <p:cNvSpPr>
              <a:spLocks noChangeArrowheads="1"/>
            </p:cNvSpPr>
            <p:nvPr/>
          </p:nvSpPr>
          <p:spPr bwMode="auto">
            <a:xfrm rot="8520000">
              <a:off x="4728" y="912"/>
              <a:ext cx="29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71" name="AutoShape 177"/>
            <p:cNvSpPr>
              <a:spLocks noChangeArrowheads="1"/>
            </p:cNvSpPr>
            <p:nvPr/>
          </p:nvSpPr>
          <p:spPr bwMode="auto">
            <a:xfrm rot="9240000">
              <a:off x="4754" y="952"/>
              <a:ext cx="29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72" name="AutoShape 178"/>
            <p:cNvSpPr>
              <a:spLocks noChangeArrowheads="1"/>
            </p:cNvSpPr>
            <p:nvPr/>
          </p:nvSpPr>
          <p:spPr bwMode="auto">
            <a:xfrm rot="9960000">
              <a:off x="4772" y="1000"/>
              <a:ext cx="29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73" name="AutoShape 179"/>
            <p:cNvSpPr>
              <a:spLocks noChangeArrowheads="1"/>
            </p:cNvSpPr>
            <p:nvPr/>
          </p:nvSpPr>
          <p:spPr bwMode="auto">
            <a:xfrm rot="-10680000">
              <a:off x="4776" y="1052"/>
              <a:ext cx="29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74" name="AutoShape 180"/>
            <p:cNvSpPr>
              <a:spLocks noChangeArrowheads="1"/>
            </p:cNvSpPr>
            <p:nvPr/>
          </p:nvSpPr>
          <p:spPr bwMode="auto">
            <a:xfrm rot="-10260000">
              <a:off x="4772" y="1106"/>
              <a:ext cx="29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75" name="AutoShape 181"/>
            <p:cNvSpPr>
              <a:spLocks noChangeArrowheads="1"/>
            </p:cNvSpPr>
            <p:nvPr/>
          </p:nvSpPr>
          <p:spPr bwMode="auto">
            <a:xfrm rot="-9780000">
              <a:off x="4760" y="1160"/>
              <a:ext cx="29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76" name="AutoShape 182"/>
            <p:cNvSpPr>
              <a:spLocks noChangeArrowheads="1"/>
            </p:cNvSpPr>
            <p:nvPr/>
          </p:nvSpPr>
          <p:spPr bwMode="auto">
            <a:xfrm rot="-9540000">
              <a:off x="4742" y="1212"/>
              <a:ext cx="29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77" name="AutoShape 183"/>
            <p:cNvSpPr>
              <a:spLocks noChangeArrowheads="1"/>
            </p:cNvSpPr>
            <p:nvPr/>
          </p:nvSpPr>
          <p:spPr bwMode="auto">
            <a:xfrm rot="-9180000">
              <a:off x="4720" y="1260"/>
              <a:ext cx="29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78" name="AutoShape 184"/>
            <p:cNvSpPr>
              <a:spLocks noChangeArrowheads="1"/>
            </p:cNvSpPr>
            <p:nvPr/>
          </p:nvSpPr>
          <p:spPr bwMode="auto">
            <a:xfrm rot="-8880000">
              <a:off x="4694" y="1306"/>
              <a:ext cx="29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79" name="AutoShape 185"/>
            <p:cNvSpPr>
              <a:spLocks noChangeArrowheads="1"/>
            </p:cNvSpPr>
            <p:nvPr/>
          </p:nvSpPr>
          <p:spPr bwMode="auto">
            <a:xfrm rot="-8520000">
              <a:off x="4662" y="1352"/>
              <a:ext cx="29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80" name="AutoShape 186"/>
            <p:cNvSpPr>
              <a:spLocks noChangeArrowheads="1"/>
            </p:cNvSpPr>
            <p:nvPr/>
          </p:nvSpPr>
          <p:spPr bwMode="auto">
            <a:xfrm rot="-8460000">
              <a:off x="4628" y="1394"/>
              <a:ext cx="29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81" name="AutoShape 187"/>
            <p:cNvSpPr>
              <a:spLocks noChangeArrowheads="1"/>
            </p:cNvSpPr>
            <p:nvPr/>
          </p:nvSpPr>
          <p:spPr bwMode="auto">
            <a:xfrm rot="-8160000">
              <a:off x="4592" y="1434"/>
              <a:ext cx="29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82" name="AutoShape 188"/>
            <p:cNvSpPr>
              <a:spLocks noChangeArrowheads="1"/>
            </p:cNvSpPr>
            <p:nvPr/>
          </p:nvSpPr>
          <p:spPr bwMode="auto">
            <a:xfrm rot="-7980000">
              <a:off x="4554" y="1472"/>
              <a:ext cx="29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83" name="AutoShape 189"/>
            <p:cNvSpPr>
              <a:spLocks noChangeArrowheads="1"/>
            </p:cNvSpPr>
            <p:nvPr/>
          </p:nvSpPr>
          <p:spPr bwMode="auto">
            <a:xfrm rot="-7680000">
              <a:off x="4514" y="1506"/>
              <a:ext cx="29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84" name="AutoShape 190"/>
            <p:cNvSpPr>
              <a:spLocks noChangeArrowheads="1"/>
            </p:cNvSpPr>
            <p:nvPr/>
          </p:nvSpPr>
          <p:spPr bwMode="auto">
            <a:xfrm rot="-7620000">
              <a:off x="4472" y="1538"/>
              <a:ext cx="29" cy="58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grpSp>
          <p:nvGrpSpPr>
            <p:cNvPr id="6685" name="Group 191"/>
            <p:cNvGrpSpPr>
              <a:grpSpLocks/>
            </p:cNvGrpSpPr>
            <p:nvPr/>
          </p:nvGrpSpPr>
          <p:grpSpPr bwMode="auto">
            <a:xfrm>
              <a:off x="4382" y="1698"/>
              <a:ext cx="63" cy="120"/>
              <a:chOff x="4382" y="1698"/>
              <a:chExt cx="63" cy="120"/>
            </a:xfrm>
          </p:grpSpPr>
          <p:sp>
            <p:nvSpPr>
              <p:cNvPr id="6699" name="AutoShape 192"/>
              <p:cNvSpPr>
                <a:spLocks noChangeArrowheads="1"/>
              </p:cNvSpPr>
              <p:nvPr/>
            </p:nvSpPr>
            <p:spPr bwMode="auto">
              <a:xfrm rot="540000">
                <a:off x="4382" y="1698"/>
                <a:ext cx="63" cy="9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3086 w 21600"/>
                  <a:gd name="T13" fmla="*/ 3150 h 21600"/>
                  <a:gd name="T14" fmla="*/ 18514 w 21600"/>
                  <a:gd name="T15" fmla="*/ 1845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2700" y="21600"/>
                    </a:lnTo>
                    <a:lnTo>
                      <a:pt x="189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6700" name="Oval 193"/>
              <p:cNvSpPr>
                <a:spLocks noChangeArrowheads="1"/>
              </p:cNvSpPr>
              <p:nvPr/>
            </p:nvSpPr>
            <p:spPr bwMode="auto">
              <a:xfrm>
                <a:off x="4382" y="1770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</p:grpSp>
        <p:grpSp>
          <p:nvGrpSpPr>
            <p:cNvPr id="6686" name="Group 194"/>
            <p:cNvGrpSpPr>
              <a:grpSpLocks/>
            </p:cNvGrpSpPr>
            <p:nvPr/>
          </p:nvGrpSpPr>
          <p:grpSpPr bwMode="auto">
            <a:xfrm>
              <a:off x="4353" y="1576"/>
              <a:ext cx="132" cy="229"/>
              <a:chOff x="4353" y="1576"/>
              <a:chExt cx="132" cy="229"/>
            </a:xfrm>
          </p:grpSpPr>
          <p:grpSp>
            <p:nvGrpSpPr>
              <p:cNvPr id="6687" name="Group 195"/>
              <p:cNvGrpSpPr>
                <a:grpSpLocks/>
              </p:cNvGrpSpPr>
              <p:nvPr/>
            </p:nvGrpSpPr>
            <p:grpSpPr bwMode="auto">
              <a:xfrm>
                <a:off x="4353" y="1576"/>
                <a:ext cx="132" cy="229"/>
                <a:chOff x="4353" y="1576"/>
                <a:chExt cx="132" cy="229"/>
              </a:xfrm>
            </p:grpSpPr>
            <p:grpSp>
              <p:nvGrpSpPr>
                <p:cNvPr id="6689" name="Group 196"/>
                <p:cNvGrpSpPr>
                  <a:grpSpLocks/>
                </p:cNvGrpSpPr>
                <p:nvPr/>
              </p:nvGrpSpPr>
              <p:grpSpPr bwMode="auto">
                <a:xfrm>
                  <a:off x="4353" y="1576"/>
                  <a:ext cx="126" cy="229"/>
                  <a:chOff x="4353" y="1576"/>
                  <a:chExt cx="126" cy="229"/>
                </a:xfrm>
              </p:grpSpPr>
              <p:grpSp>
                <p:nvGrpSpPr>
                  <p:cNvPr id="6691" name="Group 197"/>
                  <p:cNvGrpSpPr>
                    <a:grpSpLocks/>
                  </p:cNvGrpSpPr>
                  <p:nvPr/>
                </p:nvGrpSpPr>
                <p:grpSpPr bwMode="auto">
                  <a:xfrm>
                    <a:off x="4353" y="1576"/>
                    <a:ext cx="126" cy="229"/>
                    <a:chOff x="4353" y="1576"/>
                    <a:chExt cx="126" cy="229"/>
                  </a:xfrm>
                </p:grpSpPr>
                <p:grpSp>
                  <p:nvGrpSpPr>
                    <p:cNvPr id="6693" name="Group 19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56" y="1576"/>
                      <a:ext cx="123" cy="192"/>
                      <a:chOff x="4356" y="1576"/>
                      <a:chExt cx="123" cy="192"/>
                    </a:xfrm>
                  </p:grpSpPr>
                  <p:grpSp>
                    <p:nvGrpSpPr>
                      <p:cNvPr id="6695" name="Group 19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370" y="1576"/>
                        <a:ext cx="109" cy="148"/>
                        <a:chOff x="4370" y="1576"/>
                        <a:chExt cx="109" cy="148"/>
                      </a:xfrm>
                    </p:grpSpPr>
                    <p:sp>
                      <p:nvSpPr>
                        <p:cNvPr id="6697" name="AutoShape 20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370" y="1580"/>
                          <a:ext cx="109" cy="144"/>
                        </a:xfrm>
                        <a:custGeom>
                          <a:avLst/>
                          <a:gdLst>
                            <a:gd name="T0" fmla="*/ 0 w 21600"/>
                            <a:gd name="T1" fmla="*/ 0 h 21600"/>
                            <a:gd name="T2" fmla="*/ 0 w 21600"/>
                            <a:gd name="T3" fmla="*/ 0 h 21600"/>
                            <a:gd name="T4" fmla="*/ 0 w 21600"/>
                            <a:gd name="T5" fmla="*/ 0 h 21600"/>
                            <a:gd name="T6" fmla="*/ 0 w 21600"/>
                            <a:gd name="T7" fmla="*/ 0 h 21600"/>
                            <a:gd name="T8" fmla="*/ 17694720 60000 65536"/>
                            <a:gd name="T9" fmla="*/ 11796480 60000 65536"/>
                            <a:gd name="T10" fmla="*/ 5898240 60000 65536"/>
                            <a:gd name="T11" fmla="*/ 0 60000 65536"/>
                            <a:gd name="T12" fmla="*/ 4954 w 21600"/>
                            <a:gd name="T13" fmla="*/ 2250 h 21600"/>
                            <a:gd name="T14" fmla="*/ 16646 w 21600"/>
                            <a:gd name="T15" fmla="*/ 13650 h 21600"/>
                          </a:gdLst>
                          <a:ahLst/>
                          <a:cxnLst>
                            <a:cxn ang="T8">
                              <a:pos x="T0" y="T1"/>
                            </a:cxn>
                            <a:cxn ang="T9">
                              <a:pos x="T2" y="T3"/>
                            </a:cxn>
                            <a:cxn ang="T10">
                              <a:pos x="T4" y="T5"/>
                            </a:cxn>
                            <a:cxn ang="T11">
                              <a:pos x="T6" y="T7"/>
                            </a:cxn>
                          </a:cxnLst>
                          <a:rect l="T12" t="T13" r="T14" b="T15"/>
                          <a:pathLst>
                            <a:path w="21600" h="21600">
                              <a:moveTo>
                                <a:pt x="10860" y="2187"/>
                              </a:moveTo>
                              <a:cubicBezTo>
                                <a:pt x="10451" y="1746"/>
                                <a:pt x="9529" y="1018"/>
                                <a:pt x="9015" y="730"/>
                              </a:cubicBezTo>
                              <a:cubicBezTo>
                                <a:pt x="7865" y="152"/>
                                <a:pt x="6685" y="0"/>
                                <a:pt x="5415" y="0"/>
                              </a:cubicBezTo>
                              <a:cubicBezTo>
                                <a:pt x="4175" y="152"/>
                                <a:pt x="2995" y="575"/>
                                <a:pt x="1967" y="1305"/>
                              </a:cubicBezTo>
                              <a:cubicBezTo>
                                <a:pt x="1150" y="2187"/>
                                <a:pt x="575" y="3222"/>
                                <a:pt x="242" y="4220"/>
                              </a:cubicBezTo>
                              <a:cubicBezTo>
                                <a:pt x="0" y="5410"/>
                                <a:pt x="242" y="6560"/>
                                <a:pt x="575" y="7597"/>
                              </a:cubicBezTo>
                              <a:lnTo>
                                <a:pt x="10860" y="21600"/>
                              </a:lnTo>
                              <a:lnTo>
                                <a:pt x="20995" y="7597"/>
                              </a:lnTo>
                              <a:cubicBezTo>
                                <a:pt x="21480" y="6560"/>
                                <a:pt x="21600" y="5410"/>
                                <a:pt x="21480" y="4220"/>
                              </a:cubicBezTo>
                              <a:cubicBezTo>
                                <a:pt x="21115" y="3222"/>
                                <a:pt x="20420" y="2187"/>
                                <a:pt x="19632" y="1305"/>
                              </a:cubicBezTo>
                              <a:cubicBezTo>
                                <a:pt x="18575" y="575"/>
                                <a:pt x="17425" y="152"/>
                                <a:pt x="16275" y="0"/>
                              </a:cubicBezTo>
                              <a:cubicBezTo>
                                <a:pt x="15005" y="0"/>
                                <a:pt x="13735" y="152"/>
                                <a:pt x="12705" y="730"/>
                              </a:cubicBezTo>
                              <a:cubicBezTo>
                                <a:pt x="12176" y="1018"/>
                                <a:pt x="11254" y="1746"/>
                                <a:pt x="10860" y="2187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0000"/>
                        </a:solidFill>
                        <a:ln w="9525">
                          <a:solidFill>
                            <a:srgbClr val="FF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en-US" sz="2400"/>
                        </a:p>
                      </p:txBody>
                    </p:sp>
                    <p:sp>
                      <p:nvSpPr>
                        <p:cNvPr id="6698" name="AutoShape 20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10380000">
                          <a:off x="4398" y="1576"/>
                          <a:ext cx="58" cy="17"/>
                        </a:xfrm>
                        <a:prstGeom prst="triangle">
                          <a:avLst>
                            <a:gd name="adj" fmla="val 50000"/>
                          </a:avLst>
                        </a:prstGeom>
                        <a:solidFill>
                          <a:srgbClr val="FF0000"/>
                        </a:solidFill>
                        <a:ln w="9525">
                          <a:solidFill>
                            <a:srgbClr val="FF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en-US" sz="2400">
                            <a:latin typeface="Arial" charset="0"/>
                          </a:endParaRPr>
                        </a:p>
                      </p:txBody>
                    </p:sp>
                  </p:grpSp>
                  <p:sp>
                    <p:nvSpPr>
                      <p:cNvPr id="6696" name="Arc 202"/>
                      <p:cNvSpPr>
                        <a:spLocks/>
                      </p:cNvSpPr>
                      <p:nvPr/>
                    </p:nvSpPr>
                    <p:spPr bwMode="auto">
                      <a:xfrm rot="20615043" flipH="1">
                        <a:off x="4356" y="1592"/>
                        <a:ext cx="55" cy="176"/>
                      </a:xfrm>
                      <a:custGeom>
                        <a:avLst/>
                        <a:gdLst>
                          <a:gd name="T0" fmla="*/ 0 w 21090"/>
                          <a:gd name="T1" fmla="*/ 0 h 21480"/>
                          <a:gd name="T2" fmla="*/ 0 w 21090"/>
                          <a:gd name="T3" fmla="*/ 0 h 21480"/>
                          <a:gd name="T4" fmla="*/ 0 w 21090"/>
                          <a:gd name="T5" fmla="*/ 0 h 21480"/>
                          <a:gd name="T6" fmla="*/ 0 60000 65536"/>
                          <a:gd name="T7" fmla="*/ 0 60000 65536"/>
                          <a:gd name="T8" fmla="*/ 0 60000 65536"/>
                          <a:gd name="T9" fmla="*/ 0 w 21090"/>
                          <a:gd name="T10" fmla="*/ 0 h 21480"/>
                          <a:gd name="T11" fmla="*/ 21090 w 21090"/>
                          <a:gd name="T12" fmla="*/ 21480 h 21480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21090" h="21480" fill="none" extrusionOk="0">
                            <a:moveTo>
                              <a:pt x="2273" y="0"/>
                            </a:moveTo>
                            <a:cubicBezTo>
                              <a:pt x="11508" y="977"/>
                              <a:pt x="19085" y="7748"/>
                              <a:pt x="21090" y="16815"/>
                            </a:cubicBezTo>
                          </a:path>
                          <a:path w="21090" h="21480" stroke="0" extrusionOk="0">
                            <a:moveTo>
                              <a:pt x="2273" y="0"/>
                            </a:moveTo>
                            <a:cubicBezTo>
                              <a:pt x="11508" y="977"/>
                              <a:pt x="19085" y="7748"/>
                              <a:pt x="21090" y="16815"/>
                            </a:cubicBezTo>
                            <a:lnTo>
                              <a:pt x="0" y="21480"/>
                            </a:lnTo>
                            <a:lnTo>
                              <a:pt x="2273" y="0"/>
                            </a:lnTo>
                            <a:close/>
                          </a:path>
                        </a:pathLst>
                      </a:custGeom>
                      <a:solidFill>
                        <a:srgbClr val="FF0000"/>
                      </a:solidFill>
                      <a:ln w="9525">
                        <a:solidFill>
                          <a:srgbClr val="FF0000"/>
                        </a:solidFill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/>
                      </a:p>
                    </p:txBody>
                  </p:sp>
                </p:grpSp>
                <p:sp>
                  <p:nvSpPr>
                    <p:cNvPr id="6694" name="Arc 203"/>
                    <p:cNvSpPr>
                      <a:spLocks/>
                    </p:cNvSpPr>
                    <p:nvPr/>
                  </p:nvSpPr>
                  <p:spPr bwMode="auto">
                    <a:xfrm rot="20520000" flipH="1">
                      <a:off x="4353" y="1598"/>
                      <a:ext cx="67" cy="207"/>
                    </a:xfrm>
                    <a:custGeom>
                      <a:avLst/>
                      <a:gdLst>
                        <a:gd name="T0" fmla="*/ 0 w 21600"/>
                        <a:gd name="T1" fmla="*/ 0 h 25341"/>
                        <a:gd name="T2" fmla="*/ 0 w 21600"/>
                        <a:gd name="T3" fmla="*/ 0 h 25341"/>
                        <a:gd name="T4" fmla="*/ 0 w 21600"/>
                        <a:gd name="T5" fmla="*/ 0 h 25341"/>
                        <a:gd name="T6" fmla="*/ 0 60000 65536"/>
                        <a:gd name="T7" fmla="*/ 0 60000 65536"/>
                        <a:gd name="T8" fmla="*/ 0 60000 65536"/>
                        <a:gd name="T9" fmla="*/ 0 w 21600"/>
                        <a:gd name="T10" fmla="*/ 0 h 25341"/>
                        <a:gd name="T11" fmla="*/ 21600 w 21600"/>
                        <a:gd name="T12" fmla="*/ 25341 h 25341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1600" h="25341" fill="none" extrusionOk="0">
                          <a:moveTo>
                            <a:pt x="4882" y="-1"/>
                          </a:moveTo>
                          <a:cubicBezTo>
                            <a:pt x="14670" y="2271"/>
                            <a:pt x="21600" y="10992"/>
                            <a:pt x="21600" y="21041"/>
                          </a:cubicBezTo>
                          <a:cubicBezTo>
                            <a:pt x="21600" y="22485"/>
                            <a:pt x="21455" y="23925"/>
                            <a:pt x="21167" y="25340"/>
                          </a:cubicBezTo>
                        </a:path>
                        <a:path w="21600" h="25341" stroke="0" extrusionOk="0">
                          <a:moveTo>
                            <a:pt x="4882" y="-1"/>
                          </a:moveTo>
                          <a:cubicBezTo>
                            <a:pt x="14670" y="2271"/>
                            <a:pt x="21600" y="10992"/>
                            <a:pt x="21600" y="21041"/>
                          </a:cubicBezTo>
                          <a:cubicBezTo>
                            <a:pt x="21600" y="22485"/>
                            <a:pt x="21455" y="23925"/>
                            <a:pt x="21167" y="25340"/>
                          </a:cubicBezTo>
                          <a:lnTo>
                            <a:pt x="0" y="21041"/>
                          </a:lnTo>
                          <a:lnTo>
                            <a:pt x="4882" y="-1"/>
                          </a:lnTo>
                          <a:close/>
                        </a:path>
                      </a:pathLst>
                    </a:custGeom>
                    <a:solidFill>
                      <a:srgbClr val="FF0000"/>
                    </a:solidFill>
                    <a:ln w="9525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sz="2400"/>
                    </a:p>
                  </p:txBody>
                </p:sp>
              </p:grpSp>
              <p:sp>
                <p:nvSpPr>
                  <p:cNvPr id="6692" name="Arc 204"/>
                  <p:cNvSpPr>
                    <a:spLocks/>
                  </p:cNvSpPr>
                  <p:nvPr/>
                </p:nvSpPr>
                <p:spPr bwMode="auto">
                  <a:xfrm rot="240000" flipH="1" flipV="1">
                    <a:off x="4353" y="1666"/>
                    <a:ext cx="23" cy="69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6690" name="Arc 205"/>
                <p:cNvSpPr>
                  <a:spLocks/>
                </p:cNvSpPr>
                <p:nvPr/>
              </p:nvSpPr>
              <p:spPr bwMode="auto">
                <a:xfrm rot="10320000" flipH="1">
                  <a:off x="4439" y="1607"/>
                  <a:ext cx="46" cy="115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/>
                </a:p>
              </p:txBody>
            </p:sp>
          </p:grpSp>
          <p:sp>
            <p:nvSpPr>
              <p:cNvPr id="6688" name="Arc 206"/>
              <p:cNvSpPr>
                <a:spLocks/>
              </p:cNvSpPr>
              <p:nvPr/>
            </p:nvSpPr>
            <p:spPr bwMode="auto">
              <a:xfrm rot="-6277253" flipH="1" flipV="1">
                <a:off x="4418" y="1696"/>
                <a:ext cx="48" cy="4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</p:grpSp>
      <p:grpSp>
        <p:nvGrpSpPr>
          <p:cNvPr id="6649" name="Group 207"/>
          <p:cNvGrpSpPr>
            <a:grpSpLocks/>
          </p:cNvGrpSpPr>
          <p:nvPr/>
        </p:nvGrpSpPr>
        <p:grpSpPr bwMode="auto">
          <a:xfrm>
            <a:off x="6619875" y="2952750"/>
            <a:ext cx="1093788" cy="2832100"/>
            <a:chOff x="4323" y="1464"/>
            <a:chExt cx="792" cy="2055"/>
          </a:xfrm>
        </p:grpSpPr>
        <p:sp>
          <p:nvSpPr>
            <p:cNvPr id="6592" name="AutoShape 208"/>
            <p:cNvSpPr>
              <a:spLocks noChangeArrowheads="1"/>
            </p:cNvSpPr>
            <p:nvPr/>
          </p:nvSpPr>
          <p:spPr bwMode="auto">
            <a:xfrm rot="8700000">
              <a:off x="4893" y="1464"/>
              <a:ext cx="35" cy="1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593" name="AutoShape 209"/>
            <p:cNvSpPr>
              <a:spLocks noChangeArrowheads="1"/>
            </p:cNvSpPr>
            <p:nvPr/>
          </p:nvSpPr>
          <p:spPr bwMode="auto">
            <a:xfrm rot="9120000">
              <a:off x="4937" y="1535"/>
              <a:ext cx="35" cy="1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594" name="AutoShape 210"/>
            <p:cNvSpPr>
              <a:spLocks noChangeArrowheads="1"/>
            </p:cNvSpPr>
            <p:nvPr/>
          </p:nvSpPr>
          <p:spPr bwMode="auto">
            <a:xfrm rot="9480000">
              <a:off x="4977" y="1618"/>
              <a:ext cx="35" cy="1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595" name="AutoShape 211"/>
            <p:cNvSpPr>
              <a:spLocks noChangeArrowheads="1"/>
            </p:cNvSpPr>
            <p:nvPr/>
          </p:nvSpPr>
          <p:spPr bwMode="auto">
            <a:xfrm rot="9660000">
              <a:off x="5009" y="1704"/>
              <a:ext cx="35" cy="1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596" name="AutoShape 212"/>
            <p:cNvSpPr>
              <a:spLocks noChangeArrowheads="1"/>
            </p:cNvSpPr>
            <p:nvPr/>
          </p:nvSpPr>
          <p:spPr bwMode="auto">
            <a:xfrm rot="9960000">
              <a:off x="5034" y="1791"/>
              <a:ext cx="35" cy="1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597" name="AutoShape 213"/>
            <p:cNvSpPr>
              <a:spLocks noChangeArrowheads="1"/>
            </p:cNvSpPr>
            <p:nvPr/>
          </p:nvSpPr>
          <p:spPr bwMode="auto">
            <a:xfrm rot="10080000">
              <a:off x="5052" y="1876"/>
              <a:ext cx="35" cy="96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598" name="AutoShape 214"/>
            <p:cNvSpPr>
              <a:spLocks noChangeArrowheads="1"/>
            </p:cNvSpPr>
            <p:nvPr/>
          </p:nvSpPr>
          <p:spPr bwMode="auto">
            <a:xfrm rot="10320000">
              <a:off x="5066" y="1955"/>
              <a:ext cx="35" cy="1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599" name="AutoShape 215"/>
            <p:cNvSpPr>
              <a:spLocks noChangeArrowheads="1"/>
            </p:cNvSpPr>
            <p:nvPr/>
          </p:nvSpPr>
          <p:spPr bwMode="auto">
            <a:xfrm rot="10500000">
              <a:off x="5075" y="2045"/>
              <a:ext cx="35" cy="96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00" name="AutoShape 216"/>
            <p:cNvSpPr>
              <a:spLocks noChangeArrowheads="1"/>
            </p:cNvSpPr>
            <p:nvPr/>
          </p:nvSpPr>
          <p:spPr bwMode="auto">
            <a:xfrm rot="10740000">
              <a:off x="5079" y="2126"/>
              <a:ext cx="35" cy="96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01" name="AutoShape 217"/>
            <p:cNvSpPr>
              <a:spLocks noChangeArrowheads="1"/>
            </p:cNvSpPr>
            <p:nvPr/>
          </p:nvSpPr>
          <p:spPr bwMode="auto">
            <a:xfrm rot="-10740000">
              <a:off x="5080" y="2207"/>
              <a:ext cx="35" cy="96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02" name="AutoShape 218"/>
            <p:cNvSpPr>
              <a:spLocks noChangeArrowheads="1"/>
            </p:cNvSpPr>
            <p:nvPr/>
          </p:nvSpPr>
          <p:spPr bwMode="auto">
            <a:xfrm rot="-10560000">
              <a:off x="5077" y="2286"/>
              <a:ext cx="35" cy="96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03" name="AutoShape 219"/>
            <p:cNvSpPr>
              <a:spLocks noChangeArrowheads="1"/>
            </p:cNvSpPr>
            <p:nvPr/>
          </p:nvSpPr>
          <p:spPr bwMode="auto">
            <a:xfrm rot="-10560000">
              <a:off x="5072" y="2365"/>
              <a:ext cx="35" cy="1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04" name="AutoShape 220"/>
            <p:cNvSpPr>
              <a:spLocks noChangeArrowheads="1"/>
            </p:cNvSpPr>
            <p:nvPr/>
          </p:nvSpPr>
          <p:spPr bwMode="auto">
            <a:xfrm rot="-10380000">
              <a:off x="5064" y="2456"/>
              <a:ext cx="35" cy="1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05" name="AutoShape 221"/>
            <p:cNvSpPr>
              <a:spLocks noChangeArrowheads="1"/>
            </p:cNvSpPr>
            <p:nvPr/>
          </p:nvSpPr>
          <p:spPr bwMode="auto">
            <a:xfrm rot="-10200000">
              <a:off x="5052" y="2546"/>
              <a:ext cx="35" cy="1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06" name="AutoShape 222"/>
            <p:cNvSpPr>
              <a:spLocks noChangeArrowheads="1"/>
            </p:cNvSpPr>
            <p:nvPr/>
          </p:nvSpPr>
          <p:spPr bwMode="auto">
            <a:xfrm rot="-9960000">
              <a:off x="5036" y="2630"/>
              <a:ext cx="35" cy="1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07" name="AutoShape 223"/>
            <p:cNvSpPr>
              <a:spLocks noChangeArrowheads="1"/>
            </p:cNvSpPr>
            <p:nvPr/>
          </p:nvSpPr>
          <p:spPr bwMode="auto">
            <a:xfrm rot="-9840000">
              <a:off x="5013" y="2715"/>
              <a:ext cx="35" cy="1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08" name="AutoShape 224"/>
            <p:cNvSpPr>
              <a:spLocks noChangeArrowheads="1"/>
            </p:cNvSpPr>
            <p:nvPr/>
          </p:nvSpPr>
          <p:spPr bwMode="auto">
            <a:xfrm rot="-9600000">
              <a:off x="4985" y="2800"/>
              <a:ext cx="35" cy="1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09" name="AutoShape 225"/>
            <p:cNvSpPr>
              <a:spLocks noChangeArrowheads="1"/>
            </p:cNvSpPr>
            <p:nvPr/>
          </p:nvSpPr>
          <p:spPr bwMode="auto">
            <a:xfrm rot="-9360000">
              <a:off x="4951" y="2882"/>
              <a:ext cx="35" cy="1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10" name="AutoShape 226"/>
            <p:cNvSpPr>
              <a:spLocks noChangeArrowheads="1"/>
            </p:cNvSpPr>
            <p:nvPr/>
          </p:nvSpPr>
          <p:spPr bwMode="auto">
            <a:xfrm rot="-8880000">
              <a:off x="4910" y="2961"/>
              <a:ext cx="35" cy="1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11" name="AutoShape 227"/>
            <p:cNvSpPr>
              <a:spLocks noChangeArrowheads="1"/>
            </p:cNvSpPr>
            <p:nvPr/>
          </p:nvSpPr>
          <p:spPr bwMode="auto">
            <a:xfrm rot="-8520000">
              <a:off x="4860" y="3032"/>
              <a:ext cx="35" cy="1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12" name="AutoShape 228"/>
            <p:cNvSpPr>
              <a:spLocks noChangeArrowheads="1"/>
            </p:cNvSpPr>
            <p:nvPr/>
          </p:nvSpPr>
          <p:spPr bwMode="auto">
            <a:xfrm rot="-8400000">
              <a:off x="4804" y="3100"/>
              <a:ext cx="35" cy="1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13" name="AutoShape 229"/>
            <p:cNvSpPr>
              <a:spLocks noChangeArrowheads="1"/>
            </p:cNvSpPr>
            <p:nvPr/>
          </p:nvSpPr>
          <p:spPr bwMode="auto">
            <a:xfrm rot="-8460000">
              <a:off x="4752" y="3167"/>
              <a:ext cx="29" cy="109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14" name="AutoShape 230"/>
            <p:cNvSpPr>
              <a:spLocks noChangeArrowheads="1"/>
            </p:cNvSpPr>
            <p:nvPr/>
          </p:nvSpPr>
          <p:spPr bwMode="auto">
            <a:xfrm rot="-8520000">
              <a:off x="4684" y="3242"/>
              <a:ext cx="35" cy="115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15" name="AutoShape 231"/>
            <p:cNvSpPr>
              <a:spLocks noChangeArrowheads="1"/>
            </p:cNvSpPr>
            <p:nvPr/>
          </p:nvSpPr>
          <p:spPr bwMode="auto">
            <a:xfrm rot="-8580000">
              <a:off x="4660" y="3306"/>
              <a:ext cx="17" cy="1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16" name="AutoShape 232"/>
            <p:cNvSpPr>
              <a:spLocks noChangeArrowheads="1"/>
            </p:cNvSpPr>
            <p:nvPr/>
          </p:nvSpPr>
          <p:spPr bwMode="auto">
            <a:xfrm rot="-6000000">
              <a:off x="4696" y="3196"/>
              <a:ext cx="17" cy="1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17" name="AutoShape 233"/>
            <p:cNvSpPr>
              <a:spLocks noChangeArrowheads="1"/>
            </p:cNvSpPr>
            <p:nvPr/>
          </p:nvSpPr>
          <p:spPr bwMode="auto">
            <a:xfrm rot="-5160000">
              <a:off x="4707" y="3169"/>
              <a:ext cx="29" cy="96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18" name="AutoShape 234"/>
            <p:cNvSpPr>
              <a:spLocks noChangeArrowheads="1"/>
            </p:cNvSpPr>
            <p:nvPr/>
          </p:nvSpPr>
          <p:spPr bwMode="auto">
            <a:xfrm rot="-4260000">
              <a:off x="4640" y="3156"/>
              <a:ext cx="29" cy="96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19" name="AutoShape 235"/>
            <p:cNvSpPr>
              <a:spLocks noChangeArrowheads="1"/>
            </p:cNvSpPr>
            <p:nvPr/>
          </p:nvSpPr>
          <p:spPr bwMode="auto">
            <a:xfrm rot="-5760000">
              <a:off x="4605" y="3212"/>
              <a:ext cx="17" cy="96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20" name="AutoShape 236"/>
            <p:cNvSpPr>
              <a:spLocks noChangeArrowheads="1"/>
            </p:cNvSpPr>
            <p:nvPr/>
          </p:nvSpPr>
          <p:spPr bwMode="auto">
            <a:xfrm rot="-5700000">
              <a:off x="4623" y="3297"/>
              <a:ext cx="17" cy="96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21" name="AutoShape 237"/>
            <p:cNvSpPr>
              <a:spLocks noChangeArrowheads="1"/>
            </p:cNvSpPr>
            <p:nvPr/>
          </p:nvSpPr>
          <p:spPr bwMode="auto">
            <a:xfrm rot="-7920000">
              <a:off x="4597" y="3379"/>
              <a:ext cx="17" cy="96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22" name="AutoShape 238"/>
            <p:cNvSpPr>
              <a:spLocks noChangeArrowheads="1"/>
            </p:cNvSpPr>
            <p:nvPr/>
          </p:nvSpPr>
          <p:spPr bwMode="auto">
            <a:xfrm rot="-7140000">
              <a:off x="4548" y="3443"/>
              <a:ext cx="17" cy="46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23" name="AutoShape 239"/>
            <p:cNvSpPr>
              <a:spLocks noChangeArrowheads="1"/>
            </p:cNvSpPr>
            <p:nvPr/>
          </p:nvSpPr>
          <p:spPr bwMode="auto">
            <a:xfrm rot="-6840000">
              <a:off x="4495" y="3444"/>
              <a:ext cx="17" cy="92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24" name="AutoShape 240"/>
            <p:cNvSpPr>
              <a:spLocks noChangeArrowheads="1"/>
            </p:cNvSpPr>
            <p:nvPr/>
          </p:nvSpPr>
          <p:spPr bwMode="auto">
            <a:xfrm rot="-4920000">
              <a:off x="4504" y="3388"/>
              <a:ext cx="17" cy="115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25" name="AutoShape 241"/>
            <p:cNvSpPr>
              <a:spLocks noChangeArrowheads="1"/>
            </p:cNvSpPr>
            <p:nvPr/>
          </p:nvSpPr>
          <p:spPr bwMode="auto">
            <a:xfrm rot="-5820000">
              <a:off x="4552" y="3305"/>
              <a:ext cx="17" cy="96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26" name="AutoShape 242"/>
            <p:cNvSpPr>
              <a:spLocks noChangeArrowheads="1"/>
            </p:cNvSpPr>
            <p:nvPr/>
          </p:nvSpPr>
          <p:spPr bwMode="auto">
            <a:xfrm rot="-4140000">
              <a:off x="4522" y="3202"/>
              <a:ext cx="12" cy="96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27" name="AutoShape 243"/>
            <p:cNvSpPr>
              <a:spLocks noChangeArrowheads="1"/>
            </p:cNvSpPr>
            <p:nvPr/>
          </p:nvSpPr>
          <p:spPr bwMode="auto">
            <a:xfrm rot="-4860000">
              <a:off x="4407" y="3383"/>
              <a:ext cx="17" cy="96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28" name="AutoShape 244"/>
            <p:cNvSpPr>
              <a:spLocks noChangeArrowheads="1"/>
            </p:cNvSpPr>
            <p:nvPr/>
          </p:nvSpPr>
          <p:spPr bwMode="auto">
            <a:xfrm rot="-6960000">
              <a:off x="4475" y="3329"/>
              <a:ext cx="17" cy="96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29" name="AutoShape 245"/>
            <p:cNvSpPr>
              <a:spLocks noChangeArrowheads="1"/>
            </p:cNvSpPr>
            <p:nvPr/>
          </p:nvSpPr>
          <p:spPr bwMode="auto">
            <a:xfrm rot="-6000000">
              <a:off x="4508" y="3218"/>
              <a:ext cx="17" cy="109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30" name="AutoShape 246"/>
            <p:cNvSpPr>
              <a:spLocks noChangeArrowheads="1"/>
            </p:cNvSpPr>
            <p:nvPr/>
          </p:nvSpPr>
          <p:spPr bwMode="auto">
            <a:xfrm rot="-6300000">
              <a:off x="4570" y="3147"/>
              <a:ext cx="17" cy="96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31" name="AutoShape 247"/>
            <p:cNvSpPr>
              <a:spLocks noChangeArrowheads="1"/>
            </p:cNvSpPr>
            <p:nvPr/>
          </p:nvSpPr>
          <p:spPr bwMode="auto">
            <a:xfrm rot="-3780000">
              <a:off x="4578" y="3120"/>
              <a:ext cx="17" cy="96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32" name="AutoShape 248"/>
            <p:cNvSpPr>
              <a:spLocks noChangeArrowheads="1"/>
            </p:cNvSpPr>
            <p:nvPr/>
          </p:nvSpPr>
          <p:spPr bwMode="auto">
            <a:xfrm rot="-4020000">
              <a:off x="4499" y="3087"/>
              <a:ext cx="17" cy="86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33" name="AutoShape 249"/>
            <p:cNvSpPr>
              <a:spLocks noChangeArrowheads="1"/>
            </p:cNvSpPr>
            <p:nvPr/>
          </p:nvSpPr>
          <p:spPr bwMode="auto">
            <a:xfrm rot="-4680000">
              <a:off x="4424" y="3064"/>
              <a:ext cx="17" cy="86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34" name="AutoShape 250"/>
            <p:cNvSpPr>
              <a:spLocks noChangeArrowheads="1"/>
            </p:cNvSpPr>
            <p:nvPr/>
          </p:nvSpPr>
          <p:spPr bwMode="auto">
            <a:xfrm rot="-6480000">
              <a:off x="4512" y="3164"/>
              <a:ext cx="17" cy="96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35" name="AutoShape 251"/>
            <p:cNvSpPr>
              <a:spLocks noChangeArrowheads="1"/>
            </p:cNvSpPr>
            <p:nvPr/>
          </p:nvSpPr>
          <p:spPr bwMode="auto">
            <a:xfrm rot="-6660000">
              <a:off x="4414" y="3251"/>
              <a:ext cx="17" cy="96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36" name="AutoShape 252"/>
            <p:cNvSpPr>
              <a:spLocks noChangeArrowheads="1"/>
            </p:cNvSpPr>
            <p:nvPr/>
          </p:nvSpPr>
          <p:spPr bwMode="auto">
            <a:xfrm rot="-6660000">
              <a:off x="4396" y="3363"/>
              <a:ext cx="17" cy="96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37" name="AutoShape 253"/>
            <p:cNvSpPr>
              <a:spLocks noChangeArrowheads="1"/>
            </p:cNvSpPr>
            <p:nvPr/>
          </p:nvSpPr>
          <p:spPr bwMode="auto">
            <a:xfrm rot="-4500000">
              <a:off x="4463" y="3295"/>
              <a:ext cx="17" cy="96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38" name="AutoShape 254"/>
            <p:cNvSpPr>
              <a:spLocks noChangeArrowheads="1"/>
            </p:cNvSpPr>
            <p:nvPr/>
          </p:nvSpPr>
          <p:spPr bwMode="auto">
            <a:xfrm rot="-4620000">
              <a:off x="4405" y="3281"/>
              <a:ext cx="17" cy="96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39" name="AutoShape 255"/>
            <p:cNvSpPr>
              <a:spLocks noChangeArrowheads="1"/>
            </p:cNvSpPr>
            <p:nvPr/>
          </p:nvSpPr>
          <p:spPr bwMode="auto">
            <a:xfrm rot="-3900000">
              <a:off x="4475" y="3185"/>
              <a:ext cx="17" cy="96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40" name="AutoShape 256"/>
            <p:cNvSpPr>
              <a:spLocks noChangeArrowheads="1"/>
            </p:cNvSpPr>
            <p:nvPr/>
          </p:nvSpPr>
          <p:spPr bwMode="auto">
            <a:xfrm rot="-4620000">
              <a:off x="4394" y="3156"/>
              <a:ext cx="17" cy="96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41" name="AutoShape 257"/>
            <p:cNvSpPr>
              <a:spLocks noChangeArrowheads="1"/>
            </p:cNvSpPr>
            <p:nvPr/>
          </p:nvSpPr>
          <p:spPr bwMode="auto">
            <a:xfrm rot="-5220000">
              <a:off x="4357" y="3056"/>
              <a:ext cx="17" cy="86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42" name="AutoShape 258"/>
            <p:cNvSpPr>
              <a:spLocks noChangeArrowheads="1"/>
            </p:cNvSpPr>
            <p:nvPr/>
          </p:nvSpPr>
          <p:spPr bwMode="auto">
            <a:xfrm rot="-5280000">
              <a:off x="4358" y="3280"/>
              <a:ext cx="17" cy="75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643" name="AutoShape 259"/>
            <p:cNvSpPr>
              <a:spLocks noChangeArrowheads="1"/>
            </p:cNvSpPr>
            <p:nvPr/>
          </p:nvSpPr>
          <p:spPr bwMode="auto">
            <a:xfrm rot="-6420000">
              <a:off x="4442" y="3473"/>
              <a:ext cx="17" cy="75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</p:grpSp>
      <p:grpSp>
        <p:nvGrpSpPr>
          <p:cNvPr id="6653" name="Group 260"/>
          <p:cNvGrpSpPr>
            <a:grpSpLocks/>
          </p:cNvGrpSpPr>
          <p:nvPr/>
        </p:nvGrpSpPr>
        <p:grpSpPr bwMode="auto">
          <a:xfrm>
            <a:off x="6577013" y="2708275"/>
            <a:ext cx="804862" cy="1022350"/>
            <a:chOff x="4297" y="1295"/>
            <a:chExt cx="582" cy="742"/>
          </a:xfrm>
        </p:grpSpPr>
        <p:sp>
          <p:nvSpPr>
            <p:cNvPr id="6565" name="AutoShape 261"/>
            <p:cNvSpPr>
              <a:spLocks noChangeArrowheads="1"/>
            </p:cNvSpPr>
            <p:nvPr/>
          </p:nvSpPr>
          <p:spPr bwMode="auto">
            <a:xfrm rot="7320000">
              <a:off x="4712" y="1291"/>
              <a:ext cx="35" cy="1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566" name="AutoShape 262"/>
            <p:cNvSpPr>
              <a:spLocks noChangeArrowheads="1"/>
            </p:cNvSpPr>
            <p:nvPr/>
          </p:nvSpPr>
          <p:spPr bwMode="auto">
            <a:xfrm rot="7800000">
              <a:off x="4783" y="1343"/>
              <a:ext cx="35" cy="1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567" name="AutoShape 263"/>
            <p:cNvSpPr>
              <a:spLocks noChangeArrowheads="1"/>
            </p:cNvSpPr>
            <p:nvPr/>
          </p:nvSpPr>
          <p:spPr bwMode="auto">
            <a:xfrm rot="8340000">
              <a:off x="4844" y="1401"/>
              <a:ext cx="35" cy="1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568" name="AutoShape 264"/>
            <p:cNvSpPr>
              <a:spLocks noChangeArrowheads="1"/>
            </p:cNvSpPr>
            <p:nvPr/>
          </p:nvSpPr>
          <p:spPr bwMode="auto">
            <a:xfrm rot="-480000">
              <a:off x="4304" y="1636"/>
              <a:ext cx="23" cy="1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569" name="AutoShape 265"/>
            <p:cNvSpPr>
              <a:spLocks noChangeArrowheads="1"/>
            </p:cNvSpPr>
            <p:nvPr/>
          </p:nvSpPr>
          <p:spPr bwMode="auto">
            <a:xfrm rot="-120000">
              <a:off x="4297" y="1542"/>
              <a:ext cx="23" cy="1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570" name="AutoShape 266"/>
            <p:cNvSpPr>
              <a:spLocks noChangeArrowheads="1"/>
            </p:cNvSpPr>
            <p:nvPr/>
          </p:nvSpPr>
          <p:spPr bwMode="auto">
            <a:xfrm rot="1140000">
              <a:off x="4308" y="1455"/>
              <a:ext cx="29" cy="1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571" name="AutoShape 267"/>
            <p:cNvSpPr>
              <a:spLocks noChangeArrowheads="1"/>
            </p:cNvSpPr>
            <p:nvPr/>
          </p:nvSpPr>
          <p:spPr bwMode="auto">
            <a:xfrm rot="2100000">
              <a:off x="4347" y="1378"/>
              <a:ext cx="29" cy="1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572" name="AutoShape 268"/>
            <p:cNvSpPr>
              <a:spLocks noChangeArrowheads="1"/>
            </p:cNvSpPr>
            <p:nvPr/>
          </p:nvSpPr>
          <p:spPr bwMode="auto">
            <a:xfrm rot="3000000">
              <a:off x="4403" y="1321"/>
              <a:ext cx="29" cy="96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573" name="AutoShape 269"/>
            <p:cNvSpPr>
              <a:spLocks noChangeArrowheads="1"/>
            </p:cNvSpPr>
            <p:nvPr/>
          </p:nvSpPr>
          <p:spPr bwMode="auto">
            <a:xfrm rot="4200000">
              <a:off x="4475" y="1276"/>
              <a:ext cx="29" cy="1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574" name="AutoShape 270"/>
            <p:cNvSpPr>
              <a:spLocks noChangeArrowheads="1"/>
            </p:cNvSpPr>
            <p:nvPr/>
          </p:nvSpPr>
          <p:spPr bwMode="auto">
            <a:xfrm rot="5160000">
              <a:off x="4555" y="1259"/>
              <a:ext cx="29" cy="1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575" name="AutoShape 271"/>
            <p:cNvSpPr>
              <a:spLocks noChangeArrowheads="1"/>
            </p:cNvSpPr>
            <p:nvPr/>
          </p:nvSpPr>
          <p:spPr bwMode="auto">
            <a:xfrm rot="5880000">
              <a:off x="4631" y="1261"/>
              <a:ext cx="35" cy="1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grpSp>
          <p:nvGrpSpPr>
            <p:cNvPr id="6576" name="Group 272"/>
            <p:cNvGrpSpPr>
              <a:grpSpLocks/>
            </p:cNvGrpSpPr>
            <p:nvPr/>
          </p:nvGrpSpPr>
          <p:grpSpPr bwMode="auto">
            <a:xfrm rot="-207312">
              <a:off x="4322" y="1723"/>
              <a:ext cx="58" cy="102"/>
              <a:chOff x="4318" y="1723"/>
              <a:chExt cx="58" cy="102"/>
            </a:xfrm>
          </p:grpSpPr>
          <p:sp>
            <p:nvSpPr>
              <p:cNvPr id="6588" name="AutoShape 273"/>
              <p:cNvSpPr>
                <a:spLocks noChangeArrowheads="1"/>
              </p:cNvSpPr>
              <p:nvPr/>
            </p:nvSpPr>
            <p:spPr bwMode="auto">
              <a:xfrm rot="4011566">
                <a:off x="4335" y="1785"/>
                <a:ext cx="35" cy="46"/>
              </a:xfrm>
              <a:prstGeom prst="roundRect">
                <a:avLst>
                  <a:gd name="adj" fmla="val 50000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grpSp>
            <p:nvGrpSpPr>
              <p:cNvPr id="6589" name="Group 274"/>
              <p:cNvGrpSpPr>
                <a:grpSpLocks/>
              </p:cNvGrpSpPr>
              <p:nvPr/>
            </p:nvGrpSpPr>
            <p:grpSpPr bwMode="auto">
              <a:xfrm>
                <a:off x="4318" y="1723"/>
                <a:ext cx="43" cy="96"/>
                <a:chOff x="4318" y="1723"/>
                <a:chExt cx="43" cy="96"/>
              </a:xfrm>
            </p:grpSpPr>
            <p:sp>
              <p:nvSpPr>
                <p:cNvPr id="6590" name="AutoShape 275"/>
                <p:cNvSpPr>
                  <a:spLocks noChangeArrowheads="1"/>
                </p:cNvSpPr>
                <p:nvPr/>
              </p:nvSpPr>
              <p:spPr bwMode="auto">
                <a:xfrm rot="-720000">
                  <a:off x="4318" y="1723"/>
                  <a:ext cx="23" cy="96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>
                    <a:latin typeface="Arial" charset="0"/>
                  </a:endParaRPr>
                </a:p>
              </p:txBody>
            </p:sp>
            <p:sp>
              <p:nvSpPr>
                <p:cNvPr id="6591" name="AutoShape 276"/>
                <p:cNvSpPr>
                  <a:spLocks noChangeArrowheads="1"/>
                </p:cNvSpPr>
                <p:nvPr/>
              </p:nvSpPr>
              <p:spPr bwMode="auto">
                <a:xfrm rot="-1260000">
                  <a:off x="4338" y="1726"/>
                  <a:ext cx="23" cy="86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>
                    <a:latin typeface="Arial" charset="0"/>
                  </a:endParaRPr>
                </a:p>
              </p:txBody>
            </p:sp>
          </p:grpSp>
        </p:grpSp>
        <p:sp>
          <p:nvSpPr>
            <p:cNvPr id="6577" name="AutoShape 277"/>
            <p:cNvSpPr>
              <a:spLocks noChangeArrowheads="1"/>
            </p:cNvSpPr>
            <p:nvPr/>
          </p:nvSpPr>
          <p:spPr bwMode="auto">
            <a:xfrm rot="1860000">
              <a:off x="4420" y="1732"/>
              <a:ext cx="81" cy="150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grpSp>
          <p:nvGrpSpPr>
            <p:cNvPr id="6578" name="Group 278"/>
            <p:cNvGrpSpPr>
              <a:grpSpLocks/>
            </p:cNvGrpSpPr>
            <p:nvPr/>
          </p:nvGrpSpPr>
          <p:grpSpPr bwMode="auto">
            <a:xfrm>
              <a:off x="4326" y="1755"/>
              <a:ext cx="138" cy="282"/>
              <a:chOff x="4326" y="1755"/>
              <a:chExt cx="138" cy="282"/>
            </a:xfrm>
          </p:grpSpPr>
          <p:grpSp>
            <p:nvGrpSpPr>
              <p:cNvPr id="6579" name="Group 279"/>
              <p:cNvGrpSpPr>
                <a:grpSpLocks/>
              </p:cNvGrpSpPr>
              <p:nvPr/>
            </p:nvGrpSpPr>
            <p:grpSpPr bwMode="auto">
              <a:xfrm>
                <a:off x="4326" y="1755"/>
                <a:ext cx="138" cy="282"/>
                <a:chOff x="4326" y="1755"/>
                <a:chExt cx="138" cy="282"/>
              </a:xfrm>
            </p:grpSpPr>
            <p:grpSp>
              <p:nvGrpSpPr>
                <p:cNvPr id="6581" name="Group 280"/>
                <p:cNvGrpSpPr>
                  <a:grpSpLocks/>
                </p:cNvGrpSpPr>
                <p:nvPr/>
              </p:nvGrpSpPr>
              <p:grpSpPr bwMode="auto">
                <a:xfrm>
                  <a:off x="4326" y="1813"/>
                  <a:ext cx="111" cy="224"/>
                  <a:chOff x="4326" y="1813"/>
                  <a:chExt cx="111" cy="224"/>
                </a:xfrm>
              </p:grpSpPr>
              <p:grpSp>
                <p:nvGrpSpPr>
                  <p:cNvPr id="6583" name="Group 281"/>
                  <p:cNvGrpSpPr>
                    <a:grpSpLocks/>
                  </p:cNvGrpSpPr>
                  <p:nvPr/>
                </p:nvGrpSpPr>
                <p:grpSpPr bwMode="auto">
                  <a:xfrm>
                    <a:off x="4326" y="1813"/>
                    <a:ext cx="104" cy="224"/>
                    <a:chOff x="4326" y="1813"/>
                    <a:chExt cx="104" cy="224"/>
                  </a:xfrm>
                </p:grpSpPr>
                <p:sp>
                  <p:nvSpPr>
                    <p:cNvPr id="6585" name="AutoShape 282"/>
                    <p:cNvSpPr>
                      <a:spLocks noChangeArrowheads="1"/>
                    </p:cNvSpPr>
                    <p:nvPr/>
                  </p:nvSpPr>
                  <p:spPr bwMode="auto">
                    <a:xfrm rot="1012903">
                      <a:off x="4359" y="1818"/>
                      <a:ext cx="48" cy="219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rgbClr val="FF0000"/>
                    </a:solidFill>
                    <a:ln w="9525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sz="2400">
                        <a:latin typeface="Arial" charset="0"/>
                      </a:endParaRPr>
                    </a:p>
                  </p:txBody>
                </p:sp>
                <p:sp>
                  <p:nvSpPr>
                    <p:cNvPr id="6586" name="AutoShape 283"/>
                    <p:cNvSpPr>
                      <a:spLocks noChangeArrowheads="1"/>
                    </p:cNvSpPr>
                    <p:nvPr/>
                  </p:nvSpPr>
                  <p:spPr bwMode="auto">
                    <a:xfrm rot="5340000">
                      <a:off x="4284" y="1863"/>
                      <a:ext cx="196" cy="96"/>
                    </a:xfrm>
                    <a:prstGeom prst="triangle">
                      <a:avLst>
                        <a:gd name="adj" fmla="val 50000"/>
                      </a:avLst>
                    </a:prstGeom>
                    <a:solidFill>
                      <a:srgbClr val="FF0000"/>
                    </a:solidFill>
                    <a:ln w="9525">
                      <a:solidFill>
                        <a:srgbClr val="FF0000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sz="2400">
                        <a:latin typeface="Arial" charset="0"/>
                      </a:endParaRPr>
                    </a:p>
                  </p:txBody>
                </p:sp>
                <p:sp>
                  <p:nvSpPr>
                    <p:cNvPr id="6587" name="Arc 284"/>
                    <p:cNvSpPr>
                      <a:spLocks/>
                    </p:cNvSpPr>
                    <p:nvPr/>
                  </p:nvSpPr>
                  <p:spPr bwMode="auto">
                    <a:xfrm rot="21180000" flipH="1">
                      <a:off x="4326" y="1838"/>
                      <a:ext cx="29" cy="184"/>
                    </a:xfrm>
                    <a:custGeom>
                      <a:avLst/>
                      <a:gdLst>
                        <a:gd name="T0" fmla="*/ 0 w 21600"/>
                        <a:gd name="T1" fmla="*/ 0 h 21600"/>
                        <a:gd name="T2" fmla="*/ 0 w 21600"/>
                        <a:gd name="T3" fmla="*/ 0 h 21600"/>
                        <a:gd name="T4" fmla="*/ 0 w 21600"/>
                        <a:gd name="T5" fmla="*/ 0 h 21600"/>
                        <a:gd name="T6" fmla="*/ 0 60000 65536"/>
                        <a:gd name="T7" fmla="*/ 0 60000 65536"/>
                        <a:gd name="T8" fmla="*/ 0 60000 65536"/>
                        <a:gd name="T9" fmla="*/ 0 w 21600"/>
                        <a:gd name="T10" fmla="*/ 0 h 21600"/>
                        <a:gd name="T11" fmla="*/ 21600 w 21600"/>
                        <a:gd name="T12" fmla="*/ 21600 h 2160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1600" h="21600" fill="none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</a:path>
                        <a:path w="21600" h="21600" stroke="0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  <a:lnTo>
                            <a:pt x="0" y="21600"/>
                          </a:lnTo>
                          <a:lnTo>
                            <a:pt x="-1" y="0"/>
                          </a:lnTo>
                          <a:close/>
                        </a:path>
                      </a:pathLst>
                    </a:custGeom>
                    <a:solidFill>
                      <a:srgbClr val="FF0000"/>
                    </a:solidFill>
                    <a:ln w="9525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sz="2400"/>
                    </a:p>
                  </p:txBody>
                </p:sp>
              </p:grpSp>
              <p:sp>
                <p:nvSpPr>
                  <p:cNvPr id="6584" name="Arc 285"/>
                  <p:cNvSpPr>
                    <a:spLocks/>
                  </p:cNvSpPr>
                  <p:nvPr/>
                </p:nvSpPr>
                <p:spPr bwMode="auto">
                  <a:xfrm rot="1020000" flipV="1">
                    <a:off x="4351" y="1868"/>
                    <a:ext cx="86" cy="153"/>
                  </a:xfrm>
                  <a:custGeom>
                    <a:avLst/>
                    <a:gdLst>
                      <a:gd name="T0" fmla="*/ 0 w 21599"/>
                      <a:gd name="T1" fmla="*/ 0 h 17218"/>
                      <a:gd name="T2" fmla="*/ 0 w 21599"/>
                      <a:gd name="T3" fmla="*/ 0 h 17218"/>
                      <a:gd name="T4" fmla="*/ 0 w 21599"/>
                      <a:gd name="T5" fmla="*/ 0 h 17218"/>
                      <a:gd name="T6" fmla="*/ 0 60000 65536"/>
                      <a:gd name="T7" fmla="*/ 0 60000 65536"/>
                      <a:gd name="T8" fmla="*/ 0 60000 65536"/>
                      <a:gd name="T9" fmla="*/ 0 w 21599"/>
                      <a:gd name="T10" fmla="*/ 0 h 17218"/>
                      <a:gd name="T11" fmla="*/ 21599 w 21599"/>
                      <a:gd name="T12" fmla="*/ 17218 h 172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599" h="17218" fill="none" extrusionOk="0">
                        <a:moveTo>
                          <a:pt x="13042" y="-1"/>
                        </a:moveTo>
                        <a:cubicBezTo>
                          <a:pt x="18379" y="4042"/>
                          <a:pt x="21539" y="10331"/>
                          <a:pt x="21599" y="17026"/>
                        </a:cubicBezTo>
                      </a:path>
                      <a:path w="21599" h="17218" stroke="0" extrusionOk="0">
                        <a:moveTo>
                          <a:pt x="13042" y="-1"/>
                        </a:moveTo>
                        <a:cubicBezTo>
                          <a:pt x="18379" y="4042"/>
                          <a:pt x="21539" y="10331"/>
                          <a:pt x="21599" y="17026"/>
                        </a:cubicBezTo>
                        <a:lnTo>
                          <a:pt x="0" y="17218"/>
                        </a:lnTo>
                        <a:lnTo>
                          <a:pt x="13042" y="-1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6582" name="Arc 286"/>
                <p:cNvSpPr>
                  <a:spLocks/>
                </p:cNvSpPr>
                <p:nvPr/>
              </p:nvSpPr>
              <p:spPr bwMode="auto">
                <a:xfrm rot="1740000">
                  <a:off x="4416" y="1755"/>
                  <a:ext cx="48" cy="249"/>
                </a:xfrm>
                <a:custGeom>
                  <a:avLst/>
                  <a:gdLst>
                    <a:gd name="T0" fmla="*/ 0 w 21600"/>
                    <a:gd name="T1" fmla="*/ 0 h 25271"/>
                    <a:gd name="T2" fmla="*/ 0 w 21600"/>
                    <a:gd name="T3" fmla="*/ 0 h 25271"/>
                    <a:gd name="T4" fmla="*/ 0 w 21600"/>
                    <a:gd name="T5" fmla="*/ 0 h 25271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5271"/>
                    <a:gd name="T11" fmla="*/ 21600 w 21600"/>
                    <a:gd name="T12" fmla="*/ 25271 h 25271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5271" fill="none" extrusionOk="0">
                      <a:moveTo>
                        <a:pt x="6486" y="0"/>
                      </a:moveTo>
                      <a:cubicBezTo>
                        <a:pt x="15482" y="2832"/>
                        <a:pt x="21600" y="11172"/>
                        <a:pt x="21600" y="20603"/>
                      </a:cubicBezTo>
                      <a:cubicBezTo>
                        <a:pt x="21600" y="22172"/>
                        <a:pt x="21428" y="23738"/>
                        <a:pt x="21089" y="25270"/>
                      </a:cubicBezTo>
                    </a:path>
                    <a:path w="21600" h="25271" stroke="0" extrusionOk="0">
                      <a:moveTo>
                        <a:pt x="6486" y="0"/>
                      </a:moveTo>
                      <a:cubicBezTo>
                        <a:pt x="15482" y="2832"/>
                        <a:pt x="21600" y="11172"/>
                        <a:pt x="21600" y="20603"/>
                      </a:cubicBezTo>
                      <a:cubicBezTo>
                        <a:pt x="21600" y="22172"/>
                        <a:pt x="21428" y="23738"/>
                        <a:pt x="21089" y="25270"/>
                      </a:cubicBezTo>
                      <a:lnTo>
                        <a:pt x="0" y="20603"/>
                      </a:lnTo>
                      <a:lnTo>
                        <a:pt x="6486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/>
                </a:p>
              </p:txBody>
            </p:sp>
          </p:grpSp>
          <p:sp>
            <p:nvSpPr>
              <p:cNvPr id="6580" name="AutoShape 287"/>
              <p:cNvSpPr>
                <a:spLocks noChangeArrowheads="1"/>
              </p:cNvSpPr>
              <p:nvPr/>
            </p:nvSpPr>
            <p:spPr bwMode="auto">
              <a:xfrm rot="-8597477">
                <a:off x="4354" y="1806"/>
                <a:ext cx="48" cy="4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5400 w 21600"/>
                  <a:gd name="T13" fmla="*/ 5400 h 21600"/>
                  <a:gd name="T14" fmla="*/ 16200 w 21600"/>
                  <a:gd name="T15" fmla="*/ 162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7081" y="21600"/>
                    </a:lnTo>
                    <a:lnTo>
                      <a:pt x="14519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</p:grpSp>
      <p:grpSp>
        <p:nvGrpSpPr>
          <p:cNvPr id="27297" name="Group 289"/>
          <p:cNvGrpSpPr>
            <a:grpSpLocks/>
          </p:cNvGrpSpPr>
          <p:nvPr/>
        </p:nvGrpSpPr>
        <p:grpSpPr bwMode="auto">
          <a:xfrm>
            <a:off x="7010400" y="2222500"/>
            <a:ext cx="168275" cy="260350"/>
            <a:chOff x="4573" y="1430"/>
            <a:chExt cx="106" cy="164"/>
          </a:xfrm>
        </p:grpSpPr>
        <p:sp>
          <p:nvSpPr>
            <p:cNvPr id="6560" name="AutoShape 290"/>
            <p:cNvSpPr>
              <a:spLocks noChangeArrowheads="1"/>
            </p:cNvSpPr>
            <p:nvPr/>
          </p:nvSpPr>
          <p:spPr bwMode="auto">
            <a:xfrm rot="7020000">
              <a:off x="4582" y="1421"/>
              <a:ext cx="17" cy="35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561" name="AutoShape 291"/>
            <p:cNvSpPr>
              <a:spLocks noChangeArrowheads="1"/>
            </p:cNvSpPr>
            <p:nvPr/>
          </p:nvSpPr>
          <p:spPr bwMode="auto">
            <a:xfrm rot="7680000">
              <a:off x="4608" y="1438"/>
              <a:ext cx="17" cy="35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562" name="AutoShape 292"/>
            <p:cNvSpPr>
              <a:spLocks noChangeArrowheads="1"/>
            </p:cNvSpPr>
            <p:nvPr/>
          </p:nvSpPr>
          <p:spPr bwMode="auto">
            <a:xfrm rot="8760000">
              <a:off x="4630" y="1462"/>
              <a:ext cx="17" cy="35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563" name="AutoShape 293"/>
            <p:cNvSpPr>
              <a:spLocks noChangeArrowheads="1"/>
            </p:cNvSpPr>
            <p:nvPr/>
          </p:nvSpPr>
          <p:spPr bwMode="auto">
            <a:xfrm rot="10500000">
              <a:off x="4652" y="1524"/>
              <a:ext cx="17" cy="36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564" name="AutoShape 294"/>
            <p:cNvSpPr>
              <a:spLocks noChangeArrowheads="1"/>
            </p:cNvSpPr>
            <p:nvPr/>
          </p:nvSpPr>
          <p:spPr bwMode="auto">
            <a:xfrm rot="10800000">
              <a:off x="4639" y="1546"/>
              <a:ext cx="40" cy="48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</p:grpSp>
      <p:grpSp>
        <p:nvGrpSpPr>
          <p:cNvPr id="27298" name="Group 295"/>
          <p:cNvGrpSpPr>
            <a:grpSpLocks/>
          </p:cNvGrpSpPr>
          <p:nvPr/>
        </p:nvGrpSpPr>
        <p:grpSpPr bwMode="auto">
          <a:xfrm>
            <a:off x="6227763" y="2651125"/>
            <a:ext cx="220662" cy="144463"/>
            <a:chOff x="4080" y="1700"/>
            <a:chExt cx="139" cy="91"/>
          </a:xfrm>
        </p:grpSpPr>
        <p:sp>
          <p:nvSpPr>
            <p:cNvPr id="6555" name="AutoShape 296"/>
            <p:cNvSpPr>
              <a:spLocks noChangeArrowheads="1"/>
            </p:cNvSpPr>
            <p:nvPr/>
          </p:nvSpPr>
          <p:spPr bwMode="auto">
            <a:xfrm rot="-2729247">
              <a:off x="4193" y="1765"/>
              <a:ext cx="17" cy="35"/>
            </a:xfrm>
            <a:prstGeom prst="roundRect">
              <a:avLst>
                <a:gd name="adj" fmla="val 16667"/>
              </a:avLst>
            </a:prstGeom>
            <a:solidFill>
              <a:srgbClr val="000099"/>
            </a:solidFill>
            <a:ln w="9525">
              <a:solidFill>
                <a:srgbClr val="0000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556" name="AutoShape 297"/>
            <p:cNvSpPr>
              <a:spLocks noChangeArrowheads="1"/>
            </p:cNvSpPr>
            <p:nvPr/>
          </p:nvSpPr>
          <p:spPr bwMode="auto">
            <a:xfrm rot="-3089247">
              <a:off x="4168" y="1743"/>
              <a:ext cx="17" cy="35"/>
            </a:xfrm>
            <a:prstGeom prst="roundRect">
              <a:avLst>
                <a:gd name="adj" fmla="val 16667"/>
              </a:avLst>
            </a:prstGeom>
            <a:solidFill>
              <a:srgbClr val="000099"/>
            </a:solidFill>
            <a:ln w="9525">
              <a:solidFill>
                <a:srgbClr val="0000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557" name="AutoShape 298"/>
            <p:cNvSpPr>
              <a:spLocks noChangeArrowheads="1"/>
            </p:cNvSpPr>
            <p:nvPr/>
          </p:nvSpPr>
          <p:spPr bwMode="auto">
            <a:xfrm rot="-3329247">
              <a:off x="4143" y="1725"/>
              <a:ext cx="17" cy="35"/>
            </a:xfrm>
            <a:prstGeom prst="roundRect">
              <a:avLst>
                <a:gd name="adj" fmla="val 16667"/>
              </a:avLst>
            </a:prstGeom>
            <a:solidFill>
              <a:srgbClr val="000099"/>
            </a:solidFill>
            <a:ln w="9525">
              <a:solidFill>
                <a:srgbClr val="0000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558" name="AutoShape 299"/>
            <p:cNvSpPr>
              <a:spLocks noChangeArrowheads="1"/>
            </p:cNvSpPr>
            <p:nvPr/>
          </p:nvSpPr>
          <p:spPr bwMode="auto">
            <a:xfrm rot="-3420233">
              <a:off x="4117" y="1707"/>
              <a:ext cx="17" cy="35"/>
            </a:xfrm>
            <a:prstGeom prst="roundRect">
              <a:avLst>
                <a:gd name="adj" fmla="val 16667"/>
              </a:avLst>
            </a:prstGeom>
            <a:solidFill>
              <a:srgbClr val="000099"/>
            </a:solidFill>
            <a:ln w="9525">
              <a:solidFill>
                <a:srgbClr val="0000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559" name="AutoShape 300"/>
            <p:cNvSpPr>
              <a:spLocks noChangeArrowheads="1"/>
            </p:cNvSpPr>
            <p:nvPr/>
          </p:nvSpPr>
          <p:spPr bwMode="auto">
            <a:xfrm rot="-3600233">
              <a:off x="4089" y="1691"/>
              <a:ext cx="17" cy="36"/>
            </a:xfrm>
            <a:prstGeom prst="roundRect">
              <a:avLst>
                <a:gd name="adj" fmla="val 16667"/>
              </a:avLst>
            </a:prstGeom>
            <a:solidFill>
              <a:srgbClr val="000099"/>
            </a:solidFill>
            <a:ln w="9525">
              <a:solidFill>
                <a:srgbClr val="0000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</p:grpSp>
      <p:grpSp>
        <p:nvGrpSpPr>
          <p:cNvPr id="27299" name="Group 301"/>
          <p:cNvGrpSpPr>
            <a:grpSpLocks/>
          </p:cNvGrpSpPr>
          <p:nvPr/>
        </p:nvGrpSpPr>
        <p:grpSpPr bwMode="auto">
          <a:xfrm>
            <a:off x="5694363" y="2327275"/>
            <a:ext cx="1879600" cy="2432050"/>
            <a:chOff x="3741" y="1492"/>
            <a:chExt cx="1184" cy="1532"/>
          </a:xfrm>
        </p:grpSpPr>
        <p:sp>
          <p:nvSpPr>
            <p:cNvPr id="6531" name="AutoShape 302"/>
            <p:cNvSpPr>
              <a:spLocks noChangeArrowheads="1"/>
            </p:cNvSpPr>
            <p:nvPr/>
          </p:nvSpPr>
          <p:spPr bwMode="auto">
            <a:xfrm rot="9720000">
              <a:off x="4645" y="1492"/>
              <a:ext cx="17" cy="35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532" name="AutoShape 303"/>
            <p:cNvSpPr>
              <a:spLocks noChangeArrowheads="1"/>
            </p:cNvSpPr>
            <p:nvPr/>
          </p:nvSpPr>
          <p:spPr bwMode="auto">
            <a:xfrm rot="-3598134">
              <a:off x="4052" y="1664"/>
              <a:ext cx="40" cy="48"/>
            </a:xfrm>
            <a:prstGeom prst="triangle">
              <a:avLst>
                <a:gd name="adj" fmla="val 50000"/>
              </a:avLst>
            </a:prstGeom>
            <a:solidFill>
              <a:srgbClr val="000099"/>
            </a:solidFill>
            <a:ln w="9525">
              <a:solidFill>
                <a:srgbClr val="0000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grpSp>
          <p:nvGrpSpPr>
            <p:cNvPr id="6533" name="Group 304"/>
            <p:cNvGrpSpPr>
              <a:grpSpLocks/>
            </p:cNvGrpSpPr>
            <p:nvPr/>
          </p:nvGrpSpPr>
          <p:grpSpPr bwMode="auto">
            <a:xfrm rot="-121969">
              <a:off x="3741" y="2686"/>
              <a:ext cx="53" cy="338"/>
              <a:chOff x="3739" y="2604"/>
              <a:chExt cx="53" cy="338"/>
            </a:xfrm>
          </p:grpSpPr>
          <p:sp>
            <p:nvSpPr>
              <p:cNvPr id="6545" name="AutoShape 305"/>
              <p:cNvSpPr>
                <a:spLocks noChangeArrowheads="1"/>
              </p:cNvSpPr>
              <p:nvPr/>
            </p:nvSpPr>
            <p:spPr bwMode="auto">
              <a:xfrm rot="-900000">
                <a:off x="3775" y="2907"/>
                <a:ext cx="17" cy="35"/>
              </a:xfrm>
              <a:prstGeom prst="roundRect">
                <a:avLst>
                  <a:gd name="adj" fmla="val 16667"/>
                </a:avLst>
              </a:prstGeom>
              <a:solidFill>
                <a:srgbClr val="000099"/>
              </a:solidFill>
              <a:ln w="9525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546" name="AutoShape 306"/>
              <p:cNvSpPr>
                <a:spLocks noChangeArrowheads="1"/>
              </p:cNvSpPr>
              <p:nvPr/>
            </p:nvSpPr>
            <p:spPr bwMode="auto">
              <a:xfrm rot="-682738">
                <a:off x="3768" y="2877"/>
                <a:ext cx="17" cy="35"/>
              </a:xfrm>
              <a:prstGeom prst="roundRect">
                <a:avLst>
                  <a:gd name="adj" fmla="val 16667"/>
                </a:avLst>
              </a:prstGeom>
              <a:solidFill>
                <a:srgbClr val="000099"/>
              </a:solidFill>
              <a:ln w="9525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547" name="AutoShape 307"/>
              <p:cNvSpPr>
                <a:spLocks noChangeArrowheads="1"/>
              </p:cNvSpPr>
              <p:nvPr/>
            </p:nvSpPr>
            <p:spPr bwMode="auto">
              <a:xfrm rot="-562738">
                <a:off x="3762" y="2846"/>
                <a:ext cx="17" cy="35"/>
              </a:xfrm>
              <a:prstGeom prst="roundRect">
                <a:avLst>
                  <a:gd name="adj" fmla="val 16667"/>
                </a:avLst>
              </a:prstGeom>
              <a:solidFill>
                <a:srgbClr val="000099"/>
              </a:solidFill>
              <a:ln w="9525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548" name="AutoShape 308"/>
              <p:cNvSpPr>
                <a:spLocks noChangeArrowheads="1"/>
              </p:cNvSpPr>
              <p:nvPr/>
            </p:nvSpPr>
            <p:spPr bwMode="auto">
              <a:xfrm rot="-378107">
                <a:off x="3758" y="2815"/>
                <a:ext cx="17" cy="35"/>
              </a:xfrm>
              <a:prstGeom prst="roundRect">
                <a:avLst>
                  <a:gd name="adj" fmla="val 16667"/>
                </a:avLst>
              </a:prstGeom>
              <a:solidFill>
                <a:srgbClr val="000099"/>
              </a:solidFill>
              <a:ln w="9525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549" name="AutoShape 309"/>
              <p:cNvSpPr>
                <a:spLocks noChangeArrowheads="1"/>
              </p:cNvSpPr>
              <p:nvPr/>
            </p:nvSpPr>
            <p:spPr bwMode="auto">
              <a:xfrm rot="-322738">
                <a:off x="3755" y="2781"/>
                <a:ext cx="17" cy="36"/>
              </a:xfrm>
              <a:prstGeom prst="roundRect">
                <a:avLst>
                  <a:gd name="adj" fmla="val 16667"/>
                </a:avLst>
              </a:prstGeom>
              <a:solidFill>
                <a:srgbClr val="000099"/>
              </a:solidFill>
              <a:ln w="9525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550" name="AutoShape 310"/>
              <p:cNvSpPr>
                <a:spLocks noChangeArrowheads="1"/>
              </p:cNvSpPr>
              <p:nvPr/>
            </p:nvSpPr>
            <p:spPr bwMode="auto">
              <a:xfrm rot="-14720">
                <a:off x="3739" y="2604"/>
                <a:ext cx="40" cy="48"/>
              </a:xfrm>
              <a:prstGeom prst="triangle">
                <a:avLst>
                  <a:gd name="adj" fmla="val 50000"/>
                </a:avLst>
              </a:prstGeom>
              <a:solidFill>
                <a:srgbClr val="000099"/>
              </a:solidFill>
              <a:ln w="9525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551" name="AutoShape 311"/>
              <p:cNvSpPr>
                <a:spLocks noChangeArrowheads="1"/>
              </p:cNvSpPr>
              <p:nvPr/>
            </p:nvSpPr>
            <p:spPr bwMode="auto">
              <a:xfrm rot="-240000">
                <a:off x="3753" y="2751"/>
                <a:ext cx="17" cy="36"/>
              </a:xfrm>
              <a:prstGeom prst="roundRect">
                <a:avLst>
                  <a:gd name="adj" fmla="val 16667"/>
                </a:avLst>
              </a:prstGeom>
              <a:solidFill>
                <a:srgbClr val="000099"/>
              </a:solidFill>
              <a:ln w="9525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552" name="AutoShape 312"/>
              <p:cNvSpPr>
                <a:spLocks noChangeArrowheads="1"/>
              </p:cNvSpPr>
              <p:nvPr/>
            </p:nvSpPr>
            <p:spPr bwMode="auto">
              <a:xfrm rot="-180000">
                <a:off x="3751" y="2717"/>
                <a:ext cx="17" cy="36"/>
              </a:xfrm>
              <a:prstGeom prst="roundRect">
                <a:avLst>
                  <a:gd name="adj" fmla="val 16667"/>
                </a:avLst>
              </a:prstGeom>
              <a:solidFill>
                <a:srgbClr val="000099"/>
              </a:solidFill>
              <a:ln w="9525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553" name="AutoShape 313"/>
              <p:cNvSpPr>
                <a:spLocks noChangeArrowheads="1"/>
              </p:cNvSpPr>
              <p:nvPr/>
            </p:nvSpPr>
            <p:spPr bwMode="auto">
              <a:xfrm rot="-60000">
                <a:off x="3750" y="2684"/>
                <a:ext cx="17" cy="36"/>
              </a:xfrm>
              <a:prstGeom prst="roundRect">
                <a:avLst>
                  <a:gd name="adj" fmla="val 16667"/>
                </a:avLst>
              </a:prstGeom>
              <a:solidFill>
                <a:srgbClr val="000099"/>
              </a:solidFill>
              <a:ln w="9525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554" name="AutoShape 314"/>
              <p:cNvSpPr>
                <a:spLocks noChangeArrowheads="1"/>
              </p:cNvSpPr>
              <p:nvPr/>
            </p:nvSpPr>
            <p:spPr bwMode="auto">
              <a:xfrm rot="97262">
                <a:off x="3750" y="2650"/>
                <a:ext cx="17" cy="36"/>
              </a:xfrm>
              <a:prstGeom prst="roundRect">
                <a:avLst>
                  <a:gd name="adj" fmla="val 16667"/>
                </a:avLst>
              </a:prstGeom>
              <a:solidFill>
                <a:srgbClr val="000099"/>
              </a:solidFill>
              <a:ln w="9525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</p:grpSp>
        <p:grpSp>
          <p:nvGrpSpPr>
            <p:cNvPr id="6534" name="Group 315"/>
            <p:cNvGrpSpPr>
              <a:grpSpLocks/>
            </p:cNvGrpSpPr>
            <p:nvPr/>
          </p:nvGrpSpPr>
          <p:grpSpPr bwMode="auto">
            <a:xfrm>
              <a:off x="4877" y="2494"/>
              <a:ext cx="48" cy="339"/>
              <a:chOff x="4877" y="2494"/>
              <a:chExt cx="48" cy="339"/>
            </a:xfrm>
          </p:grpSpPr>
          <p:sp>
            <p:nvSpPr>
              <p:cNvPr id="6535" name="AutoShape 316"/>
              <p:cNvSpPr>
                <a:spLocks noChangeArrowheads="1"/>
              </p:cNvSpPr>
              <p:nvPr/>
            </p:nvSpPr>
            <p:spPr bwMode="auto">
              <a:xfrm rot="10680000">
                <a:off x="4905" y="2494"/>
                <a:ext cx="17" cy="35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536" name="AutoShape 317"/>
              <p:cNvSpPr>
                <a:spLocks noChangeArrowheads="1"/>
              </p:cNvSpPr>
              <p:nvPr/>
            </p:nvSpPr>
            <p:spPr bwMode="auto">
              <a:xfrm rot="10680000">
                <a:off x="4906" y="2526"/>
                <a:ext cx="17" cy="35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537" name="AutoShape 318"/>
              <p:cNvSpPr>
                <a:spLocks noChangeArrowheads="1"/>
              </p:cNvSpPr>
              <p:nvPr/>
            </p:nvSpPr>
            <p:spPr bwMode="auto">
              <a:xfrm rot="10620000">
                <a:off x="4907" y="2556"/>
                <a:ext cx="17" cy="35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538" name="AutoShape 319"/>
              <p:cNvSpPr>
                <a:spLocks noChangeArrowheads="1"/>
              </p:cNvSpPr>
              <p:nvPr/>
            </p:nvSpPr>
            <p:spPr bwMode="auto">
              <a:xfrm rot="10740000">
                <a:off x="4908" y="2591"/>
                <a:ext cx="17" cy="35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539" name="AutoShape 320"/>
              <p:cNvSpPr>
                <a:spLocks noChangeArrowheads="1"/>
              </p:cNvSpPr>
              <p:nvPr/>
            </p:nvSpPr>
            <p:spPr bwMode="auto">
              <a:xfrm rot="-10680000">
                <a:off x="4908" y="2621"/>
                <a:ext cx="17" cy="36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540" name="AutoShape 321"/>
              <p:cNvSpPr>
                <a:spLocks noChangeArrowheads="1"/>
              </p:cNvSpPr>
              <p:nvPr/>
            </p:nvSpPr>
            <p:spPr bwMode="auto">
              <a:xfrm rot="-10300986">
                <a:off x="4877" y="2785"/>
                <a:ext cx="40" cy="48"/>
              </a:xfrm>
              <a:prstGeom prst="triangle">
                <a:avLst>
                  <a:gd name="adj" fmla="val 50000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541" name="AutoShape 322"/>
              <p:cNvSpPr>
                <a:spLocks noChangeArrowheads="1"/>
              </p:cNvSpPr>
              <p:nvPr/>
            </p:nvSpPr>
            <p:spPr bwMode="auto">
              <a:xfrm rot="-10526265">
                <a:off x="4906" y="2651"/>
                <a:ext cx="17" cy="36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542" name="AutoShape 323"/>
              <p:cNvSpPr>
                <a:spLocks noChangeArrowheads="1"/>
              </p:cNvSpPr>
              <p:nvPr/>
            </p:nvSpPr>
            <p:spPr bwMode="auto">
              <a:xfrm rot="-10466265">
                <a:off x="4903" y="2685"/>
                <a:ext cx="17" cy="36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543" name="AutoShape 324"/>
              <p:cNvSpPr>
                <a:spLocks noChangeArrowheads="1"/>
              </p:cNvSpPr>
              <p:nvPr/>
            </p:nvSpPr>
            <p:spPr bwMode="auto">
              <a:xfrm rot="-10346265">
                <a:off x="4899" y="2718"/>
                <a:ext cx="17" cy="36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544" name="AutoShape 325"/>
              <p:cNvSpPr>
                <a:spLocks noChangeArrowheads="1"/>
              </p:cNvSpPr>
              <p:nvPr/>
            </p:nvSpPr>
            <p:spPr bwMode="auto">
              <a:xfrm rot="-10189003">
                <a:off x="4894" y="2751"/>
                <a:ext cx="17" cy="36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</p:grpSp>
      </p:grpSp>
      <p:grpSp>
        <p:nvGrpSpPr>
          <p:cNvPr id="27303" name="Group 326"/>
          <p:cNvGrpSpPr>
            <a:grpSpLocks/>
          </p:cNvGrpSpPr>
          <p:nvPr/>
        </p:nvGrpSpPr>
        <p:grpSpPr bwMode="auto">
          <a:xfrm>
            <a:off x="6024563" y="4575175"/>
            <a:ext cx="1498600" cy="654050"/>
            <a:chOff x="3952" y="2912"/>
            <a:chExt cx="944" cy="412"/>
          </a:xfrm>
        </p:grpSpPr>
        <p:grpSp>
          <p:nvGrpSpPr>
            <p:cNvPr id="6527" name="Group 327"/>
            <p:cNvGrpSpPr>
              <a:grpSpLocks/>
            </p:cNvGrpSpPr>
            <p:nvPr/>
          </p:nvGrpSpPr>
          <p:grpSpPr bwMode="auto">
            <a:xfrm>
              <a:off x="3952" y="3218"/>
              <a:ext cx="817" cy="106"/>
              <a:chOff x="3904" y="3192"/>
              <a:chExt cx="817" cy="106"/>
            </a:xfrm>
          </p:grpSpPr>
          <p:sp>
            <p:nvSpPr>
              <p:cNvPr id="6529" name="Line 328"/>
              <p:cNvSpPr>
                <a:spLocks noChangeShapeType="1"/>
              </p:cNvSpPr>
              <p:nvPr/>
            </p:nvSpPr>
            <p:spPr bwMode="auto">
              <a:xfrm>
                <a:off x="3904" y="3192"/>
                <a:ext cx="816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530" name="Line 329"/>
              <p:cNvSpPr>
                <a:spLocks noChangeShapeType="1"/>
              </p:cNvSpPr>
              <p:nvPr/>
            </p:nvSpPr>
            <p:spPr bwMode="auto">
              <a:xfrm rot="21240000" flipV="1">
                <a:off x="4462" y="3206"/>
                <a:ext cx="259" cy="9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528" name="Text Box 330"/>
            <p:cNvSpPr txBox="1">
              <a:spLocks noChangeArrowheads="1"/>
            </p:cNvSpPr>
            <p:nvPr/>
          </p:nvSpPr>
          <p:spPr bwMode="auto">
            <a:xfrm>
              <a:off x="3984" y="2912"/>
              <a:ext cx="912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rIns="0">
              <a:spAutoFit/>
            </a:bodyPr>
            <a:lstStyle/>
            <a:p>
              <a:pPr>
                <a:lnSpc>
                  <a:spcPct val="75000"/>
                </a:lnSpc>
              </a:pPr>
              <a:endParaRPr lang="en-US" sz="1600" b="1" i="1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27305" name="Group 331"/>
          <p:cNvGrpSpPr>
            <a:grpSpLocks/>
          </p:cNvGrpSpPr>
          <p:nvPr/>
        </p:nvGrpSpPr>
        <p:grpSpPr bwMode="auto">
          <a:xfrm>
            <a:off x="5000625" y="2709863"/>
            <a:ext cx="1066800" cy="658812"/>
            <a:chOff x="3312" y="1738"/>
            <a:chExt cx="672" cy="415"/>
          </a:xfrm>
        </p:grpSpPr>
        <p:grpSp>
          <p:nvGrpSpPr>
            <p:cNvPr id="6523" name="Group 332"/>
            <p:cNvGrpSpPr>
              <a:grpSpLocks/>
            </p:cNvGrpSpPr>
            <p:nvPr/>
          </p:nvGrpSpPr>
          <p:grpSpPr bwMode="auto">
            <a:xfrm>
              <a:off x="3545" y="2016"/>
              <a:ext cx="303" cy="137"/>
              <a:chOff x="3552" y="2008"/>
              <a:chExt cx="303" cy="137"/>
            </a:xfrm>
          </p:grpSpPr>
          <p:sp>
            <p:nvSpPr>
              <p:cNvPr id="6525" name="Line 333"/>
              <p:cNvSpPr>
                <a:spLocks noChangeShapeType="1"/>
              </p:cNvSpPr>
              <p:nvPr/>
            </p:nvSpPr>
            <p:spPr bwMode="auto">
              <a:xfrm rot="20280000" flipH="1">
                <a:off x="3824" y="2013"/>
                <a:ext cx="31" cy="13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526" name="Line 334"/>
              <p:cNvSpPr>
                <a:spLocks noChangeShapeType="1"/>
              </p:cNvSpPr>
              <p:nvPr/>
            </p:nvSpPr>
            <p:spPr bwMode="auto">
              <a:xfrm>
                <a:off x="3552" y="2008"/>
                <a:ext cx="284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524" name="Text Box 335"/>
            <p:cNvSpPr txBox="1">
              <a:spLocks noChangeArrowheads="1"/>
            </p:cNvSpPr>
            <p:nvPr/>
          </p:nvSpPr>
          <p:spPr bwMode="auto">
            <a:xfrm>
              <a:off x="3312" y="1738"/>
              <a:ext cx="672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rIns="0">
              <a:spAutoFit/>
            </a:bodyPr>
            <a:lstStyle/>
            <a:p>
              <a:pPr algn="ctr">
                <a:lnSpc>
                  <a:spcPct val="75000"/>
                </a:lnSpc>
              </a:pPr>
              <a:endParaRPr lang="en-US" sz="1600" b="1" i="1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27308" name="Group 336"/>
          <p:cNvGrpSpPr>
            <a:grpSpLocks/>
          </p:cNvGrpSpPr>
          <p:nvPr/>
        </p:nvGrpSpPr>
        <p:grpSpPr bwMode="auto">
          <a:xfrm>
            <a:off x="6438900" y="3087688"/>
            <a:ext cx="103188" cy="411162"/>
            <a:chOff x="3310" y="1975"/>
            <a:chExt cx="65" cy="259"/>
          </a:xfrm>
        </p:grpSpPr>
        <p:sp>
          <p:nvSpPr>
            <p:cNvPr id="6515" name="AutoShape 337"/>
            <p:cNvSpPr>
              <a:spLocks noChangeArrowheads="1"/>
            </p:cNvSpPr>
            <p:nvPr/>
          </p:nvSpPr>
          <p:spPr bwMode="auto">
            <a:xfrm rot="-10020000">
              <a:off x="3352" y="2111"/>
              <a:ext cx="20" cy="3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3240 w 21600"/>
                <a:gd name="T13" fmla="*/ 2880 h 21600"/>
                <a:gd name="T14" fmla="*/ 18360 w 21600"/>
                <a:gd name="T15" fmla="*/ 1872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353" y="21600"/>
                  </a:lnTo>
                  <a:lnTo>
                    <a:pt x="19247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FF"/>
            </a:solidFill>
            <a:ln w="9525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grpSp>
          <p:nvGrpSpPr>
            <p:cNvPr id="6516" name="Group 338"/>
            <p:cNvGrpSpPr>
              <a:grpSpLocks/>
            </p:cNvGrpSpPr>
            <p:nvPr/>
          </p:nvGrpSpPr>
          <p:grpSpPr bwMode="auto">
            <a:xfrm>
              <a:off x="3310" y="2139"/>
              <a:ext cx="57" cy="95"/>
              <a:chOff x="4197" y="1758"/>
              <a:chExt cx="65" cy="110"/>
            </a:xfrm>
          </p:grpSpPr>
          <p:sp>
            <p:nvSpPr>
              <p:cNvPr id="6521" name="AutoShape 339"/>
              <p:cNvSpPr>
                <a:spLocks noChangeArrowheads="1"/>
              </p:cNvSpPr>
              <p:nvPr/>
            </p:nvSpPr>
            <p:spPr bwMode="auto">
              <a:xfrm rot="-9480000">
                <a:off x="4210" y="1758"/>
                <a:ext cx="52" cy="9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4569 w 21600"/>
                  <a:gd name="T13" fmla="*/ 4500 h 21600"/>
                  <a:gd name="T14" fmla="*/ 17031 w 21600"/>
                  <a:gd name="T15" fmla="*/ 171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FF"/>
              </a:solidFill>
              <a:ln w="9525">
                <a:solidFill>
                  <a:srgbClr val="0066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6522" name="Arc 340"/>
              <p:cNvSpPr>
                <a:spLocks/>
              </p:cNvSpPr>
              <p:nvPr/>
            </p:nvSpPr>
            <p:spPr bwMode="auto">
              <a:xfrm rot="9740992">
                <a:off x="4197" y="1833"/>
                <a:ext cx="35" cy="35"/>
              </a:xfrm>
              <a:custGeom>
                <a:avLst/>
                <a:gdLst>
                  <a:gd name="T0" fmla="*/ 0 w 20852"/>
                  <a:gd name="T1" fmla="*/ 0 h 21600"/>
                  <a:gd name="T2" fmla="*/ 0 w 20852"/>
                  <a:gd name="T3" fmla="*/ 0 h 21600"/>
                  <a:gd name="T4" fmla="*/ 0 w 20852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0852"/>
                  <a:gd name="T10" fmla="*/ 0 h 21600"/>
                  <a:gd name="T11" fmla="*/ 20852 w 20852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0852" h="21600" fill="none" extrusionOk="0">
                    <a:moveTo>
                      <a:pt x="-1" y="0"/>
                    </a:moveTo>
                    <a:cubicBezTo>
                      <a:pt x="9758" y="0"/>
                      <a:pt x="18305" y="6543"/>
                      <a:pt x="20851" y="15964"/>
                    </a:cubicBezTo>
                  </a:path>
                  <a:path w="20852" h="21600" stroke="0" extrusionOk="0">
                    <a:moveTo>
                      <a:pt x="-1" y="0"/>
                    </a:moveTo>
                    <a:cubicBezTo>
                      <a:pt x="9758" y="0"/>
                      <a:pt x="18305" y="6543"/>
                      <a:pt x="20851" y="15964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6517" name="AutoShape 341"/>
            <p:cNvSpPr>
              <a:spLocks noChangeArrowheads="1"/>
            </p:cNvSpPr>
            <p:nvPr/>
          </p:nvSpPr>
          <p:spPr bwMode="auto">
            <a:xfrm rot="180000">
              <a:off x="3359" y="2078"/>
              <a:ext cx="15" cy="34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518" name="AutoShape 342"/>
            <p:cNvSpPr>
              <a:spLocks noChangeArrowheads="1"/>
            </p:cNvSpPr>
            <p:nvPr/>
          </p:nvSpPr>
          <p:spPr bwMode="auto">
            <a:xfrm rot="-180000">
              <a:off x="3360" y="2045"/>
              <a:ext cx="15" cy="34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519" name="AutoShape 343"/>
            <p:cNvSpPr>
              <a:spLocks noChangeArrowheads="1"/>
            </p:cNvSpPr>
            <p:nvPr/>
          </p:nvSpPr>
          <p:spPr bwMode="auto">
            <a:xfrm rot="-360000">
              <a:off x="3356" y="2010"/>
              <a:ext cx="15" cy="35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520" name="AutoShape 344"/>
            <p:cNvSpPr>
              <a:spLocks noChangeArrowheads="1"/>
            </p:cNvSpPr>
            <p:nvPr/>
          </p:nvSpPr>
          <p:spPr bwMode="auto">
            <a:xfrm rot="-660000">
              <a:off x="3351" y="1975"/>
              <a:ext cx="15" cy="35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</p:grpSp>
      <p:grpSp>
        <p:nvGrpSpPr>
          <p:cNvPr id="27310" name="Group 345"/>
          <p:cNvGrpSpPr>
            <a:grpSpLocks/>
          </p:cNvGrpSpPr>
          <p:nvPr/>
        </p:nvGrpSpPr>
        <p:grpSpPr bwMode="auto">
          <a:xfrm>
            <a:off x="5827713" y="2216150"/>
            <a:ext cx="688975" cy="877888"/>
            <a:chOff x="3833" y="1423"/>
            <a:chExt cx="434" cy="553"/>
          </a:xfrm>
        </p:grpSpPr>
        <p:sp>
          <p:nvSpPr>
            <p:cNvPr id="6499" name="AutoShape 346"/>
            <p:cNvSpPr>
              <a:spLocks noChangeArrowheads="1"/>
            </p:cNvSpPr>
            <p:nvPr/>
          </p:nvSpPr>
          <p:spPr bwMode="auto">
            <a:xfrm rot="540000">
              <a:off x="3834" y="1471"/>
              <a:ext cx="25" cy="51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500" name="AutoShape 347"/>
            <p:cNvSpPr>
              <a:spLocks noChangeArrowheads="1"/>
            </p:cNvSpPr>
            <p:nvPr/>
          </p:nvSpPr>
          <p:spPr bwMode="auto">
            <a:xfrm rot="1920000">
              <a:off x="3850" y="1423"/>
              <a:ext cx="26" cy="50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grpSp>
          <p:nvGrpSpPr>
            <p:cNvPr id="6501" name="Group 348"/>
            <p:cNvGrpSpPr>
              <a:grpSpLocks/>
            </p:cNvGrpSpPr>
            <p:nvPr/>
          </p:nvGrpSpPr>
          <p:grpSpPr bwMode="auto">
            <a:xfrm>
              <a:off x="3833" y="1508"/>
              <a:ext cx="434" cy="468"/>
              <a:chOff x="2928" y="1508"/>
              <a:chExt cx="434" cy="468"/>
            </a:xfrm>
          </p:grpSpPr>
          <p:sp>
            <p:nvSpPr>
              <p:cNvPr id="6502" name="AutoShape 349"/>
              <p:cNvSpPr>
                <a:spLocks noChangeArrowheads="1"/>
              </p:cNvSpPr>
              <p:nvPr/>
            </p:nvSpPr>
            <p:spPr bwMode="auto">
              <a:xfrm rot="-1020000">
                <a:off x="3342" y="1941"/>
                <a:ext cx="20" cy="35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503" name="AutoShape 350"/>
              <p:cNvSpPr>
                <a:spLocks noChangeArrowheads="1"/>
              </p:cNvSpPr>
              <p:nvPr/>
            </p:nvSpPr>
            <p:spPr bwMode="auto">
              <a:xfrm rot="-1500000">
                <a:off x="3330" y="1909"/>
                <a:ext cx="20" cy="35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504" name="AutoShape 351"/>
              <p:cNvSpPr>
                <a:spLocks noChangeArrowheads="1"/>
              </p:cNvSpPr>
              <p:nvPr/>
            </p:nvSpPr>
            <p:spPr bwMode="auto">
              <a:xfrm rot="-1980000">
                <a:off x="3310" y="1867"/>
                <a:ext cx="20" cy="50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505" name="AutoShape 352"/>
              <p:cNvSpPr>
                <a:spLocks noChangeArrowheads="1"/>
              </p:cNvSpPr>
              <p:nvPr/>
            </p:nvSpPr>
            <p:spPr bwMode="auto">
              <a:xfrm rot="-2700000">
                <a:off x="3278" y="1826"/>
                <a:ext cx="20" cy="50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506" name="AutoShape 353"/>
              <p:cNvSpPr>
                <a:spLocks noChangeArrowheads="1"/>
              </p:cNvSpPr>
              <p:nvPr/>
            </p:nvSpPr>
            <p:spPr bwMode="auto">
              <a:xfrm rot="-3060000">
                <a:off x="3232" y="1783"/>
                <a:ext cx="25" cy="61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507" name="AutoShape 354"/>
              <p:cNvSpPr>
                <a:spLocks noChangeArrowheads="1"/>
              </p:cNvSpPr>
              <p:nvPr/>
            </p:nvSpPr>
            <p:spPr bwMode="auto">
              <a:xfrm rot="-3240000">
                <a:off x="3185" y="1748"/>
                <a:ext cx="25" cy="60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508" name="AutoShape 355"/>
              <p:cNvSpPr>
                <a:spLocks noChangeArrowheads="1"/>
              </p:cNvSpPr>
              <p:nvPr/>
            </p:nvSpPr>
            <p:spPr bwMode="auto">
              <a:xfrm rot="-3480000">
                <a:off x="3137" y="1715"/>
                <a:ext cx="25" cy="60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509" name="AutoShape 356"/>
              <p:cNvSpPr>
                <a:spLocks noChangeArrowheads="1"/>
              </p:cNvSpPr>
              <p:nvPr/>
            </p:nvSpPr>
            <p:spPr bwMode="auto">
              <a:xfrm rot="-3780000">
                <a:off x="3084" y="1687"/>
                <a:ext cx="25" cy="60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510" name="AutoShape 357"/>
              <p:cNvSpPr>
                <a:spLocks noChangeArrowheads="1"/>
              </p:cNvSpPr>
              <p:nvPr/>
            </p:nvSpPr>
            <p:spPr bwMode="auto">
              <a:xfrm rot="-3480000">
                <a:off x="3034" y="1658"/>
                <a:ext cx="25" cy="60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511" name="AutoShape 358"/>
              <p:cNvSpPr>
                <a:spLocks noChangeArrowheads="1"/>
              </p:cNvSpPr>
              <p:nvPr/>
            </p:nvSpPr>
            <p:spPr bwMode="auto">
              <a:xfrm rot="-2880000">
                <a:off x="2994" y="1630"/>
                <a:ext cx="20" cy="51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512" name="AutoShape 359"/>
              <p:cNvSpPr>
                <a:spLocks noChangeArrowheads="1"/>
              </p:cNvSpPr>
              <p:nvPr/>
            </p:nvSpPr>
            <p:spPr bwMode="auto">
              <a:xfrm rot="-2100000">
                <a:off x="2962" y="1596"/>
                <a:ext cx="20" cy="50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513" name="AutoShape 360"/>
              <p:cNvSpPr>
                <a:spLocks noChangeArrowheads="1"/>
              </p:cNvSpPr>
              <p:nvPr/>
            </p:nvSpPr>
            <p:spPr bwMode="auto">
              <a:xfrm rot="-1140000">
                <a:off x="2938" y="1553"/>
                <a:ext cx="25" cy="50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514" name="AutoShape 361"/>
              <p:cNvSpPr>
                <a:spLocks noChangeArrowheads="1"/>
              </p:cNvSpPr>
              <p:nvPr/>
            </p:nvSpPr>
            <p:spPr bwMode="auto">
              <a:xfrm rot="-180000">
                <a:off x="2928" y="1508"/>
                <a:ext cx="25" cy="51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</p:grpSp>
      </p:grpSp>
      <p:grpSp>
        <p:nvGrpSpPr>
          <p:cNvPr id="27312" name="Group 362"/>
          <p:cNvGrpSpPr>
            <a:grpSpLocks/>
          </p:cNvGrpSpPr>
          <p:nvPr/>
        </p:nvGrpSpPr>
        <p:grpSpPr bwMode="auto">
          <a:xfrm>
            <a:off x="4894263" y="1870075"/>
            <a:ext cx="1193800" cy="558800"/>
            <a:chOff x="3240" y="1200"/>
            <a:chExt cx="752" cy="352"/>
          </a:xfrm>
        </p:grpSpPr>
        <p:sp>
          <p:nvSpPr>
            <p:cNvPr id="6497" name="Line 363"/>
            <p:cNvSpPr>
              <a:spLocks noChangeShapeType="1"/>
            </p:cNvSpPr>
            <p:nvPr/>
          </p:nvSpPr>
          <p:spPr bwMode="auto">
            <a:xfrm>
              <a:off x="3296" y="1552"/>
              <a:ext cx="557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498" name="Text Box 364"/>
            <p:cNvSpPr txBox="1">
              <a:spLocks noChangeArrowheads="1"/>
            </p:cNvSpPr>
            <p:nvPr/>
          </p:nvSpPr>
          <p:spPr bwMode="auto">
            <a:xfrm>
              <a:off x="3240" y="1200"/>
              <a:ext cx="752" cy="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rIns="0">
              <a:spAutoFit/>
            </a:bodyPr>
            <a:lstStyle/>
            <a:p>
              <a:pPr>
                <a:lnSpc>
                  <a:spcPct val="82000"/>
                </a:lnSpc>
                <a:spcBef>
                  <a:spcPct val="15000"/>
                </a:spcBef>
              </a:pPr>
              <a:endParaRPr lang="en-US" sz="1600" b="1" i="1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27313" name="Group 365"/>
          <p:cNvGrpSpPr>
            <a:grpSpLocks/>
          </p:cNvGrpSpPr>
          <p:nvPr/>
        </p:nvGrpSpPr>
        <p:grpSpPr bwMode="auto">
          <a:xfrm>
            <a:off x="6278563" y="1501775"/>
            <a:ext cx="1784350" cy="431800"/>
            <a:chOff x="4112" y="976"/>
            <a:chExt cx="1124" cy="272"/>
          </a:xfrm>
        </p:grpSpPr>
        <p:grpSp>
          <p:nvGrpSpPr>
            <p:cNvPr id="6493" name="Group 366"/>
            <p:cNvGrpSpPr>
              <a:grpSpLocks/>
            </p:cNvGrpSpPr>
            <p:nvPr/>
          </p:nvGrpSpPr>
          <p:grpSpPr bwMode="auto">
            <a:xfrm>
              <a:off x="4112" y="1154"/>
              <a:ext cx="1117" cy="94"/>
              <a:chOff x="4111" y="1154"/>
              <a:chExt cx="1117" cy="94"/>
            </a:xfrm>
          </p:grpSpPr>
          <p:sp>
            <p:nvSpPr>
              <p:cNvPr id="6495" name="Line 367"/>
              <p:cNvSpPr>
                <a:spLocks noChangeShapeType="1"/>
              </p:cNvSpPr>
              <p:nvPr/>
            </p:nvSpPr>
            <p:spPr bwMode="auto">
              <a:xfrm rot="1920000" flipH="1" flipV="1">
                <a:off x="4111" y="1162"/>
                <a:ext cx="69" cy="8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496" name="Line 368"/>
              <p:cNvSpPr>
                <a:spLocks noChangeShapeType="1"/>
              </p:cNvSpPr>
              <p:nvPr/>
            </p:nvSpPr>
            <p:spPr bwMode="auto">
              <a:xfrm>
                <a:off x="4134" y="1154"/>
                <a:ext cx="1094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494" name="Text Box 369"/>
            <p:cNvSpPr txBox="1">
              <a:spLocks noChangeArrowheads="1"/>
            </p:cNvSpPr>
            <p:nvPr/>
          </p:nvSpPr>
          <p:spPr bwMode="auto">
            <a:xfrm>
              <a:off x="4148" y="976"/>
              <a:ext cx="1088" cy="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rIns="0">
              <a:spAutoFit/>
            </a:bodyPr>
            <a:lstStyle/>
            <a:p>
              <a:pPr>
                <a:lnSpc>
                  <a:spcPct val="82000"/>
                </a:lnSpc>
                <a:spcBef>
                  <a:spcPct val="15000"/>
                </a:spcBef>
              </a:pPr>
              <a:endParaRPr lang="en-US" sz="1600" b="1" i="1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27315" name="Group 370"/>
          <p:cNvGrpSpPr>
            <a:grpSpLocks/>
          </p:cNvGrpSpPr>
          <p:nvPr/>
        </p:nvGrpSpPr>
        <p:grpSpPr bwMode="auto">
          <a:xfrm>
            <a:off x="7259638" y="1827213"/>
            <a:ext cx="1679575" cy="595312"/>
            <a:chOff x="4730" y="1178"/>
            <a:chExt cx="1058" cy="375"/>
          </a:xfrm>
        </p:grpSpPr>
        <p:grpSp>
          <p:nvGrpSpPr>
            <p:cNvPr id="6489" name="Group 371"/>
            <p:cNvGrpSpPr>
              <a:grpSpLocks/>
            </p:cNvGrpSpPr>
            <p:nvPr/>
          </p:nvGrpSpPr>
          <p:grpSpPr bwMode="auto">
            <a:xfrm>
              <a:off x="4730" y="1496"/>
              <a:ext cx="502" cy="57"/>
              <a:chOff x="4729" y="1496"/>
              <a:chExt cx="502" cy="57"/>
            </a:xfrm>
          </p:grpSpPr>
          <p:sp>
            <p:nvSpPr>
              <p:cNvPr id="6491" name="Line 372"/>
              <p:cNvSpPr>
                <a:spLocks noChangeShapeType="1"/>
              </p:cNvSpPr>
              <p:nvPr/>
            </p:nvSpPr>
            <p:spPr bwMode="auto">
              <a:xfrm rot="20880000" flipV="1">
                <a:off x="4729" y="1505"/>
                <a:ext cx="96" cy="4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492" name="Line 373"/>
              <p:cNvSpPr>
                <a:spLocks noChangeShapeType="1"/>
              </p:cNvSpPr>
              <p:nvPr/>
            </p:nvSpPr>
            <p:spPr bwMode="auto">
              <a:xfrm>
                <a:off x="4816" y="1496"/>
                <a:ext cx="415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490" name="Text Box 374"/>
            <p:cNvSpPr txBox="1">
              <a:spLocks noChangeArrowheads="1"/>
            </p:cNvSpPr>
            <p:nvPr/>
          </p:nvSpPr>
          <p:spPr bwMode="auto">
            <a:xfrm>
              <a:off x="4752" y="1178"/>
              <a:ext cx="1036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rIns="0">
              <a:spAutoFit/>
            </a:bodyPr>
            <a:lstStyle/>
            <a:p>
              <a:pPr>
                <a:lnSpc>
                  <a:spcPct val="80000"/>
                </a:lnSpc>
              </a:pPr>
              <a:endParaRPr lang="en-US" sz="1600" b="1" i="1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27317" name="Group 380"/>
          <p:cNvGrpSpPr>
            <a:grpSpLocks/>
          </p:cNvGrpSpPr>
          <p:nvPr/>
        </p:nvGrpSpPr>
        <p:grpSpPr bwMode="auto">
          <a:xfrm>
            <a:off x="5538788" y="1873250"/>
            <a:ext cx="2170112" cy="3933825"/>
            <a:chOff x="831" y="1299"/>
            <a:chExt cx="1367" cy="2478"/>
          </a:xfrm>
        </p:grpSpPr>
        <p:sp>
          <p:nvSpPr>
            <p:cNvPr id="6345" name="AutoShape 381"/>
            <p:cNvSpPr>
              <a:spLocks noChangeArrowheads="1"/>
            </p:cNvSpPr>
            <p:nvPr/>
          </p:nvSpPr>
          <p:spPr bwMode="auto">
            <a:xfrm rot="900000">
              <a:off x="857" y="2460"/>
              <a:ext cx="35" cy="60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346" name="AutoShape 382"/>
            <p:cNvSpPr>
              <a:spLocks noChangeArrowheads="1"/>
            </p:cNvSpPr>
            <p:nvPr/>
          </p:nvSpPr>
          <p:spPr bwMode="auto">
            <a:xfrm rot="1560000">
              <a:off x="893" y="2355"/>
              <a:ext cx="40" cy="5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347" name="AutoShape 383"/>
            <p:cNvSpPr>
              <a:spLocks noChangeArrowheads="1"/>
            </p:cNvSpPr>
            <p:nvPr/>
          </p:nvSpPr>
          <p:spPr bwMode="auto">
            <a:xfrm rot="2280000">
              <a:off x="954" y="2260"/>
              <a:ext cx="40" cy="5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348" name="AutoShape 384"/>
            <p:cNvSpPr>
              <a:spLocks noChangeArrowheads="1"/>
            </p:cNvSpPr>
            <p:nvPr/>
          </p:nvSpPr>
          <p:spPr bwMode="auto">
            <a:xfrm rot="2940000">
              <a:off x="1030" y="2185"/>
              <a:ext cx="35" cy="54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349" name="AutoShape 385"/>
            <p:cNvSpPr>
              <a:spLocks noChangeArrowheads="1"/>
            </p:cNvSpPr>
            <p:nvPr/>
          </p:nvSpPr>
          <p:spPr bwMode="auto">
            <a:xfrm rot="3780000">
              <a:off x="1118" y="2125"/>
              <a:ext cx="35" cy="5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350" name="AutoShape 386"/>
            <p:cNvSpPr>
              <a:spLocks noChangeArrowheads="1"/>
            </p:cNvSpPr>
            <p:nvPr/>
          </p:nvSpPr>
          <p:spPr bwMode="auto">
            <a:xfrm rot="5160000">
              <a:off x="1221" y="2095"/>
              <a:ext cx="35" cy="5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grpSp>
          <p:nvGrpSpPr>
            <p:cNvPr id="6351" name="Group 387"/>
            <p:cNvGrpSpPr>
              <a:grpSpLocks/>
            </p:cNvGrpSpPr>
            <p:nvPr/>
          </p:nvGrpSpPr>
          <p:grpSpPr bwMode="auto">
            <a:xfrm>
              <a:off x="1299" y="2077"/>
              <a:ext cx="125" cy="247"/>
              <a:chOff x="4083" y="1576"/>
              <a:chExt cx="144" cy="285"/>
            </a:xfrm>
          </p:grpSpPr>
          <p:sp>
            <p:nvSpPr>
              <p:cNvPr id="6484" name="Oval 388"/>
              <p:cNvSpPr>
                <a:spLocks noChangeArrowheads="1"/>
              </p:cNvSpPr>
              <p:nvPr/>
            </p:nvSpPr>
            <p:spPr bwMode="auto">
              <a:xfrm>
                <a:off x="4083" y="1576"/>
                <a:ext cx="144" cy="200"/>
              </a:xfrm>
              <a:prstGeom prst="ellipse">
                <a:avLst/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grpSp>
            <p:nvGrpSpPr>
              <p:cNvPr id="6485" name="Group 389"/>
              <p:cNvGrpSpPr>
                <a:grpSpLocks/>
              </p:cNvGrpSpPr>
              <p:nvPr/>
            </p:nvGrpSpPr>
            <p:grpSpPr bwMode="auto">
              <a:xfrm>
                <a:off x="4117" y="1737"/>
                <a:ext cx="69" cy="124"/>
                <a:chOff x="4116" y="1736"/>
                <a:chExt cx="69" cy="124"/>
              </a:xfrm>
            </p:grpSpPr>
            <p:sp>
              <p:nvSpPr>
                <p:cNvPr id="6487" name="AutoShape 390"/>
                <p:cNvSpPr>
                  <a:spLocks noChangeArrowheads="1"/>
                </p:cNvSpPr>
                <p:nvPr/>
              </p:nvSpPr>
              <p:spPr bwMode="auto">
                <a:xfrm rot="720000">
                  <a:off x="4127" y="1764"/>
                  <a:ext cx="58" cy="9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4469 w 21600"/>
                    <a:gd name="T13" fmla="*/ 4500 h 21600"/>
                    <a:gd name="T14" fmla="*/ 17131 w 21600"/>
                    <a:gd name="T15" fmla="*/ 17100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66FF"/>
                </a:solidFill>
                <a:ln w="9525">
                  <a:solidFill>
                    <a:srgbClr val="0066FF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/>
                </a:p>
              </p:txBody>
            </p:sp>
            <p:sp>
              <p:nvSpPr>
                <p:cNvPr id="6488" name="AutoShape 391"/>
                <p:cNvSpPr>
                  <a:spLocks noChangeArrowheads="1"/>
                </p:cNvSpPr>
                <p:nvPr/>
              </p:nvSpPr>
              <p:spPr bwMode="auto">
                <a:xfrm rot="540000">
                  <a:off x="4116" y="1736"/>
                  <a:ext cx="58" cy="9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4469 w 21600"/>
                    <a:gd name="T13" fmla="*/ 4500 h 21600"/>
                    <a:gd name="T14" fmla="*/ 17131 w 21600"/>
                    <a:gd name="T15" fmla="*/ 17100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66FF"/>
                </a:solidFill>
                <a:ln w="9525">
                  <a:solidFill>
                    <a:srgbClr val="0066FF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/>
                </a:p>
              </p:txBody>
            </p:sp>
          </p:grpSp>
          <p:sp>
            <p:nvSpPr>
              <p:cNvPr id="6486" name="Arc 392"/>
              <p:cNvSpPr>
                <a:spLocks/>
              </p:cNvSpPr>
              <p:nvPr/>
            </p:nvSpPr>
            <p:spPr bwMode="auto">
              <a:xfrm rot="11580000" flipH="1">
                <a:off x="4161" y="1718"/>
                <a:ext cx="48" cy="8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grpSp>
          <p:nvGrpSpPr>
            <p:cNvPr id="6352" name="Group 393"/>
            <p:cNvGrpSpPr>
              <a:grpSpLocks/>
            </p:cNvGrpSpPr>
            <p:nvPr/>
          </p:nvGrpSpPr>
          <p:grpSpPr bwMode="auto">
            <a:xfrm>
              <a:off x="1394" y="2235"/>
              <a:ext cx="57" cy="95"/>
              <a:chOff x="4197" y="1758"/>
              <a:chExt cx="65" cy="110"/>
            </a:xfrm>
          </p:grpSpPr>
          <p:sp>
            <p:nvSpPr>
              <p:cNvPr id="6482" name="AutoShape 394"/>
              <p:cNvSpPr>
                <a:spLocks noChangeArrowheads="1"/>
              </p:cNvSpPr>
              <p:nvPr/>
            </p:nvSpPr>
            <p:spPr bwMode="auto">
              <a:xfrm rot="-9480000">
                <a:off x="4210" y="1758"/>
                <a:ext cx="52" cy="9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4569 w 21600"/>
                  <a:gd name="T13" fmla="*/ 4500 h 21600"/>
                  <a:gd name="T14" fmla="*/ 17031 w 21600"/>
                  <a:gd name="T15" fmla="*/ 171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6FF"/>
              </a:solidFill>
              <a:ln w="9525">
                <a:solidFill>
                  <a:srgbClr val="0066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6483" name="Arc 395"/>
              <p:cNvSpPr>
                <a:spLocks/>
              </p:cNvSpPr>
              <p:nvPr/>
            </p:nvSpPr>
            <p:spPr bwMode="auto">
              <a:xfrm rot="9740992">
                <a:off x="4197" y="1833"/>
                <a:ext cx="35" cy="35"/>
              </a:xfrm>
              <a:custGeom>
                <a:avLst/>
                <a:gdLst>
                  <a:gd name="T0" fmla="*/ 0 w 20852"/>
                  <a:gd name="T1" fmla="*/ 0 h 21600"/>
                  <a:gd name="T2" fmla="*/ 0 w 20852"/>
                  <a:gd name="T3" fmla="*/ 0 h 21600"/>
                  <a:gd name="T4" fmla="*/ 0 w 20852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0852"/>
                  <a:gd name="T10" fmla="*/ 0 h 21600"/>
                  <a:gd name="T11" fmla="*/ 20852 w 20852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0852" h="21600" fill="none" extrusionOk="0">
                    <a:moveTo>
                      <a:pt x="-1" y="0"/>
                    </a:moveTo>
                    <a:cubicBezTo>
                      <a:pt x="9758" y="0"/>
                      <a:pt x="18305" y="6543"/>
                      <a:pt x="20851" y="15964"/>
                    </a:cubicBezTo>
                  </a:path>
                  <a:path w="20852" h="21600" stroke="0" extrusionOk="0">
                    <a:moveTo>
                      <a:pt x="-1" y="0"/>
                    </a:moveTo>
                    <a:cubicBezTo>
                      <a:pt x="9758" y="0"/>
                      <a:pt x="18305" y="6543"/>
                      <a:pt x="20851" y="15964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6353" name="AutoShape 396"/>
            <p:cNvSpPr>
              <a:spLocks noChangeArrowheads="1"/>
            </p:cNvSpPr>
            <p:nvPr/>
          </p:nvSpPr>
          <p:spPr bwMode="auto">
            <a:xfrm rot="180000">
              <a:off x="1443" y="2174"/>
              <a:ext cx="15" cy="34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354" name="AutoShape 397"/>
            <p:cNvSpPr>
              <a:spLocks noChangeArrowheads="1"/>
            </p:cNvSpPr>
            <p:nvPr/>
          </p:nvSpPr>
          <p:spPr bwMode="auto">
            <a:xfrm rot="-360000">
              <a:off x="1440" y="2106"/>
              <a:ext cx="15" cy="35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355" name="AutoShape 398"/>
            <p:cNvSpPr>
              <a:spLocks noChangeArrowheads="1"/>
            </p:cNvSpPr>
            <p:nvPr/>
          </p:nvSpPr>
          <p:spPr bwMode="auto">
            <a:xfrm rot="-1020000">
              <a:off x="1426" y="2037"/>
              <a:ext cx="20" cy="35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356" name="AutoShape 399"/>
            <p:cNvSpPr>
              <a:spLocks noChangeArrowheads="1"/>
            </p:cNvSpPr>
            <p:nvPr/>
          </p:nvSpPr>
          <p:spPr bwMode="auto">
            <a:xfrm rot="-1980000">
              <a:off x="1394" y="1963"/>
              <a:ext cx="20" cy="50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357" name="AutoShape 400"/>
            <p:cNvSpPr>
              <a:spLocks noChangeArrowheads="1"/>
            </p:cNvSpPr>
            <p:nvPr/>
          </p:nvSpPr>
          <p:spPr bwMode="auto">
            <a:xfrm rot="-3060000">
              <a:off x="1316" y="1879"/>
              <a:ext cx="25" cy="61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358" name="AutoShape 401"/>
            <p:cNvSpPr>
              <a:spLocks noChangeArrowheads="1"/>
            </p:cNvSpPr>
            <p:nvPr/>
          </p:nvSpPr>
          <p:spPr bwMode="auto">
            <a:xfrm rot="-3480000">
              <a:off x="1221" y="1811"/>
              <a:ext cx="25" cy="60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359" name="AutoShape 402"/>
            <p:cNvSpPr>
              <a:spLocks noChangeArrowheads="1"/>
            </p:cNvSpPr>
            <p:nvPr/>
          </p:nvSpPr>
          <p:spPr bwMode="auto">
            <a:xfrm rot="-3480000">
              <a:off x="1118" y="1754"/>
              <a:ext cx="25" cy="60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360" name="AutoShape 403"/>
            <p:cNvSpPr>
              <a:spLocks noChangeArrowheads="1"/>
            </p:cNvSpPr>
            <p:nvPr/>
          </p:nvSpPr>
          <p:spPr bwMode="auto">
            <a:xfrm rot="-2100000">
              <a:off x="1046" y="1692"/>
              <a:ext cx="20" cy="50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361" name="AutoShape 404"/>
            <p:cNvSpPr>
              <a:spLocks noChangeArrowheads="1"/>
            </p:cNvSpPr>
            <p:nvPr/>
          </p:nvSpPr>
          <p:spPr bwMode="auto">
            <a:xfrm rot="-180000">
              <a:off x="1012" y="1604"/>
              <a:ext cx="25" cy="51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362" name="AutoShape 405"/>
            <p:cNvSpPr>
              <a:spLocks noChangeArrowheads="1"/>
            </p:cNvSpPr>
            <p:nvPr/>
          </p:nvSpPr>
          <p:spPr bwMode="auto">
            <a:xfrm rot="1920000">
              <a:off x="1029" y="1516"/>
              <a:ext cx="26" cy="50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363" name="AutoShape 406"/>
            <p:cNvSpPr>
              <a:spLocks noChangeArrowheads="1"/>
            </p:cNvSpPr>
            <p:nvPr/>
          </p:nvSpPr>
          <p:spPr bwMode="auto">
            <a:xfrm rot="3600000">
              <a:off x="1096" y="1454"/>
              <a:ext cx="25" cy="51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364" name="AutoShape 407"/>
            <p:cNvSpPr>
              <a:spLocks noChangeArrowheads="1"/>
            </p:cNvSpPr>
            <p:nvPr/>
          </p:nvSpPr>
          <p:spPr bwMode="auto">
            <a:xfrm rot="4560000">
              <a:off x="1179" y="1420"/>
              <a:ext cx="26" cy="50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365" name="AutoShape 408"/>
            <p:cNvSpPr>
              <a:spLocks noChangeArrowheads="1"/>
            </p:cNvSpPr>
            <p:nvPr/>
          </p:nvSpPr>
          <p:spPr bwMode="auto">
            <a:xfrm rot="7440000">
              <a:off x="1255" y="1448"/>
              <a:ext cx="25" cy="46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366" name="AutoShape 409"/>
            <p:cNvSpPr>
              <a:spLocks noChangeArrowheads="1"/>
            </p:cNvSpPr>
            <p:nvPr/>
          </p:nvSpPr>
          <p:spPr bwMode="auto">
            <a:xfrm rot="3300000">
              <a:off x="1265" y="1380"/>
              <a:ext cx="10" cy="45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grpSp>
          <p:nvGrpSpPr>
            <p:cNvPr id="6367" name="Group 410"/>
            <p:cNvGrpSpPr>
              <a:grpSpLocks/>
            </p:cNvGrpSpPr>
            <p:nvPr/>
          </p:nvGrpSpPr>
          <p:grpSpPr bwMode="auto">
            <a:xfrm>
              <a:off x="1256" y="1429"/>
              <a:ext cx="50" cy="21"/>
              <a:chOff x="4038" y="830"/>
              <a:chExt cx="58" cy="24"/>
            </a:xfrm>
          </p:grpSpPr>
          <p:sp>
            <p:nvSpPr>
              <p:cNvPr id="6480" name="AutoShape 411"/>
              <p:cNvSpPr>
                <a:spLocks noChangeArrowheads="1"/>
              </p:cNvSpPr>
              <p:nvPr/>
            </p:nvSpPr>
            <p:spPr bwMode="auto">
              <a:xfrm rot="6120000">
                <a:off x="4058" y="822"/>
                <a:ext cx="12" cy="52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481" name="AutoShape 412"/>
              <p:cNvSpPr>
                <a:spLocks noChangeArrowheads="1"/>
              </p:cNvSpPr>
              <p:nvPr/>
            </p:nvSpPr>
            <p:spPr bwMode="auto">
              <a:xfrm rot="4860000">
                <a:off x="4061" y="807"/>
                <a:ext cx="12" cy="58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</p:grpSp>
        <p:sp>
          <p:nvSpPr>
            <p:cNvPr id="6368" name="AutoShape 413"/>
            <p:cNvSpPr>
              <a:spLocks noChangeArrowheads="1"/>
            </p:cNvSpPr>
            <p:nvPr/>
          </p:nvSpPr>
          <p:spPr bwMode="auto">
            <a:xfrm rot="7560000">
              <a:off x="1327" y="1499"/>
              <a:ext cx="25" cy="45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369" name="AutoShape 414"/>
            <p:cNvSpPr>
              <a:spLocks noChangeArrowheads="1"/>
            </p:cNvSpPr>
            <p:nvPr/>
          </p:nvSpPr>
          <p:spPr bwMode="auto">
            <a:xfrm rot="6360000">
              <a:off x="1357" y="1446"/>
              <a:ext cx="10" cy="46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370" name="AutoShape 415"/>
            <p:cNvSpPr>
              <a:spLocks noChangeArrowheads="1"/>
            </p:cNvSpPr>
            <p:nvPr/>
          </p:nvSpPr>
          <p:spPr bwMode="auto">
            <a:xfrm rot="4920000">
              <a:off x="1367" y="1398"/>
              <a:ext cx="10" cy="51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grpSp>
          <p:nvGrpSpPr>
            <p:cNvPr id="6371" name="Group 416"/>
            <p:cNvGrpSpPr>
              <a:grpSpLocks/>
            </p:cNvGrpSpPr>
            <p:nvPr/>
          </p:nvGrpSpPr>
          <p:grpSpPr bwMode="auto">
            <a:xfrm>
              <a:off x="1313" y="1344"/>
              <a:ext cx="52" cy="39"/>
              <a:chOff x="4106" y="730"/>
              <a:chExt cx="60" cy="45"/>
            </a:xfrm>
          </p:grpSpPr>
          <p:sp>
            <p:nvSpPr>
              <p:cNvPr id="6478" name="AutoShape 417"/>
              <p:cNvSpPr>
                <a:spLocks noChangeArrowheads="1"/>
              </p:cNvSpPr>
              <p:nvPr/>
            </p:nvSpPr>
            <p:spPr bwMode="auto">
              <a:xfrm rot="3300000">
                <a:off x="4123" y="713"/>
                <a:ext cx="17" cy="52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479" name="AutoShape 418"/>
              <p:cNvSpPr>
                <a:spLocks noChangeArrowheads="1"/>
              </p:cNvSpPr>
              <p:nvPr/>
            </p:nvSpPr>
            <p:spPr bwMode="auto">
              <a:xfrm rot="6480000">
                <a:off x="4131" y="741"/>
                <a:ext cx="17" cy="52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</p:grpSp>
        <p:sp>
          <p:nvSpPr>
            <p:cNvPr id="6372" name="AutoShape 419"/>
            <p:cNvSpPr>
              <a:spLocks noChangeArrowheads="1"/>
            </p:cNvSpPr>
            <p:nvPr/>
          </p:nvSpPr>
          <p:spPr bwMode="auto">
            <a:xfrm rot="4440000">
              <a:off x="1381" y="1341"/>
              <a:ext cx="15" cy="60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grpSp>
          <p:nvGrpSpPr>
            <p:cNvPr id="6373" name="Group 420"/>
            <p:cNvGrpSpPr>
              <a:grpSpLocks/>
            </p:cNvGrpSpPr>
            <p:nvPr/>
          </p:nvGrpSpPr>
          <p:grpSpPr bwMode="auto">
            <a:xfrm>
              <a:off x="1390" y="1519"/>
              <a:ext cx="55" cy="47"/>
              <a:chOff x="4192" y="934"/>
              <a:chExt cx="63" cy="54"/>
            </a:xfrm>
          </p:grpSpPr>
          <p:sp>
            <p:nvSpPr>
              <p:cNvPr id="6476" name="AutoShape 421"/>
              <p:cNvSpPr>
                <a:spLocks noChangeArrowheads="1"/>
              </p:cNvSpPr>
              <p:nvPr/>
            </p:nvSpPr>
            <p:spPr bwMode="auto">
              <a:xfrm rot="3000000">
                <a:off x="4213" y="920"/>
                <a:ext cx="23" cy="52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477" name="AutoShape 422"/>
              <p:cNvSpPr>
                <a:spLocks noChangeArrowheads="1"/>
              </p:cNvSpPr>
              <p:nvPr/>
            </p:nvSpPr>
            <p:spPr bwMode="auto">
              <a:xfrm rot="6180000">
                <a:off x="4215" y="948"/>
                <a:ext cx="17" cy="63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</p:grpSp>
        <p:sp>
          <p:nvSpPr>
            <p:cNvPr id="6374" name="AutoShape 423"/>
            <p:cNvSpPr>
              <a:spLocks noChangeArrowheads="1"/>
            </p:cNvSpPr>
            <p:nvPr/>
          </p:nvSpPr>
          <p:spPr bwMode="auto">
            <a:xfrm rot="4320000">
              <a:off x="1407" y="1289"/>
              <a:ext cx="15" cy="45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375" name="AutoShape 424"/>
            <p:cNvSpPr>
              <a:spLocks noChangeArrowheads="1"/>
            </p:cNvSpPr>
            <p:nvPr/>
          </p:nvSpPr>
          <p:spPr bwMode="auto">
            <a:xfrm rot="5700000">
              <a:off x="1436" y="1459"/>
              <a:ext cx="15" cy="55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376" name="AutoShape 425"/>
            <p:cNvSpPr>
              <a:spLocks noChangeArrowheads="1"/>
            </p:cNvSpPr>
            <p:nvPr/>
          </p:nvSpPr>
          <p:spPr bwMode="auto">
            <a:xfrm rot="-5220000">
              <a:off x="1481" y="3660"/>
              <a:ext cx="20" cy="66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377" name="AutoShape 426"/>
            <p:cNvSpPr>
              <a:spLocks noChangeArrowheads="1"/>
            </p:cNvSpPr>
            <p:nvPr/>
          </p:nvSpPr>
          <p:spPr bwMode="auto">
            <a:xfrm rot="-3180000">
              <a:off x="1437" y="3403"/>
              <a:ext cx="20" cy="6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378" name="AutoShape 427"/>
            <p:cNvSpPr>
              <a:spLocks noChangeArrowheads="1"/>
            </p:cNvSpPr>
            <p:nvPr/>
          </p:nvSpPr>
          <p:spPr bwMode="auto">
            <a:xfrm rot="-6900000">
              <a:off x="1426" y="3481"/>
              <a:ext cx="20" cy="6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379" name="AutoShape 428"/>
            <p:cNvSpPr>
              <a:spLocks noChangeArrowheads="1"/>
            </p:cNvSpPr>
            <p:nvPr/>
          </p:nvSpPr>
          <p:spPr bwMode="auto">
            <a:xfrm rot="-5220000">
              <a:off x="1483" y="3737"/>
              <a:ext cx="15" cy="66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380" name="AutoShape 429"/>
            <p:cNvSpPr>
              <a:spLocks noChangeArrowheads="1"/>
            </p:cNvSpPr>
            <p:nvPr/>
          </p:nvSpPr>
          <p:spPr bwMode="auto">
            <a:xfrm rot="-5160000">
              <a:off x="1398" y="3554"/>
              <a:ext cx="19" cy="6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381" name="AutoShape 430"/>
            <p:cNvSpPr>
              <a:spLocks noChangeArrowheads="1"/>
            </p:cNvSpPr>
            <p:nvPr/>
          </p:nvSpPr>
          <p:spPr bwMode="auto">
            <a:xfrm rot="-1500000">
              <a:off x="1354" y="3660"/>
              <a:ext cx="20" cy="80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grpSp>
          <p:nvGrpSpPr>
            <p:cNvPr id="6382" name="Group 431"/>
            <p:cNvGrpSpPr>
              <a:grpSpLocks/>
            </p:cNvGrpSpPr>
            <p:nvPr/>
          </p:nvGrpSpPr>
          <p:grpSpPr bwMode="auto">
            <a:xfrm>
              <a:off x="1294" y="3550"/>
              <a:ext cx="80" cy="42"/>
              <a:chOff x="4080" y="3269"/>
              <a:chExt cx="92" cy="48"/>
            </a:xfrm>
          </p:grpSpPr>
          <p:sp>
            <p:nvSpPr>
              <p:cNvPr id="6474" name="AutoShape 432"/>
              <p:cNvSpPr>
                <a:spLocks noChangeArrowheads="1"/>
              </p:cNvSpPr>
              <p:nvPr/>
            </p:nvSpPr>
            <p:spPr bwMode="auto">
              <a:xfrm rot="-4800000">
                <a:off x="4111" y="3257"/>
                <a:ext cx="29" cy="92"/>
              </a:xfrm>
              <a:prstGeom prst="roundRect">
                <a:avLst>
                  <a:gd name="adj" fmla="val 0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475" name="AutoShape 433"/>
              <p:cNvSpPr>
                <a:spLocks noChangeArrowheads="1"/>
              </p:cNvSpPr>
              <p:nvPr/>
            </p:nvSpPr>
            <p:spPr bwMode="auto">
              <a:xfrm rot="-6120000">
                <a:off x="4103" y="3251"/>
                <a:ext cx="29" cy="66"/>
              </a:xfrm>
              <a:prstGeom prst="roundRect">
                <a:avLst>
                  <a:gd name="adj" fmla="val 0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</p:grpSp>
        <p:sp>
          <p:nvSpPr>
            <p:cNvPr id="6383" name="AutoShape 434"/>
            <p:cNvSpPr>
              <a:spLocks noChangeArrowheads="1"/>
            </p:cNvSpPr>
            <p:nvPr/>
          </p:nvSpPr>
          <p:spPr bwMode="auto">
            <a:xfrm rot="-4320000">
              <a:off x="1347" y="3641"/>
              <a:ext cx="20" cy="57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384" name="AutoShape 435"/>
            <p:cNvSpPr>
              <a:spLocks noChangeArrowheads="1"/>
            </p:cNvSpPr>
            <p:nvPr/>
          </p:nvSpPr>
          <p:spPr bwMode="auto">
            <a:xfrm rot="-7080000">
              <a:off x="1336" y="3419"/>
              <a:ext cx="20" cy="58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385" name="AutoShape 436"/>
            <p:cNvSpPr>
              <a:spLocks noChangeArrowheads="1"/>
            </p:cNvSpPr>
            <p:nvPr/>
          </p:nvSpPr>
          <p:spPr bwMode="auto">
            <a:xfrm rot="-4020000">
              <a:off x="1349" y="3701"/>
              <a:ext cx="15" cy="57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386" name="AutoShape 437"/>
            <p:cNvSpPr>
              <a:spLocks noChangeArrowheads="1"/>
            </p:cNvSpPr>
            <p:nvPr/>
          </p:nvSpPr>
          <p:spPr bwMode="auto">
            <a:xfrm rot="-3480000">
              <a:off x="1240" y="3589"/>
              <a:ext cx="20" cy="57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387" name="AutoShape 438"/>
            <p:cNvSpPr>
              <a:spLocks noChangeArrowheads="1"/>
            </p:cNvSpPr>
            <p:nvPr/>
          </p:nvSpPr>
          <p:spPr bwMode="auto">
            <a:xfrm rot="-2580000">
              <a:off x="1255" y="3632"/>
              <a:ext cx="15" cy="57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388" name="AutoShape 439"/>
            <p:cNvSpPr>
              <a:spLocks noChangeArrowheads="1"/>
            </p:cNvSpPr>
            <p:nvPr/>
          </p:nvSpPr>
          <p:spPr bwMode="auto">
            <a:xfrm rot="-6540000">
              <a:off x="1234" y="3466"/>
              <a:ext cx="20" cy="57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grpSp>
          <p:nvGrpSpPr>
            <p:cNvPr id="6389" name="Group 440"/>
            <p:cNvGrpSpPr>
              <a:grpSpLocks/>
            </p:cNvGrpSpPr>
            <p:nvPr/>
          </p:nvGrpSpPr>
          <p:grpSpPr bwMode="auto">
            <a:xfrm>
              <a:off x="1182" y="3533"/>
              <a:ext cx="57" cy="57"/>
              <a:chOff x="3951" y="3249"/>
              <a:chExt cx="66" cy="66"/>
            </a:xfrm>
          </p:grpSpPr>
          <p:sp>
            <p:nvSpPr>
              <p:cNvPr id="6472" name="AutoShape 441"/>
              <p:cNvSpPr>
                <a:spLocks noChangeArrowheads="1"/>
              </p:cNvSpPr>
              <p:nvPr/>
            </p:nvSpPr>
            <p:spPr bwMode="auto">
              <a:xfrm rot="-4560000">
                <a:off x="3966" y="3237"/>
                <a:ext cx="35" cy="66"/>
              </a:xfrm>
              <a:prstGeom prst="roundRect">
                <a:avLst>
                  <a:gd name="adj" fmla="val 0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473" name="AutoShape 442"/>
              <p:cNvSpPr>
                <a:spLocks noChangeArrowheads="1"/>
              </p:cNvSpPr>
              <p:nvPr/>
            </p:nvSpPr>
            <p:spPr bwMode="auto">
              <a:xfrm rot="-2160000">
                <a:off x="3954" y="3249"/>
                <a:ext cx="23" cy="66"/>
              </a:xfrm>
              <a:prstGeom prst="roundRect">
                <a:avLst>
                  <a:gd name="adj" fmla="val 0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</p:grpSp>
        <p:grpSp>
          <p:nvGrpSpPr>
            <p:cNvPr id="6390" name="Group 443"/>
            <p:cNvGrpSpPr>
              <a:grpSpLocks/>
            </p:cNvGrpSpPr>
            <p:nvPr/>
          </p:nvGrpSpPr>
          <p:grpSpPr bwMode="auto">
            <a:xfrm>
              <a:off x="1133" y="3497"/>
              <a:ext cx="87" cy="42"/>
              <a:chOff x="3895" y="3207"/>
              <a:chExt cx="100" cy="49"/>
            </a:xfrm>
          </p:grpSpPr>
          <p:sp>
            <p:nvSpPr>
              <p:cNvPr id="6469" name="AutoShape 444"/>
              <p:cNvSpPr>
                <a:spLocks noChangeArrowheads="1"/>
              </p:cNvSpPr>
              <p:nvPr/>
            </p:nvSpPr>
            <p:spPr bwMode="auto">
              <a:xfrm rot="-6240000">
                <a:off x="3949" y="3191"/>
                <a:ext cx="29" cy="63"/>
              </a:xfrm>
              <a:prstGeom prst="roundRect">
                <a:avLst>
                  <a:gd name="adj" fmla="val 0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470" name="AutoShape 445"/>
              <p:cNvSpPr>
                <a:spLocks noChangeArrowheads="1"/>
              </p:cNvSpPr>
              <p:nvPr/>
            </p:nvSpPr>
            <p:spPr bwMode="auto">
              <a:xfrm rot="-3240000">
                <a:off x="3917" y="3213"/>
                <a:ext cx="23" cy="63"/>
              </a:xfrm>
              <a:prstGeom prst="roundRect">
                <a:avLst>
                  <a:gd name="adj" fmla="val 0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471" name="AutoShape 446"/>
              <p:cNvSpPr>
                <a:spLocks noChangeArrowheads="1"/>
              </p:cNvSpPr>
              <p:nvPr/>
            </p:nvSpPr>
            <p:spPr bwMode="auto">
              <a:xfrm rot="-4800000">
                <a:off x="3915" y="3187"/>
                <a:ext cx="23" cy="63"/>
              </a:xfrm>
              <a:prstGeom prst="roundRect">
                <a:avLst>
                  <a:gd name="adj" fmla="val 0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</p:grpSp>
        <p:sp>
          <p:nvSpPr>
            <p:cNvPr id="6391" name="AutoShape 447"/>
            <p:cNvSpPr>
              <a:spLocks noChangeArrowheads="1"/>
            </p:cNvSpPr>
            <p:nvPr/>
          </p:nvSpPr>
          <p:spPr bwMode="auto">
            <a:xfrm rot="-2580000">
              <a:off x="1062" y="3427"/>
              <a:ext cx="20" cy="5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392" name="AutoShape 448"/>
            <p:cNvSpPr>
              <a:spLocks noChangeArrowheads="1"/>
            </p:cNvSpPr>
            <p:nvPr/>
          </p:nvSpPr>
          <p:spPr bwMode="auto">
            <a:xfrm rot="-2100000">
              <a:off x="988" y="3340"/>
              <a:ext cx="25" cy="5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393" name="AutoShape 449"/>
            <p:cNvSpPr>
              <a:spLocks noChangeArrowheads="1"/>
            </p:cNvSpPr>
            <p:nvPr/>
          </p:nvSpPr>
          <p:spPr bwMode="auto">
            <a:xfrm rot="-1680000">
              <a:off x="925" y="3242"/>
              <a:ext cx="30" cy="5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394" name="AutoShape 450"/>
            <p:cNvSpPr>
              <a:spLocks noChangeArrowheads="1"/>
            </p:cNvSpPr>
            <p:nvPr/>
          </p:nvSpPr>
          <p:spPr bwMode="auto">
            <a:xfrm rot="-1080000">
              <a:off x="883" y="3140"/>
              <a:ext cx="31" cy="5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395" name="AutoShape 451"/>
            <p:cNvSpPr>
              <a:spLocks noChangeArrowheads="1"/>
            </p:cNvSpPr>
            <p:nvPr/>
          </p:nvSpPr>
          <p:spPr bwMode="auto">
            <a:xfrm rot="-540000">
              <a:off x="858" y="3032"/>
              <a:ext cx="25" cy="54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396" name="AutoShape 452"/>
            <p:cNvSpPr>
              <a:spLocks noChangeArrowheads="1"/>
            </p:cNvSpPr>
            <p:nvPr/>
          </p:nvSpPr>
          <p:spPr bwMode="auto">
            <a:xfrm rot="-300000">
              <a:off x="840" y="2916"/>
              <a:ext cx="30" cy="5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397" name="AutoShape 453"/>
            <p:cNvSpPr>
              <a:spLocks noChangeArrowheads="1"/>
            </p:cNvSpPr>
            <p:nvPr/>
          </p:nvSpPr>
          <p:spPr bwMode="auto">
            <a:xfrm rot="-180000">
              <a:off x="831" y="2803"/>
              <a:ext cx="30" cy="5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398" name="AutoShape 454"/>
            <p:cNvSpPr>
              <a:spLocks noChangeArrowheads="1"/>
            </p:cNvSpPr>
            <p:nvPr/>
          </p:nvSpPr>
          <p:spPr bwMode="auto">
            <a:xfrm rot="180000">
              <a:off x="831" y="2691"/>
              <a:ext cx="30" cy="5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399" name="AutoShape 455"/>
            <p:cNvSpPr>
              <a:spLocks noChangeArrowheads="1"/>
            </p:cNvSpPr>
            <p:nvPr/>
          </p:nvSpPr>
          <p:spPr bwMode="auto">
            <a:xfrm rot="360000">
              <a:off x="840" y="2580"/>
              <a:ext cx="30" cy="5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400" name="AutoShape 456"/>
            <p:cNvSpPr>
              <a:spLocks noChangeArrowheads="1"/>
            </p:cNvSpPr>
            <p:nvPr/>
          </p:nvSpPr>
          <p:spPr bwMode="auto">
            <a:xfrm rot="6060000">
              <a:off x="1492" y="1282"/>
              <a:ext cx="15" cy="50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401" name="AutoShape 457"/>
            <p:cNvSpPr>
              <a:spLocks noChangeArrowheads="1"/>
            </p:cNvSpPr>
            <p:nvPr/>
          </p:nvSpPr>
          <p:spPr bwMode="auto">
            <a:xfrm rot="5520000">
              <a:off x="1494" y="1330"/>
              <a:ext cx="15" cy="50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402" name="AutoShape 458"/>
            <p:cNvSpPr>
              <a:spLocks noChangeArrowheads="1"/>
            </p:cNvSpPr>
            <p:nvPr/>
          </p:nvSpPr>
          <p:spPr bwMode="auto">
            <a:xfrm rot="5280000">
              <a:off x="1467" y="1395"/>
              <a:ext cx="14" cy="40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403" name="AutoShape 459"/>
            <p:cNvSpPr>
              <a:spLocks noChangeArrowheads="1"/>
            </p:cNvSpPr>
            <p:nvPr/>
          </p:nvSpPr>
          <p:spPr bwMode="auto">
            <a:xfrm rot="4680000">
              <a:off x="1512" y="1534"/>
              <a:ext cx="14" cy="51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grpSp>
          <p:nvGrpSpPr>
            <p:cNvPr id="6404" name="Group 460"/>
            <p:cNvGrpSpPr>
              <a:grpSpLocks/>
            </p:cNvGrpSpPr>
            <p:nvPr/>
          </p:nvGrpSpPr>
          <p:grpSpPr bwMode="auto">
            <a:xfrm>
              <a:off x="1478" y="1439"/>
              <a:ext cx="71" cy="46"/>
              <a:chOff x="4295" y="840"/>
              <a:chExt cx="81" cy="53"/>
            </a:xfrm>
          </p:grpSpPr>
          <p:sp>
            <p:nvSpPr>
              <p:cNvPr id="6466" name="AutoShape 461"/>
              <p:cNvSpPr>
                <a:spLocks noChangeArrowheads="1"/>
              </p:cNvSpPr>
              <p:nvPr/>
            </p:nvSpPr>
            <p:spPr bwMode="auto">
              <a:xfrm rot="2940000">
                <a:off x="4304" y="860"/>
                <a:ext cx="17" cy="35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467" name="AutoShape 462"/>
              <p:cNvSpPr>
                <a:spLocks noChangeArrowheads="1"/>
              </p:cNvSpPr>
              <p:nvPr/>
            </p:nvSpPr>
            <p:spPr bwMode="auto">
              <a:xfrm rot="5580000">
                <a:off x="4332" y="856"/>
                <a:ext cx="17" cy="58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468" name="AutoShape 463"/>
              <p:cNvSpPr>
                <a:spLocks noChangeArrowheads="1"/>
              </p:cNvSpPr>
              <p:nvPr/>
            </p:nvSpPr>
            <p:spPr bwMode="auto">
              <a:xfrm rot="2940000">
                <a:off x="4338" y="820"/>
                <a:ext cx="17" cy="58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</p:grpSp>
        <p:sp>
          <p:nvSpPr>
            <p:cNvPr id="6405" name="AutoShape 464"/>
            <p:cNvSpPr>
              <a:spLocks noChangeArrowheads="1"/>
            </p:cNvSpPr>
            <p:nvPr/>
          </p:nvSpPr>
          <p:spPr bwMode="auto">
            <a:xfrm rot="5640000">
              <a:off x="1563" y="1398"/>
              <a:ext cx="15" cy="51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406" name="AutoShape 465"/>
            <p:cNvSpPr>
              <a:spLocks noChangeArrowheads="1"/>
            </p:cNvSpPr>
            <p:nvPr/>
          </p:nvSpPr>
          <p:spPr bwMode="auto">
            <a:xfrm rot="3060000">
              <a:off x="1592" y="1488"/>
              <a:ext cx="15" cy="50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407" name="AutoShape 466"/>
            <p:cNvSpPr>
              <a:spLocks noChangeArrowheads="1"/>
            </p:cNvSpPr>
            <p:nvPr/>
          </p:nvSpPr>
          <p:spPr bwMode="auto">
            <a:xfrm rot="4560000">
              <a:off x="1607" y="1442"/>
              <a:ext cx="14" cy="50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grpSp>
          <p:nvGrpSpPr>
            <p:cNvPr id="6408" name="Group 467"/>
            <p:cNvGrpSpPr>
              <a:grpSpLocks/>
            </p:cNvGrpSpPr>
            <p:nvPr/>
          </p:nvGrpSpPr>
          <p:grpSpPr bwMode="auto">
            <a:xfrm>
              <a:off x="1524" y="1347"/>
              <a:ext cx="82" cy="32"/>
              <a:chOff x="4348" y="734"/>
              <a:chExt cx="94" cy="37"/>
            </a:xfrm>
          </p:grpSpPr>
          <p:sp>
            <p:nvSpPr>
              <p:cNvPr id="6463" name="AutoShape 468"/>
              <p:cNvSpPr>
                <a:spLocks noChangeArrowheads="1"/>
              </p:cNvSpPr>
              <p:nvPr/>
            </p:nvSpPr>
            <p:spPr bwMode="auto">
              <a:xfrm rot="5700000">
                <a:off x="4359" y="727"/>
                <a:ext cx="17" cy="35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464" name="AutoShape 469"/>
              <p:cNvSpPr>
                <a:spLocks noChangeArrowheads="1"/>
              </p:cNvSpPr>
              <p:nvPr/>
            </p:nvSpPr>
            <p:spPr bwMode="auto">
              <a:xfrm rot="3300000">
                <a:off x="4368" y="734"/>
                <a:ext cx="17" cy="58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465" name="AutoShape 470"/>
              <p:cNvSpPr>
                <a:spLocks noChangeArrowheads="1"/>
              </p:cNvSpPr>
              <p:nvPr/>
            </p:nvSpPr>
            <p:spPr bwMode="auto">
              <a:xfrm rot="4920000">
                <a:off x="4404" y="714"/>
                <a:ext cx="17" cy="58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</p:grpSp>
        <p:sp>
          <p:nvSpPr>
            <p:cNvPr id="6409" name="AutoShape 471"/>
            <p:cNvSpPr>
              <a:spLocks noChangeArrowheads="1"/>
            </p:cNvSpPr>
            <p:nvPr/>
          </p:nvSpPr>
          <p:spPr bwMode="auto">
            <a:xfrm rot="7560000">
              <a:off x="1611" y="1343"/>
              <a:ext cx="20" cy="50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410" name="AutoShape 472"/>
            <p:cNvSpPr>
              <a:spLocks noChangeArrowheads="1"/>
            </p:cNvSpPr>
            <p:nvPr/>
          </p:nvSpPr>
          <p:spPr bwMode="auto">
            <a:xfrm rot="8040000">
              <a:off x="1683" y="1402"/>
              <a:ext cx="20" cy="51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411" name="AutoShape 473"/>
            <p:cNvSpPr>
              <a:spLocks noChangeArrowheads="1"/>
            </p:cNvSpPr>
            <p:nvPr/>
          </p:nvSpPr>
          <p:spPr bwMode="auto">
            <a:xfrm rot="7140000">
              <a:off x="1789" y="1449"/>
              <a:ext cx="26" cy="50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412" name="AutoShape 474"/>
            <p:cNvSpPr>
              <a:spLocks noChangeArrowheads="1"/>
            </p:cNvSpPr>
            <p:nvPr/>
          </p:nvSpPr>
          <p:spPr bwMode="auto">
            <a:xfrm rot="8520000">
              <a:off x="1855" y="1501"/>
              <a:ext cx="25" cy="51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413" name="AutoShape 475"/>
            <p:cNvSpPr>
              <a:spLocks noChangeArrowheads="1"/>
            </p:cNvSpPr>
            <p:nvPr/>
          </p:nvSpPr>
          <p:spPr bwMode="auto">
            <a:xfrm rot="9960000">
              <a:off x="1893" y="1578"/>
              <a:ext cx="26" cy="50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414" name="AutoShape 476"/>
            <p:cNvSpPr>
              <a:spLocks noChangeArrowheads="1"/>
            </p:cNvSpPr>
            <p:nvPr/>
          </p:nvSpPr>
          <p:spPr bwMode="auto">
            <a:xfrm rot="-10260000">
              <a:off x="1893" y="1670"/>
              <a:ext cx="26" cy="50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415" name="AutoShape 477"/>
            <p:cNvSpPr>
              <a:spLocks noChangeArrowheads="1"/>
            </p:cNvSpPr>
            <p:nvPr/>
          </p:nvSpPr>
          <p:spPr bwMode="auto">
            <a:xfrm rot="-9540000">
              <a:off x="1867" y="1762"/>
              <a:ext cx="25" cy="50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416" name="AutoShape 478"/>
            <p:cNvSpPr>
              <a:spLocks noChangeArrowheads="1"/>
            </p:cNvSpPr>
            <p:nvPr/>
          </p:nvSpPr>
          <p:spPr bwMode="auto">
            <a:xfrm rot="-8520000">
              <a:off x="1798" y="1883"/>
              <a:ext cx="25" cy="51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417" name="AutoShape 479"/>
            <p:cNvSpPr>
              <a:spLocks noChangeArrowheads="1"/>
            </p:cNvSpPr>
            <p:nvPr/>
          </p:nvSpPr>
          <p:spPr bwMode="auto">
            <a:xfrm rot="-8160000">
              <a:off x="1737" y="1955"/>
              <a:ext cx="25" cy="50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418" name="AutoShape 480"/>
            <p:cNvSpPr>
              <a:spLocks noChangeArrowheads="1"/>
            </p:cNvSpPr>
            <p:nvPr/>
          </p:nvSpPr>
          <p:spPr bwMode="auto">
            <a:xfrm rot="-7680000">
              <a:off x="1669" y="2017"/>
              <a:ext cx="25" cy="50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grpSp>
          <p:nvGrpSpPr>
            <p:cNvPr id="6419" name="Group 481"/>
            <p:cNvGrpSpPr>
              <a:grpSpLocks/>
            </p:cNvGrpSpPr>
            <p:nvPr/>
          </p:nvGrpSpPr>
          <p:grpSpPr bwMode="auto">
            <a:xfrm>
              <a:off x="1529" y="2078"/>
              <a:ext cx="115" cy="199"/>
              <a:chOff x="4353" y="1576"/>
              <a:chExt cx="132" cy="229"/>
            </a:xfrm>
          </p:grpSpPr>
          <p:grpSp>
            <p:nvGrpSpPr>
              <p:cNvPr id="6451" name="Group 482"/>
              <p:cNvGrpSpPr>
                <a:grpSpLocks/>
              </p:cNvGrpSpPr>
              <p:nvPr/>
            </p:nvGrpSpPr>
            <p:grpSpPr bwMode="auto">
              <a:xfrm>
                <a:off x="4353" y="1576"/>
                <a:ext cx="132" cy="229"/>
                <a:chOff x="4353" y="1576"/>
                <a:chExt cx="132" cy="229"/>
              </a:xfrm>
            </p:grpSpPr>
            <p:grpSp>
              <p:nvGrpSpPr>
                <p:cNvPr id="6453" name="Group 483"/>
                <p:cNvGrpSpPr>
                  <a:grpSpLocks/>
                </p:cNvGrpSpPr>
                <p:nvPr/>
              </p:nvGrpSpPr>
              <p:grpSpPr bwMode="auto">
                <a:xfrm>
                  <a:off x="4353" y="1576"/>
                  <a:ext cx="126" cy="229"/>
                  <a:chOff x="4353" y="1576"/>
                  <a:chExt cx="126" cy="229"/>
                </a:xfrm>
              </p:grpSpPr>
              <p:grpSp>
                <p:nvGrpSpPr>
                  <p:cNvPr id="6455" name="Group 484"/>
                  <p:cNvGrpSpPr>
                    <a:grpSpLocks/>
                  </p:cNvGrpSpPr>
                  <p:nvPr/>
                </p:nvGrpSpPr>
                <p:grpSpPr bwMode="auto">
                  <a:xfrm>
                    <a:off x="4353" y="1576"/>
                    <a:ext cx="126" cy="229"/>
                    <a:chOff x="4353" y="1576"/>
                    <a:chExt cx="126" cy="229"/>
                  </a:xfrm>
                </p:grpSpPr>
                <p:grpSp>
                  <p:nvGrpSpPr>
                    <p:cNvPr id="6457" name="Group 48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56" y="1576"/>
                      <a:ext cx="123" cy="192"/>
                      <a:chOff x="4356" y="1576"/>
                      <a:chExt cx="123" cy="192"/>
                    </a:xfrm>
                  </p:grpSpPr>
                  <p:grpSp>
                    <p:nvGrpSpPr>
                      <p:cNvPr id="6459" name="Group 48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370" y="1576"/>
                        <a:ext cx="109" cy="148"/>
                        <a:chOff x="4370" y="1576"/>
                        <a:chExt cx="109" cy="148"/>
                      </a:xfrm>
                    </p:grpSpPr>
                    <p:sp>
                      <p:nvSpPr>
                        <p:cNvPr id="6461" name="AutoShape 48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370" y="1580"/>
                          <a:ext cx="109" cy="144"/>
                        </a:xfrm>
                        <a:custGeom>
                          <a:avLst/>
                          <a:gdLst>
                            <a:gd name="T0" fmla="*/ 0 w 21600"/>
                            <a:gd name="T1" fmla="*/ 0 h 21600"/>
                            <a:gd name="T2" fmla="*/ 0 w 21600"/>
                            <a:gd name="T3" fmla="*/ 0 h 21600"/>
                            <a:gd name="T4" fmla="*/ 0 w 21600"/>
                            <a:gd name="T5" fmla="*/ 0 h 21600"/>
                            <a:gd name="T6" fmla="*/ 0 w 21600"/>
                            <a:gd name="T7" fmla="*/ 0 h 21600"/>
                            <a:gd name="T8" fmla="*/ 17694720 60000 65536"/>
                            <a:gd name="T9" fmla="*/ 11796480 60000 65536"/>
                            <a:gd name="T10" fmla="*/ 5898240 60000 65536"/>
                            <a:gd name="T11" fmla="*/ 0 60000 65536"/>
                            <a:gd name="T12" fmla="*/ 4954 w 21600"/>
                            <a:gd name="T13" fmla="*/ 2250 h 21600"/>
                            <a:gd name="T14" fmla="*/ 16646 w 21600"/>
                            <a:gd name="T15" fmla="*/ 13650 h 21600"/>
                          </a:gdLst>
                          <a:ahLst/>
                          <a:cxnLst>
                            <a:cxn ang="T8">
                              <a:pos x="T0" y="T1"/>
                            </a:cxn>
                            <a:cxn ang="T9">
                              <a:pos x="T2" y="T3"/>
                            </a:cxn>
                            <a:cxn ang="T10">
                              <a:pos x="T4" y="T5"/>
                            </a:cxn>
                            <a:cxn ang="T11">
                              <a:pos x="T6" y="T7"/>
                            </a:cxn>
                          </a:cxnLst>
                          <a:rect l="T12" t="T13" r="T14" b="T15"/>
                          <a:pathLst>
                            <a:path w="21600" h="21600">
                              <a:moveTo>
                                <a:pt x="10860" y="2187"/>
                              </a:moveTo>
                              <a:cubicBezTo>
                                <a:pt x="10451" y="1746"/>
                                <a:pt x="9529" y="1018"/>
                                <a:pt x="9015" y="730"/>
                              </a:cubicBezTo>
                              <a:cubicBezTo>
                                <a:pt x="7865" y="152"/>
                                <a:pt x="6685" y="0"/>
                                <a:pt x="5415" y="0"/>
                              </a:cubicBezTo>
                              <a:cubicBezTo>
                                <a:pt x="4175" y="152"/>
                                <a:pt x="2995" y="575"/>
                                <a:pt x="1967" y="1305"/>
                              </a:cubicBezTo>
                              <a:cubicBezTo>
                                <a:pt x="1150" y="2187"/>
                                <a:pt x="575" y="3222"/>
                                <a:pt x="242" y="4220"/>
                              </a:cubicBezTo>
                              <a:cubicBezTo>
                                <a:pt x="0" y="5410"/>
                                <a:pt x="242" y="6560"/>
                                <a:pt x="575" y="7597"/>
                              </a:cubicBezTo>
                              <a:lnTo>
                                <a:pt x="10860" y="21600"/>
                              </a:lnTo>
                              <a:lnTo>
                                <a:pt x="20995" y="7597"/>
                              </a:lnTo>
                              <a:cubicBezTo>
                                <a:pt x="21480" y="6560"/>
                                <a:pt x="21600" y="5410"/>
                                <a:pt x="21480" y="4220"/>
                              </a:cubicBezTo>
                              <a:cubicBezTo>
                                <a:pt x="21115" y="3222"/>
                                <a:pt x="20420" y="2187"/>
                                <a:pt x="19632" y="1305"/>
                              </a:cubicBezTo>
                              <a:cubicBezTo>
                                <a:pt x="18575" y="575"/>
                                <a:pt x="17425" y="152"/>
                                <a:pt x="16275" y="0"/>
                              </a:cubicBezTo>
                              <a:cubicBezTo>
                                <a:pt x="15005" y="0"/>
                                <a:pt x="13735" y="152"/>
                                <a:pt x="12705" y="730"/>
                              </a:cubicBezTo>
                              <a:cubicBezTo>
                                <a:pt x="12176" y="1018"/>
                                <a:pt x="11254" y="1746"/>
                                <a:pt x="10860" y="2187"/>
                              </a:cubicBezTo>
                              <a:close/>
                            </a:path>
                          </a:pathLst>
                        </a:custGeom>
                        <a:solidFill>
                          <a:srgbClr val="FF0000"/>
                        </a:solidFill>
                        <a:ln w="9525">
                          <a:solidFill>
                            <a:srgbClr val="FF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en-US" sz="2400"/>
                        </a:p>
                      </p:txBody>
                    </p:sp>
                    <p:sp>
                      <p:nvSpPr>
                        <p:cNvPr id="6462" name="AutoShape 48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10380000">
                          <a:off x="4398" y="1576"/>
                          <a:ext cx="58" cy="17"/>
                        </a:xfrm>
                        <a:prstGeom prst="triangle">
                          <a:avLst>
                            <a:gd name="adj" fmla="val 50000"/>
                          </a:avLst>
                        </a:prstGeom>
                        <a:solidFill>
                          <a:srgbClr val="FF0000"/>
                        </a:solidFill>
                        <a:ln w="9525">
                          <a:solidFill>
                            <a:srgbClr val="FF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en-US" sz="2400">
                            <a:latin typeface="Arial" charset="0"/>
                          </a:endParaRPr>
                        </a:p>
                      </p:txBody>
                    </p:sp>
                  </p:grpSp>
                  <p:sp>
                    <p:nvSpPr>
                      <p:cNvPr id="6460" name="Arc 489"/>
                      <p:cNvSpPr>
                        <a:spLocks/>
                      </p:cNvSpPr>
                      <p:nvPr/>
                    </p:nvSpPr>
                    <p:spPr bwMode="auto">
                      <a:xfrm rot="20615043" flipH="1">
                        <a:off x="4356" y="1592"/>
                        <a:ext cx="55" cy="176"/>
                      </a:xfrm>
                      <a:custGeom>
                        <a:avLst/>
                        <a:gdLst>
                          <a:gd name="T0" fmla="*/ 0 w 21090"/>
                          <a:gd name="T1" fmla="*/ 0 h 21480"/>
                          <a:gd name="T2" fmla="*/ 0 w 21090"/>
                          <a:gd name="T3" fmla="*/ 0 h 21480"/>
                          <a:gd name="T4" fmla="*/ 0 w 21090"/>
                          <a:gd name="T5" fmla="*/ 0 h 21480"/>
                          <a:gd name="T6" fmla="*/ 0 60000 65536"/>
                          <a:gd name="T7" fmla="*/ 0 60000 65536"/>
                          <a:gd name="T8" fmla="*/ 0 60000 65536"/>
                          <a:gd name="T9" fmla="*/ 0 w 21090"/>
                          <a:gd name="T10" fmla="*/ 0 h 21480"/>
                          <a:gd name="T11" fmla="*/ 21090 w 21090"/>
                          <a:gd name="T12" fmla="*/ 21480 h 21480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21090" h="21480" fill="none" extrusionOk="0">
                            <a:moveTo>
                              <a:pt x="2273" y="0"/>
                            </a:moveTo>
                            <a:cubicBezTo>
                              <a:pt x="11508" y="977"/>
                              <a:pt x="19085" y="7748"/>
                              <a:pt x="21090" y="16815"/>
                            </a:cubicBezTo>
                          </a:path>
                          <a:path w="21090" h="21480" stroke="0" extrusionOk="0">
                            <a:moveTo>
                              <a:pt x="2273" y="0"/>
                            </a:moveTo>
                            <a:cubicBezTo>
                              <a:pt x="11508" y="977"/>
                              <a:pt x="19085" y="7748"/>
                              <a:pt x="21090" y="16815"/>
                            </a:cubicBezTo>
                            <a:lnTo>
                              <a:pt x="0" y="21480"/>
                            </a:lnTo>
                            <a:lnTo>
                              <a:pt x="2273" y="0"/>
                            </a:lnTo>
                            <a:close/>
                          </a:path>
                        </a:pathLst>
                      </a:custGeom>
                      <a:solidFill>
                        <a:srgbClr val="FF0000"/>
                      </a:solidFill>
                      <a:ln w="9525">
                        <a:solidFill>
                          <a:srgbClr val="FF0000"/>
                        </a:solidFill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 sz="2400"/>
                      </a:p>
                    </p:txBody>
                  </p:sp>
                </p:grpSp>
                <p:sp>
                  <p:nvSpPr>
                    <p:cNvPr id="6458" name="Arc 490"/>
                    <p:cNvSpPr>
                      <a:spLocks/>
                    </p:cNvSpPr>
                    <p:nvPr/>
                  </p:nvSpPr>
                  <p:spPr bwMode="auto">
                    <a:xfrm rot="20520000" flipH="1">
                      <a:off x="4353" y="1598"/>
                      <a:ext cx="67" cy="207"/>
                    </a:xfrm>
                    <a:custGeom>
                      <a:avLst/>
                      <a:gdLst>
                        <a:gd name="T0" fmla="*/ 0 w 21600"/>
                        <a:gd name="T1" fmla="*/ 0 h 25341"/>
                        <a:gd name="T2" fmla="*/ 0 w 21600"/>
                        <a:gd name="T3" fmla="*/ 0 h 25341"/>
                        <a:gd name="T4" fmla="*/ 0 w 21600"/>
                        <a:gd name="T5" fmla="*/ 0 h 25341"/>
                        <a:gd name="T6" fmla="*/ 0 60000 65536"/>
                        <a:gd name="T7" fmla="*/ 0 60000 65536"/>
                        <a:gd name="T8" fmla="*/ 0 60000 65536"/>
                        <a:gd name="T9" fmla="*/ 0 w 21600"/>
                        <a:gd name="T10" fmla="*/ 0 h 25341"/>
                        <a:gd name="T11" fmla="*/ 21600 w 21600"/>
                        <a:gd name="T12" fmla="*/ 25341 h 25341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1600" h="25341" fill="none" extrusionOk="0">
                          <a:moveTo>
                            <a:pt x="4882" y="-1"/>
                          </a:moveTo>
                          <a:cubicBezTo>
                            <a:pt x="14670" y="2271"/>
                            <a:pt x="21600" y="10992"/>
                            <a:pt x="21600" y="21041"/>
                          </a:cubicBezTo>
                          <a:cubicBezTo>
                            <a:pt x="21600" y="22485"/>
                            <a:pt x="21455" y="23925"/>
                            <a:pt x="21167" y="25340"/>
                          </a:cubicBezTo>
                        </a:path>
                        <a:path w="21600" h="25341" stroke="0" extrusionOk="0">
                          <a:moveTo>
                            <a:pt x="4882" y="-1"/>
                          </a:moveTo>
                          <a:cubicBezTo>
                            <a:pt x="14670" y="2271"/>
                            <a:pt x="21600" y="10992"/>
                            <a:pt x="21600" y="21041"/>
                          </a:cubicBezTo>
                          <a:cubicBezTo>
                            <a:pt x="21600" y="22485"/>
                            <a:pt x="21455" y="23925"/>
                            <a:pt x="21167" y="25340"/>
                          </a:cubicBezTo>
                          <a:lnTo>
                            <a:pt x="0" y="21041"/>
                          </a:lnTo>
                          <a:lnTo>
                            <a:pt x="4882" y="-1"/>
                          </a:lnTo>
                          <a:close/>
                        </a:path>
                      </a:pathLst>
                    </a:custGeom>
                    <a:solidFill>
                      <a:srgbClr val="FF0000"/>
                    </a:solidFill>
                    <a:ln w="9525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sz="2400"/>
                    </a:p>
                  </p:txBody>
                </p:sp>
              </p:grpSp>
              <p:sp>
                <p:nvSpPr>
                  <p:cNvPr id="6456" name="Arc 491"/>
                  <p:cNvSpPr>
                    <a:spLocks/>
                  </p:cNvSpPr>
                  <p:nvPr/>
                </p:nvSpPr>
                <p:spPr bwMode="auto">
                  <a:xfrm rot="240000" flipH="1" flipV="1">
                    <a:off x="4353" y="1666"/>
                    <a:ext cx="23" cy="69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6454" name="Arc 492"/>
                <p:cNvSpPr>
                  <a:spLocks/>
                </p:cNvSpPr>
                <p:nvPr/>
              </p:nvSpPr>
              <p:spPr bwMode="auto">
                <a:xfrm rot="10320000" flipH="1">
                  <a:off x="4439" y="1607"/>
                  <a:ext cx="46" cy="115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/>
                </a:p>
              </p:txBody>
            </p:sp>
          </p:grpSp>
          <p:sp>
            <p:nvSpPr>
              <p:cNvPr id="6452" name="Arc 493"/>
              <p:cNvSpPr>
                <a:spLocks/>
              </p:cNvSpPr>
              <p:nvPr/>
            </p:nvSpPr>
            <p:spPr bwMode="auto">
              <a:xfrm rot="-6277253" flipH="1" flipV="1">
                <a:off x="4418" y="1696"/>
                <a:ext cx="48" cy="4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6420" name="AutoShape 494"/>
            <p:cNvSpPr>
              <a:spLocks noChangeArrowheads="1"/>
            </p:cNvSpPr>
            <p:nvPr/>
          </p:nvSpPr>
          <p:spPr bwMode="auto">
            <a:xfrm rot="9120000">
              <a:off x="2043" y="2048"/>
              <a:ext cx="31" cy="90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421" name="AutoShape 495"/>
            <p:cNvSpPr>
              <a:spLocks noChangeArrowheads="1"/>
            </p:cNvSpPr>
            <p:nvPr/>
          </p:nvSpPr>
          <p:spPr bwMode="auto">
            <a:xfrm rot="9660000">
              <a:off x="2106" y="2194"/>
              <a:ext cx="30" cy="91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422" name="AutoShape 496"/>
            <p:cNvSpPr>
              <a:spLocks noChangeArrowheads="1"/>
            </p:cNvSpPr>
            <p:nvPr/>
          </p:nvSpPr>
          <p:spPr bwMode="auto">
            <a:xfrm rot="10080000">
              <a:off x="2143" y="2344"/>
              <a:ext cx="31" cy="83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423" name="AutoShape 497"/>
            <p:cNvSpPr>
              <a:spLocks noChangeArrowheads="1"/>
            </p:cNvSpPr>
            <p:nvPr/>
          </p:nvSpPr>
          <p:spPr bwMode="auto">
            <a:xfrm rot="10500000">
              <a:off x="2163" y="2490"/>
              <a:ext cx="31" cy="8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424" name="AutoShape 498"/>
            <p:cNvSpPr>
              <a:spLocks noChangeArrowheads="1"/>
            </p:cNvSpPr>
            <p:nvPr/>
          </p:nvSpPr>
          <p:spPr bwMode="auto">
            <a:xfrm rot="-10740000">
              <a:off x="2168" y="2631"/>
              <a:ext cx="30" cy="83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425" name="AutoShape 499"/>
            <p:cNvSpPr>
              <a:spLocks noChangeArrowheads="1"/>
            </p:cNvSpPr>
            <p:nvPr/>
          </p:nvSpPr>
          <p:spPr bwMode="auto">
            <a:xfrm rot="-10560000">
              <a:off x="2161" y="2768"/>
              <a:ext cx="30" cy="90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426" name="AutoShape 500"/>
            <p:cNvSpPr>
              <a:spLocks noChangeArrowheads="1"/>
            </p:cNvSpPr>
            <p:nvPr/>
          </p:nvSpPr>
          <p:spPr bwMode="auto">
            <a:xfrm rot="-10200000">
              <a:off x="2143" y="2925"/>
              <a:ext cx="31" cy="91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427" name="AutoShape 501"/>
            <p:cNvSpPr>
              <a:spLocks noChangeArrowheads="1"/>
            </p:cNvSpPr>
            <p:nvPr/>
          </p:nvSpPr>
          <p:spPr bwMode="auto">
            <a:xfrm rot="-9840000">
              <a:off x="2109" y="3072"/>
              <a:ext cx="31" cy="90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428" name="AutoShape 502"/>
            <p:cNvSpPr>
              <a:spLocks noChangeArrowheads="1"/>
            </p:cNvSpPr>
            <p:nvPr/>
          </p:nvSpPr>
          <p:spPr bwMode="auto">
            <a:xfrm rot="-9360000">
              <a:off x="2055" y="3217"/>
              <a:ext cx="31" cy="90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429" name="AutoShape 503"/>
            <p:cNvSpPr>
              <a:spLocks noChangeArrowheads="1"/>
            </p:cNvSpPr>
            <p:nvPr/>
          </p:nvSpPr>
          <p:spPr bwMode="auto">
            <a:xfrm rot="-8520000">
              <a:off x="1976" y="3347"/>
              <a:ext cx="31" cy="91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430" name="AutoShape 504"/>
            <p:cNvSpPr>
              <a:spLocks noChangeArrowheads="1"/>
            </p:cNvSpPr>
            <p:nvPr/>
          </p:nvSpPr>
          <p:spPr bwMode="auto">
            <a:xfrm rot="-8460000">
              <a:off x="1882" y="3464"/>
              <a:ext cx="25" cy="95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431" name="AutoShape 505"/>
            <p:cNvSpPr>
              <a:spLocks noChangeArrowheads="1"/>
            </p:cNvSpPr>
            <p:nvPr/>
          </p:nvSpPr>
          <p:spPr bwMode="auto">
            <a:xfrm rot="-8580000">
              <a:off x="1802" y="3585"/>
              <a:ext cx="15" cy="90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432" name="AutoShape 506"/>
            <p:cNvSpPr>
              <a:spLocks noChangeArrowheads="1"/>
            </p:cNvSpPr>
            <p:nvPr/>
          </p:nvSpPr>
          <p:spPr bwMode="auto">
            <a:xfrm rot="-4260000">
              <a:off x="1785" y="3455"/>
              <a:ext cx="25" cy="8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433" name="AutoShape 507"/>
            <p:cNvSpPr>
              <a:spLocks noChangeArrowheads="1"/>
            </p:cNvSpPr>
            <p:nvPr/>
          </p:nvSpPr>
          <p:spPr bwMode="auto">
            <a:xfrm rot="-5760000">
              <a:off x="1754" y="3503"/>
              <a:ext cx="15" cy="8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434" name="AutoShape 508"/>
            <p:cNvSpPr>
              <a:spLocks noChangeArrowheads="1"/>
            </p:cNvSpPr>
            <p:nvPr/>
          </p:nvSpPr>
          <p:spPr bwMode="auto">
            <a:xfrm rot="-5700000">
              <a:off x="1770" y="3577"/>
              <a:ext cx="15" cy="8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435" name="AutoShape 509"/>
            <p:cNvSpPr>
              <a:spLocks noChangeArrowheads="1"/>
            </p:cNvSpPr>
            <p:nvPr/>
          </p:nvSpPr>
          <p:spPr bwMode="auto">
            <a:xfrm rot="-7140000">
              <a:off x="1705" y="3704"/>
              <a:ext cx="15" cy="40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436" name="AutoShape 510"/>
            <p:cNvSpPr>
              <a:spLocks noChangeArrowheads="1"/>
            </p:cNvSpPr>
            <p:nvPr/>
          </p:nvSpPr>
          <p:spPr bwMode="auto">
            <a:xfrm rot="-4920000">
              <a:off x="1666" y="3657"/>
              <a:ext cx="15" cy="100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437" name="AutoShape 511"/>
            <p:cNvSpPr>
              <a:spLocks noChangeArrowheads="1"/>
            </p:cNvSpPr>
            <p:nvPr/>
          </p:nvSpPr>
          <p:spPr bwMode="auto">
            <a:xfrm rot="-6960000">
              <a:off x="1641" y="3605"/>
              <a:ext cx="15" cy="8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438" name="AutoShape 512"/>
            <p:cNvSpPr>
              <a:spLocks noChangeArrowheads="1"/>
            </p:cNvSpPr>
            <p:nvPr/>
          </p:nvSpPr>
          <p:spPr bwMode="auto">
            <a:xfrm rot="-4020000">
              <a:off x="1662" y="3395"/>
              <a:ext cx="15" cy="7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439" name="AutoShape 513"/>
            <p:cNvSpPr>
              <a:spLocks noChangeArrowheads="1"/>
            </p:cNvSpPr>
            <p:nvPr/>
          </p:nvSpPr>
          <p:spPr bwMode="auto">
            <a:xfrm rot="-6480000">
              <a:off x="1674" y="3461"/>
              <a:ext cx="14" cy="8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440" name="AutoShape 514"/>
            <p:cNvSpPr>
              <a:spLocks noChangeArrowheads="1"/>
            </p:cNvSpPr>
            <p:nvPr/>
          </p:nvSpPr>
          <p:spPr bwMode="auto">
            <a:xfrm rot="-6660000">
              <a:off x="1588" y="3537"/>
              <a:ext cx="15" cy="8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441" name="AutoShape 515"/>
            <p:cNvSpPr>
              <a:spLocks noChangeArrowheads="1"/>
            </p:cNvSpPr>
            <p:nvPr/>
          </p:nvSpPr>
          <p:spPr bwMode="auto">
            <a:xfrm rot="-4500000">
              <a:off x="1631" y="3575"/>
              <a:ext cx="15" cy="83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442" name="AutoShape 516"/>
            <p:cNvSpPr>
              <a:spLocks noChangeArrowheads="1"/>
            </p:cNvSpPr>
            <p:nvPr/>
          </p:nvSpPr>
          <p:spPr bwMode="auto">
            <a:xfrm rot="-3900000">
              <a:off x="1641" y="3480"/>
              <a:ext cx="15" cy="8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443" name="AutoShape 517"/>
            <p:cNvSpPr>
              <a:spLocks noChangeArrowheads="1"/>
            </p:cNvSpPr>
            <p:nvPr/>
          </p:nvSpPr>
          <p:spPr bwMode="auto">
            <a:xfrm rot="-5220000">
              <a:off x="1540" y="3367"/>
              <a:ext cx="14" cy="75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444" name="AutoShape 518"/>
            <p:cNvSpPr>
              <a:spLocks noChangeArrowheads="1"/>
            </p:cNvSpPr>
            <p:nvPr/>
          </p:nvSpPr>
          <p:spPr bwMode="auto">
            <a:xfrm rot="-6420000">
              <a:off x="1612" y="3730"/>
              <a:ext cx="15" cy="66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445" name="AutoShape 519"/>
            <p:cNvSpPr>
              <a:spLocks noChangeArrowheads="1"/>
            </p:cNvSpPr>
            <p:nvPr/>
          </p:nvSpPr>
          <p:spPr bwMode="auto">
            <a:xfrm rot="7320000">
              <a:off x="1845" y="1827"/>
              <a:ext cx="30" cy="91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446" name="AutoShape 520"/>
            <p:cNvSpPr>
              <a:spLocks noChangeArrowheads="1"/>
            </p:cNvSpPr>
            <p:nvPr/>
          </p:nvSpPr>
          <p:spPr bwMode="auto">
            <a:xfrm rot="8340000">
              <a:off x="1959" y="1924"/>
              <a:ext cx="30" cy="90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447" name="AutoShape 521"/>
            <p:cNvSpPr>
              <a:spLocks noChangeArrowheads="1"/>
            </p:cNvSpPr>
            <p:nvPr/>
          </p:nvSpPr>
          <p:spPr bwMode="auto">
            <a:xfrm rot="-480000">
              <a:off x="1488" y="2128"/>
              <a:ext cx="20" cy="90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448" name="AutoShape 522"/>
            <p:cNvSpPr>
              <a:spLocks noChangeArrowheads="1"/>
            </p:cNvSpPr>
            <p:nvPr/>
          </p:nvSpPr>
          <p:spPr bwMode="auto">
            <a:xfrm rot="1140000">
              <a:off x="1492" y="1971"/>
              <a:ext cx="25" cy="90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449" name="AutoShape 523"/>
            <p:cNvSpPr>
              <a:spLocks noChangeArrowheads="1"/>
            </p:cNvSpPr>
            <p:nvPr/>
          </p:nvSpPr>
          <p:spPr bwMode="auto">
            <a:xfrm rot="3000000">
              <a:off x="1575" y="1854"/>
              <a:ext cx="25" cy="83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450" name="AutoShape 524"/>
            <p:cNvSpPr>
              <a:spLocks noChangeArrowheads="1"/>
            </p:cNvSpPr>
            <p:nvPr/>
          </p:nvSpPr>
          <p:spPr bwMode="auto">
            <a:xfrm rot="5160000">
              <a:off x="1707" y="1801"/>
              <a:ext cx="25" cy="90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</p:grpSp>
      <p:grpSp>
        <p:nvGrpSpPr>
          <p:cNvPr id="27332" name="Group 525"/>
          <p:cNvGrpSpPr>
            <a:grpSpLocks/>
          </p:cNvGrpSpPr>
          <p:nvPr/>
        </p:nvGrpSpPr>
        <p:grpSpPr bwMode="auto">
          <a:xfrm>
            <a:off x="5537200" y="1870075"/>
            <a:ext cx="2170113" cy="3935413"/>
            <a:chOff x="830" y="1297"/>
            <a:chExt cx="1367" cy="2479"/>
          </a:xfrm>
        </p:grpSpPr>
        <p:sp>
          <p:nvSpPr>
            <p:cNvPr id="6193" name="AutoShape 526"/>
            <p:cNvSpPr>
              <a:spLocks noChangeArrowheads="1"/>
            </p:cNvSpPr>
            <p:nvPr/>
          </p:nvSpPr>
          <p:spPr bwMode="auto">
            <a:xfrm rot="-5760000">
              <a:off x="1542" y="3736"/>
              <a:ext cx="15" cy="65"/>
            </a:xfrm>
            <a:prstGeom prst="roundRect">
              <a:avLst>
                <a:gd name="adj" fmla="val 5000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194" name="AutoShape 527"/>
            <p:cNvSpPr>
              <a:spLocks noChangeArrowheads="1"/>
            </p:cNvSpPr>
            <p:nvPr/>
          </p:nvSpPr>
          <p:spPr bwMode="auto">
            <a:xfrm rot="-2220000">
              <a:off x="1547" y="3716"/>
              <a:ext cx="20" cy="51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195" name="AutoShape 528"/>
            <p:cNvSpPr>
              <a:spLocks noChangeArrowheads="1"/>
            </p:cNvSpPr>
            <p:nvPr/>
          </p:nvSpPr>
          <p:spPr bwMode="auto">
            <a:xfrm rot="-2220000">
              <a:off x="1529" y="3684"/>
              <a:ext cx="20" cy="6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196" name="AutoShape 529"/>
            <p:cNvSpPr>
              <a:spLocks noChangeArrowheads="1"/>
            </p:cNvSpPr>
            <p:nvPr/>
          </p:nvSpPr>
          <p:spPr bwMode="auto">
            <a:xfrm rot="-5100000">
              <a:off x="1464" y="3559"/>
              <a:ext cx="15" cy="66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197" name="AutoShape 530"/>
            <p:cNvSpPr>
              <a:spLocks noChangeArrowheads="1"/>
            </p:cNvSpPr>
            <p:nvPr/>
          </p:nvSpPr>
          <p:spPr bwMode="auto">
            <a:xfrm rot="-6360000">
              <a:off x="1481" y="3460"/>
              <a:ext cx="20" cy="66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198" name="AutoShape 531"/>
            <p:cNvSpPr>
              <a:spLocks noChangeArrowheads="1"/>
            </p:cNvSpPr>
            <p:nvPr/>
          </p:nvSpPr>
          <p:spPr bwMode="auto">
            <a:xfrm rot="-3300000">
              <a:off x="1481" y="3436"/>
              <a:ext cx="19" cy="6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199" name="AutoShape 532"/>
            <p:cNvSpPr>
              <a:spLocks noChangeArrowheads="1"/>
            </p:cNvSpPr>
            <p:nvPr/>
          </p:nvSpPr>
          <p:spPr bwMode="auto">
            <a:xfrm rot="-6060000">
              <a:off x="1454" y="3375"/>
              <a:ext cx="20" cy="6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00" name="AutoShape 533"/>
            <p:cNvSpPr>
              <a:spLocks noChangeArrowheads="1"/>
            </p:cNvSpPr>
            <p:nvPr/>
          </p:nvSpPr>
          <p:spPr bwMode="auto">
            <a:xfrm rot="-2280000">
              <a:off x="1421" y="3629"/>
              <a:ext cx="25" cy="6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01" name="AutoShape 534"/>
            <p:cNvSpPr>
              <a:spLocks noChangeArrowheads="1"/>
            </p:cNvSpPr>
            <p:nvPr/>
          </p:nvSpPr>
          <p:spPr bwMode="auto">
            <a:xfrm rot="-4140000">
              <a:off x="1409" y="3711"/>
              <a:ext cx="15" cy="8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02" name="AutoShape 535"/>
            <p:cNvSpPr>
              <a:spLocks noChangeArrowheads="1"/>
            </p:cNvSpPr>
            <p:nvPr/>
          </p:nvSpPr>
          <p:spPr bwMode="auto">
            <a:xfrm rot="-6540000">
              <a:off x="1393" y="3390"/>
              <a:ext cx="20" cy="6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03" name="AutoShape 536"/>
            <p:cNvSpPr>
              <a:spLocks noChangeArrowheads="1"/>
            </p:cNvSpPr>
            <p:nvPr/>
          </p:nvSpPr>
          <p:spPr bwMode="auto">
            <a:xfrm rot="-7260000">
              <a:off x="1367" y="3511"/>
              <a:ext cx="20" cy="66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04" name="AutoShape 537"/>
            <p:cNvSpPr>
              <a:spLocks noChangeArrowheads="1"/>
            </p:cNvSpPr>
            <p:nvPr/>
          </p:nvSpPr>
          <p:spPr bwMode="auto">
            <a:xfrm rot="-2040000">
              <a:off x="1384" y="3578"/>
              <a:ext cx="25" cy="6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05" name="AutoShape 538"/>
            <p:cNvSpPr>
              <a:spLocks noChangeArrowheads="1"/>
            </p:cNvSpPr>
            <p:nvPr/>
          </p:nvSpPr>
          <p:spPr bwMode="auto">
            <a:xfrm rot="-4800000">
              <a:off x="1412" y="3645"/>
              <a:ext cx="20" cy="80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06" name="AutoShape 539"/>
            <p:cNvSpPr>
              <a:spLocks noChangeArrowheads="1"/>
            </p:cNvSpPr>
            <p:nvPr/>
          </p:nvSpPr>
          <p:spPr bwMode="auto">
            <a:xfrm rot="-7020000">
              <a:off x="1287" y="3444"/>
              <a:ext cx="20" cy="57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07" name="AutoShape 540"/>
            <p:cNvSpPr>
              <a:spLocks noChangeArrowheads="1"/>
            </p:cNvSpPr>
            <p:nvPr/>
          </p:nvSpPr>
          <p:spPr bwMode="auto">
            <a:xfrm rot="-3180000">
              <a:off x="1298" y="3672"/>
              <a:ext cx="15" cy="58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08" name="AutoShape 541"/>
            <p:cNvSpPr>
              <a:spLocks noChangeArrowheads="1"/>
            </p:cNvSpPr>
            <p:nvPr/>
          </p:nvSpPr>
          <p:spPr bwMode="auto">
            <a:xfrm rot="-3780000">
              <a:off x="1292" y="3618"/>
              <a:ext cx="20" cy="57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09" name="AutoShape 542"/>
            <p:cNvSpPr>
              <a:spLocks noChangeArrowheads="1"/>
            </p:cNvSpPr>
            <p:nvPr/>
          </p:nvSpPr>
          <p:spPr bwMode="auto">
            <a:xfrm rot="-4680000">
              <a:off x="1253" y="3535"/>
              <a:ext cx="30" cy="58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10" name="AutoShape 543"/>
            <p:cNvSpPr>
              <a:spLocks noChangeArrowheads="1"/>
            </p:cNvSpPr>
            <p:nvPr/>
          </p:nvSpPr>
          <p:spPr bwMode="auto">
            <a:xfrm rot="-1920000">
              <a:off x="1217" y="3583"/>
              <a:ext cx="20" cy="57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11" name="AutoShape 544"/>
            <p:cNvSpPr>
              <a:spLocks noChangeArrowheads="1"/>
            </p:cNvSpPr>
            <p:nvPr/>
          </p:nvSpPr>
          <p:spPr bwMode="auto">
            <a:xfrm rot="-3300000">
              <a:off x="1102" y="3464"/>
              <a:ext cx="26" cy="5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12" name="AutoShape 545"/>
            <p:cNvSpPr>
              <a:spLocks noChangeArrowheads="1"/>
            </p:cNvSpPr>
            <p:nvPr/>
          </p:nvSpPr>
          <p:spPr bwMode="auto">
            <a:xfrm rot="-2400000">
              <a:off x="1025" y="3386"/>
              <a:ext cx="20" cy="5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13" name="AutoShape 546"/>
            <p:cNvSpPr>
              <a:spLocks noChangeArrowheads="1"/>
            </p:cNvSpPr>
            <p:nvPr/>
          </p:nvSpPr>
          <p:spPr bwMode="auto">
            <a:xfrm rot="-1860000">
              <a:off x="954" y="3294"/>
              <a:ext cx="30" cy="54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14" name="AutoShape 547"/>
            <p:cNvSpPr>
              <a:spLocks noChangeArrowheads="1"/>
            </p:cNvSpPr>
            <p:nvPr/>
          </p:nvSpPr>
          <p:spPr bwMode="auto">
            <a:xfrm rot="-1320000">
              <a:off x="902" y="3193"/>
              <a:ext cx="31" cy="5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15" name="AutoShape 548"/>
            <p:cNvSpPr>
              <a:spLocks noChangeArrowheads="1"/>
            </p:cNvSpPr>
            <p:nvPr/>
          </p:nvSpPr>
          <p:spPr bwMode="auto">
            <a:xfrm rot="-840000">
              <a:off x="870" y="3085"/>
              <a:ext cx="25" cy="5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16" name="AutoShape 549"/>
            <p:cNvSpPr>
              <a:spLocks noChangeArrowheads="1"/>
            </p:cNvSpPr>
            <p:nvPr/>
          </p:nvSpPr>
          <p:spPr bwMode="auto">
            <a:xfrm rot="-480000">
              <a:off x="847" y="2973"/>
              <a:ext cx="30" cy="5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17" name="AutoShape 550"/>
            <p:cNvSpPr>
              <a:spLocks noChangeArrowheads="1"/>
            </p:cNvSpPr>
            <p:nvPr/>
          </p:nvSpPr>
          <p:spPr bwMode="auto">
            <a:xfrm rot="-300000">
              <a:off x="834" y="2861"/>
              <a:ext cx="31" cy="54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18" name="AutoShape 551"/>
            <p:cNvSpPr>
              <a:spLocks noChangeArrowheads="1"/>
            </p:cNvSpPr>
            <p:nvPr/>
          </p:nvSpPr>
          <p:spPr bwMode="auto">
            <a:xfrm>
              <a:off x="830" y="2749"/>
              <a:ext cx="30" cy="54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19" name="AutoShape 552"/>
            <p:cNvSpPr>
              <a:spLocks noChangeArrowheads="1"/>
            </p:cNvSpPr>
            <p:nvPr/>
          </p:nvSpPr>
          <p:spPr bwMode="auto">
            <a:xfrm rot="180000">
              <a:off x="834" y="2635"/>
              <a:ext cx="31" cy="5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20" name="AutoShape 553"/>
            <p:cNvSpPr>
              <a:spLocks noChangeArrowheads="1"/>
            </p:cNvSpPr>
            <p:nvPr/>
          </p:nvSpPr>
          <p:spPr bwMode="auto">
            <a:xfrm rot="600000">
              <a:off x="847" y="2523"/>
              <a:ext cx="30" cy="5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21" name="AutoShape 554"/>
            <p:cNvSpPr>
              <a:spLocks noChangeArrowheads="1"/>
            </p:cNvSpPr>
            <p:nvPr/>
          </p:nvSpPr>
          <p:spPr bwMode="auto">
            <a:xfrm rot="1200000">
              <a:off x="872" y="2406"/>
              <a:ext cx="40" cy="5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22" name="AutoShape 555"/>
            <p:cNvSpPr>
              <a:spLocks noChangeArrowheads="1"/>
            </p:cNvSpPr>
            <p:nvPr/>
          </p:nvSpPr>
          <p:spPr bwMode="auto">
            <a:xfrm rot="1980000">
              <a:off x="921" y="2306"/>
              <a:ext cx="40" cy="5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23" name="AutoShape 556"/>
            <p:cNvSpPr>
              <a:spLocks noChangeArrowheads="1"/>
            </p:cNvSpPr>
            <p:nvPr/>
          </p:nvSpPr>
          <p:spPr bwMode="auto">
            <a:xfrm rot="2700000">
              <a:off x="990" y="2222"/>
              <a:ext cx="35" cy="54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24" name="AutoShape 557"/>
            <p:cNvSpPr>
              <a:spLocks noChangeArrowheads="1"/>
            </p:cNvSpPr>
            <p:nvPr/>
          </p:nvSpPr>
          <p:spPr bwMode="auto">
            <a:xfrm rot="3420000">
              <a:off x="1077" y="2150"/>
              <a:ext cx="34" cy="5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25" name="AutoShape 558"/>
            <p:cNvSpPr>
              <a:spLocks noChangeArrowheads="1"/>
            </p:cNvSpPr>
            <p:nvPr/>
          </p:nvSpPr>
          <p:spPr bwMode="auto">
            <a:xfrm rot="4380000">
              <a:off x="1172" y="2103"/>
              <a:ext cx="34" cy="5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26" name="AutoShape 559"/>
            <p:cNvSpPr>
              <a:spLocks noChangeArrowheads="1"/>
            </p:cNvSpPr>
            <p:nvPr/>
          </p:nvSpPr>
          <p:spPr bwMode="auto">
            <a:xfrm rot="5520000">
              <a:off x="1266" y="2095"/>
              <a:ext cx="35" cy="55"/>
            </a:xfrm>
            <a:prstGeom prst="roundRect">
              <a:avLst>
                <a:gd name="adj" fmla="val 0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27" name="Arc 560"/>
            <p:cNvSpPr>
              <a:spLocks/>
            </p:cNvSpPr>
            <p:nvPr/>
          </p:nvSpPr>
          <p:spPr bwMode="auto">
            <a:xfrm rot="-2700000">
              <a:off x="1309" y="2249"/>
              <a:ext cx="11" cy="41"/>
            </a:xfrm>
            <a:custGeom>
              <a:avLst/>
              <a:gdLst>
                <a:gd name="T0" fmla="*/ 0 w 21600"/>
                <a:gd name="T1" fmla="*/ 0 h 20522"/>
                <a:gd name="T2" fmla="*/ 0 w 21600"/>
                <a:gd name="T3" fmla="*/ 0 h 20522"/>
                <a:gd name="T4" fmla="*/ 0 w 21600"/>
                <a:gd name="T5" fmla="*/ 0 h 20522"/>
                <a:gd name="T6" fmla="*/ 0 60000 65536"/>
                <a:gd name="T7" fmla="*/ 0 60000 65536"/>
                <a:gd name="T8" fmla="*/ 0 60000 65536"/>
                <a:gd name="T9" fmla="*/ 0 w 21600"/>
                <a:gd name="T10" fmla="*/ 0 h 20522"/>
                <a:gd name="T11" fmla="*/ 21600 w 21600"/>
                <a:gd name="T12" fmla="*/ 20522 h 2052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0522" fill="none" extrusionOk="0">
                  <a:moveTo>
                    <a:pt x="6738" y="-1"/>
                  </a:moveTo>
                  <a:cubicBezTo>
                    <a:pt x="15605" y="2911"/>
                    <a:pt x="21600" y="11188"/>
                    <a:pt x="21600" y="20522"/>
                  </a:cubicBezTo>
                </a:path>
                <a:path w="21600" h="20522" stroke="0" extrusionOk="0">
                  <a:moveTo>
                    <a:pt x="6738" y="-1"/>
                  </a:moveTo>
                  <a:cubicBezTo>
                    <a:pt x="15605" y="2911"/>
                    <a:pt x="21600" y="11188"/>
                    <a:pt x="21600" y="20522"/>
                  </a:cubicBezTo>
                  <a:lnTo>
                    <a:pt x="0" y="20522"/>
                  </a:lnTo>
                  <a:lnTo>
                    <a:pt x="6738" y="-1"/>
                  </a:lnTo>
                  <a:close/>
                </a:path>
              </a:pathLst>
            </a:cu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grpSp>
          <p:nvGrpSpPr>
            <p:cNvPr id="6228" name="Group 561"/>
            <p:cNvGrpSpPr>
              <a:grpSpLocks/>
            </p:cNvGrpSpPr>
            <p:nvPr/>
          </p:nvGrpSpPr>
          <p:grpSpPr bwMode="auto">
            <a:xfrm>
              <a:off x="1315" y="2240"/>
              <a:ext cx="160" cy="258"/>
              <a:chOff x="4104" y="1764"/>
              <a:chExt cx="184" cy="297"/>
            </a:xfrm>
          </p:grpSpPr>
          <p:sp>
            <p:nvSpPr>
              <p:cNvPr id="6335" name="Arc 562"/>
              <p:cNvSpPr>
                <a:spLocks/>
              </p:cNvSpPr>
              <p:nvPr/>
            </p:nvSpPr>
            <p:spPr bwMode="auto">
              <a:xfrm rot="9840000" flipH="1">
                <a:off x="4230" y="1941"/>
                <a:ext cx="51" cy="108"/>
              </a:xfrm>
              <a:custGeom>
                <a:avLst/>
                <a:gdLst>
                  <a:gd name="T0" fmla="*/ 0 w 21600"/>
                  <a:gd name="T1" fmla="*/ 0 h 24295"/>
                  <a:gd name="T2" fmla="*/ 0 w 21600"/>
                  <a:gd name="T3" fmla="*/ 0 h 24295"/>
                  <a:gd name="T4" fmla="*/ 0 w 21600"/>
                  <a:gd name="T5" fmla="*/ 0 h 24295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4295"/>
                  <a:gd name="T11" fmla="*/ 21600 w 21600"/>
                  <a:gd name="T12" fmla="*/ 24295 h 242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4295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22500"/>
                      <a:pt x="21543" y="23401"/>
                      <a:pt x="21431" y="24295"/>
                    </a:cubicBezTo>
                  </a:path>
                  <a:path w="21600" h="24295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22500"/>
                      <a:pt x="21543" y="23401"/>
                      <a:pt x="21431" y="24295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6336" name="AutoShape 563"/>
              <p:cNvSpPr>
                <a:spLocks noChangeArrowheads="1"/>
              </p:cNvSpPr>
              <p:nvPr/>
            </p:nvSpPr>
            <p:spPr bwMode="auto">
              <a:xfrm rot="-1380000">
                <a:off x="4163" y="1896"/>
                <a:ext cx="115" cy="15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5071 w 21600"/>
                  <a:gd name="T13" fmla="*/ 2304 h 21600"/>
                  <a:gd name="T14" fmla="*/ 16529 w 21600"/>
                  <a:gd name="T15" fmla="*/ 1368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0860" y="2187"/>
                    </a:moveTo>
                    <a:cubicBezTo>
                      <a:pt x="10451" y="1746"/>
                      <a:pt x="9529" y="1018"/>
                      <a:pt x="9015" y="730"/>
                    </a:cubicBezTo>
                    <a:cubicBezTo>
                      <a:pt x="7865" y="152"/>
                      <a:pt x="6685" y="0"/>
                      <a:pt x="5415" y="0"/>
                    </a:cubicBezTo>
                    <a:cubicBezTo>
                      <a:pt x="4175" y="152"/>
                      <a:pt x="2995" y="575"/>
                      <a:pt x="1967" y="1305"/>
                    </a:cubicBezTo>
                    <a:cubicBezTo>
                      <a:pt x="1150" y="2187"/>
                      <a:pt x="575" y="3222"/>
                      <a:pt x="242" y="4220"/>
                    </a:cubicBezTo>
                    <a:cubicBezTo>
                      <a:pt x="0" y="5410"/>
                      <a:pt x="242" y="6560"/>
                      <a:pt x="575" y="7597"/>
                    </a:cubicBezTo>
                    <a:lnTo>
                      <a:pt x="10860" y="21600"/>
                    </a:lnTo>
                    <a:lnTo>
                      <a:pt x="20995" y="7597"/>
                    </a:lnTo>
                    <a:cubicBezTo>
                      <a:pt x="21480" y="6560"/>
                      <a:pt x="21600" y="5410"/>
                      <a:pt x="21480" y="4220"/>
                    </a:cubicBezTo>
                    <a:cubicBezTo>
                      <a:pt x="21115" y="3222"/>
                      <a:pt x="20420" y="2187"/>
                      <a:pt x="19632" y="1305"/>
                    </a:cubicBezTo>
                    <a:cubicBezTo>
                      <a:pt x="18575" y="575"/>
                      <a:pt x="17425" y="152"/>
                      <a:pt x="16275" y="0"/>
                    </a:cubicBezTo>
                    <a:cubicBezTo>
                      <a:pt x="15005" y="0"/>
                      <a:pt x="13735" y="152"/>
                      <a:pt x="12705" y="730"/>
                    </a:cubicBezTo>
                    <a:cubicBezTo>
                      <a:pt x="12176" y="1018"/>
                      <a:pt x="11254" y="1746"/>
                      <a:pt x="10860" y="2187"/>
                    </a:cubicBezTo>
                    <a:close/>
                  </a:path>
                </a:pathLst>
              </a:custGeom>
              <a:solidFill>
                <a:srgbClr val="0066FF"/>
              </a:solidFill>
              <a:ln w="9525">
                <a:solidFill>
                  <a:srgbClr val="0066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6337" name="Arc 564"/>
              <p:cNvSpPr>
                <a:spLocks/>
              </p:cNvSpPr>
              <p:nvPr/>
            </p:nvSpPr>
            <p:spPr bwMode="auto">
              <a:xfrm rot="18480000" flipH="1">
                <a:off x="4182" y="1921"/>
                <a:ext cx="63" cy="148"/>
              </a:xfrm>
              <a:custGeom>
                <a:avLst/>
                <a:gdLst>
                  <a:gd name="T0" fmla="*/ 0 w 21600"/>
                  <a:gd name="T1" fmla="*/ 0 h 28579"/>
                  <a:gd name="T2" fmla="*/ 0 w 21600"/>
                  <a:gd name="T3" fmla="*/ 0 h 28579"/>
                  <a:gd name="T4" fmla="*/ 0 w 21600"/>
                  <a:gd name="T5" fmla="*/ 0 h 28579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8579"/>
                  <a:gd name="T11" fmla="*/ 21600 w 21600"/>
                  <a:gd name="T12" fmla="*/ 28579 h 28579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8579" fill="none" extrusionOk="0">
                    <a:moveTo>
                      <a:pt x="9963" y="-1"/>
                    </a:moveTo>
                    <a:cubicBezTo>
                      <a:pt x="17113" y="3717"/>
                      <a:pt x="21600" y="11105"/>
                      <a:pt x="21600" y="19165"/>
                    </a:cubicBezTo>
                    <a:cubicBezTo>
                      <a:pt x="21600" y="22425"/>
                      <a:pt x="20861" y="25644"/>
                      <a:pt x="19440" y="28578"/>
                    </a:cubicBezTo>
                  </a:path>
                  <a:path w="21600" h="28579" stroke="0" extrusionOk="0">
                    <a:moveTo>
                      <a:pt x="9963" y="-1"/>
                    </a:moveTo>
                    <a:cubicBezTo>
                      <a:pt x="17113" y="3717"/>
                      <a:pt x="21600" y="11105"/>
                      <a:pt x="21600" y="19165"/>
                    </a:cubicBezTo>
                    <a:cubicBezTo>
                      <a:pt x="21600" y="22425"/>
                      <a:pt x="20861" y="25644"/>
                      <a:pt x="19440" y="28578"/>
                    </a:cubicBezTo>
                    <a:lnTo>
                      <a:pt x="0" y="19165"/>
                    </a:lnTo>
                    <a:lnTo>
                      <a:pt x="9963" y="-1"/>
                    </a:lnTo>
                    <a:close/>
                  </a:path>
                </a:pathLst>
              </a:cu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6338" name="Arc 565"/>
              <p:cNvSpPr>
                <a:spLocks/>
              </p:cNvSpPr>
              <p:nvPr/>
            </p:nvSpPr>
            <p:spPr bwMode="auto">
              <a:xfrm rot="9960000" flipH="1">
                <a:off x="4209" y="1913"/>
                <a:ext cx="63" cy="148"/>
              </a:xfrm>
              <a:custGeom>
                <a:avLst/>
                <a:gdLst>
                  <a:gd name="T0" fmla="*/ 0 w 21600"/>
                  <a:gd name="T1" fmla="*/ 0 h 28579"/>
                  <a:gd name="T2" fmla="*/ 0 w 21600"/>
                  <a:gd name="T3" fmla="*/ 0 h 28579"/>
                  <a:gd name="T4" fmla="*/ 0 w 21600"/>
                  <a:gd name="T5" fmla="*/ 0 h 28579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8579"/>
                  <a:gd name="T11" fmla="*/ 21600 w 21600"/>
                  <a:gd name="T12" fmla="*/ 28579 h 28579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8579" fill="none" extrusionOk="0">
                    <a:moveTo>
                      <a:pt x="9963" y="-1"/>
                    </a:moveTo>
                    <a:cubicBezTo>
                      <a:pt x="17113" y="3717"/>
                      <a:pt x="21600" y="11105"/>
                      <a:pt x="21600" y="19165"/>
                    </a:cubicBezTo>
                    <a:cubicBezTo>
                      <a:pt x="21600" y="22425"/>
                      <a:pt x="20861" y="25644"/>
                      <a:pt x="19440" y="28578"/>
                    </a:cubicBezTo>
                  </a:path>
                  <a:path w="21600" h="28579" stroke="0" extrusionOk="0">
                    <a:moveTo>
                      <a:pt x="9963" y="-1"/>
                    </a:moveTo>
                    <a:cubicBezTo>
                      <a:pt x="17113" y="3717"/>
                      <a:pt x="21600" y="11105"/>
                      <a:pt x="21600" y="19165"/>
                    </a:cubicBezTo>
                    <a:cubicBezTo>
                      <a:pt x="21600" y="22425"/>
                      <a:pt x="20861" y="25644"/>
                      <a:pt x="19440" y="28578"/>
                    </a:cubicBezTo>
                    <a:lnTo>
                      <a:pt x="0" y="19165"/>
                    </a:lnTo>
                    <a:lnTo>
                      <a:pt x="9963" y="-1"/>
                    </a:lnTo>
                    <a:close/>
                  </a:path>
                </a:pathLst>
              </a:cu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6339" name="AutoShape 566"/>
              <p:cNvSpPr>
                <a:spLocks noChangeArrowheads="1"/>
              </p:cNvSpPr>
              <p:nvPr/>
            </p:nvSpPr>
            <p:spPr bwMode="auto">
              <a:xfrm rot="8520000">
                <a:off x="4114" y="1764"/>
                <a:ext cx="96" cy="25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4950 w 21600"/>
                  <a:gd name="T13" fmla="*/ 2246 h 21600"/>
                  <a:gd name="T14" fmla="*/ 16650 w 21600"/>
                  <a:gd name="T15" fmla="*/ 13651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0860" y="2187"/>
                    </a:moveTo>
                    <a:cubicBezTo>
                      <a:pt x="10451" y="1746"/>
                      <a:pt x="9529" y="1018"/>
                      <a:pt x="9015" y="730"/>
                    </a:cubicBezTo>
                    <a:cubicBezTo>
                      <a:pt x="7865" y="152"/>
                      <a:pt x="6685" y="0"/>
                      <a:pt x="5415" y="0"/>
                    </a:cubicBezTo>
                    <a:cubicBezTo>
                      <a:pt x="4175" y="152"/>
                      <a:pt x="2995" y="575"/>
                      <a:pt x="1967" y="1305"/>
                    </a:cubicBezTo>
                    <a:cubicBezTo>
                      <a:pt x="1150" y="2187"/>
                      <a:pt x="575" y="3222"/>
                      <a:pt x="242" y="4220"/>
                    </a:cubicBezTo>
                    <a:cubicBezTo>
                      <a:pt x="0" y="5410"/>
                      <a:pt x="242" y="6560"/>
                      <a:pt x="575" y="7597"/>
                    </a:cubicBezTo>
                    <a:lnTo>
                      <a:pt x="10860" y="21600"/>
                    </a:lnTo>
                    <a:lnTo>
                      <a:pt x="20995" y="7597"/>
                    </a:lnTo>
                    <a:cubicBezTo>
                      <a:pt x="21480" y="6560"/>
                      <a:pt x="21600" y="5410"/>
                      <a:pt x="21480" y="4220"/>
                    </a:cubicBezTo>
                    <a:cubicBezTo>
                      <a:pt x="21115" y="3222"/>
                      <a:pt x="20420" y="2187"/>
                      <a:pt x="19632" y="1305"/>
                    </a:cubicBezTo>
                    <a:cubicBezTo>
                      <a:pt x="18575" y="575"/>
                      <a:pt x="17425" y="152"/>
                      <a:pt x="16275" y="0"/>
                    </a:cubicBezTo>
                    <a:cubicBezTo>
                      <a:pt x="15005" y="0"/>
                      <a:pt x="13735" y="152"/>
                      <a:pt x="12705" y="730"/>
                    </a:cubicBezTo>
                    <a:cubicBezTo>
                      <a:pt x="12176" y="1018"/>
                      <a:pt x="11254" y="1746"/>
                      <a:pt x="10860" y="2187"/>
                    </a:cubicBezTo>
                    <a:close/>
                  </a:path>
                </a:pathLst>
              </a:custGeom>
              <a:solidFill>
                <a:srgbClr val="0066FF"/>
              </a:solidFill>
              <a:ln w="9525">
                <a:solidFill>
                  <a:srgbClr val="0066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6340" name="Arc 567"/>
              <p:cNvSpPr>
                <a:spLocks/>
              </p:cNvSpPr>
              <p:nvPr/>
            </p:nvSpPr>
            <p:spPr bwMode="auto">
              <a:xfrm rot="19500000" flipH="1">
                <a:off x="4104" y="1766"/>
                <a:ext cx="78" cy="223"/>
              </a:xfrm>
              <a:custGeom>
                <a:avLst/>
                <a:gdLst>
                  <a:gd name="T0" fmla="*/ 0 w 21600"/>
                  <a:gd name="T1" fmla="*/ 0 h 22626"/>
                  <a:gd name="T2" fmla="*/ 0 w 21600"/>
                  <a:gd name="T3" fmla="*/ 0 h 22626"/>
                  <a:gd name="T4" fmla="*/ 0 w 21600"/>
                  <a:gd name="T5" fmla="*/ 0 h 22626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2626"/>
                  <a:gd name="T11" fmla="*/ 21600 w 21600"/>
                  <a:gd name="T12" fmla="*/ 22626 h 2262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2626" fill="none" extrusionOk="0">
                    <a:moveTo>
                      <a:pt x="9399" y="0"/>
                    </a:moveTo>
                    <a:cubicBezTo>
                      <a:pt x="16859" y="3606"/>
                      <a:pt x="21600" y="11162"/>
                      <a:pt x="21600" y="19448"/>
                    </a:cubicBezTo>
                    <a:cubicBezTo>
                      <a:pt x="21600" y="20511"/>
                      <a:pt x="21521" y="21573"/>
                      <a:pt x="21364" y="22625"/>
                    </a:cubicBezTo>
                  </a:path>
                  <a:path w="21600" h="22626" stroke="0" extrusionOk="0">
                    <a:moveTo>
                      <a:pt x="9399" y="0"/>
                    </a:moveTo>
                    <a:cubicBezTo>
                      <a:pt x="16859" y="3606"/>
                      <a:pt x="21600" y="11162"/>
                      <a:pt x="21600" y="19448"/>
                    </a:cubicBezTo>
                    <a:cubicBezTo>
                      <a:pt x="21600" y="20511"/>
                      <a:pt x="21521" y="21573"/>
                      <a:pt x="21364" y="22625"/>
                    </a:cubicBezTo>
                    <a:lnTo>
                      <a:pt x="0" y="19448"/>
                    </a:lnTo>
                    <a:lnTo>
                      <a:pt x="9399" y="0"/>
                    </a:lnTo>
                    <a:close/>
                  </a:path>
                </a:pathLst>
              </a:cu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  <p:grpSp>
            <p:nvGrpSpPr>
              <p:cNvPr id="6341" name="Group 568"/>
              <p:cNvGrpSpPr>
                <a:grpSpLocks/>
              </p:cNvGrpSpPr>
              <p:nvPr/>
            </p:nvGrpSpPr>
            <p:grpSpPr bwMode="auto">
              <a:xfrm>
                <a:off x="4157" y="1815"/>
                <a:ext cx="100" cy="82"/>
                <a:chOff x="4156" y="1814"/>
                <a:chExt cx="100" cy="82"/>
              </a:xfrm>
            </p:grpSpPr>
            <p:sp>
              <p:nvSpPr>
                <p:cNvPr id="6342" name="AutoShape 569"/>
                <p:cNvSpPr>
                  <a:spLocks noChangeArrowheads="1"/>
                </p:cNvSpPr>
                <p:nvPr/>
              </p:nvSpPr>
              <p:spPr bwMode="auto">
                <a:xfrm rot="-3900000">
                  <a:off x="4156" y="1814"/>
                  <a:ext cx="58" cy="58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0066FF"/>
                </a:solidFill>
                <a:ln w="9525">
                  <a:solidFill>
                    <a:srgbClr val="0066FF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>
                    <a:latin typeface="Arial" charset="0"/>
                  </a:endParaRPr>
                </a:p>
              </p:txBody>
            </p:sp>
            <p:sp>
              <p:nvSpPr>
                <p:cNvPr id="6343" name="AutoShape 570"/>
                <p:cNvSpPr>
                  <a:spLocks noChangeArrowheads="1"/>
                </p:cNvSpPr>
                <p:nvPr/>
              </p:nvSpPr>
              <p:spPr bwMode="auto">
                <a:xfrm rot="780000">
                  <a:off x="4208" y="1848"/>
                  <a:ext cx="48" cy="48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0066FF"/>
                </a:solidFill>
                <a:ln w="9525">
                  <a:solidFill>
                    <a:srgbClr val="0066FF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>
                    <a:latin typeface="Arial" charset="0"/>
                  </a:endParaRPr>
                </a:p>
              </p:txBody>
            </p:sp>
            <p:sp>
              <p:nvSpPr>
                <p:cNvPr id="6344" name="AutoShape 571"/>
                <p:cNvSpPr>
                  <a:spLocks noChangeArrowheads="1"/>
                </p:cNvSpPr>
                <p:nvPr/>
              </p:nvSpPr>
              <p:spPr bwMode="auto">
                <a:xfrm rot="-9833482">
                  <a:off x="4195" y="1831"/>
                  <a:ext cx="40" cy="48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0066FF"/>
                </a:solidFill>
                <a:ln w="9525">
                  <a:solidFill>
                    <a:srgbClr val="0066FF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>
                    <a:latin typeface="Arial" charset="0"/>
                  </a:endParaRPr>
                </a:p>
              </p:txBody>
            </p:sp>
          </p:grpSp>
        </p:grpSp>
        <p:sp>
          <p:nvSpPr>
            <p:cNvPr id="6229" name="AutoShape 572"/>
            <p:cNvSpPr>
              <a:spLocks noChangeArrowheads="1"/>
            </p:cNvSpPr>
            <p:nvPr/>
          </p:nvSpPr>
          <p:spPr bwMode="auto">
            <a:xfrm rot="-10020000">
              <a:off x="1438" y="2207"/>
              <a:ext cx="20" cy="3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3240 w 21600"/>
                <a:gd name="T13" fmla="*/ 2880 h 21600"/>
                <a:gd name="T14" fmla="*/ 18360 w 21600"/>
                <a:gd name="T15" fmla="*/ 1872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353" y="21600"/>
                  </a:lnTo>
                  <a:lnTo>
                    <a:pt x="19247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FF"/>
            </a:solidFill>
            <a:ln w="9525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6230" name="AutoShape 573"/>
            <p:cNvSpPr>
              <a:spLocks noChangeArrowheads="1"/>
            </p:cNvSpPr>
            <p:nvPr/>
          </p:nvSpPr>
          <p:spPr bwMode="auto">
            <a:xfrm rot="-180000">
              <a:off x="1444" y="2141"/>
              <a:ext cx="15" cy="34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31" name="AutoShape 574"/>
            <p:cNvSpPr>
              <a:spLocks noChangeArrowheads="1"/>
            </p:cNvSpPr>
            <p:nvPr/>
          </p:nvSpPr>
          <p:spPr bwMode="auto">
            <a:xfrm rot="-660000">
              <a:off x="1435" y="2071"/>
              <a:ext cx="15" cy="35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32" name="AutoShape 575"/>
            <p:cNvSpPr>
              <a:spLocks noChangeArrowheads="1"/>
            </p:cNvSpPr>
            <p:nvPr/>
          </p:nvSpPr>
          <p:spPr bwMode="auto">
            <a:xfrm rot="-1500000">
              <a:off x="1414" y="2005"/>
              <a:ext cx="20" cy="35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33" name="AutoShape 576"/>
            <p:cNvSpPr>
              <a:spLocks noChangeArrowheads="1"/>
            </p:cNvSpPr>
            <p:nvPr/>
          </p:nvSpPr>
          <p:spPr bwMode="auto">
            <a:xfrm rot="-2700000">
              <a:off x="1362" y="1922"/>
              <a:ext cx="20" cy="50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34" name="AutoShape 577"/>
            <p:cNvSpPr>
              <a:spLocks noChangeArrowheads="1"/>
            </p:cNvSpPr>
            <p:nvPr/>
          </p:nvSpPr>
          <p:spPr bwMode="auto">
            <a:xfrm rot="-3240000">
              <a:off x="1269" y="1844"/>
              <a:ext cx="25" cy="60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35" name="AutoShape 578"/>
            <p:cNvSpPr>
              <a:spLocks noChangeArrowheads="1"/>
            </p:cNvSpPr>
            <p:nvPr/>
          </p:nvSpPr>
          <p:spPr bwMode="auto">
            <a:xfrm rot="-3780000">
              <a:off x="1168" y="1783"/>
              <a:ext cx="25" cy="60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36" name="AutoShape 579"/>
            <p:cNvSpPr>
              <a:spLocks noChangeArrowheads="1"/>
            </p:cNvSpPr>
            <p:nvPr/>
          </p:nvSpPr>
          <p:spPr bwMode="auto">
            <a:xfrm rot="-2880000">
              <a:off x="1078" y="1726"/>
              <a:ext cx="20" cy="51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37" name="AutoShape 580"/>
            <p:cNvSpPr>
              <a:spLocks noChangeArrowheads="1"/>
            </p:cNvSpPr>
            <p:nvPr/>
          </p:nvSpPr>
          <p:spPr bwMode="auto">
            <a:xfrm rot="-1140000">
              <a:off x="1022" y="1649"/>
              <a:ext cx="25" cy="50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38" name="AutoShape 581"/>
            <p:cNvSpPr>
              <a:spLocks noChangeArrowheads="1"/>
            </p:cNvSpPr>
            <p:nvPr/>
          </p:nvSpPr>
          <p:spPr bwMode="auto">
            <a:xfrm rot="540000">
              <a:off x="1014" y="1557"/>
              <a:ext cx="25" cy="51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39" name="AutoShape 582"/>
            <p:cNvSpPr>
              <a:spLocks noChangeArrowheads="1"/>
            </p:cNvSpPr>
            <p:nvPr/>
          </p:nvSpPr>
          <p:spPr bwMode="auto">
            <a:xfrm rot="2880000">
              <a:off x="1059" y="1481"/>
              <a:ext cx="25" cy="50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40" name="AutoShape 583"/>
            <p:cNvSpPr>
              <a:spLocks noChangeArrowheads="1"/>
            </p:cNvSpPr>
            <p:nvPr/>
          </p:nvSpPr>
          <p:spPr bwMode="auto">
            <a:xfrm rot="4080000">
              <a:off x="1139" y="1434"/>
              <a:ext cx="25" cy="50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grpSp>
          <p:nvGrpSpPr>
            <p:cNvPr id="6241" name="Group 584"/>
            <p:cNvGrpSpPr>
              <a:grpSpLocks/>
            </p:cNvGrpSpPr>
            <p:nvPr/>
          </p:nvGrpSpPr>
          <p:grpSpPr bwMode="auto">
            <a:xfrm>
              <a:off x="1212" y="1419"/>
              <a:ext cx="47" cy="45"/>
              <a:chOff x="3988" y="818"/>
              <a:chExt cx="54" cy="52"/>
            </a:xfrm>
          </p:grpSpPr>
          <p:sp>
            <p:nvSpPr>
              <p:cNvPr id="6332" name="AutoShape 585"/>
              <p:cNvSpPr>
                <a:spLocks noChangeArrowheads="1"/>
              </p:cNvSpPr>
              <p:nvPr/>
            </p:nvSpPr>
            <p:spPr bwMode="auto">
              <a:xfrm rot="6720000">
                <a:off x="4002" y="833"/>
                <a:ext cx="23" cy="52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333" name="AutoShape 586"/>
              <p:cNvSpPr>
                <a:spLocks noChangeArrowheads="1"/>
              </p:cNvSpPr>
              <p:nvPr/>
            </p:nvSpPr>
            <p:spPr bwMode="auto">
              <a:xfrm rot="6060000">
                <a:off x="4010" y="812"/>
                <a:ext cx="12" cy="52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334" name="AutoShape 587"/>
              <p:cNvSpPr>
                <a:spLocks noChangeArrowheads="1"/>
              </p:cNvSpPr>
              <p:nvPr/>
            </p:nvSpPr>
            <p:spPr bwMode="auto">
              <a:xfrm rot="3780000">
                <a:off x="4008" y="798"/>
                <a:ext cx="12" cy="52"/>
              </a:xfrm>
              <a:prstGeom prst="roundRect">
                <a:avLst>
                  <a:gd name="adj" fmla="val 16667"/>
                </a:avLst>
              </a:prstGeom>
              <a:solidFill>
                <a:srgbClr val="0066FF"/>
              </a:solidFill>
              <a:ln w="9525">
                <a:solidFill>
                  <a:srgbClr val="0066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</p:grpSp>
        <p:sp>
          <p:nvSpPr>
            <p:cNvPr id="6242" name="AutoShape 588"/>
            <p:cNvSpPr>
              <a:spLocks noChangeArrowheads="1"/>
            </p:cNvSpPr>
            <p:nvPr/>
          </p:nvSpPr>
          <p:spPr bwMode="auto">
            <a:xfrm rot="7560000">
              <a:off x="1292" y="1474"/>
              <a:ext cx="25" cy="45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43" name="AutoShape 589"/>
            <p:cNvSpPr>
              <a:spLocks noChangeArrowheads="1"/>
            </p:cNvSpPr>
            <p:nvPr/>
          </p:nvSpPr>
          <p:spPr bwMode="auto">
            <a:xfrm rot="3180000">
              <a:off x="1296" y="1354"/>
              <a:ext cx="14" cy="50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44" name="AutoShape 590"/>
            <p:cNvSpPr>
              <a:spLocks noChangeArrowheads="1"/>
            </p:cNvSpPr>
            <p:nvPr/>
          </p:nvSpPr>
          <p:spPr bwMode="auto">
            <a:xfrm rot="6420000">
              <a:off x="1317" y="1434"/>
              <a:ext cx="10" cy="46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45" name="AutoShape 591"/>
            <p:cNvSpPr>
              <a:spLocks noChangeArrowheads="1"/>
            </p:cNvSpPr>
            <p:nvPr/>
          </p:nvSpPr>
          <p:spPr bwMode="auto">
            <a:xfrm rot="5100000">
              <a:off x="1322" y="1403"/>
              <a:ext cx="10" cy="51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46" name="AutoShape 592"/>
            <p:cNvSpPr>
              <a:spLocks noChangeArrowheads="1"/>
            </p:cNvSpPr>
            <p:nvPr/>
          </p:nvSpPr>
          <p:spPr bwMode="auto">
            <a:xfrm rot="3780000">
              <a:off x="1365" y="1306"/>
              <a:ext cx="15" cy="45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47" name="AutoShape 593"/>
            <p:cNvSpPr>
              <a:spLocks noChangeArrowheads="1"/>
            </p:cNvSpPr>
            <p:nvPr/>
          </p:nvSpPr>
          <p:spPr bwMode="auto">
            <a:xfrm rot="6900000">
              <a:off x="1394" y="1357"/>
              <a:ext cx="15" cy="86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48" name="AutoShape 594"/>
            <p:cNvSpPr>
              <a:spLocks noChangeArrowheads="1"/>
            </p:cNvSpPr>
            <p:nvPr/>
          </p:nvSpPr>
          <p:spPr bwMode="auto">
            <a:xfrm rot="5100000">
              <a:off x="1409" y="1387"/>
              <a:ext cx="10" cy="65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49" name="AutoShape 595"/>
            <p:cNvSpPr>
              <a:spLocks noChangeArrowheads="1"/>
            </p:cNvSpPr>
            <p:nvPr/>
          </p:nvSpPr>
          <p:spPr bwMode="auto">
            <a:xfrm rot="6240000">
              <a:off x="1391" y="1452"/>
              <a:ext cx="15" cy="54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50" name="AutoShape 596"/>
            <p:cNvSpPr>
              <a:spLocks noChangeArrowheads="1"/>
            </p:cNvSpPr>
            <p:nvPr/>
          </p:nvSpPr>
          <p:spPr bwMode="auto">
            <a:xfrm rot="6780000">
              <a:off x="1362" y="1518"/>
              <a:ext cx="25" cy="45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51" name="AutoShape 597"/>
            <p:cNvSpPr>
              <a:spLocks noChangeArrowheads="1"/>
            </p:cNvSpPr>
            <p:nvPr/>
          </p:nvSpPr>
          <p:spPr bwMode="auto">
            <a:xfrm rot="4920000">
              <a:off x="1436" y="1282"/>
              <a:ext cx="15" cy="45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52" name="AutoShape 598"/>
            <p:cNvSpPr>
              <a:spLocks noChangeArrowheads="1"/>
            </p:cNvSpPr>
            <p:nvPr/>
          </p:nvSpPr>
          <p:spPr bwMode="auto">
            <a:xfrm rot="4680000">
              <a:off x="1429" y="1329"/>
              <a:ext cx="15" cy="60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53" name="AutoShape 599"/>
            <p:cNvSpPr>
              <a:spLocks noChangeArrowheads="1"/>
            </p:cNvSpPr>
            <p:nvPr/>
          </p:nvSpPr>
          <p:spPr bwMode="auto">
            <a:xfrm rot="3000000">
              <a:off x="1440" y="1476"/>
              <a:ext cx="20" cy="55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54" name="AutoShape 600"/>
            <p:cNvSpPr>
              <a:spLocks noChangeArrowheads="1"/>
            </p:cNvSpPr>
            <p:nvPr/>
          </p:nvSpPr>
          <p:spPr bwMode="auto">
            <a:xfrm rot="5580000">
              <a:off x="1453" y="1543"/>
              <a:ext cx="15" cy="45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55" name="AutoShape 601"/>
            <p:cNvSpPr>
              <a:spLocks noChangeArrowheads="1"/>
            </p:cNvSpPr>
            <p:nvPr/>
          </p:nvSpPr>
          <p:spPr bwMode="auto">
            <a:xfrm rot="3300000">
              <a:off x="1552" y="1517"/>
              <a:ext cx="15" cy="50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56" name="AutoShape 602"/>
            <p:cNvSpPr>
              <a:spLocks noChangeArrowheads="1"/>
            </p:cNvSpPr>
            <p:nvPr/>
          </p:nvSpPr>
          <p:spPr bwMode="auto">
            <a:xfrm rot="3180000">
              <a:off x="1505" y="1373"/>
              <a:ext cx="15" cy="50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57" name="AutoShape 603"/>
            <p:cNvSpPr>
              <a:spLocks noChangeArrowheads="1"/>
            </p:cNvSpPr>
            <p:nvPr/>
          </p:nvSpPr>
          <p:spPr bwMode="auto">
            <a:xfrm rot="6660000">
              <a:off x="1538" y="1295"/>
              <a:ext cx="15" cy="50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grpSp>
          <p:nvGrpSpPr>
            <p:cNvPr id="6258" name="Group 604"/>
            <p:cNvGrpSpPr>
              <a:grpSpLocks/>
            </p:cNvGrpSpPr>
            <p:nvPr/>
          </p:nvGrpSpPr>
          <p:grpSpPr bwMode="auto">
            <a:xfrm>
              <a:off x="1495" y="1411"/>
              <a:ext cx="72" cy="23"/>
              <a:chOff x="4314" y="808"/>
              <a:chExt cx="83" cy="26"/>
            </a:xfrm>
          </p:grpSpPr>
          <p:sp>
            <p:nvSpPr>
              <p:cNvPr id="6330" name="AutoShape 605"/>
              <p:cNvSpPr>
                <a:spLocks noChangeArrowheads="1"/>
              </p:cNvSpPr>
              <p:nvPr/>
            </p:nvSpPr>
            <p:spPr bwMode="auto">
              <a:xfrm rot="5940000">
                <a:off x="4334" y="788"/>
                <a:ext cx="17" cy="58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331" name="AutoShape 606"/>
              <p:cNvSpPr>
                <a:spLocks noChangeArrowheads="1"/>
              </p:cNvSpPr>
              <p:nvPr/>
            </p:nvSpPr>
            <p:spPr bwMode="auto">
              <a:xfrm rot="4440000">
                <a:off x="4377" y="813"/>
                <a:ext cx="12" cy="29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</p:grpSp>
        <p:sp>
          <p:nvSpPr>
            <p:cNvPr id="6259" name="AutoShape 607"/>
            <p:cNvSpPr>
              <a:spLocks noChangeArrowheads="1"/>
            </p:cNvSpPr>
            <p:nvPr/>
          </p:nvSpPr>
          <p:spPr bwMode="auto">
            <a:xfrm rot="4980000">
              <a:off x="1558" y="1450"/>
              <a:ext cx="15" cy="51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60" name="AutoShape 608"/>
            <p:cNvSpPr>
              <a:spLocks noChangeArrowheads="1"/>
            </p:cNvSpPr>
            <p:nvPr/>
          </p:nvSpPr>
          <p:spPr bwMode="auto">
            <a:xfrm rot="3060000">
              <a:off x="1632" y="1455"/>
              <a:ext cx="14" cy="51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61" name="AutoShape 609"/>
            <p:cNvSpPr>
              <a:spLocks noChangeArrowheads="1"/>
            </p:cNvSpPr>
            <p:nvPr/>
          </p:nvSpPr>
          <p:spPr bwMode="auto">
            <a:xfrm rot="7440000">
              <a:off x="1581" y="1317"/>
              <a:ext cx="14" cy="50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62" name="AutoShape 610"/>
            <p:cNvSpPr>
              <a:spLocks noChangeArrowheads="1"/>
            </p:cNvSpPr>
            <p:nvPr/>
          </p:nvSpPr>
          <p:spPr bwMode="auto">
            <a:xfrm rot="5940000">
              <a:off x="1612" y="1403"/>
              <a:ext cx="15" cy="51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63" name="AutoShape 611"/>
            <p:cNvSpPr>
              <a:spLocks noChangeArrowheads="1"/>
            </p:cNvSpPr>
            <p:nvPr/>
          </p:nvSpPr>
          <p:spPr bwMode="auto">
            <a:xfrm rot="3480000">
              <a:off x="1651" y="1428"/>
              <a:ext cx="26" cy="51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64" name="AutoShape 612"/>
            <p:cNvSpPr>
              <a:spLocks noChangeArrowheads="1"/>
            </p:cNvSpPr>
            <p:nvPr/>
          </p:nvSpPr>
          <p:spPr bwMode="auto">
            <a:xfrm rot="6060000">
              <a:off x="1644" y="1408"/>
              <a:ext cx="14" cy="51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65" name="AutoShape 613"/>
            <p:cNvSpPr>
              <a:spLocks noChangeArrowheads="1"/>
            </p:cNvSpPr>
            <p:nvPr/>
          </p:nvSpPr>
          <p:spPr bwMode="auto">
            <a:xfrm rot="7860000">
              <a:off x="1649" y="1372"/>
              <a:ext cx="20" cy="51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grpSp>
          <p:nvGrpSpPr>
            <p:cNvPr id="6266" name="Group 614"/>
            <p:cNvGrpSpPr>
              <a:grpSpLocks/>
            </p:cNvGrpSpPr>
            <p:nvPr/>
          </p:nvGrpSpPr>
          <p:grpSpPr bwMode="auto">
            <a:xfrm>
              <a:off x="1686" y="1430"/>
              <a:ext cx="57" cy="26"/>
              <a:chOff x="4534" y="830"/>
              <a:chExt cx="65" cy="30"/>
            </a:xfrm>
          </p:grpSpPr>
          <p:sp>
            <p:nvSpPr>
              <p:cNvPr id="6328" name="AutoShape 615"/>
              <p:cNvSpPr>
                <a:spLocks noChangeArrowheads="1"/>
              </p:cNvSpPr>
              <p:nvPr/>
            </p:nvSpPr>
            <p:spPr bwMode="auto">
              <a:xfrm rot="6360000">
                <a:off x="4555" y="816"/>
                <a:ext cx="29" cy="58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sp>
            <p:nvSpPr>
              <p:cNvPr id="6329" name="AutoShape 616"/>
              <p:cNvSpPr>
                <a:spLocks noChangeArrowheads="1"/>
              </p:cNvSpPr>
              <p:nvPr/>
            </p:nvSpPr>
            <p:spPr bwMode="auto">
              <a:xfrm rot="5460000">
                <a:off x="4557" y="825"/>
                <a:ext cx="12" cy="58"/>
              </a:xfrm>
              <a:prstGeom prst="roundRect">
                <a:avLst>
                  <a:gd name="adj" fmla="val 16667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</p:grpSp>
        <p:sp>
          <p:nvSpPr>
            <p:cNvPr id="6267" name="AutoShape 617"/>
            <p:cNvSpPr>
              <a:spLocks noChangeArrowheads="1"/>
            </p:cNvSpPr>
            <p:nvPr/>
          </p:nvSpPr>
          <p:spPr bwMode="auto">
            <a:xfrm rot="6540000">
              <a:off x="1749" y="1432"/>
              <a:ext cx="25" cy="50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68" name="AutoShape 618"/>
            <p:cNvSpPr>
              <a:spLocks noChangeArrowheads="1"/>
            </p:cNvSpPr>
            <p:nvPr/>
          </p:nvSpPr>
          <p:spPr bwMode="auto">
            <a:xfrm rot="7620000">
              <a:off x="1824" y="1472"/>
              <a:ext cx="25" cy="50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69" name="AutoShape 619"/>
            <p:cNvSpPr>
              <a:spLocks noChangeArrowheads="1"/>
            </p:cNvSpPr>
            <p:nvPr/>
          </p:nvSpPr>
          <p:spPr bwMode="auto">
            <a:xfrm rot="9240000">
              <a:off x="1878" y="1536"/>
              <a:ext cx="25" cy="50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70" name="AutoShape 620"/>
            <p:cNvSpPr>
              <a:spLocks noChangeArrowheads="1"/>
            </p:cNvSpPr>
            <p:nvPr/>
          </p:nvSpPr>
          <p:spPr bwMode="auto">
            <a:xfrm rot="-10680000">
              <a:off x="1897" y="1623"/>
              <a:ext cx="25" cy="50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71" name="AutoShape 621"/>
            <p:cNvSpPr>
              <a:spLocks noChangeArrowheads="1"/>
            </p:cNvSpPr>
            <p:nvPr/>
          </p:nvSpPr>
          <p:spPr bwMode="auto">
            <a:xfrm rot="-9780000">
              <a:off x="1883" y="1717"/>
              <a:ext cx="25" cy="50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72" name="AutoShape 622"/>
            <p:cNvSpPr>
              <a:spLocks noChangeArrowheads="1"/>
            </p:cNvSpPr>
            <p:nvPr/>
          </p:nvSpPr>
          <p:spPr bwMode="auto">
            <a:xfrm rot="-9180000">
              <a:off x="1848" y="1803"/>
              <a:ext cx="25" cy="51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73" name="AutoShape 623"/>
            <p:cNvSpPr>
              <a:spLocks noChangeArrowheads="1"/>
            </p:cNvSpPr>
            <p:nvPr/>
          </p:nvSpPr>
          <p:spPr bwMode="auto">
            <a:xfrm rot="-8880000">
              <a:off x="1825" y="1843"/>
              <a:ext cx="26" cy="51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74" name="AutoShape 624"/>
            <p:cNvSpPr>
              <a:spLocks noChangeArrowheads="1"/>
            </p:cNvSpPr>
            <p:nvPr/>
          </p:nvSpPr>
          <p:spPr bwMode="auto">
            <a:xfrm rot="-8460000">
              <a:off x="1768" y="1920"/>
              <a:ext cx="25" cy="50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75" name="AutoShape 625"/>
            <p:cNvSpPr>
              <a:spLocks noChangeArrowheads="1"/>
            </p:cNvSpPr>
            <p:nvPr/>
          </p:nvSpPr>
          <p:spPr bwMode="auto">
            <a:xfrm rot="-7980000">
              <a:off x="1704" y="1987"/>
              <a:ext cx="25" cy="51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76" name="AutoShape 626"/>
            <p:cNvSpPr>
              <a:spLocks noChangeArrowheads="1"/>
            </p:cNvSpPr>
            <p:nvPr/>
          </p:nvSpPr>
          <p:spPr bwMode="auto">
            <a:xfrm rot="-7620000">
              <a:off x="1633" y="2044"/>
              <a:ext cx="25" cy="51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grpSp>
          <p:nvGrpSpPr>
            <p:cNvPr id="6277" name="Group 627"/>
            <p:cNvGrpSpPr>
              <a:grpSpLocks/>
            </p:cNvGrpSpPr>
            <p:nvPr/>
          </p:nvGrpSpPr>
          <p:grpSpPr bwMode="auto">
            <a:xfrm>
              <a:off x="1554" y="2184"/>
              <a:ext cx="55" cy="104"/>
              <a:chOff x="4382" y="1698"/>
              <a:chExt cx="63" cy="120"/>
            </a:xfrm>
          </p:grpSpPr>
          <p:sp>
            <p:nvSpPr>
              <p:cNvPr id="6326" name="AutoShape 628"/>
              <p:cNvSpPr>
                <a:spLocks noChangeArrowheads="1"/>
              </p:cNvSpPr>
              <p:nvPr/>
            </p:nvSpPr>
            <p:spPr bwMode="auto">
              <a:xfrm rot="540000">
                <a:off x="4382" y="1698"/>
                <a:ext cx="63" cy="9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3086 w 21600"/>
                  <a:gd name="T13" fmla="*/ 3150 h 21600"/>
                  <a:gd name="T14" fmla="*/ 18514 w 21600"/>
                  <a:gd name="T15" fmla="*/ 1845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2700" y="21600"/>
                    </a:lnTo>
                    <a:lnTo>
                      <a:pt x="189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6327" name="Oval 629"/>
              <p:cNvSpPr>
                <a:spLocks noChangeArrowheads="1"/>
              </p:cNvSpPr>
              <p:nvPr/>
            </p:nvSpPr>
            <p:spPr bwMode="auto">
              <a:xfrm>
                <a:off x="4382" y="1770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</p:grpSp>
        <p:sp>
          <p:nvSpPr>
            <p:cNvPr id="6278" name="AutoShape 630"/>
            <p:cNvSpPr>
              <a:spLocks noChangeArrowheads="1"/>
            </p:cNvSpPr>
            <p:nvPr/>
          </p:nvSpPr>
          <p:spPr bwMode="auto">
            <a:xfrm rot="8700000">
              <a:off x="2005" y="1986"/>
              <a:ext cx="30" cy="90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79" name="AutoShape 631"/>
            <p:cNvSpPr>
              <a:spLocks noChangeArrowheads="1"/>
            </p:cNvSpPr>
            <p:nvPr/>
          </p:nvSpPr>
          <p:spPr bwMode="auto">
            <a:xfrm rot="9480000">
              <a:off x="2078" y="2120"/>
              <a:ext cx="30" cy="90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80" name="AutoShape 632"/>
            <p:cNvSpPr>
              <a:spLocks noChangeArrowheads="1"/>
            </p:cNvSpPr>
            <p:nvPr/>
          </p:nvSpPr>
          <p:spPr bwMode="auto">
            <a:xfrm rot="9960000">
              <a:off x="2128" y="2270"/>
              <a:ext cx="30" cy="90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81" name="AutoShape 633"/>
            <p:cNvSpPr>
              <a:spLocks noChangeArrowheads="1"/>
            </p:cNvSpPr>
            <p:nvPr/>
          </p:nvSpPr>
          <p:spPr bwMode="auto">
            <a:xfrm rot="10320000">
              <a:off x="2155" y="2412"/>
              <a:ext cx="31" cy="91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82" name="AutoShape 634"/>
            <p:cNvSpPr>
              <a:spLocks noChangeArrowheads="1"/>
            </p:cNvSpPr>
            <p:nvPr/>
          </p:nvSpPr>
          <p:spPr bwMode="auto">
            <a:xfrm rot="10740000">
              <a:off x="2167" y="2561"/>
              <a:ext cx="30" cy="83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83" name="AutoShape 635"/>
            <p:cNvSpPr>
              <a:spLocks noChangeArrowheads="1"/>
            </p:cNvSpPr>
            <p:nvPr/>
          </p:nvSpPr>
          <p:spPr bwMode="auto">
            <a:xfrm rot="-10560000">
              <a:off x="2165" y="2700"/>
              <a:ext cx="30" cy="83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84" name="AutoShape 636"/>
            <p:cNvSpPr>
              <a:spLocks noChangeArrowheads="1"/>
            </p:cNvSpPr>
            <p:nvPr/>
          </p:nvSpPr>
          <p:spPr bwMode="auto">
            <a:xfrm rot="-10380000">
              <a:off x="2154" y="2847"/>
              <a:ext cx="30" cy="90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85" name="AutoShape 637"/>
            <p:cNvSpPr>
              <a:spLocks noChangeArrowheads="1"/>
            </p:cNvSpPr>
            <p:nvPr/>
          </p:nvSpPr>
          <p:spPr bwMode="auto">
            <a:xfrm rot="-9960000">
              <a:off x="2129" y="2998"/>
              <a:ext cx="31" cy="91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86" name="AutoShape 638"/>
            <p:cNvSpPr>
              <a:spLocks noChangeArrowheads="1"/>
            </p:cNvSpPr>
            <p:nvPr/>
          </p:nvSpPr>
          <p:spPr bwMode="auto">
            <a:xfrm rot="-9600000">
              <a:off x="2085" y="3146"/>
              <a:ext cx="30" cy="90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87" name="AutoShape 639"/>
            <p:cNvSpPr>
              <a:spLocks noChangeArrowheads="1"/>
            </p:cNvSpPr>
            <p:nvPr/>
          </p:nvSpPr>
          <p:spPr bwMode="auto">
            <a:xfrm rot="-8880000">
              <a:off x="2020" y="3286"/>
              <a:ext cx="30" cy="90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88" name="AutoShape 640"/>
            <p:cNvSpPr>
              <a:spLocks noChangeArrowheads="1"/>
            </p:cNvSpPr>
            <p:nvPr/>
          </p:nvSpPr>
          <p:spPr bwMode="auto">
            <a:xfrm rot="-8400000">
              <a:off x="1927" y="3406"/>
              <a:ext cx="31" cy="91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89" name="AutoShape 641"/>
            <p:cNvSpPr>
              <a:spLocks noChangeArrowheads="1"/>
            </p:cNvSpPr>
            <p:nvPr/>
          </p:nvSpPr>
          <p:spPr bwMode="auto">
            <a:xfrm rot="-8520000">
              <a:off x="1823" y="3530"/>
              <a:ext cx="31" cy="99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90" name="AutoShape 642"/>
            <p:cNvSpPr>
              <a:spLocks noChangeArrowheads="1"/>
            </p:cNvSpPr>
            <p:nvPr/>
          </p:nvSpPr>
          <p:spPr bwMode="auto">
            <a:xfrm rot="-6000000">
              <a:off x="1834" y="3489"/>
              <a:ext cx="15" cy="91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91" name="AutoShape 643"/>
            <p:cNvSpPr>
              <a:spLocks noChangeArrowheads="1"/>
            </p:cNvSpPr>
            <p:nvPr/>
          </p:nvSpPr>
          <p:spPr bwMode="auto">
            <a:xfrm rot="-5160000">
              <a:off x="1843" y="3466"/>
              <a:ext cx="25" cy="8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92" name="AutoShape 644"/>
            <p:cNvSpPr>
              <a:spLocks noChangeArrowheads="1"/>
            </p:cNvSpPr>
            <p:nvPr/>
          </p:nvSpPr>
          <p:spPr bwMode="auto">
            <a:xfrm rot="-7920000">
              <a:off x="1747" y="3648"/>
              <a:ext cx="15" cy="8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93" name="AutoShape 645"/>
            <p:cNvSpPr>
              <a:spLocks noChangeArrowheads="1"/>
            </p:cNvSpPr>
            <p:nvPr/>
          </p:nvSpPr>
          <p:spPr bwMode="auto">
            <a:xfrm rot="-6840000">
              <a:off x="1658" y="3705"/>
              <a:ext cx="15" cy="80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94" name="AutoShape 646"/>
            <p:cNvSpPr>
              <a:spLocks noChangeArrowheads="1"/>
            </p:cNvSpPr>
            <p:nvPr/>
          </p:nvSpPr>
          <p:spPr bwMode="auto">
            <a:xfrm rot="-5820000">
              <a:off x="1708" y="3584"/>
              <a:ext cx="15" cy="8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95" name="AutoShape 647"/>
            <p:cNvSpPr>
              <a:spLocks noChangeArrowheads="1"/>
            </p:cNvSpPr>
            <p:nvPr/>
          </p:nvSpPr>
          <p:spPr bwMode="auto">
            <a:xfrm rot="-4140000">
              <a:off x="1682" y="3495"/>
              <a:ext cx="11" cy="83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96" name="AutoShape 648"/>
            <p:cNvSpPr>
              <a:spLocks noChangeArrowheads="1"/>
            </p:cNvSpPr>
            <p:nvPr/>
          </p:nvSpPr>
          <p:spPr bwMode="auto">
            <a:xfrm rot="-4860000">
              <a:off x="1582" y="3652"/>
              <a:ext cx="15" cy="8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97" name="AutoShape 649"/>
            <p:cNvSpPr>
              <a:spLocks noChangeArrowheads="1"/>
            </p:cNvSpPr>
            <p:nvPr/>
          </p:nvSpPr>
          <p:spPr bwMode="auto">
            <a:xfrm rot="-6000000">
              <a:off x="1671" y="3508"/>
              <a:ext cx="14" cy="95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98" name="AutoShape 650"/>
            <p:cNvSpPr>
              <a:spLocks noChangeArrowheads="1"/>
            </p:cNvSpPr>
            <p:nvPr/>
          </p:nvSpPr>
          <p:spPr bwMode="auto">
            <a:xfrm rot="-6300000">
              <a:off x="1724" y="3447"/>
              <a:ext cx="15" cy="83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299" name="AutoShape 651"/>
            <p:cNvSpPr>
              <a:spLocks noChangeArrowheads="1"/>
            </p:cNvSpPr>
            <p:nvPr/>
          </p:nvSpPr>
          <p:spPr bwMode="auto">
            <a:xfrm rot="-3780000">
              <a:off x="1731" y="3423"/>
              <a:ext cx="15" cy="83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300" name="AutoShape 652"/>
            <p:cNvSpPr>
              <a:spLocks noChangeArrowheads="1"/>
            </p:cNvSpPr>
            <p:nvPr/>
          </p:nvSpPr>
          <p:spPr bwMode="auto">
            <a:xfrm rot="-4680000">
              <a:off x="1598" y="3374"/>
              <a:ext cx="14" cy="75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301" name="AutoShape 653"/>
            <p:cNvSpPr>
              <a:spLocks noChangeArrowheads="1"/>
            </p:cNvSpPr>
            <p:nvPr/>
          </p:nvSpPr>
          <p:spPr bwMode="auto">
            <a:xfrm rot="-6660000">
              <a:off x="1573" y="3634"/>
              <a:ext cx="15" cy="83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302" name="AutoShape 654"/>
            <p:cNvSpPr>
              <a:spLocks noChangeArrowheads="1"/>
            </p:cNvSpPr>
            <p:nvPr/>
          </p:nvSpPr>
          <p:spPr bwMode="auto">
            <a:xfrm rot="-4620000">
              <a:off x="1580" y="3563"/>
              <a:ext cx="15" cy="8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303" name="AutoShape 655"/>
            <p:cNvSpPr>
              <a:spLocks noChangeArrowheads="1"/>
            </p:cNvSpPr>
            <p:nvPr/>
          </p:nvSpPr>
          <p:spPr bwMode="auto">
            <a:xfrm rot="-4620000">
              <a:off x="1572" y="3454"/>
              <a:ext cx="14" cy="83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304" name="AutoShape 656"/>
            <p:cNvSpPr>
              <a:spLocks noChangeArrowheads="1"/>
            </p:cNvSpPr>
            <p:nvPr/>
          </p:nvSpPr>
          <p:spPr bwMode="auto">
            <a:xfrm rot="-5280000">
              <a:off x="1540" y="3562"/>
              <a:ext cx="14" cy="65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305" name="AutoShape 657"/>
            <p:cNvSpPr>
              <a:spLocks noChangeArrowheads="1"/>
            </p:cNvSpPr>
            <p:nvPr/>
          </p:nvSpPr>
          <p:spPr bwMode="auto">
            <a:xfrm rot="7800000">
              <a:off x="1905" y="1874"/>
              <a:ext cx="31" cy="90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306" name="AutoShape 658"/>
            <p:cNvSpPr>
              <a:spLocks noChangeArrowheads="1"/>
            </p:cNvSpPr>
            <p:nvPr/>
          </p:nvSpPr>
          <p:spPr bwMode="auto">
            <a:xfrm rot="-120000">
              <a:off x="1482" y="2046"/>
              <a:ext cx="20" cy="91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307" name="AutoShape 659"/>
            <p:cNvSpPr>
              <a:spLocks noChangeArrowheads="1"/>
            </p:cNvSpPr>
            <p:nvPr/>
          </p:nvSpPr>
          <p:spPr bwMode="auto">
            <a:xfrm rot="2100000">
              <a:off x="1526" y="1904"/>
              <a:ext cx="25" cy="90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308" name="AutoShape 660"/>
            <p:cNvSpPr>
              <a:spLocks noChangeArrowheads="1"/>
            </p:cNvSpPr>
            <p:nvPr/>
          </p:nvSpPr>
          <p:spPr bwMode="auto">
            <a:xfrm rot="4200000">
              <a:off x="1637" y="1816"/>
              <a:ext cx="25" cy="90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6309" name="AutoShape 661"/>
            <p:cNvSpPr>
              <a:spLocks noChangeArrowheads="1"/>
            </p:cNvSpPr>
            <p:nvPr/>
          </p:nvSpPr>
          <p:spPr bwMode="auto">
            <a:xfrm rot="5880000">
              <a:off x="1774" y="1801"/>
              <a:ext cx="30" cy="91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grpSp>
          <p:nvGrpSpPr>
            <p:cNvPr id="6310" name="Group 662"/>
            <p:cNvGrpSpPr>
              <a:grpSpLocks/>
            </p:cNvGrpSpPr>
            <p:nvPr/>
          </p:nvGrpSpPr>
          <p:grpSpPr bwMode="auto">
            <a:xfrm rot="-207312">
              <a:off x="1504" y="2203"/>
              <a:ext cx="50" cy="89"/>
              <a:chOff x="4318" y="1723"/>
              <a:chExt cx="58" cy="102"/>
            </a:xfrm>
          </p:grpSpPr>
          <p:sp>
            <p:nvSpPr>
              <p:cNvPr id="6322" name="AutoShape 663"/>
              <p:cNvSpPr>
                <a:spLocks noChangeArrowheads="1"/>
              </p:cNvSpPr>
              <p:nvPr/>
            </p:nvSpPr>
            <p:spPr bwMode="auto">
              <a:xfrm rot="4011566">
                <a:off x="4335" y="1785"/>
                <a:ext cx="35" cy="46"/>
              </a:xfrm>
              <a:prstGeom prst="roundRect">
                <a:avLst>
                  <a:gd name="adj" fmla="val 50000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Arial" charset="0"/>
                </a:endParaRPr>
              </a:p>
            </p:txBody>
          </p:sp>
          <p:grpSp>
            <p:nvGrpSpPr>
              <p:cNvPr id="6323" name="Group 664"/>
              <p:cNvGrpSpPr>
                <a:grpSpLocks/>
              </p:cNvGrpSpPr>
              <p:nvPr/>
            </p:nvGrpSpPr>
            <p:grpSpPr bwMode="auto">
              <a:xfrm>
                <a:off x="4318" y="1723"/>
                <a:ext cx="43" cy="96"/>
                <a:chOff x="4318" y="1723"/>
                <a:chExt cx="43" cy="96"/>
              </a:xfrm>
            </p:grpSpPr>
            <p:sp>
              <p:nvSpPr>
                <p:cNvPr id="6324" name="AutoShape 665"/>
                <p:cNvSpPr>
                  <a:spLocks noChangeArrowheads="1"/>
                </p:cNvSpPr>
                <p:nvPr/>
              </p:nvSpPr>
              <p:spPr bwMode="auto">
                <a:xfrm rot="-720000">
                  <a:off x="4318" y="1723"/>
                  <a:ext cx="23" cy="96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>
                    <a:latin typeface="Arial" charset="0"/>
                  </a:endParaRPr>
                </a:p>
              </p:txBody>
            </p:sp>
            <p:sp>
              <p:nvSpPr>
                <p:cNvPr id="6325" name="AutoShape 666"/>
                <p:cNvSpPr>
                  <a:spLocks noChangeArrowheads="1"/>
                </p:cNvSpPr>
                <p:nvPr/>
              </p:nvSpPr>
              <p:spPr bwMode="auto">
                <a:xfrm rot="-1260000">
                  <a:off x="4338" y="1726"/>
                  <a:ext cx="23" cy="86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>
                    <a:latin typeface="Arial" charset="0"/>
                  </a:endParaRPr>
                </a:p>
              </p:txBody>
            </p:sp>
          </p:grpSp>
        </p:grpSp>
        <p:sp>
          <p:nvSpPr>
            <p:cNvPr id="6311" name="AutoShape 667"/>
            <p:cNvSpPr>
              <a:spLocks noChangeArrowheads="1"/>
            </p:cNvSpPr>
            <p:nvPr/>
          </p:nvSpPr>
          <p:spPr bwMode="auto">
            <a:xfrm rot="1860000">
              <a:off x="1589" y="2211"/>
              <a:ext cx="71" cy="130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  <p:grpSp>
          <p:nvGrpSpPr>
            <p:cNvPr id="6312" name="Group 668"/>
            <p:cNvGrpSpPr>
              <a:grpSpLocks/>
            </p:cNvGrpSpPr>
            <p:nvPr/>
          </p:nvGrpSpPr>
          <p:grpSpPr bwMode="auto">
            <a:xfrm>
              <a:off x="1507" y="2231"/>
              <a:ext cx="120" cy="245"/>
              <a:chOff x="4326" y="1755"/>
              <a:chExt cx="138" cy="282"/>
            </a:xfrm>
          </p:grpSpPr>
          <p:grpSp>
            <p:nvGrpSpPr>
              <p:cNvPr id="6313" name="Group 669"/>
              <p:cNvGrpSpPr>
                <a:grpSpLocks/>
              </p:cNvGrpSpPr>
              <p:nvPr/>
            </p:nvGrpSpPr>
            <p:grpSpPr bwMode="auto">
              <a:xfrm>
                <a:off x="4326" y="1755"/>
                <a:ext cx="138" cy="282"/>
                <a:chOff x="4326" y="1755"/>
                <a:chExt cx="138" cy="282"/>
              </a:xfrm>
            </p:grpSpPr>
            <p:grpSp>
              <p:nvGrpSpPr>
                <p:cNvPr id="6315" name="Group 670"/>
                <p:cNvGrpSpPr>
                  <a:grpSpLocks/>
                </p:cNvGrpSpPr>
                <p:nvPr/>
              </p:nvGrpSpPr>
              <p:grpSpPr bwMode="auto">
                <a:xfrm>
                  <a:off x="4326" y="1813"/>
                  <a:ext cx="111" cy="224"/>
                  <a:chOff x="4326" y="1813"/>
                  <a:chExt cx="111" cy="224"/>
                </a:xfrm>
              </p:grpSpPr>
              <p:grpSp>
                <p:nvGrpSpPr>
                  <p:cNvPr id="6317" name="Group 671"/>
                  <p:cNvGrpSpPr>
                    <a:grpSpLocks/>
                  </p:cNvGrpSpPr>
                  <p:nvPr/>
                </p:nvGrpSpPr>
                <p:grpSpPr bwMode="auto">
                  <a:xfrm>
                    <a:off x="4326" y="1813"/>
                    <a:ext cx="104" cy="224"/>
                    <a:chOff x="4326" y="1813"/>
                    <a:chExt cx="104" cy="224"/>
                  </a:xfrm>
                </p:grpSpPr>
                <p:sp>
                  <p:nvSpPr>
                    <p:cNvPr id="6319" name="AutoShape 672"/>
                    <p:cNvSpPr>
                      <a:spLocks noChangeArrowheads="1"/>
                    </p:cNvSpPr>
                    <p:nvPr/>
                  </p:nvSpPr>
                  <p:spPr bwMode="auto">
                    <a:xfrm rot="1012903">
                      <a:off x="4359" y="1818"/>
                      <a:ext cx="48" cy="219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rgbClr val="FF0000"/>
                    </a:solidFill>
                    <a:ln w="9525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sz="2400">
                        <a:latin typeface="Arial" charset="0"/>
                      </a:endParaRPr>
                    </a:p>
                  </p:txBody>
                </p:sp>
                <p:sp>
                  <p:nvSpPr>
                    <p:cNvPr id="6320" name="AutoShape 673"/>
                    <p:cNvSpPr>
                      <a:spLocks noChangeArrowheads="1"/>
                    </p:cNvSpPr>
                    <p:nvPr/>
                  </p:nvSpPr>
                  <p:spPr bwMode="auto">
                    <a:xfrm rot="5340000">
                      <a:off x="4284" y="1863"/>
                      <a:ext cx="196" cy="96"/>
                    </a:xfrm>
                    <a:prstGeom prst="triangle">
                      <a:avLst>
                        <a:gd name="adj" fmla="val 50000"/>
                      </a:avLst>
                    </a:prstGeom>
                    <a:solidFill>
                      <a:srgbClr val="FF0000"/>
                    </a:solidFill>
                    <a:ln w="9525">
                      <a:solidFill>
                        <a:srgbClr val="FF0000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sz="2400">
                        <a:latin typeface="Arial" charset="0"/>
                      </a:endParaRPr>
                    </a:p>
                  </p:txBody>
                </p:sp>
                <p:sp>
                  <p:nvSpPr>
                    <p:cNvPr id="6321" name="Arc 674"/>
                    <p:cNvSpPr>
                      <a:spLocks/>
                    </p:cNvSpPr>
                    <p:nvPr/>
                  </p:nvSpPr>
                  <p:spPr bwMode="auto">
                    <a:xfrm rot="21180000" flipH="1">
                      <a:off x="4326" y="1838"/>
                      <a:ext cx="29" cy="184"/>
                    </a:xfrm>
                    <a:custGeom>
                      <a:avLst/>
                      <a:gdLst>
                        <a:gd name="T0" fmla="*/ 0 w 21600"/>
                        <a:gd name="T1" fmla="*/ 0 h 21600"/>
                        <a:gd name="T2" fmla="*/ 0 w 21600"/>
                        <a:gd name="T3" fmla="*/ 0 h 21600"/>
                        <a:gd name="T4" fmla="*/ 0 w 21600"/>
                        <a:gd name="T5" fmla="*/ 0 h 21600"/>
                        <a:gd name="T6" fmla="*/ 0 60000 65536"/>
                        <a:gd name="T7" fmla="*/ 0 60000 65536"/>
                        <a:gd name="T8" fmla="*/ 0 60000 65536"/>
                        <a:gd name="T9" fmla="*/ 0 w 21600"/>
                        <a:gd name="T10" fmla="*/ 0 h 21600"/>
                        <a:gd name="T11" fmla="*/ 21600 w 21600"/>
                        <a:gd name="T12" fmla="*/ 21600 h 2160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1600" h="21600" fill="none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</a:path>
                        <a:path w="21600" h="21600" stroke="0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  <a:lnTo>
                            <a:pt x="0" y="21600"/>
                          </a:lnTo>
                          <a:lnTo>
                            <a:pt x="-1" y="0"/>
                          </a:lnTo>
                          <a:close/>
                        </a:path>
                      </a:pathLst>
                    </a:custGeom>
                    <a:solidFill>
                      <a:srgbClr val="FF0000"/>
                    </a:solidFill>
                    <a:ln w="9525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sz="2400"/>
                    </a:p>
                  </p:txBody>
                </p:sp>
              </p:grpSp>
              <p:sp>
                <p:nvSpPr>
                  <p:cNvPr id="6318" name="Arc 675"/>
                  <p:cNvSpPr>
                    <a:spLocks/>
                  </p:cNvSpPr>
                  <p:nvPr/>
                </p:nvSpPr>
                <p:spPr bwMode="auto">
                  <a:xfrm rot="1020000" flipV="1">
                    <a:off x="4351" y="1868"/>
                    <a:ext cx="86" cy="153"/>
                  </a:xfrm>
                  <a:custGeom>
                    <a:avLst/>
                    <a:gdLst>
                      <a:gd name="T0" fmla="*/ 0 w 21599"/>
                      <a:gd name="T1" fmla="*/ 0 h 17218"/>
                      <a:gd name="T2" fmla="*/ 0 w 21599"/>
                      <a:gd name="T3" fmla="*/ 0 h 17218"/>
                      <a:gd name="T4" fmla="*/ 0 w 21599"/>
                      <a:gd name="T5" fmla="*/ 0 h 17218"/>
                      <a:gd name="T6" fmla="*/ 0 60000 65536"/>
                      <a:gd name="T7" fmla="*/ 0 60000 65536"/>
                      <a:gd name="T8" fmla="*/ 0 60000 65536"/>
                      <a:gd name="T9" fmla="*/ 0 w 21599"/>
                      <a:gd name="T10" fmla="*/ 0 h 17218"/>
                      <a:gd name="T11" fmla="*/ 21599 w 21599"/>
                      <a:gd name="T12" fmla="*/ 17218 h 1721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599" h="17218" fill="none" extrusionOk="0">
                        <a:moveTo>
                          <a:pt x="13042" y="-1"/>
                        </a:moveTo>
                        <a:cubicBezTo>
                          <a:pt x="18379" y="4042"/>
                          <a:pt x="21539" y="10331"/>
                          <a:pt x="21599" y="17026"/>
                        </a:cubicBezTo>
                      </a:path>
                      <a:path w="21599" h="17218" stroke="0" extrusionOk="0">
                        <a:moveTo>
                          <a:pt x="13042" y="-1"/>
                        </a:moveTo>
                        <a:cubicBezTo>
                          <a:pt x="18379" y="4042"/>
                          <a:pt x="21539" y="10331"/>
                          <a:pt x="21599" y="17026"/>
                        </a:cubicBezTo>
                        <a:lnTo>
                          <a:pt x="0" y="17218"/>
                        </a:lnTo>
                        <a:lnTo>
                          <a:pt x="13042" y="-1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6316" name="Arc 676"/>
                <p:cNvSpPr>
                  <a:spLocks/>
                </p:cNvSpPr>
                <p:nvPr/>
              </p:nvSpPr>
              <p:spPr bwMode="auto">
                <a:xfrm rot="1740000">
                  <a:off x="4416" y="1755"/>
                  <a:ext cx="48" cy="249"/>
                </a:xfrm>
                <a:custGeom>
                  <a:avLst/>
                  <a:gdLst>
                    <a:gd name="T0" fmla="*/ 0 w 21600"/>
                    <a:gd name="T1" fmla="*/ 0 h 25271"/>
                    <a:gd name="T2" fmla="*/ 0 w 21600"/>
                    <a:gd name="T3" fmla="*/ 0 h 25271"/>
                    <a:gd name="T4" fmla="*/ 0 w 21600"/>
                    <a:gd name="T5" fmla="*/ 0 h 25271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5271"/>
                    <a:gd name="T11" fmla="*/ 21600 w 21600"/>
                    <a:gd name="T12" fmla="*/ 25271 h 25271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5271" fill="none" extrusionOk="0">
                      <a:moveTo>
                        <a:pt x="6486" y="0"/>
                      </a:moveTo>
                      <a:cubicBezTo>
                        <a:pt x="15482" y="2832"/>
                        <a:pt x="21600" y="11172"/>
                        <a:pt x="21600" y="20603"/>
                      </a:cubicBezTo>
                      <a:cubicBezTo>
                        <a:pt x="21600" y="22172"/>
                        <a:pt x="21428" y="23738"/>
                        <a:pt x="21089" y="25270"/>
                      </a:cubicBezTo>
                    </a:path>
                    <a:path w="21600" h="25271" stroke="0" extrusionOk="0">
                      <a:moveTo>
                        <a:pt x="6486" y="0"/>
                      </a:moveTo>
                      <a:cubicBezTo>
                        <a:pt x="15482" y="2832"/>
                        <a:pt x="21600" y="11172"/>
                        <a:pt x="21600" y="20603"/>
                      </a:cubicBezTo>
                      <a:cubicBezTo>
                        <a:pt x="21600" y="22172"/>
                        <a:pt x="21428" y="23738"/>
                        <a:pt x="21089" y="25270"/>
                      </a:cubicBezTo>
                      <a:lnTo>
                        <a:pt x="0" y="20603"/>
                      </a:lnTo>
                      <a:lnTo>
                        <a:pt x="6486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/>
                </a:p>
              </p:txBody>
            </p:sp>
          </p:grpSp>
          <p:sp>
            <p:nvSpPr>
              <p:cNvPr id="6314" name="AutoShape 677"/>
              <p:cNvSpPr>
                <a:spLocks noChangeArrowheads="1"/>
              </p:cNvSpPr>
              <p:nvPr/>
            </p:nvSpPr>
            <p:spPr bwMode="auto">
              <a:xfrm rot="-8597477">
                <a:off x="4354" y="1806"/>
                <a:ext cx="48" cy="4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5400 w 21600"/>
                  <a:gd name="T13" fmla="*/ 5400 h 21600"/>
                  <a:gd name="T14" fmla="*/ 16200 w 21600"/>
                  <a:gd name="T15" fmla="*/ 162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7081" y="21600"/>
                    </a:lnTo>
                    <a:lnTo>
                      <a:pt x="14519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</p:grpSp>
      <p:sp>
        <p:nvSpPr>
          <p:cNvPr id="27302" name="Arc 678"/>
          <p:cNvSpPr>
            <a:spLocks/>
          </p:cNvSpPr>
          <p:nvPr/>
        </p:nvSpPr>
        <p:spPr bwMode="auto">
          <a:xfrm rot="9180000">
            <a:off x="6248400" y="3276600"/>
            <a:ext cx="146050" cy="593725"/>
          </a:xfrm>
          <a:custGeom>
            <a:avLst/>
            <a:gdLst>
              <a:gd name="T0" fmla="*/ 38658461 w 21600"/>
              <a:gd name="T1" fmla="*/ 0 h 23902"/>
              <a:gd name="T2" fmla="*/ 36453404 w 21600"/>
              <a:gd name="T3" fmla="*/ 2147483647 h 23902"/>
              <a:gd name="T4" fmla="*/ 0 w 21600"/>
              <a:gd name="T5" fmla="*/ 2147483647 h 23902"/>
              <a:gd name="T6" fmla="*/ 0 60000 65536"/>
              <a:gd name="T7" fmla="*/ 0 60000 65536"/>
              <a:gd name="T8" fmla="*/ 0 60000 65536"/>
              <a:gd name="T9" fmla="*/ 0 w 21600"/>
              <a:gd name="T10" fmla="*/ 0 h 23902"/>
              <a:gd name="T11" fmla="*/ 21600 w 21600"/>
              <a:gd name="T12" fmla="*/ 23902 h 2390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3902" fill="none" extrusionOk="0">
                <a:moveTo>
                  <a:pt x="18494" y="0"/>
                </a:moveTo>
                <a:cubicBezTo>
                  <a:pt x="20526" y="3367"/>
                  <a:pt x="21600" y="7225"/>
                  <a:pt x="21600" y="11158"/>
                </a:cubicBezTo>
                <a:cubicBezTo>
                  <a:pt x="21600" y="15739"/>
                  <a:pt x="20143" y="20202"/>
                  <a:pt x="17439" y="23901"/>
                </a:cubicBezTo>
              </a:path>
              <a:path w="21600" h="23902" stroke="0" extrusionOk="0">
                <a:moveTo>
                  <a:pt x="18494" y="0"/>
                </a:moveTo>
                <a:cubicBezTo>
                  <a:pt x="20526" y="3367"/>
                  <a:pt x="21600" y="7225"/>
                  <a:pt x="21600" y="11158"/>
                </a:cubicBezTo>
                <a:cubicBezTo>
                  <a:pt x="21600" y="15739"/>
                  <a:pt x="20143" y="20202"/>
                  <a:pt x="17439" y="23901"/>
                </a:cubicBezTo>
                <a:lnTo>
                  <a:pt x="0" y="11158"/>
                </a:lnTo>
                <a:lnTo>
                  <a:pt x="18494" y="0"/>
                </a:lnTo>
                <a:close/>
              </a:path>
            </a:pathLst>
          </a:custGeom>
          <a:noFill/>
          <a:ln w="38100">
            <a:solidFill>
              <a:srgbClr val="00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27306" name="Arc 682"/>
          <p:cNvSpPr>
            <a:spLocks/>
          </p:cNvSpPr>
          <p:nvPr/>
        </p:nvSpPr>
        <p:spPr bwMode="auto">
          <a:xfrm rot="900000">
            <a:off x="6834188" y="3206750"/>
            <a:ext cx="73025" cy="649288"/>
          </a:xfrm>
          <a:custGeom>
            <a:avLst/>
            <a:gdLst>
              <a:gd name="T0" fmla="*/ 1872713 w 21600"/>
              <a:gd name="T1" fmla="*/ 0 h 34718"/>
              <a:gd name="T2" fmla="*/ 1443413 w 21600"/>
              <a:gd name="T3" fmla="*/ 2147483647 h 34718"/>
              <a:gd name="T4" fmla="*/ 0 w 21600"/>
              <a:gd name="T5" fmla="*/ 1976595311 h 34718"/>
              <a:gd name="T6" fmla="*/ 0 60000 65536"/>
              <a:gd name="T7" fmla="*/ 0 60000 65536"/>
              <a:gd name="T8" fmla="*/ 0 60000 65536"/>
              <a:gd name="T9" fmla="*/ 0 w 21600"/>
              <a:gd name="T10" fmla="*/ 0 h 34718"/>
              <a:gd name="T11" fmla="*/ 21600 w 21600"/>
              <a:gd name="T12" fmla="*/ 34718 h 3471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4718" fill="none" extrusionOk="0">
                <a:moveTo>
                  <a:pt x="14334" y="0"/>
                </a:moveTo>
                <a:cubicBezTo>
                  <a:pt x="18955" y="4099"/>
                  <a:pt x="21600" y="9981"/>
                  <a:pt x="21600" y="16158"/>
                </a:cubicBezTo>
                <a:cubicBezTo>
                  <a:pt x="21600" y="23771"/>
                  <a:pt x="17591" y="30823"/>
                  <a:pt x="11049" y="34718"/>
                </a:cubicBezTo>
              </a:path>
              <a:path w="21600" h="34718" stroke="0" extrusionOk="0">
                <a:moveTo>
                  <a:pt x="14334" y="0"/>
                </a:moveTo>
                <a:cubicBezTo>
                  <a:pt x="18955" y="4099"/>
                  <a:pt x="21600" y="9981"/>
                  <a:pt x="21600" y="16158"/>
                </a:cubicBezTo>
                <a:cubicBezTo>
                  <a:pt x="21600" y="23771"/>
                  <a:pt x="17591" y="30823"/>
                  <a:pt x="11049" y="34718"/>
                </a:cubicBezTo>
                <a:lnTo>
                  <a:pt x="0" y="16158"/>
                </a:lnTo>
                <a:lnTo>
                  <a:pt x="14334" y="0"/>
                </a:lnTo>
                <a:close/>
              </a:path>
            </a:pathLst>
          </a:custGeom>
          <a:noFill/>
          <a:ln w="38100">
            <a:solidFill>
              <a:srgbClr val="00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27357" name="AutoShape 733"/>
          <p:cNvSpPr>
            <a:spLocks noChangeArrowheads="1"/>
          </p:cNvSpPr>
          <p:nvPr/>
        </p:nvSpPr>
        <p:spPr bwMode="auto">
          <a:xfrm>
            <a:off x="604838" y="3589338"/>
            <a:ext cx="1225550" cy="420687"/>
          </a:xfrm>
          <a:custGeom>
            <a:avLst/>
            <a:gdLst>
              <a:gd name="T0" fmla="*/ 2147483647 w 21600"/>
              <a:gd name="T1" fmla="*/ 1553981691 h 21600"/>
              <a:gd name="T2" fmla="*/ 2147483647 w 21600"/>
              <a:gd name="T3" fmla="*/ 2147483647 h 21600"/>
              <a:gd name="T4" fmla="*/ 2147483647 w 21600"/>
              <a:gd name="T5" fmla="*/ 1553981691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3404 w 21600"/>
              <a:gd name="T13" fmla="*/ 3404 h 21600"/>
              <a:gd name="T14" fmla="*/ 18196 w 21600"/>
              <a:gd name="T15" fmla="*/ 1819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3207" y="21600"/>
                </a:lnTo>
                <a:lnTo>
                  <a:pt x="18393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FF00"/>
          </a:solidFill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 wrap="none" lIns="0" tIns="18288" rIns="0" anchor="ctr"/>
          <a:lstStyle/>
          <a:p>
            <a:pPr algn="ctr">
              <a:lnSpc>
                <a:spcPct val="80000"/>
              </a:lnSpc>
            </a:pPr>
            <a:r>
              <a:rPr lang="en-US" sz="1600" b="1" i="1">
                <a:solidFill>
                  <a:srgbClr val="000000"/>
                </a:solidFill>
              </a:rPr>
              <a:t>  Động mạch</a:t>
            </a:r>
            <a:r>
              <a:rPr lang="en-US" sz="2400" b="1" i="1">
                <a:solidFill>
                  <a:srgbClr val="000000"/>
                </a:solidFill>
              </a:rPr>
              <a:t> </a:t>
            </a:r>
          </a:p>
          <a:p>
            <a:pPr algn="ctr">
              <a:lnSpc>
                <a:spcPct val="80000"/>
              </a:lnSpc>
            </a:pPr>
            <a:r>
              <a:rPr lang="en-US" sz="1600" b="1" i="1">
                <a:solidFill>
                  <a:srgbClr val="000000"/>
                </a:solidFill>
              </a:rPr>
              <a:t>chủ</a:t>
            </a:r>
            <a:endParaRPr lang="en-US" sz="1600"/>
          </a:p>
        </p:txBody>
      </p:sp>
      <p:grpSp>
        <p:nvGrpSpPr>
          <p:cNvPr id="27347" name="Group 375"/>
          <p:cNvGrpSpPr>
            <a:grpSpLocks/>
          </p:cNvGrpSpPr>
          <p:nvPr/>
        </p:nvGrpSpPr>
        <p:grpSpPr bwMode="auto">
          <a:xfrm>
            <a:off x="7426325" y="2605088"/>
            <a:ext cx="1646238" cy="569912"/>
            <a:chOff x="4823" y="1684"/>
            <a:chExt cx="1037" cy="332"/>
          </a:xfrm>
        </p:grpSpPr>
        <p:sp>
          <p:nvSpPr>
            <p:cNvPr id="6189" name="Text Box 376"/>
            <p:cNvSpPr txBox="1">
              <a:spLocks noChangeArrowheads="1"/>
            </p:cNvSpPr>
            <p:nvPr/>
          </p:nvSpPr>
          <p:spPr bwMode="auto">
            <a:xfrm>
              <a:off x="4824" y="1684"/>
              <a:ext cx="1036" cy="1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rIns="0">
              <a:spAutoFit/>
            </a:bodyPr>
            <a:lstStyle/>
            <a:p>
              <a:pPr>
                <a:lnSpc>
                  <a:spcPct val="80000"/>
                </a:lnSpc>
              </a:pPr>
              <a:endParaRPr lang="en-US" sz="1600" b="1" i="1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6190" name="Group 377"/>
            <p:cNvGrpSpPr>
              <a:grpSpLocks/>
            </p:cNvGrpSpPr>
            <p:nvPr/>
          </p:nvGrpSpPr>
          <p:grpSpPr bwMode="auto">
            <a:xfrm>
              <a:off x="4823" y="1905"/>
              <a:ext cx="505" cy="111"/>
              <a:chOff x="4823" y="1905"/>
              <a:chExt cx="505" cy="111"/>
            </a:xfrm>
          </p:grpSpPr>
          <p:sp>
            <p:nvSpPr>
              <p:cNvPr id="6191" name="Line 378"/>
              <p:cNvSpPr>
                <a:spLocks noChangeShapeType="1"/>
              </p:cNvSpPr>
              <p:nvPr/>
            </p:nvSpPr>
            <p:spPr bwMode="auto">
              <a:xfrm>
                <a:off x="4990" y="2012"/>
                <a:ext cx="338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92" name="Line 379"/>
              <p:cNvSpPr>
                <a:spLocks noChangeShapeType="1"/>
              </p:cNvSpPr>
              <p:nvPr/>
            </p:nvSpPr>
            <p:spPr bwMode="auto">
              <a:xfrm rot="-120000">
                <a:off x="4823" y="1905"/>
                <a:ext cx="167" cy="11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7350" name="Group 679"/>
          <p:cNvGrpSpPr>
            <a:grpSpLocks/>
          </p:cNvGrpSpPr>
          <p:nvPr/>
        </p:nvGrpSpPr>
        <p:grpSpPr bwMode="auto">
          <a:xfrm>
            <a:off x="5122863" y="3355975"/>
            <a:ext cx="1147762" cy="247650"/>
            <a:chOff x="3376" y="2136"/>
            <a:chExt cx="723" cy="156"/>
          </a:xfrm>
        </p:grpSpPr>
        <p:sp>
          <p:nvSpPr>
            <p:cNvPr id="6187" name="Text Box 680"/>
            <p:cNvSpPr txBox="1">
              <a:spLocks noChangeArrowheads="1"/>
            </p:cNvSpPr>
            <p:nvPr/>
          </p:nvSpPr>
          <p:spPr bwMode="auto">
            <a:xfrm>
              <a:off x="3376" y="2136"/>
              <a:ext cx="288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rIns="0">
              <a:spAutoFit/>
            </a:bodyPr>
            <a:lstStyle/>
            <a:p>
              <a:pPr>
                <a:lnSpc>
                  <a:spcPct val="63000"/>
                </a:lnSpc>
              </a:pPr>
              <a:endParaRPr lang="en-US" sz="1600" b="1" i="1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6188" name="Line 681"/>
            <p:cNvSpPr>
              <a:spLocks noChangeShapeType="1"/>
            </p:cNvSpPr>
            <p:nvPr/>
          </p:nvSpPr>
          <p:spPr bwMode="auto">
            <a:xfrm>
              <a:off x="3638" y="2226"/>
              <a:ext cx="461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7360" name="AutoShape 736"/>
          <p:cNvSpPr>
            <a:spLocks noChangeArrowheads="1"/>
          </p:cNvSpPr>
          <p:nvPr/>
        </p:nvSpPr>
        <p:spPr bwMode="auto">
          <a:xfrm>
            <a:off x="1585913" y="457200"/>
            <a:ext cx="6172200" cy="1066800"/>
          </a:xfrm>
          <a:prstGeom prst="horizontalScroll">
            <a:avLst>
              <a:gd name="adj" fmla="val 25000"/>
            </a:avLst>
          </a:prstGeom>
          <a:gradFill rotWithShape="1">
            <a:gsLst>
              <a:gs pos="0">
                <a:srgbClr val="FFFF00"/>
              </a:gs>
              <a:gs pos="50000">
                <a:srgbClr val="00FFFF"/>
              </a:gs>
              <a:gs pos="100000">
                <a:srgbClr val="FFFF00"/>
              </a:gs>
            </a:gsLst>
            <a:lin ang="5400000" scaled="1"/>
          </a:gradFill>
          <a:ln w="38100">
            <a:solidFill>
              <a:srgbClr val="FF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400" b="1" u="sng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BÀI 7</a:t>
            </a: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: HOẠT ĐỘNG TUẦN HOÀN</a:t>
            </a:r>
          </a:p>
        </p:txBody>
      </p:sp>
      <p:sp>
        <p:nvSpPr>
          <p:cNvPr id="27361" name="Text Box 737"/>
          <p:cNvSpPr txBox="1">
            <a:spLocks noChangeArrowheads="1"/>
          </p:cNvSpPr>
          <p:nvPr/>
        </p:nvSpPr>
        <p:spPr bwMode="auto">
          <a:xfrm>
            <a:off x="876300" y="57150"/>
            <a:ext cx="74358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u="sng">
                <a:solidFill>
                  <a:srgbClr val="E4FFFF"/>
                </a:solidFill>
                <a:latin typeface="Arial" charset="0"/>
              </a:rPr>
              <a:t>Tự nhiên và Xã hội: </a:t>
            </a:r>
          </a:p>
        </p:txBody>
      </p:sp>
      <p:sp>
        <p:nvSpPr>
          <p:cNvPr id="6183" name="AutoShape 739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763000" y="6750050"/>
            <a:ext cx="92075" cy="92075"/>
          </a:xfrm>
          <a:prstGeom prst="actionButtonBeginning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6184" name="AutoShape 740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8855075" y="6750050"/>
            <a:ext cx="92075" cy="92075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6185" name="AutoShape 74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947150" y="6750050"/>
            <a:ext cx="92075" cy="92075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6186" name="AutoShape 742">
            <a:hlinkClick r:id="" action="ppaction://hlinkshowjump?jump=lastslide" highlightClick="1"/>
          </p:cNvPr>
          <p:cNvSpPr>
            <a:spLocks noChangeArrowheads="1"/>
          </p:cNvSpPr>
          <p:nvPr/>
        </p:nvSpPr>
        <p:spPr bwMode="auto">
          <a:xfrm>
            <a:off x="9039225" y="6750050"/>
            <a:ext cx="92075" cy="92075"/>
          </a:xfrm>
          <a:prstGeom prst="actionButtonE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mph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24" dur="500" fill="hold"/>
                                        <p:tgtEl>
                                          <p:spTgt spid="273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273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273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273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20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27000"/>
                                  </p:iterate>
                                  <p:childTnLst>
                                    <p:set>
                                      <p:cBhvr override="childStyle">
                                        <p:cTn id="30" dur="1000" autoRev="1" fill="hold"/>
                                        <p:tgtEl>
                                          <p:spTgt spid="273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1" dur="1000" autoRev="1" fill="hold"/>
                                        <p:tgtEl>
                                          <p:spTgt spid="273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2" dur="1000" autoRev="1" fill="hold"/>
                                        <p:tgtEl>
                                          <p:spTgt spid="273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0060"/>
                            </p:stCondLst>
                            <p:childTnLst>
                              <p:par>
                                <p:cTn id="34" presetID="30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5" dur="600" fill="hold"/>
                                        <p:tgtEl>
                                          <p:spTgt spid="273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6" dur="600" fill="hold"/>
                                        <p:tgtEl>
                                          <p:spTgt spid="273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7" dur="600" fill="hold"/>
                                        <p:tgtEl>
                                          <p:spTgt spid="2736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38" dur="600" fill="hold"/>
                                        <p:tgtEl>
                                          <p:spTgt spid="273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42" dur="500" autoRev="1" fill="hold"/>
                                        <p:tgtEl>
                                          <p:spTgt spid="273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animClr clrSpc="rgb" dir="cw">
                                      <p:cBhvr>
                                        <p:cTn id="43" dur="500" autoRev="1" fill="hold"/>
                                        <p:tgtEl>
                                          <p:spTgt spid="273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44" dur="500" autoRev="1" fill="hold"/>
                                        <p:tgtEl>
                                          <p:spTgt spid="273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500" autoRev="1" fill="hold"/>
                                        <p:tgtEl>
                                          <p:spTgt spid="273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49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50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1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73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2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3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3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273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8" dur="50"/>
                                        <p:tgtEl>
                                          <p:spTgt spid="27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61" dur="50"/>
                                        <p:tgtEl>
                                          <p:spTgt spid="27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64" dur="50"/>
                                        <p:tgtEl>
                                          <p:spTgt spid="27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67" dur="50"/>
                                        <p:tgtEl>
                                          <p:spTgt spid="27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0" dur="50"/>
                                        <p:tgtEl>
                                          <p:spTgt spid="27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3" dur="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6" dur="50"/>
                                        <p:tgtEl>
                                          <p:spTgt spid="26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50"/>
                            </p:stCondLst>
                            <p:childTnLst>
                              <p:par>
                                <p:cTn id="7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6" presetClass="entr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96" dur="1000"/>
                                        <p:tgtEl>
                                          <p:spTgt spid="27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6" presetClass="entr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99" dur="1000"/>
                                        <p:tgtEl>
                                          <p:spTgt spid="27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6" presetClass="entr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02" dur="1000"/>
                                        <p:tgtEl>
                                          <p:spTgt spid="27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6" presetClass="entr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05" dur="1000"/>
                                        <p:tgtEl>
                                          <p:spTgt spid="27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6" presetClass="entr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08" dur="1000"/>
                                        <p:tgtEl>
                                          <p:spTgt spid="27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6" presetClass="entr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11" dur="1000"/>
                                        <p:tgtEl>
                                          <p:spTgt spid="27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6" presetClass="entr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14" dur="1000"/>
                                        <p:tgtEl>
                                          <p:spTgt spid="27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5" restart="whenNotActive" fill="hold" evtFilter="cancelBubble" nodeType="interactiveSeq">
                <p:stCondLst>
                  <p:cond evt="onClick" delay="0">
                    <p:tgtEl>
                      <p:spTgt spid="272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6" fill="hold" nodeType="clickPar">
                      <p:stCondLst>
                        <p:cond delay="0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6" dur="1000"/>
                                        <p:tgtEl>
                                          <p:spTgt spid="27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29" dur="1000"/>
                                        <p:tgtEl>
                                          <p:spTgt spid="27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6" presetID="12" presetClass="entr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38" dur="1000"/>
                                        <p:tgtEl>
                                          <p:spTgt spid="27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2" presetClass="entr" presetSubtype="8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41" dur="1000"/>
                                        <p:tgtEl>
                                          <p:spTgt spid="27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3" presetID="1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6" presetID="1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9" presetID="12" presetClass="entr" presetSubtype="4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1" dur="1000"/>
                                        <p:tgtEl>
                                          <p:spTgt spid="27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12" presetClass="entr" presetSubtype="4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4" dur="1000"/>
                                        <p:tgtEl>
                                          <p:spTgt spid="27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6" presetID="1" presetClass="exit" presetSubtype="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9" presetID="1" presetClass="exit" presetSubtype="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62" presetID="12" presetClass="entr" presetSubtype="4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4" dur="1000"/>
                                        <p:tgtEl>
                                          <p:spTgt spid="27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12" presetClass="entr" presetSubtype="4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7" dur="1000"/>
                                        <p:tgtEl>
                                          <p:spTgt spid="27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69" presetID="1" presetClass="exit" presetSubtype="0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72" presetID="1" presetClass="exit" presetSubtype="0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75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7" dur="5000"/>
                                        <p:tgtEl>
                                          <p:spTgt spid="6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7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1" dur="500"/>
                                        <p:tgtEl>
                                          <p:spTgt spid="6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83" presetID="18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85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id="187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89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 nodeType="afterGroup">
                            <p:stCondLst>
                              <p:cond delay="19500"/>
                            </p:stCondLst>
                            <p:childTnLst>
                              <p:par>
                                <p:cTn id="19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 nodeType="clickPar">
                      <p:stCondLst>
                        <p:cond delay="indefinite"/>
                      </p:stCondLst>
                      <p:childTnLst>
                        <p:par>
                          <p:cTn id="1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0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02" dur="1000"/>
                                        <p:tgtEl>
                                          <p:spTgt spid="27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4" presetID="18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06" dur="2000"/>
                                        <p:tgtEl>
                                          <p:spTgt spid="27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08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1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12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4" dur="5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299"/>
                  </p:tgtEl>
                </p:cond>
              </p:nextCondLst>
            </p:seq>
            <p:seq concurrent="1" nextAc="seek">
              <p:cTn id="215" restart="whenNotActive" fill="hold" evtFilter="cancelBubble" nodeType="interactiveSeq">
                <p:stCondLst>
                  <p:cond evt="onClick" delay="0">
                    <p:tgtEl>
                      <p:spTgt spid="269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6" fill="hold" nodeType="clickPar">
                      <p:stCondLst>
                        <p:cond delay="0"/>
                      </p:stCondLst>
                      <p:childTnLst>
                        <p:par>
                          <p:cTn id="2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2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2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2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4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4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48" presetID="1" presetClass="exit" presetSubtype="0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" presetID="1" presetClass="exit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3" presetID="12" presetClass="entr" presetSubtype="4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5" dur="400"/>
                                        <p:tgtEl>
                                          <p:spTgt spid="27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6" presetID="12" presetClass="entr" presetSubtype="4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8" dur="400"/>
                                        <p:tgtEl>
                                          <p:spTgt spid="27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 nodeType="afterGroup">
                            <p:stCondLst>
                              <p:cond delay="400"/>
                            </p:stCondLst>
                            <p:childTnLst>
                              <p:par>
                                <p:cTn id="26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 nodeType="afterGroup">
                            <p:stCondLst>
                              <p:cond delay="400"/>
                            </p:stCondLst>
                            <p:childTnLst>
                              <p:par>
                                <p:cTn id="263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5" fill="hold" nodeType="afterGroup">
                            <p:stCondLst>
                              <p:cond delay="900"/>
                            </p:stCondLst>
                            <p:childTnLst>
                              <p:par>
                                <p:cTn id="266" presetID="1" presetClass="exit" presetSubtype="0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8" presetID="1" presetClass="exit" presetSubtype="0" fill="hold" grpId="1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0" fill="hold" nodeType="afterGroup">
                            <p:stCondLst>
                              <p:cond delay="900"/>
                            </p:stCondLst>
                            <p:childTnLst>
                              <p:par>
                                <p:cTn id="27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3" fill="hold" nodeType="afterGroup">
                            <p:stCondLst>
                              <p:cond delay="900"/>
                            </p:stCondLst>
                            <p:childTnLst>
                              <p:par>
                                <p:cTn id="27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6" fill="hold" nodeType="afterGroup">
                            <p:stCondLst>
                              <p:cond delay="1400"/>
                            </p:stCondLst>
                            <p:childTnLst>
                              <p:par>
                                <p:cTn id="277" presetID="12" presetClass="entr" presetSubtype="4" fill="hold" grpId="1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9" dur="400"/>
                                        <p:tgtEl>
                                          <p:spTgt spid="27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0" presetID="12" presetClass="entr" presetSubtype="4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2" dur="400"/>
                                        <p:tgtEl>
                                          <p:spTgt spid="27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 nodeType="afterGroup">
                            <p:stCondLst>
                              <p:cond delay="1800"/>
                            </p:stCondLst>
                            <p:childTnLst>
                              <p:par>
                                <p:cTn id="28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6" fill="hold" nodeType="afterGroup">
                            <p:stCondLst>
                              <p:cond delay="1800"/>
                            </p:stCondLst>
                            <p:childTnLst>
                              <p:par>
                                <p:cTn id="28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9" fill="hold" nodeType="afterGroup">
                            <p:stCondLst>
                              <p:cond delay="1800"/>
                            </p:stCondLst>
                            <p:childTnLst>
                              <p:par>
                                <p:cTn id="290" presetID="1" presetClass="exit" presetSubtype="0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2" presetID="1" presetClass="exit" presetSubtype="0" fill="hold" grpId="1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4" fill="hold" nodeType="afterGroup">
                            <p:stCondLst>
                              <p:cond delay="1800"/>
                            </p:stCondLst>
                            <p:childTnLst>
                              <p:par>
                                <p:cTn id="29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7" fill="hold" nodeType="afterGroup">
                            <p:stCondLst>
                              <p:cond delay="1800"/>
                            </p:stCondLst>
                            <p:childTnLst>
                              <p:par>
                                <p:cTn id="29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0" fill="hold" nodeType="afterGroup">
                            <p:stCondLst>
                              <p:cond delay="2300"/>
                            </p:stCondLst>
                            <p:childTnLst>
                              <p:par>
                                <p:cTn id="301" presetID="12" presetClass="entr" presetSubtype="4" fill="hold" grpId="1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3" dur="400"/>
                                        <p:tgtEl>
                                          <p:spTgt spid="27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4" presetID="12" presetClass="entr" presetSubtype="4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6" dur="400"/>
                                        <p:tgtEl>
                                          <p:spTgt spid="27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7" fill="hold" nodeType="afterGroup">
                            <p:stCondLst>
                              <p:cond delay="2700"/>
                            </p:stCondLst>
                            <p:childTnLst>
                              <p:par>
                                <p:cTn id="30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0" fill="hold" nodeType="afterGroup">
                            <p:stCondLst>
                              <p:cond delay="2700"/>
                            </p:stCondLst>
                            <p:childTnLst>
                              <p:par>
                                <p:cTn id="311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3" fill="hold" nodeType="afterGroup">
                            <p:stCondLst>
                              <p:cond delay="3200"/>
                            </p:stCondLst>
                            <p:childTnLst>
                              <p:par>
                                <p:cTn id="314" presetID="1" presetClass="exit" presetSubtype="0" fill="hold" grpId="1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6" presetID="1" presetClass="exit" presetSubtype="0" fill="hold" grpId="1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8" fill="hold" nodeType="afterGroup">
                            <p:stCondLst>
                              <p:cond delay="3200"/>
                            </p:stCondLst>
                            <p:childTnLst>
                              <p:par>
                                <p:cTn id="31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1" fill="hold" nodeType="afterGroup">
                            <p:stCondLst>
                              <p:cond delay="3200"/>
                            </p:stCondLst>
                            <p:childTnLst>
                              <p:par>
                                <p:cTn id="32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4" fill="hold" nodeType="afterGroup">
                            <p:stCondLst>
                              <p:cond delay="3700"/>
                            </p:stCondLst>
                            <p:childTnLst>
                              <p:par>
                                <p:cTn id="325" presetID="12" presetClass="entr" presetSubtype="4" fill="hold" grpId="15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7" dur="400"/>
                                        <p:tgtEl>
                                          <p:spTgt spid="27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8" presetID="12" presetClass="entr" presetSubtype="4" fill="hold" grpId="1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0" dur="400"/>
                                        <p:tgtEl>
                                          <p:spTgt spid="27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1" fill="hold" nodeType="afterGroup">
                            <p:stCondLst>
                              <p:cond delay="4100"/>
                            </p:stCondLst>
                            <p:childTnLst>
                              <p:par>
                                <p:cTn id="33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4" fill="hold" nodeType="afterGroup">
                            <p:stCondLst>
                              <p:cond delay="4100"/>
                            </p:stCondLst>
                            <p:childTnLst>
                              <p:par>
                                <p:cTn id="33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7" fill="hold" nodeType="afterGroup">
                            <p:stCondLst>
                              <p:cond delay="4600"/>
                            </p:stCondLst>
                            <p:childTnLst>
                              <p:par>
                                <p:cTn id="338" presetID="1" presetClass="exit" presetSubtype="0" fill="hold" grpId="1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0" presetID="1" presetClass="exit" presetSubtype="0" fill="hold" grpId="1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2" fill="hold" nodeType="afterGroup">
                            <p:stCondLst>
                              <p:cond delay="4600"/>
                            </p:stCondLst>
                            <p:childTnLst>
                              <p:par>
                                <p:cTn id="34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5" fill="hold" nodeType="afterGroup">
                            <p:stCondLst>
                              <p:cond delay="4600"/>
                            </p:stCondLst>
                            <p:childTnLst>
                              <p:par>
                                <p:cTn id="346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8" fill="hold" nodeType="afterGroup">
                            <p:stCondLst>
                              <p:cond delay="5100"/>
                            </p:stCondLst>
                            <p:childTnLst>
                              <p:par>
                                <p:cTn id="349" presetID="12" presetClass="entr" presetSubtype="4" fill="hold" grpId="1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1" dur="400"/>
                                        <p:tgtEl>
                                          <p:spTgt spid="27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2" presetID="12" presetClass="entr" presetSubtype="4" fill="hold" grpId="1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4" dur="400"/>
                                        <p:tgtEl>
                                          <p:spTgt spid="27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5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35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35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1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362" presetID="1" presetClass="exit" presetSubtype="0" fill="hold" grpId="1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4" presetID="1" presetClass="exit" presetSubtype="0" fill="hold" grpId="1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6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36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9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37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2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373" presetID="12" presetClass="entr" presetSubtype="4" fill="hold" grpId="19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5" dur="400"/>
                                        <p:tgtEl>
                                          <p:spTgt spid="27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6" presetID="12" presetClass="entr" presetSubtype="4" fill="hold" grpId="19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8" dur="400"/>
                                        <p:tgtEl>
                                          <p:spTgt spid="27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9" fill="hold" nodeType="afterGroup">
                            <p:stCondLst>
                              <p:cond delay="5900"/>
                            </p:stCondLst>
                            <p:childTnLst>
                              <p:par>
                                <p:cTn id="38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2" fill="hold" nodeType="afterGroup">
                            <p:stCondLst>
                              <p:cond delay="5900"/>
                            </p:stCondLst>
                            <p:childTnLst>
                              <p:par>
                                <p:cTn id="383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5" fill="hold" nodeType="afterGroup">
                            <p:stCondLst>
                              <p:cond delay="6400"/>
                            </p:stCondLst>
                            <p:childTnLst>
                              <p:par>
                                <p:cTn id="386" presetID="1" presetClass="exit" presetSubtype="0" fill="hold" grpId="2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8" presetID="1" presetClass="exit" presetSubtype="0" fill="hold" grpId="2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0" fill="hold" nodeType="afterGroup">
                            <p:stCondLst>
                              <p:cond delay="6400"/>
                            </p:stCondLst>
                            <p:childTnLst>
                              <p:par>
                                <p:cTn id="39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3" fill="hold" nodeType="afterGroup">
                            <p:stCondLst>
                              <p:cond delay="6400"/>
                            </p:stCondLst>
                            <p:childTnLst>
                              <p:par>
                                <p:cTn id="39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6" fill="hold" nodeType="afterGroup">
                            <p:stCondLst>
                              <p:cond delay="6400"/>
                            </p:stCondLst>
                            <p:childTnLst>
                              <p:par>
                                <p:cTn id="397" presetID="12" presetClass="entr" presetSubtype="4" fill="hold" grpId="2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9" dur="400"/>
                                        <p:tgtEl>
                                          <p:spTgt spid="27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0" presetID="12" presetClass="entr" presetSubtype="4" fill="hold" grpId="2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2" dur="400"/>
                                        <p:tgtEl>
                                          <p:spTgt spid="27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3" fill="hold" nodeType="afterGroup">
                            <p:stCondLst>
                              <p:cond delay="6800"/>
                            </p:stCondLst>
                            <p:childTnLst>
                              <p:par>
                                <p:cTn id="40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6" fill="hold" nodeType="afterGroup">
                            <p:stCondLst>
                              <p:cond delay="6800"/>
                            </p:stCondLst>
                            <p:childTnLst>
                              <p:par>
                                <p:cTn id="407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9" fill="hold" nodeType="afterGroup">
                            <p:stCondLst>
                              <p:cond delay="7300"/>
                            </p:stCondLst>
                            <p:childTnLst>
                              <p:par>
                                <p:cTn id="410" presetID="1" presetClass="exit" presetSubtype="0" fill="hold" grpId="2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2" presetID="1" presetClass="exit" presetSubtype="0" fill="hold" grpId="2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4" fill="hold" nodeType="afterGroup">
                            <p:stCondLst>
                              <p:cond delay="7300"/>
                            </p:stCondLst>
                            <p:childTnLst>
                              <p:par>
                                <p:cTn id="41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7" fill="hold" nodeType="afterGroup">
                            <p:stCondLst>
                              <p:cond delay="7300"/>
                            </p:stCondLst>
                            <p:childTnLst>
                              <p:par>
                                <p:cTn id="41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0" fill="hold" nodeType="afterGroup">
                            <p:stCondLst>
                              <p:cond delay="7800"/>
                            </p:stCondLst>
                            <p:childTnLst>
                              <p:par>
                                <p:cTn id="421" presetID="12" presetClass="entr" presetSubtype="4" fill="hold" grpId="2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3" dur="400"/>
                                        <p:tgtEl>
                                          <p:spTgt spid="27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4" presetID="12" presetClass="entr" presetSubtype="4" fill="hold" grpId="2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6" dur="400"/>
                                        <p:tgtEl>
                                          <p:spTgt spid="27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7" fill="hold" nodeType="afterGroup">
                            <p:stCondLst>
                              <p:cond delay="8200"/>
                            </p:stCondLst>
                            <p:childTnLst>
                              <p:par>
                                <p:cTn id="42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0" fill="hold" nodeType="afterGroup">
                            <p:stCondLst>
                              <p:cond delay="8200"/>
                            </p:stCondLst>
                            <p:childTnLst>
                              <p:par>
                                <p:cTn id="431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3" fill="hold" nodeType="afterGroup">
                            <p:stCondLst>
                              <p:cond delay="8700"/>
                            </p:stCondLst>
                            <p:childTnLst>
                              <p:par>
                                <p:cTn id="434" presetID="1" presetClass="exit" presetSubtype="0" fill="hold" grpId="2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6" presetID="1" presetClass="exit" presetSubtype="0" fill="hold" grpId="2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8" fill="hold" nodeType="afterGroup">
                            <p:stCondLst>
                              <p:cond delay="8700"/>
                            </p:stCondLst>
                            <p:childTnLst>
                              <p:par>
                                <p:cTn id="43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1" fill="hold" nodeType="afterGroup">
                            <p:stCondLst>
                              <p:cond delay="8700"/>
                            </p:stCondLst>
                            <p:childTnLst>
                              <p:par>
                                <p:cTn id="44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4" fill="hold" nodeType="afterGroup">
                            <p:stCondLst>
                              <p:cond delay="9200"/>
                            </p:stCondLst>
                            <p:childTnLst>
                              <p:par>
                                <p:cTn id="445" presetID="12" presetClass="entr" presetSubtype="4" fill="hold" grpId="25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7" dur="400"/>
                                        <p:tgtEl>
                                          <p:spTgt spid="27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8" presetID="12" presetClass="entr" presetSubtype="4" fill="hold" grpId="2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0" dur="400"/>
                                        <p:tgtEl>
                                          <p:spTgt spid="27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1" fill="hold" nodeType="afterGroup">
                            <p:stCondLst>
                              <p:cond delay="9600"/>
                            </p:stCondLst>
                            <p:childTnLst>
                              <p:par>
                                <p:cTn id="45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4" fill="hold" nodeType="afterGroup">
                            <p:stCondLst>
                              <p:cond delay="9600"/>
                            </p:stCondLst>
                            <p:childTnLst>
                              <p:par>
                                <p:cTn id="45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7" fill="hold" nodeType="afterGroup">
                            <p:stCondLst>
                              <p:cond delay="10100"/>
                            </p:stCondLst>
                            <p:childTnLst>
                              <p:par>
                                <p:cTn id="458" presetID="1" presetClass="exit" presetSubtype="0" fill="hold" grpId="2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0" presetID="1" presetClass="exit" presetSubtype="0" fill="hold" grpId="2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2" fill="hold" nodeType="afterGroup">
                            <p:stCondLst>
                              <p:cond delay="10100"/>
                            </p:stCondLst>
                            <p:childTnLst>
                              <p:par>
                                <p:cTn id="46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5" fill="hold" nodeType="afterGroup">
                            <p:stCondLst>
                              <p:cond delay="10100"/>
                            </p:stCondLst>
                            <p:childTnLst>
                              <p:par>
                                <p:cTn id="46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8" fill="hold" nodeType="afterGroup">
                            <p:stCondLst>
                              <p:cond delay="10100"/>
                            </p:stCondLst>
                            <p:childTnLst>
                              <p:par>
                                <p:cTn id="469" presetID="12" presetClass="entr" presetSubtype="4" fill="hold" grpId="2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1" dur="400"/>
                                        <p:tgtEl>
                                          <p:spTgt spid="27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2" presetID="12" presetClass="entr" presetSubtype="4" fill="hold" grpId="2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4" dur="400"/>
                                        <p:tgtEl>
                                          <p:spTgt spid="27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5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47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8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47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1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48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4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48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7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488" presetID="1" presetClass="exit" presetSubtype="0" fill="hold" grpId="2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0" presetID="1" presetClass="exit" presetSubtype="0" fill="hold" grpId="2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912"/>
                  </p:tgtEl>
                </p:cond>
              </p:nextCondLst>
            </p:seq>
            <p:seq concurrent="1" nextAc="seek">
              <p:cTn id="492" restart="whenNotActive" fill="hold" evtFilter="cancelBubble" nodeType="interactiveSeq">
                <p:stCondLst>
                  <p:cond evt="onClick" delay="0">
                    <p:tgtEl>
                      <p:spTgt spid="273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3" fill="hold" nodeType="clickPar">
                      <p:stCondLst>
                        <p:cond delay="0"/>
                      </p:stCondLst>
                      <p:childTnLst>
                        <p:par>
                          <p:cTn id="4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5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233 0.00648 L 0.17934 -0.11306 C 0.21545 -0.13803 0.26059 -0.18451 0.30417 -0.24 C 0.35208 -0.30219 0.38715 -0.36 0.4059 -0.40601 L 0.50243 -0.62497 " pathEditMode="relative" rAng="-24243431" ptsTypes="FffFF">
                                      <p:cBhvr>
                                        <p:cTn id="496" dur="1000" fill="hold"/>
                                        <p:tgtEl>
                                          <p:spTgt spid="273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9" y="-28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336"/>
                  </p:tgtEl>
                </p:cond>
              </p:nextCondLst>
            </p:seq>
            <p:seq concurrent="1" nextAc="seek">
              <p:cTn id="497" restart="whenNotActive" fill="hold" evtFilter="cancelBubble" nodeType="interactiveSeq">
                <p:stCondLst>
                  <p:cond evt="onClick" delay="0">
                    <p:tgtEl>
                      <p:spTgt spid="273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8" fill="hold" nodeType="clickPar">
                      <p:stCondLst>
                        <p:cond delay="0"/>
                      </p:stCondLst>
                      <p:childTnLst>
                        <p:par>
                          <p:cTn id="4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0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69 3.3526E-6 L 0.17604 -0.29642 C 0.21042 -0.36162 0.26927 -0.40555 0.33333 -0.41758 C 0.40747 -0.43029 0.46875 -0.40763 0.51667 -0.35815 L 0.73993 -0.13226 " pathEditMode="relative" rAng="-457918" ptsTypes="FffFF">
                                      <p:cBhvr>
                                        <p:cTn id="501" dur="1000" fill="hold"/>
                                        <p:tgtEl>
                                          <p:spTgt spid="273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0" y="-242"/>
                                    </p:animMotion>
                                  </p:childTnLst>
                                  <p:subTnLst>
                                    <p:audio>
                                      <p:cMediaNode vol="65000">
                                        <p:cTn display="0" masterRel="sameClick">
                                          <p:stCondLst>
                                            <p:cond evt="begin" delay="0">
                                              <p:tn val="5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357"/>
                  </p:tgtEl>
                </p:cond>
              </p:nextCondLst>
            </p:seq>
            <p:seq concurrent="1" nextAc="seek">
              <p:cTn id="502" restart="whenNotActive" fill="hold" evtFilter="cancelBubble" nodeType="interactiveSeq">
                <p:stCondLst>
                  <p:cond evt="onClick" delay="0">
                    <p:tgtEl>
                      <p:spTgt spid="273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3" fill="hold" nodeType="clickPar">
                      <p:stCondLst>
                        <p:cond delay="0"/>
                      </p:stCondLst>
                      <p:childTnLst>
                        <p:par>
                          <p:cTn id="5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5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0.00208 L 0.08455 -0.20116 C 0.10174 -0.24694 0.13473 -0.27815 0.17309 -0.29341 C 0.21719 -0.31006 0.25643 -0.30544 0.28872 -0.27885 L 0.44115 -0.16255 " pathEditMode="relative" rAng="-944335" ptsTypes="FffFF">
                                      <p:cBhvr>
                                        <p:cTn id="506" dur="1000" fill="hold"/>
                                        <p:tgtEl>
                                          <p:spTgt spid="273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8" y="-189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348"/>
                  </p:tgtEl>
                </p:cond>
              </p:nextCondLst>
            </p:seq>
            <p:seq concurrent="1" nextAc="seek">
              <p:cTn id="507" restart="whenNotActive" fill="hold" evtFilter="cancelBubble" nodeType="interactiveSeq">
                <p:stCondLst>
                  <p:cond evt="onClick" delay="0">
                    <p:tgtEl>
                      <p:spTgt spid="273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8" fill="hold" nodeType="clickPar">
                      <p:stCondLst>
                        <p:cond delay="0"/>
                      </p:stCondLst>
                      <p:childTnLst>
                        <p:par>
                          <p:cTn id="5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0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03 -0.01179 L 0.09114 -0.0578 C 0.1125 -0.06844 0.13715 -0.09272 0.15954 -0.12301 C 0.18454 -0.15653 0.20312 -0.18821 0.20989 -0.21757 L 0.24583 -0.35283 " pathEditMode="relative" rAng="-24307405" ptsTypes="FffFF">
                                      <p:cBhvr>
                                        <p:cTn id="511" dur="1000" fill="hold"/>
                                        <p:tgtEl>
                                          <p:spTgt spid="273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9" y="-14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352"/>
                  </p:tgtEl>
                </p:cond>
              </p:nextCondLst>
            </p:seq>
            <p:seq concurrent="1" nextAc="seek">
              <p:cTn id="512" restart="whenNotActive" fill="hold" evtFilter="cancelBubble" nodeType="interactiveSeq">
                <p:stCondLst>
                  <p:cond evt="onClick" delay="0">
                    <p:tgtEl>
                      <p:spTgt spid="273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3" fill="hold" nodeType="clickPar">
                      <p:stCondLst>
                        <p:cond delay="0"/>
                      </p:stCondLst>
                      <p:childTnLst>
                        <p:par>
                          <p:cTn id="5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5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302 0.00208 L 0.12777 -0.04139 C 0.15208 -0.05202 0.1842 -0.04994 0.21684 -0.03722 C 0.25347 -0.02266 0.27951 -0.00208 0.29618 0.02544 L 0.375 0.14544 " pathEditMode="relative" rAng="996647" ptsTypes="FffFF">
                                      <p:cBhvr>
                                        <p:cTn id="516" dur="1000" fill="hold"/>
                                        <p:tgtEl>
                                          <p:spTgt spid="273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3" y="16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323"/>
                  </p:tgtEl>
                </p:cond>
              </p:nextCondLst>
            </p:seq>
            <p:seq concurrent="1" nextAc="seek">
              <p:cTn id="517" restart="whenNotActive" fill="hold" evtFilter="cancelBubble" nodeType="interactiveSeq">
                <p:stCondLst>
                  <p:cond evt="onClick" delay="0">
                    <p:tgtEl>
                      <p:spTgt spid="273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8" fill="hold" nodeType="clickPar">
                      <p:stCondLst>
                        <p:cond delay="0"/>
                      </p:stCondLst>
                      <p:childTnLst>
                        <p:par>
                          <p:cTn id="5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0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12 0.00763 L 0.0974 -0.03561 C 0.12049 -0.04578 0.14358 -0.06867 0.16563 -0.09966 C 0.18733 -0.13596 0.19913 -0.16948 0.20434 -0.19977 L 0.22587 -0.34405 " pathEditMode="relative" rAng="-24531249" ptsTypes="FffFF">
                                      <p:cBhvr>
                                        <p:cTn id="521" dur="1000" fill="hold"/>
                                        <p:tgtEl>
                                          <p:spTgt spid="273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2" y="-14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341"/>
                  </p:tgtEl>
                </p:cond>
              </p:nextCondLst>
            </p:seq>
            <p:seq concurrent="1" nextAc="seek">
              <p:cTn id="522" restart="whenNotActive" fill="hold" evtFilter="cancelBubble" nodeType="interactiveSeq">
                <p:stCondLst>
                  <p:cond evt="onClick" delay="0">
                    <p:tgtEl>
                      <p:spTgt spid="273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3" fill="hold" nodeType="clickPar">
                      <p:stCondLst>
                        <p:cond delay="0"/>
                      </p:stCondLst>
                      <p:childTnLst>
                        <p:par>
                          <p:cTn id="5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5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128 -0.00624 L 0.12604 -0.33364 C 0.14982 -0.40578 0.20017 -0.46936 0.26267 -0.51121 C 0.3335 -0.5563 0.39947 -0.56717 0.45625 -0.54589 L 0.72274 -0.4615 " pathEditMode="relative" rAng="-1538820" ptsTypes="FffFF">
                                      <p:cBhvr>
                                        <p:cTn id="526" dur="1000" fill="hold"/>
                                        <p:tgtEl>
                                          <p:spTgt spid="273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5" y="-367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328"/>
                  </p:tgtEl>
                </p:cond>
              </p:nextCondLst>
            </p:seq>
          </p:childTnLst>
        </p:cTn>
      </p:par>
    </p:tnLst>
    <p:bldLst>
      <p:bldP spid="27353" grpId="0" animBg="1"/>
      <p:bldP spid="26912" grpId="0" animBg="1"/>
      <p:bldP spid="27318" grpId="0" animBg="1"/>
      <p:bldP spid="27318" grpId="1" animBg="1"/>
      <p:bldP spid="27318" grpId="2" animBg="1"/>
      <p:bldP spid="27323" grpId="0" animBg="1"/>
      <p:bldP spid="27323" grpId="1" animBg="1"/>
      <p:bldP spid="27328" grpId="0" animBg="1"/>
      <p:bldP spid="27328" grpId="1" animBg="1"/>
      <p:bldP spid="27341" grpId="0" animBg="1"/>
      <p:bldP spid="27341" grpId="1" animBg="1"/>
      <p:bldP spid="27348" grpId="0" animBg="1"/>
      <p:bldP spid="27348" grpId="1" animBg="1"/>
      <p:bldP spid="27352" grpId="0" animBg="1"/>
      <p:bldP spid="27352" grpId="1" animBg="1"/>
      <p:bldP spid="27336" grpId="0" animBg="1"/>
      <p:bldP spid="27336" grpId="1" animBg="1"/>
      <p:bldP spid="27302" grpId="0" animBg="1"/>
      <p:bldP spid="27302" grpId="1" animBg="1"/>
      <p:bldP spid="27302" grpId="2" animBg="1"/>
      <p:bldP spid="27302" grpId="3" animBg="1"/>
      <p:bldP spid="27302" grpId="4" animBg="1"/>
      <p:bldP spid="27302" grpId="5" animBg="1"/>
      <p:bldP spid="27302" grpId="6" animBg="1"/>
      <p:bldP spid="27302" grpId="7" animBg="1"/>
      <p:bldP spid="27302" grpId="8" animBg="1"/>
      <p:bldP spid="27302" grpId="9" animBg="1"/>
      <p:bldP spid="27302" grpId="10" animBg="1"/>
      <p:bldP spid="27302" grpId="11" animBg="1"/>
      <p:bldP spid="27302" grpId="12" animBg="1"/>
      <p:bldP spid="27302" grpId="13" animBg="1"/>
      <p:bldP spid="27302" grpId="14" animBg="1"/>
      <p:bldP spid="27302" grpId="15" animBg="1"/>
      <p:bldP spid="27302" grpId="16" animBg="1"/>
      <p:bldP spid="27302" grpId="17" animBg="1"/>
      <p:bldP spid="27302" grpId="18" animBg="1"/>
      <p:bldP spid="27302" grpId="19" animBg="1"/>
      <p:bldP spid="27302" grpId="20" animBg="1"/>
      <p:bldP spid="27302" grpId="21" animBg="1"/>
      <p:bldP spid="27302" grpId="22" animBg="1"/>
      <p:bldP spid="27302" grpId="23" animBg="1"/>
      <p:bldP spid="27302" grpId="24" animBg="1"/>
      <p:bldP spid="27302" grpId="25" animBg="1"/>
      <p:bldP spid="27302" grpId="26" animBg="1"/>
      <p:bldP spid="27302" grpId="27" animBg="1"/>
      <p:bldP spid="27302" grpId="28" animBg="1"/>
      <p:bldP spid="27306" grpId="0" animBg="1"/>
      <p:bldP spid="27306" grpId="1" animBg="1"/>
      <p:bldP spid="27306" grpId="2" animBg="1"/>
      <p:bldP spid="27306" grpId="3" animBg="1"/>
      <p:bldP spid="27306" grpId="4" animBg="1"/>
      <p:bldP spid="27306" grpId="5" animBg="1"/>
      <p:bldP spid="27306" grpId="6" animBg="1"/>
      <p:bldP spid="27306" grpId="7" animBg="1"/>
      <p:bldP spid="27306" grpId="8" animBg="1"/>
      <p:bldP spid="27306" grpId="9" animBg="1"/>
      <p:bldP spid="27306" grpId="10" animBg="1"/>
      <p:bldP spid="27306" grpId="11" animBg="1"/>
      <p:bldP spid="27306" grpId="12" animBg="1"/>
      <p:bldP spid="27306" grpId="13" animBg="1"/>
      <p:bldP spid="27306" grpId="14" animBg="1"/>
      <p:bldP spid="27306" grpId="15" animBg="1"/>
      <p:bldP spid="27306" grpId="16" animBg="1"/>
      <p:bldP spid="27306" grpId="17" animBg="1"/>
      <p:bldP spid="27306" grpId="18" animBg="1"/>
      <p:bldP spid="27306" grpId="19" animBg="1"/>
      <p:bldP spid="27306" grpId="20" animBg="1"/>
      <p:bldP spid="27306" grpId="21" animBg="1"/>
      <p:bldP spid="27306" grpId="22" animBg="1"/>
      <p:bldP spid="27306" grpId="23" animBg="1"/>
      <p:bldP spid="27306" grpId="24" animBg="1"/>
      <p:bldP spid="27306" grpId="25" animBg="1"/>
      <p:bldP spid="27306" grpId="26" animBg="1"/>
      <p:bldP spid="27306" grpId="27" animBg="1"/>
      <p:bldP spid="27306" grpId="28" animBg="1"/>
      <p:bldP spid="27357" grpId="0" animBg="1"/>
      <p:bldP spid="27357" grpId="1" animBg="1"/>
      <p:bldP spid="2736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9" name="AutoShape 7"/>
          <p:cNvSpPr>
            <a:spLocks noChangeArrowheads="1"/>
          </p:cNvSpPr>
          <p:nvPr/>
        </p:nvSpPr>
        <p:spPr bwMode="auto">
          <a:xfrm>
            <a:off x="800100" y="1162050"/>
            <a:ext cx="7629525" cy="5410200"/>
          </a:xfrm>
          <a:prstGeom prst="horizontalScroll">
            <a:avLst>
              <a:gd name="adj" fmla="val 10579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38100">
            <a:solidFill>
              <a:srgbClr val="00FFFF"/>
            </a:solidFill>
            <a:round/>
            <a:headEnd/>
            <a:tailEnd/>
          </a:ln>
          <a:effectLst/>
        </p:spPr>
        <p:txBody>
          <a:bodyPr lIns="155448" tIns="91440" rIns="0" bIns="91440" anchor="ctr"/>
          <a:lstStyle/>
          <a:p>
            <a:pPr algn="just">
              <a:lnSpc>
                <a:spcPct val="88000"/>
              </a:lnSpc>
              <a:defRPr/>
            </a:pPr>
            <a:r>
              <a:rPr lang="en-US" sz="2400" b="1">
                <a:solidFill>
                  <a:srgbClr val="FFFFFF"/>
                </a:solidFill>
                <a:latin typeface="Arial"/>
              </a:rPr>
              <a:t>    Tim luôn đập để bơm máu đi khắp cơ thể. Nếu tim ngừng đập, máu không lưu thông được trong các mạch máu, cơ thể sẽ chết. </a:t>
            </a:r>
          </a:p>
          <a:p>
            <a:pPr algn="just">
              <a:lnSpc>
                <a:spcPct val="88000"/>
              </a:lnSpc>
              <a:defRPr/>
            </a:pPr>
            <a:r>
              <a:rPr lang="en-US" sz="2400">
                <a:latin typeface="Arial"/>
              </a:rPr>
              <a:t>     </a:t>
            </a:r>
            <a:r>
              <a:rPr lang="en-US" sz="2400" b="1">
                <a:solidFill>
                  <a:srgbClr val="FFFFFF"/>
                </a:solidFill>
                <a:latin typeface="Arial"/>
              </a:rPr>
              <a:t>- Tim luôn co bóp để đẩy máu vào hai vòng tuần hoàn.</a:t>
            </a:r>
          </a:p>
          <a:p>
            <a:pPr algn="just">
              <a:lnSpc>
                <a:spcPct val="88000"/>
              </a:lnSpc>
              <a:defRPr/>
            </a:pPr>
            <a:r>
              <a:rPr lang="en-US" sz="2400" b="1">
                <a:solidFill>
                  <a:srgbClr val="FFFFFF"/>
                </a:solidFill>
                <a:latin typeface="Arial"/>
              </a:rPr>
              <a:t>     - Vòng tuần hoàn lớn: đưa máu chứa nhiều khí ô-xi và chất dinh dưỡng từ tim đi nuôi các cơ quan của cơ thể, đồng thời nhận khí các-bô-níc và chất thải của các cơ quan rồi trở về tim.</a:t>
            </a:r>
          </a:p>
          <a:p>
            <a:pPr algn="just">
              <a:lnSpc>
                <a:spcPct val="88000"/>
              </a:lnSpc>
              <a:defRPr/>
            </a:pPr>
            <a:r>
              <a:rPr lang="en-US" sz="2400" b="1">
                <a:solidFill>
                  <a:srgbClr val="FFFFFF"/>
                </a:solidFill>
                <a:latin typeface="Arial"/>
              </a:rPr>
              <a:t>     - Vòng tuần hoàn nhỏ: đưa máu từ tim đến phổi lấy khí ô-xi và thải khí các-bô-níc rồi trở về tim.</a:t>
            </a:r>
          </a:p>
        </p:txBody>
      </p:sp>
      <p:sp>
        <p:nvSpPr>
          <p:cNvPr id="23562" name="AutoShape 10"/>
          <p:cNvSpPr>
            <a:spLocks noChangeArrowheads="1"/>
          </p:cNvSpPr>
          <p:nvPr/>
        </p:nvSpPr>
        <p:spPr bwMode="auto">
          <a:xfrm>
            <a:off x="1585913" y="457200"/>
            <a:ext cx="6172200" cy="1066800"/>
          </a:xfrm>
          <a:prstGeom prst="horizontalScroll">
            <a:avLst>
              <a:gd name="adj" fmla="val 25000"/>
            </a:avLst>
          </a:prstGeom>
          <a:gradFill rotWithShape="1">
            <a:gsLst>
              <a:gs pos="0">
                <a:srgbClr val="FFFF00"/>
              </a:gs>
              <a:gs pos="50000">
                <a:srgbClr val="00FFFF"/>
              </a:gs>
              <a:gs pos="100000">
                <a:srgbClr val="FFFF00"/>
              </a:gs>
            </a:gsLst>
            <a:lin ang="5400000" scaled="1"/>
          </a:gradFill>
          <a:ln w="38100">
            <a:solidFill>
              <a:srgbClr val="FF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400" b="1" u="sng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BÀI 7</a:t>
            </a: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: HOẠT ĐỘNG TUẦN HOÀN</a:t>
            </a:r>
          </a:p>
        </p:txBody>
      </p:sp>
      <p:sp>
        <p:nvSpPr>
          <p:cNvPr id="23563" name="Text Box 11"/>
          <p:cNvSpPr txBox="1">
            <a:spLocks noChangeArrowheads="1"/>
          </p:cNvSpPr>
          <p:nvPr/>
        </p:nvSpPr>
        <p:spPr bwMode="auto">
          <a:xfrm>
            <a:off x="876300" y="57150"/>
            <a:ext cx="74358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u="sng">
                <a:solidFill>
                  <a:srgbClr val="E4FFFF"/>
                </a:solidFill>
                <a:latin typeface="Arial" charset="0"/>
              </a:rPr>
              <a:t>Tự nhiên và Xã hội: </a:t>
            </a:r>
          </a:p>
        </p:txBody>
      </p:sp>
      <p:sp>
        <p:nvSpPr>
          <p:cNvPr id="7173" name="AutoShape 13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763000" y="6750050"/>
            <a:ext cx="92075" cy="92075"/>
          </a:xfrm>
          <a:prstGeom prst="actionButtonBeginning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7174" name="AutoShape 1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8855075" y="6750050"/>
            <a:ext cx="92075" cy="92075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7175" name="AutoShape 1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947150" y="6750050"/>
            <a:ext cx="92075" cy="92075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7176" name="AutoShape 16">
            <a:hlinkClick r:id="" action="ppaction://hlinkshowjump?jump=lastslide" highlightClick="1"/>
          </p:cNvPr>
          <p:cNvSpPr>
            <a:spLocks noChangeArrowheads="1"/>
          </p:cNvSpPr>
          <p:nvPr/>
        </p:nvSpPr>
        <p:spPr bwMode="auto">
          <a:xfrm>
            <a:off x="9039225" y="6750050"/>
            <a:ext cx="92075" cy="92075"/>
          </a:xfrm>
          <a:prstGeom prst="actionButtonE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" dur="1000" autoRev="1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1000" autoRev="1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1000" autoRev="1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4800"/>
                            </p:stCondLst>
                            <p:childTnLst>
                              <p:par>
                                <p:cTn id="10" presetID="30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60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2" dur="60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3" dur="60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4" dur="60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3" dur="10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7" dur="1000"/>
                                        <p:tgtEl>
                                          <p:spTgt spid="235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1" presetClass="exit" presetSubtype="4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heel(4)">
                                      <p:cBhvr>
                                        <p:cTn id="31" dur="1000"/>
                                        <p:tgtEl>
                                          <p:spTgt spid="235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9" grpId="0" animBg="1"/>
      <p:bldP spid="23559" grpId="1" animBg="1"/>
      <p:bldP spid="23562" grpId="0" animBg="1"/>
      <p:bldP spid="23563" grpId="0"/>
      <p:bldP spid="23563" grpId="1"/>
    </p:bldLst>
  </p:timing>
</p:sld>
</file>

<file path=ppt/theme/theme1.xml><?xml version="1.0" encoding="utf-8"?>
<a:theme xmlns:a="http://schemas.openxmlformats.org/drawingml/2006/main" name="Textured">
  <a:themeElements>
    <a:clrScheme name="Textured 13">
      <a:dk1>
        <a:srgbClr val="4ABAC6"/>
      </a:dk1>
      <a:lt1>
        <a:srgbClr val="FFFFCC"/>
      </a:lt1>
      <a:dk2>
        <a:srgbClr val="008000"/>
      </a:dk2>
      <a:lt2>
        <a:srgbClr val="E5FFFF"/>
      </a:lt2>
      <a:accent1>
        <a:srgbClr val="009999"/>
      </a:accent1>
      <a:accent2>
        <a:srgbClr val="336699"/>
      </a:accent2>
      <a:accent3>
        <a:srgbClr val="AAC0AA"/>
      </a:accent3>
      <a:accent4>
        <a:srgbClr val="DADAAE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9">
        <a:dk1>
          <a:srgbClr val="002C58"/>
        </a:dk1>
        <a:lt1>
          <a:srgbClr val="FFFFFF"/>
        </a:lt1>
        <a:dk2>
          <a:srgbClr val="224374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BB0BC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10">
        <a:dk1>
          <a:srgbClr val="004F9E"/>
        </a:dk1>
        <a:lt1>
          <a:srgbClr val="FFFFFF"/>
        </a:lt1>
        <a:dk2>
          <a:srgbClr val="2F5EA3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DB6CE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11">
        <a:dk1>
          <a:srgbClr val="009900"/>
        </a:dk1>
        <a:lt1>
          <a:srgbClr val="00CC00"/>
        </a:lt1>
        <a:dk2>
          <a:srgbClr val="E5FFFF"/>
        </a:dk2>
        <a:lt2>
          <a:srgbClr val="13553F"/>
        </a:lt2>
        <a:accent1>
          <a:srgbClr val="009999"/>
        </a:accent1>
        <a:accent2>
          <a:srgbClr val="336699"/>
        </a:accent2>
        <a:accent3>
          <a:srgbClr val="AAE2AA"/>
        </a:accent3>
        <a:accent4>
          <a:srgbClr val="008200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12">
        <a:dk1>
          <a:srgbClr val="13553F"/>
        </a:dk1>
        <a:lt1>
          <a:srgbClr val="009900"/>
        </a:lt1>
        <a:dk2>
          <a:srgbClr val="008000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AC0AA"/>
        </a:accent3>
        <a:accent4>
          <a:srgbClr val="008200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13">
        <a:dk1>
          <a:srgbClr val="4ABAC6"/>
        </a:dk1>
        <a:lt1>
          <a:srgbClr val="FFFFCC"/>
        </a:lt1>
        <a:dk2>
          <a:srgbClr val="008000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AC0AA"/>
        </a:accent3>
        <a:accent4>
          <a:srgbClr val="DADAAE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1435</TotalTime>
  <Words>748</Words>
  <Application>Microsoft Office PowerPoint</Application>
  <PresentationFormat>On-screen Show (4:3)</PresentationFormat>
  <Paragraphs>71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Times New Roman</vt:lpstr>
      <vt:lpstr>Arial</vt:lpstr>
      <vt:lpstr>Tahoma</vt:lpstr>
      <vt:lpstr>Wingdings</vt:lpstr>
      <vt:lpstr>Calibri</vt:lpstr>
      <vt:lpstr>Textured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Nguyen Xuan Ty</dc:creator>
  <cp:lastModifiedBy>CSTeam</cp:lastModifiedBy>
  <cp:revision>180</cp:revision>
  <dcterms:created xsi:type="dcterms:W3CDTF">2008-11-08T15:46:46Z</dcterms:created>
  <dcterms:modified xsi:type="dcterms:W3CDTF">2016-06-29T10:32:29Z</dcterms:modified>
</cp:coreProperties>
</file>