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7" r:id="rId2"/>
    <p:sldId id="320" r:id="rId3"/>
    <p:sldId id="319" r:id="rId4"/>
    <p:sldId id="322" r:id="rId5"/>
    <p:sldId id="323" r:id="rId6"/>
    <p:sldId id="321" r:id="rId7"/>
    <p:sldId id="325" r:id="rId8"/>
    <p:sldId id="327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6600"/>
    <a:srgbClr val="FFFF00"/>
    <a:srgbClr val="99FF66"/>
    <a:srgbClr val="FF6699"/>
    <a:srgbClr val="FF9966"/>
    <a:srgbClr val="FF3300"/>
    <a:srgbClr val="0000FF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5616" autoAdjust="0"/>
    <p:restoredTop sz="94660"/>
  </p:normalViewPr>
  <p:slideViewPr>
    <p:cSldViewPr>
      <p:cViewPr>
        <p:scale>
          <a:sx n="50" d="100"/>
          <a:sy n="50" d="100"/>
        </p:scale>
        <p:origin x="-73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3101CD-3CAC-4DB7-A5B5-5A5C2F95C9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652FC0-1660-4B61-B681-874571592D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A5FAAB-8DE5-43D2-84E2-B1CF5EAC82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696866-CE3F-48F6-92E2-1836C9A2F1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989D0A-3864-42B8-9DC7-B8954A3A5D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C70A79-59AC-40BC-8EF2-CC93692BD8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F74956-28A1-48A9-BF1A-51648B1398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B1DDD2-26FD-45BD-B045-B81C88BEEF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8D5E96-F3AE-45CB-99FB-42C73C008D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672565-0A9C-4B18-9CDA-59C716952A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7A6A1F-C174-49FE-8A93-99257BA39E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5C61183-58B5-45E6-A86A-8AFA63A810A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WordArt 4"/>
          <p:cNvSpPr>
            <a:spLocks noChangeArrowheads="1" noChangeShapeType="1" noTextEdit="1"/>
          </p:cNvSpPr>
          <p:nvPr/>
        </p:nvSpPr>
        <p:spPr bwMode="auto">
          <a:xfrm>
            <a:off x="1143000" y="609600"/>
            <a:ext cx="6781800" cy="38862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5977"/>
              </a:avLst>
            </a:prstTxWarp>
          </a:bodyPr>
          <a:lstStyle/>
          <a:p>
            <a:pPr algn="ctr"/>
            <a:r>
              <a:rPr lang="en-US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BẢNG CHIA 9</a:t>
            </a:r>
          </a:p>
        </p:txBody>
      </p:sp>
      <p:sp>
        <p:nvSpPr>
          <p:cNvPr id="1028" name="Text Box 5"/>
          <p:cNvSpPr txBox="1">
            <a:spLocks noChangeArrowheads="1"/>
          </p:cNvSpPr>
          <p:nvPr/>
        </p:nvSpPr>
        <p:spPr bwMode="auto">
          <a:xfrm>
            <a:off x="533400" y="1066800"/>
            <a:ext cx="3352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CC3300"/>
                </a:solidFill>
              </a:rPr>
              <a:t>* Giới thiệu bài:</a:t>
            </a:r>
          </a:p>
        </p:txBody>
      </p:sp>
      <p:sp>
        <p:nvSpPr>
          <p:cNvPr id="1029" name="Text Box 6"/>
          <p:cNvSpPr txBox="1">
            <a:spLocks noChangeArrowheads="1"/>
          </p:cNvSpPr>
          <p:nvPr/>
        </p:nvSpPr>
        <p:spPr bwMode="auto">
          <a:xfrm>
            <a:off x="381000" y="304800"/>
            <a:ext cx="228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3/ Bài mới:</a:t>
            </a:r>
          </a:p>
        </p:txBody>
      </p:sp>
      <p:sp>
        <p:nvSpPr>
          <p:cNvPr id="1030" name="Text Box 7"/>
          <p:cNvSpPr txBox="1">
            <a:spLocks noChangeArrowheads="1"/>
          </p:cNvSpPr>
          <p:nvPr/>
        </p:nvSpPr>
        <p:spPr bwMode="auto">
          <a:xfrm>
            <a:off x="5715000" y="6567488"/>
            <a:ext cx="1981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0000FF"/>
                </a:solidFill>
              </a:rPr>
              <a:t>Bài : Bảng chia 9</a:t>
            </a:r>
          </a:p>
        </p:txBody>
      </p:sp>
      <p:pic>
        <p:nvPicPr>
          <p:cNvPr id="69640" name="Picture 8" descr="rabbit_with_babies_hc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4343400"/>
            <a:ext cx="2286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11"/>
          <p:cNvGraphicFramePr>
            <a:graphicFrameLocks noChangeAspect="1"/>
          </p:cNvGraphicFramePr>
          <p:nvPr/>
        </p:nvGraphicFramePr>
        <p:xfrm>
          <a:off x="3124200" y="5029200"/>
          <a:ext cx="2362200" cy="1841500"/>
        </p:xfrm>
        <a:graphic>
          <a:graphicData uri="http://schemas.openxmlformats.org/presentationml/2006/ole">
            <p:oleObj spid="_x0000_s1026" name="Clip" r:id="rId4" imgW="427990" imgH="471170" progId="MS_ClipArt_Gallery.2">
              <p:embed/>
            </p:oleObj>
          </a:graphicData>
        </a:graphic>
      </p:graphicFrame>
      <p:pic>
        <p:nvPicPr>
          <p:cNvPr id="1032" name="Picture 12" descr="!danc_c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10400" y="4419600"/>
            <a:ext cx="2133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13" descr="15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34200" y="9525"/>
            <a:ext cx="220980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9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52400" y="2057400"/>
            <a:ext cx="1066800" cy="2438400"/>
            <a:chOff x="288" y="1344"/>
            <a:chExt cx="1200" cy="1152"/>
          </a:xfrm>
        </p:grpSpPr>
        <p:sp>
          <p:nvSpPr>
            <p:cNvPr id="3141" name="Rectangle 3"/>
            <p:cNvSpPr>
              <a:spLocks noChangeArrowheads="1"/>
            </p:cNvSpPr>
            <p:nvPr/>
          </p:nvSpPr>
          <p:spPr bwMode="auto">
            <a:xfrm>
              <a:off x="288" y="1344"/>
              <a:ext cx="1200" cy="11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42" name="Oval 4"/>
            <p:cNvSpPr>
              <a:spLocks noChangeArrowheads="1"/>
            </p:cNvSpPr>
            <p:nvPr/>
          </p:nvSpPr>
          <p:spPr bwMode="auto">
            <a:xfrm>
              <a:off x="384" y="1440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43" name="Oval 5"/>
            <p:cNvSpPr>
              <a:spLocks noChangeArrowheads="1"/>
            </p:cNvSpPr>
            <p:nvPr/>
          </p:nvSpPr>
          <p:spPr bwMode="auto">
            <a:xfrm>
              <a:off x="768" y="1440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44" name="Oval 6"/>
            <p:cNvSpPr>
              <a:spLocks noChangeArrowheads="1"/>
            </p:cNvSpPr>
            <p:nvPr/>
          </p:nvSpPr>
          <p:spPr bwMode="auto">
            <a:xfrm>
              <a:off x="1104" y="1440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45" name="Oval 7"/>
            <p:cNvSpPr>
              <a:spLocks noChangeArrowheads="1"/>
            </p:cNvSpPr>
            <p:nvPr/>
          </p:nvSpPr>
          <p:spPr bwMode="auto">
            <a:xfrm>
              <a:off x="384" y="1785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46" name="Oval 8"/>
            <p:cNvSpPr>
              <a:spLocks noChangeArrowheads="1"/>
            </p:cNvSpPr>
            <p:nvPr/>
          </p:nvSpPr>
          <p:spPr bwMode="auto">
            <a:xfrm>
              <a:off x="384" y="2160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47" name="Oval 9"/>
            <p:cNvSpPr>
              <a:spLocks noChangeArrowheads="1"/>
            </p:cNvSpPr>
            <p:nvPr/>
          </p:nvSpPr>
          <p:spPr bwMode="auto">
            <a:xfrm>
              <a:off x="768" y="2160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48" name="Oval 10"/>
            <p:cNvSpPr>
              <a:spLocks noChangeArrowheads="1"/>
            </p:cNvSpPr>
            <p:nvPr/>
          </p:nvSpPr>
          <p:spPr bwMode="auto">
            <a:xfrm>
              <a:off x="768" y="1776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49" name="Oval 11"/>
            <p:cNvSpPr>
              <a:spLocks noChangeArrowheads="1"/>
            </p:cNvSpPr>
            <p:nvPr/>
          </p:nvSpPr>
          <p:spPr bwMode="auto">
            <a:xfrm>
              <a:off x="1104" y="2160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50" name="Oval 12"/>
            <p:cNvSpPr>
              <a:spLocks noChangeArrowheads="1"/>
            </p:cNvSpPr>
            <p:nvPr/>
          </p:nvSpPr>
          <p:spPr bwMode="auto">
            <a:xfrm>
              <a:off x="1104" y="1776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</p:grpSp>
      <p:sp>
        <p:nvSpPr>
          <p:cNvPr id="3075" name="Text Box 13"/>
          <p:cNvSpPr txBox="1">
            <a:spLocks noChangeArrowheads="1"/>
          </p:cNvSpPr>
          <p:nvPr/>
        </p:nvSpPr>
        <p:spPr bwMode="auto">
          <a:xfrm>
            <a:off x="533400" y="106363"/>
            <a:ext cx="411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CC3300"/>
                </a:solidFill>
              </a:rPr>
              <a:t>* LẬP BẢNG CHIA 9</a:t>
            </a:r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1371600" y="2057400"/>
            <a:ext cx="1143000" cy="2438400"/>
            <a:chOff x="288" y="1344"/>
            <a:chExt cx="1200" cy="1152"/>
          </a:xfrm>
        </p:grpSpPr>
        <p:sp>
          <p:nvSpPr>
            <p:cNvPr id="3131" name="Rectangle 15"/>
            <p:cNvSpPr>
              <a:spLocks noChangeArrowheads="1"/>
            </p:cNvSpPr>
            <p:nvPr/>
          </p:nvSpPr>
          <p:spPr bwMode="auto">
            <a:xfrm>
              <a:off x="288" y="1344"/>
              <a:ext cx="1200" cy="11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32" name="Oval 16"/>
            <p:cNvSpPr>
              <a:spLocks noChangeArrowheads="1"/>
            </p:cNvSpPr>
            <p:nvPr/>
          </p:nvSpPr>
          <p:spPr bwMode="auto">
            <a:xfrm>
              <a:off x="384" y="1440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33" name="Oval 17"/>
            <p:cNvSpPr>
              <a:spLocks noChangeArrowheads="1"/>
            </p:cNvSpPr>
            <p:nvPr/>
          </p:nvSpPr>
          <p:spPr bwMode="auto">
            <a:xfrm>
              <a:off x="768" y="1440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34" name="Oval 18"/>
            <p:cNvSpPr>
              <a:spLocks noChangeArrowheads="1"/>
            </p:cNvSpPr>
            <p:nvPr/>
          </p:nvSpPr>
          <p:spPr bwMode="auto">
            <a:xfrm>
              <a:off x="1104" y="1440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35" name="Oval 19"/>
            <p:cNvSpPr>
              <a:spLocks noChangeArrowheads="1"/>
            </p:cNvSpPr>
            <p:nvPr/>
          </p:nvSpPr>
          <p:spPr bwMode="auto">
            <a:xfrm>
              <a:off x="384" y="1785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36" name="Oval 20"/>
            <p:cNvSpPr>
              <a:spLocks noChangeArrowheads="1"/>
            </p:cNvSpPr>
            <p:nvPr/>
          </p:nvSpPr>
          <p:spPr bwMode="auto">
            <a:xfrm>
              <a:off x="384" y="2160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37" name="Oval 21"/>
            <p:cNvSpPr>
              <a:spLocks noChangeArrowheads="1"/>
            </p:cNvSpPr>
            <p:nvPr/>
          </p:nvSpPr>
          <p:spPr bwMode="auto">
            <a:xfrm>
              <a:off x="768" y="2160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38" name="Oval 22"/>
            <p:cNvSpPr>
              <a:spLocks noChangeArrowheads="1"/>
            </p:cNvSpPr>
            <p:nvPr/>
          </p:nvSpPr>
          <p:spPr bwMode="auto">
            <a:xfrm>
              <a:off x="768" y="1776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39" name="Oval 23"/>
            <p:cNvSpPr>
              <a:spLocks noChangeArrowheads="1"/>
            </p:cNvSpPr>
            <p:nvPr/>
          </p:nvSpPr>
          <p:spPr bwMode="auto">
            <a:xfrm>
              <a:off x="1104" y="2160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40" name="Oval 24"/>
            <p:cNvSpPr>
              <a:spLocks noChangeArrowheads="1"/>
            </p:cNvSpPr>
            <p:nvPr/>
          </p:nvSpPr>
          <p:spPr bwMode="auto">
            <a:xfrm>
              <a:off x="1104" y="1776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2667000" y="2057400"/>
            <a:ext cx="1143000" cy="2438400"/>
            <a:chOff x="288" y="1344"/>
            <a:chExt cx="1200" cy="1152"/>
          </a:xfrm>
        </p:grpSpPr>
        <p:sp>
          <p:nvSpPr>
            <p:cNvPr id="3121" name="Rectangle 26"/>
            <p:cNvSpPr>
              <a:spLocks noChangeArrowheads="1"/>
            </p:cNvSpPr>
            <p:nvPr/>
          </p:nvSpPr>
          <p:spPr bwMode="auto">
            <a:xfrm>
              <a:off x="288" y="1344"/>
              <a:ext cx="1200" cy="11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22" name="Oval 27"/>
            <p:cNvSpPr>
              <a:spLocks noChangeArrowheads="1"/>
            </p:cNvSpPr>
            <p:nvPr/>
          </p:nvSpPr>
          <p:spPr bwMode="auto">
            <a:xfrm>
              <a:off x="384" y="1440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23" name="Oval 28"/>
            <p:cNvSpPr>
              <a:spLocks noChangeArrowheads="1"/>
            </p:cNvSpPr>
            <p:nvPr/>
          </p:nvSpPr>
          <p:spPr bwMode="auto">
            <a:xfrm>
              <a:off x="768" y="1440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24" name="Oval 29"/>
            <p:cNvSpPr>
              <a:spLocks noChangeArrowheads="1"/>
            </p:cNvSpPr>
            <p:nvPr/>
          </p:nvSpPr>
          <p:spPr bwMode="auto">
            <a:xfrm>
              <a:off x="1104" y="1440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25" name="Oval 30"/>
            <p:cNvSpPr>
              <a:spLocks noChangeArrowheads="1"/>
            </p:cNvSpPr>
            <p:nvPr/>
          </p:nvSpPr>
          <p:spPr bwMode="auto">
            <a:xfrm>
              <a:off x="384" y="1785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26" name="Oval 31"/>
            <p:cNvSpPr>
              <a:spLocks noChangeArrowheads="1"/>
            </p:cNvSpPr>
            <p:nvPr/>
          </p:nvSpPr>
          <p:spPr bwMode="auto">
            <a:xfrm>
              <a:off x="384" y="2160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27" name="Oval 32"/>
            <p:cNvSpPr>
              <a:spLocks noChangeArrowheads="1"/>
            </p:cNvSpPr>
            <p:nvPr/>
          </p:nvSpPr>
          <p:spPr bwMode="auto">
            <a:xfrm>
              <a:off x="768" y="2160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28" name="Oval 33"/>
            <p:cNvSpPr>
              <a:spLocks noChangeArrowheads="1"/>
            </p:cNvSpPr>
            <p:nvPr/>
          </p:nvSpPr>
          <p:spPr bwMode="auto">
            <a:xfrm>
              <a:off x="768" y="1776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29" name="Oval 34"/>
            <p:cNvSpPr>
              <a:spLocks noChangeArrowheads="1"/>
            </p:cNvSpPr>
            <p:nvPr/>
          </p:nvSpPr>
          <p:spPr bwMode="auto">
            <a:xfrm>
              <a:off x="1104" y="2160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130" name="Oval 35"/>
            <p:cNvSpPr>
              <a:spLocks noChangeArrowheads="1"/>
            </p:cNvSpPr>
            <p:nvPr/>
          </p:nvSpPr>
          <p:spPr bwMode="auto">
            <a:xfrm>
              <a:off x="1104" y="1776"/>
              <a:ext cx="240" cy="192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</p:grpSp>
      <p:sp>
        <p:nvSpPr>
          <p:cNvPr id="73764" name="Text Box 36"/>
          <p:cNvSpPr txBox="1">
            <a:spLocks noChangeArrowheads="1"/>
          </p:cNvSpPr>
          <p:nvPr/>
        </p:nvSpPr>
        <p:spPr bwMode="auto">
          <a:xfrm>
            <a:off x="7848600" y="94456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3765" name="Text Box 37"/>
          <p:cNvSpPr txBox="1">
            <a:spLocks noChangeArrowheads="1"/>
          </p:cNvSpPr>
          <p:nvPr/>
        </p:nvSpPr>
        <p:spPr bwMode="auto">
          <a:xfrm>
            <a:off x="7848600" y="147796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3766" name="Text Box 38"/>
          <p:cNvSpPr txBox="1">
            <a:spLocks noChangeArrowheads="1"/>
          </p:cNvSpPr>
          <p:nvPr/>
        </p:nvSpPr>
        <p:spPr bwMode="auto">
          <a:xfrm>
            <a:off x="7924800" y="307816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73767" name="Text Box 39"/>
          <p:cNvSpPr txBox="1">
            <a:spLocks noChangeArrowheads="1"/>
          </p:cNvSpPr>
          <p:nvPr/>
        </p:nvSpPr>
        <p:spPr bwMode="auto">
          <a:xfrm>
            <a:off x="7924800" y="361156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73768" name="Text Box 40"/>
          <p:cNvSpPr txBox="1">
            <a:spLocks noChangeArrowheads="1"/>
          </p:cNvSpPr>
          <p:nvPr/>
        </p:nvSpPr>
        <p:spPr bwMode="auto">
          <a:xfrm>
            <a:off x="7924800" y="4144963"/>
            <a:ext cx="30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73769" name="Text Box 41"/>
          <p:cNvSpPr txBox="1">
            <a:spLocks noChangeArrowheads="1"/>
          </p:cNvSpPr>
          <p:nvPr/>
        </p:nvSpPr>
        <p:spPr bwMode="auto">
          <a:xfrm>
            <a:off x="7924800" y="467836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73770" name="Text Box 42"/>
          <p:cNvSpPr txBox="1">
            <a:spLocks noChangeArrowheads="1"/>
          </p:cNvSpPr>
          <p:nvPr/>
        </p:nvSpPr>
        <p:spPr bwMode="auto">
          <a:xfrm>
            <a:off x="7772400" y="5715000"/>
            <a:ext cx="99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73771" name="Text Box 43"/>
          <p:cNvSpPr txBox="1">
            <a:spLocks noChangeArrowheads="1"/>
          </p:cNvSpPr>
          <p:nvPr/>
        </p:nvSpPr>
        <p:spPr bwMode="auto">
          <a:xfrm>
            <a:off x="7848600" y="2544763"/>
            <a:ext cx="30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73772" name="Text Box 44"/>
          <p:cNvSpPr txBox="1">
            <a:spLocks noChangeArrowheads="1"/>
          </p:cNvSpPr>
          <p:nvPr/>
        </p:nvSpPr>
        <p:spPr bwMode="auto">
          <a:xfrm>
            <a:off x="7848600" y="201136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73773" name="Text Box 45"/>
          <p:cNvSpPr txBox="1">
            <a:spLocks noChangeArrowheads="1"/>
          </p:cNvSpPr>
          <p:nvPr/>
        </p:nvSpPr>
        <p:spPr bwMode="auto">
          <a:xfrm>
            <a:off x="7924800" y="5211763"/>
            <a:ext cx="30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73774" name="Rectangle 46"/>
          <p:cNvSpPr>
            <a:spLocks noChangeArrowheads="1"/>
          </p:cNvSpPr>
          <p:nvPr/>
        </p:nvSpPr>
        <p:spPr bwMode="auto">
          <a:xfrm>
            <a:off x="6335713" y="990600"/>
            <a:ext cx="12922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9  : 9 =</a:t>
            </a:r>
          </a:p>
        </p:txBody>
      </p:sp>
      <p:sp>
        <p:nvSpPr>
          <p:cNvPr id="73775" name="Rectangle 47"/>
          <p:cNvSpPr>
            <a:spLocks noChangeArrowheads="1"/>
          </p:cNvSpPr>
          <p:nvPr/>
        </p:nvSpPr>
        <p:spPr bwMode="auto">
          <a:xfrm>
            <a:off x="6262688" y="1477963"/>
            <a:ext cx="1492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18 : 9 = </a:t>
            </a:r>
          </a:p>
        </p:txBody>
      </p:sp>
      <p:sp>
        <p:nvSpPr>
          <p:cNvPr id="73776" name="Rectangle 48"/>
          <p:cNvSpPr>
            <a:spLocks noChangeArrowheads="1"/>
          </p:cNvSpPr>
          <p:nvPr/>
        </p:nvSpPr>
        <p:spPr bwMode="auto">
          <a:xfrm>
            <a:off x="6299200" y="2544763"/>
            <a:ext cx="1393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36 : 9 =</a:t>
            </a:r>
          </a:p>
        </p:txBody>
      </p:sp>
      <p:sp>
        <p:nvSpPr>
          <p:cNvPr id="73777" name="Rectangle 49"/>
          <p:cNvSpPr>
            <a:spLocks noChangeArrowheads="1"/>
          </p:cNvSpPr>
          <p:nvPr/>
        </p:nvSpPr>
        <p:spPr bwMode="auto">
          <a:xfrm>
            <a:off x="6324600" y="3078163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45 : 9 =</a:t>
            </a:r>
          </a:p>
        </p:txBody>
      </p:sp>
      <p:sp>
        <p:nvSpPr>
          <p:cNvPr id="73778" name="Rectangle 50"/>
          <p:cNvSpPr>
            <a:spLocks noChangeArrowheads="1"/>
          </p:cNvSpPr>
          <p:nvPr/>
        </p:nvSpPr>
        <p:spPr bwMode="auto">
          <a:xfrm>
            <a:off x="6335713" y="2011363"/>
            <a:ext cx="12938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27: 9 =</a:t>
            </a:r>
          </a:p>
        </p:txBody>
      </p:sp>
      <p:sp>
        <p:nvSpPr>
          <p:cNvPr id="73779" name="Rectangle 51"/>
          <p:cNvSpPr>
            <a:spLocks noChangeArrowheads="1"/>
          </p:cNvSpPr>
          <p:nvPr/>
        </p:nvSpPr>
        <p:spPr bwMode="auto">
          <a:xfrm>
            <a:off x="6324600" y="3611563"/>
            <a:ext cx="1393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54 : 9 =</a:t>
            </a:r>
          </a:p>
        </p:txBody>
      </p:sp>
      <p:sp>
        <p:nvSpPr>
          <p:cNvPr id="73780" name="Rectangle 52"/>
          <p:cNvSpPr>
            <a:spLocks noChangeArrowheads="1"/>
          </p:cNvSpPr>
          <p:nvPr/>
        </p:nvSpPr>
        <p:spPr bwMode="auto">
          <a:xfrm>
            <a:off x="6338888" y="4144963"/>
            <a:ext cx="1492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63 : 9 = </a:t>
            </a:r>
          </a:p>
        </p:txBody>
      </p:sp>
      <p:sp>
        <p:nvSpPr>
          <p:cNvPr id="73781" name="Rectangle 53"/>
          <p:cNvSpPr>
            <a:spLocks noChangeArrowheads="1"/>
          </p:cNvSpPr>
          <p:nvPr/>
        </p:nvSpPr>
        <p:spPr bwMode="auto">
          <a:xfrm>
            <a:off x="6324600" y="4678363"/>
            <a:ext cx="1981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72 : 9 =</a:t>
            </a:r>
          </a:p>
        </p:txBody>
      </p:sp>
      <p:sp>
        <p:nvSpPr>
          <p:cNvPr id="73782" name="Rectangle 54"/>
          <p:cNvSpPr>
            <a:spLocks noChangeArrowheads="1"/>
          </p:cNvSpPr>
          <p:nvPr/>
        </p:nvSpPr>
        <p:spPr bwMode="auto">
          <a:xfrm>
            <a:off x="6324600" y="5211763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81 : 9 =</a:t>
            </a:r>
            <a:r>
              <a:rPr lang="en-US" sz="1600"/>
              <a:t> </a:t>
            </a:r>
          </a:p>
        </p:txBody>
      </p:sp>
      <p:sp>
        <p:nvSpPr>
          <p:cNvPr id="73783" name="Rectangle 55"/>
          <p:cNvSpPr>
            <a:spLocks noChangeArrowheads="1"/>
          </p:cNvSpPr>
          <p:nvPr/>
        </p:nvSpPr>
        <p:spPr bwMode="auto">
          <a:xfrm>
            <a:off x="6324600" y="5791200"/>
            <a:ext cx="1981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90 : 9 =</a:t>
            </a:r>
          </a:p>
        </p:txBody>
      </p:sp>
      <p:sp>
        <p:nvSpPr>
          <p:cNvPr id="73784" name="Rectangle 56"/>
          <p:cNvSpPr>
            <a:spLocks noChangeArrowheads="1"/>
          </p:cNvSpPr>
          <p:nvPr/>
        </p:nvSpPr>
        <p:spPr bwMode="auto">
          <a:xfrm>
            <a:off x="3886200" y="1096963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9 x 1 =</a:t>
            </a:r>
          </a:p>
        </p:txBody>
      </p:sp>
      <p:sp>
        <p:nvSpPr>
          <p:cNvPr id="73785" name="Rectangle 57"/>
          <p:cNvSpPr>
            <a:spLocks noChangeArrowheads="1"/>
          </p:cNvSpPr>
          <p:nvPr/>
        </p:nvSpPr>
        <p:spPr bwMode="auto">
          <a:xfrm>
            <a:off x="3886200" y="1600200"/>
            <a:ext cx="12731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9 x 2 =</a:t>
            </a:r>
          </a:p>
        </p:txBody>
      </p:sp>
      <p:sp>
        <p:nvSpPr>
          <p:cNvPr id="73786" name="Rectangle 58"/>
          <p:cNvSpPr>
            <a:spLocks noChangeArrowheads="1"/>
          </p:cNvSpPr>
          <p:nvPr/>
        </p:nvSpPr>
        <p:spPr bwMode="auto">
          <a:xfrm>
            <a:off x="3886200" y="2087563"/>
            <a:ext cx="12731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9 x 3 =</a:t>
            </a:r>
          </a:p>
        </p:txBody>
      </p:sp>
      <p:sp>
        <p:nvSpPr>
          <p:cNvPr id="73787" name="Rectangle 59"/>
          <p:cNvSpPr>
            <a:spLocks noChangeArrowheads="1"/>
          </p:cNvSpPr>
          <p:nvPr/>
        </p:nvSpPr>
        <p:spPr bwMode="auto">
          <a:xfrm>
            <a:off x="3886200" y="2620963"/>
            <a:ext cx="12731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9 x 4 =</a:t>
            </a:r>
          </a:p>
        </p:txBody>
      </p:sp>
      <p:sp>
        <p:nvSpPr>
          <p:cNvPr id="73788" name="Rectangle 60"/>
          <p:cNvSpPr>
            <a:spLocks noChangeArrowheads="1"/>
          </p:cNvSpPr>
          <p:nvPr/>
        </p:nvSpPr>
        <p:spPr bwMode="auto">
          <a:xfrm>
            <a:off x="3886200" y="3154363"/>
            <a:ext cx="12731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9 x 5 =</a:t>
            </a:r>
          </a:p>
        </p:txBody>
      </p:sp>
      <p:sp>
        <p:nvSpPr>
          <p:cNvPr id="73789" name="Rectangle 61"/>
          <p:cNvSpPr>
            <a:spLocks noChangeArrowheads="1"/>
          </p:cNvSpPr>
          <p:nvPr/>
        </p:nvSpPr>
        <p:spPr bwMode="auto">
          <a:xfrm>
            <a:off x="3886200" y="3687763"/>
            <a:ext cx="12731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9 x 6 =</a:t>
            </a:r>
          </a:p>
        </p:txBody>
      </p:sp>
      <p:sp>
        <p:nvSpPr>
          <p:cNvPr id="73790" name="Rectangle 62"/>
          <p:cNvSpPr>
            <a:spLocks noChangeArrowheads="1"/>
          </p:cNvSpPr>
          <p:nvPr/>
        </p:nvSpPr>
        <p:spPr bwMode="auto">
          <a:xfrm>
            <a:off x="3886200" y="4221163"/>
            <a:ext cx="12731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9 x 7 =</a:t>
            </a:r>
          </a:p>
        </p:txBody>
      </p:sp>
      <p:sp>
        <p:nvSpPr>
          <p:cNvPr id="73791" name="Rectangle 63"/>
          <p:cNvSpPr>
            <a:spLocks noChangeArrowheads="1"/>
          </p:cNvSpPr>
          <p:nvPr/>
        </p:nvSpPr>
        <p:spPr bwMode="auto">
          <a:xfrm>
            <a:off x="3886200" y="4754563"/>
            <a:ext cx="12731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9 x 8 =</a:t>
            </a:r>
          </a:p>
        </p:txBody>
      </p:sp>
      <p:sp>
        <p:nvSpPr>
          <p:cNvPr id="73792" name="Rectangle 64"/>
          <p:cNvSpPr>
            <a:spLocks noChangeArrowheads="1"/>
          </p:cNvSpPr>
          <p:nvPr/>
        </p:nvSpPr>
        <p:spPr bwMode="auto">
          <a:xfrm>
            <a:off x="3886200" y="5287963"/>
            <a:ext cx="12731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9 x 9 =</a:t>
            </a:r>
          </a:p>
        </p:txBody>
      </p:sp>
      <p:sp>
        <p:nvSpPr>
          <p:cNvPr id="73793" name="Rectangle 65"/>
          <p:cNvSpPr>
            <a:spLocks noChangeArrowheads="1"/>
          </p:cNvSpPr>
          <p:nvPr/>
        </p:nvSpPr>
        <p:spPr bwMode="auto">
          <a:xfrm>
            <a:off x="3846513" y="5821363"/>
            <a:ext cx="1473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9 x 10 =</a:t>
            </a:r>
          </a:p>
        </p:txBody>
      </p:sp>
      <p:sp>
        <p:nvSpPr>
          <p:cNvPr id="73794" name="Rectangle 66"/>
          <p:cNvSpPr>
            <a:spLocks noChangeArrowheads="1"/>
          </p:cNvSpPr>
          <p:nvPr/>
        </p:nvSpPr>
        <p:spPr bwMode="auto">
          <a:xfrm>
            <a:off x="5181600" y="1096963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6600CC"/>
                </a:solidFill>
              </a:rPr>
              <a:t>9</a:t>
            </a:r>
          </a:p>
        </p:txBody>
      </p:sp>
      <p:sp>
        <p:nvSpPr>
          <p:cNvPr id="73795" name="Rectangle 67"/>
          <p:cNvSpPr>
            <a:spLocks noChangeArrowheads="1"/>
          </p:cNvSpPr>
          <p:nvPr/>
        </p:nvSpPr>
        <p:spPr bwMode="auto">
          <a:xfrm>
            <a:off x="5181600" y="1630363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6600CC"/>
                </a:solidFill>
              </a:rPr>
              <a:t>18</a:t>
            </a:r>
          </a:p>
        </p:txBody>
      </p:sp>
      <p:sp>
        <p:nvSpPr>
          <p:cNvPr id="73796" name="Rectangle 68"/>
          <p:cNvSpPr>
            <a:spLocks noChangeArrowheads="1"/>
          </p:cNvSpPr>
          <p:nvPr/>
        </p:nvSpPr>
        <p:spPr bwMode="auto">
          <a:xfrm>
            <a:off x="5181600" y="2057400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6600CC"/>
                </a:solidFill>
              </a:rPr>
              <a:t>27</a:t>
            </a:r>
          </a:p>
        </p:txBody>
      </p:sp>
      <p:sp>
        <p:nvSpPr>
          <p:cNvPr id="73797" name="Rectangle 69"/>
          <p:cNvSpPr>
            <a:spLocks noChangeArrowheads="1"/>
          </p:cNvSpPr>
          <p:nvPr/>
        </p:nvSpPr>
        <p:spPr bwMode="auto">
          <a:xfrm>
            <a:off x="5181600" y="2620963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6600CC"/>
                </a:solidFill>
              </a:rPr>
              <a:t>36</a:t>
            </a:r>
          </a:p>
        </p:txBody>
      </p:sp>
      <p:sp>
        <p:nvSpPr>
          <p:cNvPr id="73798" name="Rectangle 70"/>
          <p:cNvSpPr>
            <a:spLocks noChangeArrowheads="1"/>
          </p:cNvSpPr>
          <p:nvPr/>
        </p:nvSpPr>
        <p:spPr bwMode="auto">
          <a:xfrm>
            <a:off x="5181600" y="3154363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6600CC"/>
                </a:solidFill>
              </a:rPr>
              <a:t>45</a:t>
            </a:r>
          </a:p>
        </p:txBody>
      </p:sp>
      <p:sp>
        <p:nvSpPr>
          <p:cNvPr id="73799" name="Rectangle 71"/>
          <p:cNvSpPr>
            <a:spLocks noChangeArrowheads="1"/>
          </p:cNvSpPr>
          <p:nvPr/>
        </p:nvSpPr>
        <p:spPr bwMode="auto">
          <a:xfrm>
            <a:off x="5181600" y="3687763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6600CC"/>
                </a:solidFill>
              </a:rPr>
              <a:t>54</a:t>
            </a:r>
          </a:p>
        </p:txBody>
      </p:sp>
      <p:sp>
        <p:nvSpPr>
          <p:cNvPr id="73800" name="Rectangle 72"/>
          <p:cNvSpPr>
            <a:spLocks noChangeArrowheads="1"/>
          </p:cNvSpPr>
          <p:nvPr/>
        </p:nvSpPr>
        <p:spPr bwMode="auto">
          <a:xfrm>
            <a:off x="5181600" y="4221163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6600CC"/>
                </a:solidFill>
              </a:rPr>
              <a:t>63</a:t>
            </a:r>
          </a:p>
        </p:txBody>
      </p:sp>
      <p:sp>
        <p:nvSpPr>
          <p:cNvPr id="73801" name="Rectangle 73"/>
          <p:cNvSpPr>
            <a:spLocks noChangeArrowheads="1"/>
          </p:cNvSpPr>
          <p:nvPr/>
        </p:nvSpPr>
        <p:spPr bwMode="auto">
          <a:xfrm>
            <a:off x="5143500" y="4754563"/>
            <a:ext cx="8001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6600CC"/>
                </a:solidFill>
              </a:rPr>
              <a:t>72</a:t>
            </a:r>
          </a:p>
        </p:txBody>
      </p:sp>
      <p:sp>
        <p:nvSpPr>
          <p:cNvPr id="73802" name="Rectangle 74"/>
          <p:cNvSpPr>
            <a:spLocks noChangeArrowheads="1"/>
          </p:cNvSpPr>
          <p:nvPr/>
        </p:nvSpPr>
        <p:spPr bwMode="auto">
          <a:xfrm>
            <a:off x="5181600" y="5287963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6600CC"/>
                </a:solidFill>
              </a:rPr>
              <a:t>81</a:t>
            </a:r>
          </a:p>
        </p:txBody>
      </p:sp>
      <p:sp>
        <p:nvSpPr>
          <p:cNvPr id="73803" name="Rectangle 75"/>
          <p:cNvSpPr>
            <a:spLocks noChangeArrowheads="1"/>
          </p:cNvSpPr>
          <p:nvPr/>
        </p:nvSpPr>
        <p:spPr bwMode="auto">
          <a:xfrm>
            <a:off x="5334000" y="5821363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6600CC"/>
                </a:solidFill>
              </a:rPr>
              <a:t>90</a:t>
            </a:r>
          </a:p>
        </p:txBody>
      </p:sp>
      <p:sp>
        <p:nvSpPr>
          <p:cNvPr id="73804" name="Line 76"/>
          <p:cNvSpPr>
            <a:spLocks noChangeShapeType="1"/>
          </p:cNvSpPr>
          <p:nvPr/>
        </p:nvSpPr>
        <p:spPr bwMode="auto">
          <a:xfrm>
            <a:off x="6096000" y="1143000"/>
            <a:ext cx="0" cy="510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3119" name="Picture 77" descr="!danc_c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4419600"/>
            <a:ext cx="2133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20" name="Text Box 78"/>
          <p:cNvSpPr txBox="1">
            <a:spLocks noChangeArrowheads="1"/>
          </p:cNvSpPr>
          <p:nvPr/>
        </p:nvSpPr>
        <p:spPr bwMode="auto">
          <a:xfrm>
            <a:off x="7086600" y="6567488"/>
            <a:ext cx="1981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0000FF"/>
                </a:solidFill>
              </a:rPr>
              <a:t>Bài : Bảng chia 9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3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3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3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3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3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73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37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3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73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7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3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3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73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7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3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3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73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3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3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73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3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3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73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7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7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3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3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73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73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3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1000"/>
                                        <p:tgtEl>
                                          <p:spTgt spid="73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73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73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1000"/>
                                        <p:tgtEl>
                                          <p:spTgt spid="73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7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7" dur="1000"/>
                                        <p:tgtEl>
                                          <p:spTgt spid="7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73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73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4" dur="1000"/>
                                        <p:tgtEl>
                                          <p:spTgt spid="73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73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73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1" dur="1000"/>
                                        <p:tgtEl>
                                          <p:spTgt spid="73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73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73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8" dur="1000"/>
                                        <p:tgtEl>
                                          <p:spTgt spid="73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7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7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5" dur="1000"/>
                                        <p:tgtEl>
                                          <p:spTgt spid="7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73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73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2" dur="1000"/>
                                        <p:tgtEl>
                                          <p:spTgt spid="73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73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73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9" dur="1000"/>
                                        <p:tgtEl>
                                          <p:spTgt spid="73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73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73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6" dur="1000"/>
                                        <p:tgtEl>
                                          <p:spTgt spid="73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7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7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3" dur="1000"/>
                                        <p:tgtEl>
                                          <p:spTgt spid="7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73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73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0" dur="1000"/>
                                        <p:tgtEl>
                                          <p:spTgt spid="73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73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73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7" dur="1000"/>
                                        <p:tgtEl>
                                          <p:spTgt spid="73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73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73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4" dur="1000"/>
                                        <p:tgtEl>
                                          <p:spTgt spid="73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7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7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1" dur="1000"/>
                                        <p:tgtEl>
                                          <p:spTgt spid="7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73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73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8" dur="1000"/>
                                        <p:tgtEl>
                                          <p:spTgt spid="73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73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73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5" dur="1000"/>
                                        <p:tgtEl>
                                          <p:spTgt spid="73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73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73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2" dur="1000"/>
                                        <p:tgtEl>
                                          <p:spTgt spid="73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7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7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9" dur="1000"/>
                                        <p:tgtEl>
                                          <p:spTgt spid="7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 nodeType="clickPar">
                      <p:stCondLst>
                        <p:cond delay="indefinite"/>
                      </p:stCondLst>
                      <p:childTnLst>
                        <p:par>
                          <p:cTn id="2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73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73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6" dur="1000"/>
                                        <p:tgtEl>
                                          <p:spTgt spid="73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 nodeType="clickPar">
                      <p:stCondLst>
                        <p:cond delay="indefinite"/>
                      </p:stCondLst>
                      <p:childTnLst>
                        <p:par>
                          <p:cTn id="2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73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73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3" dur="1000"/>
                                        <p:tgtEl>
                                          <p:spTgt spid="73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 nodeType="clickPar">
                      <p:stCondLst>
                        <p:cond delay="indefinite"/>
                      </p:stCondLst>
                      <p:childTnLst>
                        <p:par>
                          <p:cTn id="2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73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73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0" dur="1000"/>
                                        <p:tgtEl>
                                          <p:spTgt spid="73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 nodeType="clickPar">
                      <p:stCondLst>
                        <p:cond delay="indefinite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5" dur="1000" fill="hold"/>
                                        <p:tgtEl>
                                          <p:spTgt spid="73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000" fill="hold"/>
                                        <p:tgtEl>
                                          <p:spTgt spid="7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7" dur="1000"/>
                                        <p:tgtEl>
                                          <p:spTgt spid="7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2" dur="1000" fill="hold"/>
                                        <p:tgtEl>
                                          <p:spTgt spid="73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73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4" dur="1000"/>
                                        <p:tgtEl>
                                          <p:spTgt spid="73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 nodeType="clickPar">
                      <p:stCondLst>
                        <p:cond delay="indefinite"/>
                      </p:stCondLst>
                      <p:childTnLst>
                        <p:par>
                          <p:cTn id="2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73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1000" fill="hold"/>
                                        <p:tgtEl>
                                          <p:spTgt spid="73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1" dur="1000"/>
                                        <p:tgtEl>
                                          <p:spTgt spid="73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 nodeType="clickPar">
                      <p:stCondLst>
                        <p:cond delay="indefinite"/>
                      </p:stCondLst>
                      <p:childTnLst>
                        <p:par>
                          <p:cTn id="2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6" dur="1000" fill="hold"/>
                                        <p:tgtEl>
                                          <p:spTgt spid="73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1000" fill="hold"/>
                                        <p:tgtEl>
                                          <p:spTgt spid="73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8" dur="1000"/>
                                        <p:tgtEl>
                                          <p:spTgt spid="73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 nodeType="clickPar">
                      <p:stCondLst>
                        <p:cond delay="indefinite"/>
                      </p:stCondLst>
                      <p:childTnLst>
                        <p:par>
                          <p:cTn id="2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3" dur="1000" fill="hold"/>
                                        <p:tgtEl>
                                          <p:spTgt spid="73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1000" fill="hold"/>
                                        <p:tgtEl>
                                          <p:spTgt spid="73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5" dur="1000"/>
                                        <p:tgtEl>
                                          <p:spTgt spid="7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 nodeType="clickPar">
                      <p:stCondLst>
                        <p:cond delay="indefinite"/>
                      </p:stCondLst>
                      <p:childTnLst>
                        <p:par>
                          <p:cTn id="2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73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 fill="hold"/>
                                        <p:tgtEl>
                                          <p:spTgt spid="73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2" dur="1000"/>
                                        <p:tgtEl>
                                          <p:spTgt spid="73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Par">
                      <p:stCondLst>
                        <p:cond delay="indefinite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7" dur="1000" fill="hold"/>
                                        <p:tgtEl>
                                          <p:spTgt spid="73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000" fill="hold"/>
                                        <p:tgtEl>
                                          <p:spTgt spid="73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9" dur="1000"/>
                                        <p:tgtEl>
                                          <p:spTgt spid="73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64" grpId="0"/>
      <p:bldP spid="73765" grpId="0"/>
      <p:bldP spid="73766" grpId="0"/>
      <p:bldP spid="73767" grpId="0"/>
      <p:bldP spid="73768" grpId="0"/>
      <p:bldP spid="73769" grpId="0"/>
      <p:bldP spid="73770" grpId="0"/>
      <p:bldP spid="73771" grpId="0"/>
      <p:bldP spid="73772" grpId="0"/>
      <p:bldP spid="73773" grpId="0"/>
      <p:bldP spid="73774" grpId="0"/>
      <p:bldP spid="73775" grpId="0"/>
      <p:bldP spid="73776" grpId="0"/>
      <p:bldP spid="73777" grpId="0"/>
      <p:bldP spid="73778" grpId="0"/>
      <p:bldP spid="73779" grpId="0"/>
      <p:bldP spid="73780" grpId="0"/>
      <p:bldP spid="73781" grpId="0"/>
      <p:bldP spid="73782" grpId="0"/>
      <p:bldP spid="73783" grpId="0"/>
      <p:bldP spid="73784" grpId="0"/>
      <p:bldP spid="73785" grpId="0"/>
      <p:bldP spid="73786" grpId="0"/>
      <p:bldP spid="73787" grpId="0"/>
      <p:bldP spid="73788" grpId="0"/>
      <p:bldP spid="73789" grpId="0"/>
      <p:bldP spid="73790" grpId="0"/>
      <p:bldP spid="73791" grpId="0"/>
      <p:bldP spid="73792" grpId="0"/>
      <p:bldP spid="73793" grpId="0"/>
      <p:bldP spid="73794" grpId="0"/>
      <p:bldP spid="73795" grpId="0"/>
      <p:bldP spid="73796" grpId="0"/>
      <p:bldP spid="73797" grpId="0"/>
      <p:bldP spid="73798" grpId="0"/>
      <p:bldP spid="73799" grpId="0"/>
      <p:bldP spid="73800" grpId="0"/>
      <p:bldP spid="73801" grpId="0"/>
      <p:bldP spid="73802" grpId="0"/>
      <p:bldP spid="73803" grpId="0"/>
      <p:bldP spid="7380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3"/>
          <p:cNvSpPr txBox="1">
            <a:spLocks noChangeArrowheads="1"/>
          </p:cNvSpPr>
          <p:nvPr/>
        </p:nvSpPr>
        <p:spPr bwMode="auto">
          <a:xfrm>
            <a:off x="533400" y="106363"/>
            <a:ext cx="4114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CC3300"/>
                </a:solidFill>
              </a:rPr>
              <a:t>*</a:t>
            </a:r>
            <a:r>
              <a:rPr lang="en-US" sz="2800">
                <a:solidFill>
                  <a:srgbClr val="CC3300"/>
                </a:solidFill>
              </a:rPr>
              <a:t> </a:t>
            </a:r>
            <a:r>
              <a:rPr lang="en-US" b="1">
                <a:solidFill>
                  <a:srgbClr val="CC3300"/>
                </a:solidFill>
              </a:rPr>
              <a:t>BẢNG CHIA 9</a:t>
            </a:r>
          </a:p>
        </p:txBody>
      </p:sp>
      <p:sp>
        <p:nvSpPr>
          <p:cNvPr id="4099" name="Rectangle 77"/>
          <p:cNvSpPr>
            <a:spLocks noChangeArrowheads="1"/>
          </p:cNvSpPr>
          <p:nvPr/>
        </p:nvSpPr>
        <p:spPr bwMode="auto">
          <a:xfrm>
            <a:off x="3505200" y="1096963"/>
            <a:ext cx="121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 : 9  =</a:t>
            </a:r>
          </a:p>
        </p:txBody>
      </p:sp>
      <p:sp>
        <p:nvSpPr>
          <p:cNvPr id="4100" name="Rectangle 78"/>
          <p:cNvSpPr>
            <a:spLocks noChangeArrowheads="1"/>
          </p:cNvSpPr>
          <p:nvPr/>
        </p:nvSpPr>
        <p:spPr bwMode="auto">
          <a:xfrm>
            <a:off x="3048000" y="1630363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18 : 9  =</a:t>
            </a:r>
          </a:p>
        </p:txBody>
      </p:sp>
      <p:sp>
        <p:nvSpPr>
          <p:cNvPr id="4101" name="Rectangle 79"/>
          <p:cNvSpPr>
            <a:spLocks noChangeArrowheads="1"/>
          </p:cNvSpPr>
          <p:nvPr/>
        </p:nvSpPr>
        <p:spPr bwMode="auto">
          <a:xfrm>
            <a:off x="3048000" y="2163763"/>
            <a:ext cx="180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27 : 9  =</a:t>
            </a:r>
          </a:p>
        </p:txBody>
      </p:sp>
      <p:sp>
        <p:nvSpPr>
          <p:cNvPr id="4102" name="Rectangle 80"/>
          <p:cNvSpPr>
            <a:spLocks noChangeArrowheads="1"/>
          </p:cNvSpPr>
          <p:nvPr/>
        </p:nvSpPr>
        <p:spPr bwMode="auto">
          <a:xfrm>
            <a:off x="3048000" y="2667000"/>
            <a:ext cx="180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36 : 9  =</a:t>
            </a:r>
          </a:p>
        </p:txBody>
      </p:sp>
      <p:sp>
        <p:nvSpPr>
          <p:cNvPr id="4103" name="Rectangle 81"/>
          <p:cNvSpPr>
            <a:spLocks noChangeArrowheads="1"/>
          </p:cNvSpPr>
          <p:nvPr/>
        </p:nvSpPr>
        <p:spPr bwMode="auto">
          <a:xfrm>
            <a:off x="3505200" y="3200400"/>
            <a:ext cx="137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 : 9  =</a:t>
            </a:r>
          </a:p>
        </p:txBody>
      </p:sp>
      <p:sp>
        <p:nvSpPr>
          <p:cNvPr id="4104" name="Rectangle 82"/>
          <p:cNvSpPr>
            <a:spLocks noChangeArrowheads="1"/>
          </p:cNvSpPr>
          <p:nvPr/>
        </p:nvSpPr>
        <p:spPr bwMode="auto">
          <a:xfrm>
            <a:off x="3048000" y="3733800"/>
            <a:ext cx="167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54 : 9  =</a:t>
            </a:r>
          </a:p>
        </p:txBody>
      </p:sp>
      <p:sp>
        <p:nvSpPr>
          <p:cNvPr id="4105" name="Rectangle 83"/>
          <p:cNvSpPr>
            <a:spLocks noChangeArrowheads="1"/>
          </p:cNvSpPr>
          <p:nvPr/>
        </p:nvSpPr>
        <p:spPr bwMode="auto">
          <a:xfrm>
            <a:off x="3505200" y="4267200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 : 9  =</a:t>
            </a:r>
          </a:p>
        </p:txBody>
      </p:sp>
      <p:sp>
        <p:nvSpPr>
          <p:cNvPr id="4106" name="Rectangle 84"/>
          <p:cNvSpPr>
            <a:spLocks noChangeArrowheads="1"/>
          </p:cNvSpPr>
          <p:nvPr/>
        </p:nvSpPr>
        <p:spPr bwMode="auto">
          <a:xfrm>
            <a:off x="3073400" y="4800600"/>
            <a:ext cx="180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72 : 9  =</a:t>
            </a:r>
          </a:p>
        </p:txBody>
      </p:sp>
      <p:sp>
        <p:nvSpPr>
          <p:cNvPr id="4107" name="Rectangle 85"/>
          <p:cNvSpPr>
            <a:spLocks noChangeArrowheads="1"/>
          </p:cNvSpPr>
          <p:nvPr/>
        </p:nvSpPr>
        <p:spPr bwMode="auto">
          <a:xfrm>
            <a:off x="3073400" y="5334000"/>
            <a:ext cx="180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81 : 9  =</a:t>
            </a:r>
          </a:p>
        </p:txBody>
      </p:sp>
      <p:sp>
        <p:nvSpPr>
          <p:cNvPr id="4108" name="Rectangle 87"/>
          <p:cNvSpPr>
            <a:spLocks noChangeArrowheads="1"/>
          </p:cNvSpPr>
          <p:nvPr/>
        </p:nvSpPr>
        <p:spPr bwMode="auto">
          <a:xfrm>
            <a:off x="3657600" y="5867400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: 9  =</a:t>
            </a:r>
          </a:p>
        </p:txBody>
      </p:sp>
      <p:sp>
        <p:nvSpPr>
          <p:cNvPr id="72792" name="Text Box 88"/>
          <p:cNvSpPr txBox="1">
            <a:spLocks noChangeArrowheads="1"/>
          </p:cNvSpPr>
          <p:nvPr/>
        </p:nvSpPr>
        <p:spPr bwMode="auto">
          <a:xfrm>
            <a:off x="4648200" y="109696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2793" name="Text Box 89"/>
          <p:cNvSpPr txBox="1">
            <a:spLocks noChangeArrowheads="1"/>
          </p:cNvSpPr>
          <p:nvPr/>
        </p:nvSpPr>
        <p:spPr bwMode="auto">
          <a:xfrm>
            <a:off x="4648200" y="1630363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2795" name="Text Box 91"/>
          <p:cNvSpPr txBox="1">
            <a:spLocks noChangeArrowheads="1"/>
          </p:cNvSpPr>
          <p:nvPr/>
        </p:nvSpPr>
        <p:spPr bwMode="auto">
          <a:xfrm>
            <a:off x="4648200" y="269716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72796" name="Text Box 92"/>
          <p:cNvSpPr txBox="1">
            <a:spLocks noChangeArrowheads="1"/>
          </p:cNvSpPr>
          <p:nvPr/>
        </p:nvSpPr>
        <p:spPr bwMode="auto">
          <a:xfrm>
            <a:off x="4648200" y="3200400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72797" name="Text Box 93"/>
          <p:cNvSpPr txBox="1">
            <a:spLocks noChangeArrowheads="1"/>
          </p:cNvSpPr>
          <p:nvPr/>
        </p:nvSpPr>
        <p:spPr bwMode="auto">
          <a:xfrm>
            <a:off x="4648200" y="3733800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72798" name="Text Box 94"/>
          <p:cNvSpPr txBox="1">
            <a:spLocks noChangeArrowheads="1"/>
          </p:cNvSpPr>
          <p:nvPr/>
        </p:nvSpPr>
        <p:spPr bwMode="auto">
          <a:xfrm>
            <a:off x="4648200" y="4267200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72799" name="Text Box 95"/>
          <p:cNvSpPr txBox="1">
            <a:spLocks noChangeArrowheads="1"/>
          </p:cNvSpPr>
          <p:nvPr/>
        </p:nvSpPr>
        <p:spPr bwMode="auto">
          <a:xfrm>
            <a:off x="4648200" y="4800600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72800" name="Text Box 96"/>
          <p:cNvSpPr txBox="1">
            <a:spLocks noChangeArrowheads="1"/>
          </p:cNvSpPr>
          <p:nvPr/>
        </p:nvSpPr>
        <p:spPr bwMode="auto">
          <a:xfrm>
            <a:off x="4648200" y="5334000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72801" name="Text Box 97"/>
          <p:cNvSpPr txBox="1">
            <a:spLocks noChangeArrowheads="1"/>
          </p:cNvSpPr>
          <p:nvPr/>
        </p:nvSpPr>
        <p:spPr bwMode="auto">
          <a:xfrm>
            <a:off x="4572000" y="58674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72802" name="Text Box 98"/>
          <p:cNvSpPr txBox="1">
            <a:spLocks noChangeArrowheads="1"/>
          </p:cNvSpPr>
          <p:nvPr/>
        </p:nvSpPr>
        <p:spPr bwMode="auto">
          <a:xfrm>
            <a:off x="4648200" y="21336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72803" name="Rectangle 99"/>
          <p:cNvSpPr>
            <a:spLocks noChangeArrowheads="1"/>
          </p:cNvSpPr>
          <p:nvPr/>
        </p:nvSpPr>
        <p:spPr bwMode="auto">
          <a:xfrm>
            <a:off x="3048000" y="32004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45 </a:t>
            </a:r>
          </a:p>
        </p:txBody>
      </p:sp>
      <p:sp>
        <p:nvSpPr>
          <p:cNvPr id="72804" name="Rectangle 100"/>
          <p:cNvSpPr>
            <a:spLocks noChangeArrowheads="1"/>
          </p:cNvSpPr>
          <p:nvPr/>
        </p:nvSpPr>
        <p:spPr bwMode="auto">
          <a:xfrm>
            <a:off x="3048000" y="4267200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63 </a:t>
            </a:r>
          </a:p>
        </p:txBody>
      </p:sp>
      <p:sp>
        <p:nvSpPr>
          <p:cNvPr id="72805" name="Rectangle 101"/>
          <p:cNvSpPr>
            <a:spLocks noChangeArrowheads="1"/>
          </p:cNvSpPr>
          <p:nvPr/>
        </p:nvSpPr>
        <p:spPr bwMode="auto">
          <a:xfrm>
            <a:off x="3048000" y="5897563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90</a:t>
            </a:r>
          </a:p>
        </p:txBody>
      </p:sp>
      <p:sp>
        <p:nvSpPr>
          <p:cNvPr id="72806" name="Rectangle 102"/>
          <p:cNvSpPr>
            <a:spLocks noChangeArrowheads="1"/>
          </p:cNvSpPr>
          <p:nvPr/>
        </p:nvSpPr>
        <p:spPr bwMode="auto">
          <a:xfrm>
            <a:off x="3276600" y="1096963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9 </a:t>
            </a:r>
          </a:p>
        </p:txBody>
      </p:sp>
      <p:pic>
        <p:nvPicPr>
          <p:cNvPr id="4123" name="Picture 104" descr="tweet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5638800"/>
            <a:ext cx="121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4" name="Picture 105" descr="tweet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5600" y="5638800"/>
            <a:ext cx="121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5" name="Picture 106" descr="tweet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638800"/>
            <a:ext cx="121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6" name="Picture 107" descr="tweet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5638800"/>
            <a:ext cx="121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7" name="Picture 108" descr="tweet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5638800"/>
            <a:ext cx="121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8" name="Text Box 109"/>
          <p:cNvSpPr txBox="1">
            <a:spLocks noChangeArrowheads="1"/>
          </p:cNvSpPr>
          <p:nvPr/>
        </p:nvSpPr>
        <p:spPr bwMode="auto">
          <a:xfrm>
            <a:off x="7162800" y="6553200"/>
            <a:ext cx="1981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0000FF"/>
                </a:solidFill>
              </a:rPr>
              <a:t>Bài : Bảng chia 9</a:t>
            </a:r>
          </a:p>
        </p:txBody>
      </p:sp>
      <p:pic>
        <p:nvPicPr>
          <p:cNvPr id="4129" name="Picture 110" descr="ruthanim3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81925" y="762000"/>
            <a:ext cx="136207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728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" dur="500"/>
                                        <p:tgtEl>
                                          <p:spTgt spid="727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2" dur="500"/>
                                        <p:tgtEl>
                                          <p:spTgt spid="727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7" dur="500"/>
                                        <p:tgtEl>
                                          <p:spTgt spid="727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0" dur="500"/>
                                        <p:tgtEl>
                                          <p:spTgt spid="728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3" dur="500"/>
                                        <p:tgtEl>
                                          <p:spTgt spid="727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8" dur="500"/>
                                        <p:tgtEl>
                                          <p:spTgt spid="72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1" dur="500"/>
                                        <p:tgtEl>
                                          <p:spTgt spid="728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4" dur="500"/>
                                        <p:tgtEl>
                                          <p:spTgt spid="728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7" dur="500"/>
                                        <p:tgtEl>
                                          <p:spTgt spid="728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2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2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72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2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2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72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2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2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7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2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2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72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8" presetClass="exit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3" dur="500"/>
                                        <p:tgtEl>
                                          <p:spTgt spid="727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6" dur="500"/>
                                        <p:tgtEl>
                                          <p:spTgt spid="727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9" dur="500"/>
                                        <p:tgtEl>
                                          <p:spTgt spid="727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72" dur="500"/>
                                        <p:tgtEl>
                                          <p:spTgt spid="728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2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2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72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2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2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72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2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2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72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2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72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5" dur="1000"/>
                                        <p:tgtEl>
                                          <p:spTgt spid="72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72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72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72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2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2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1000"/>
                                        <p:tgtEl>
                                          <p:spTgt spid="72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72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72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1000"/>
                                        <p:tgtEl>
                                          <p:spTgt spid="72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2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72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5" dur="1000"/>
                                        <p:tgtEl>
                                          <p:spTgt spid="72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72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72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1000"/>
                                        <p:tgtEl>
                                          <p:spTgt spid="72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2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72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5" dur="1000"/>
                                        <p:tgtEl>
                                          <p:spTgt spid="72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92" grpId="0"/>
      <p:bldP spid="72792" grpId="1"/>
      <p:bldP spid="72793" grpId="0"/>
      <p:bldP spid="72793" grpId="1"/>
      <p:bldP spid="72795" grpId="0"/>
      <p:bldP spid="72795" grpId="1"/>
      <p:bldP spid="72796" grpId="0"/>
      <p:bldP spid="72796" grpId="1"/>
      <p:bldP spid="72797" grpId="0"/>
      <p:bldP spid="72797" grpId="1"/>
      <p:bldP spid="72798" grpId="0"/>
      <p:bldP spid="72798" grpId="1"/>
      <p:bldP spid="72799" grpId="0"/>
      <p:bldP spid="72799" grpId="1"/>
      <p:bldP spid="72800" grpId="0"/>
      <p:bldP spid="72800" grpId="1"/>
      <p:bldP spid="72801" grpId="0"/>
      <p:bldP spid="72801" grpId="1"/>
      <p:bldP spid="72802" grpId="0"/>
      <p:bldP spid="72802" grpId="1"/>
      <p:bldP spid="72803" grpId="0"/>
      <p:bldP spid="72803" grpId="1"/>
      <p:bldP spid="72804" grpId="0"/>
      <p:bldP spid="72804" grpId="1"/>
      <p:bldP spid="72805" grpId="0"/>
      <p:bldP spid="72805" grpId="1"/>
      <p:bldP spid="72806" grpId="0"/>
      <p:bldP spid="7280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2971800" y="120650"/>
            <a:ext cx="3581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THỰC HÀNH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7162800" y="6491288"/>
            <a:ext cx="1981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>
                <a:solidFill>
                  <a:srgbClr val="0000FF"/>
                </a:solidFill>
              </a:rPr>
              <a:t>Bài : Bảng chia 9</a:t>
            </a: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0" y="7620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Bài 1</a:t>
            </a:r>
            <a:r>
              <a:rPr lang="en-US" sz="2400">
                <a:solidFill>
                  <a:schemeClr val="hlink"/>
                </a:solidFill>
              </a:rPr>
              <a:t>:</a:t>
            </a: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1143000" y="762000"/>
            <a:ext cx="274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Tính nhẩm</a:t>
            </a:r>
            <a:r>
              <a:rPr lang="en-US" sz="2400" b="1"/>
              <a:t> </a:t>
            </a: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914400" y="1447800"/>
            <a:ext cx="205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400"/>
              <a:t>18 : 9  =</a:t>
            </a:r>
            <a:r>
              <a:rPr lang="en-US" sz="2000"/>
              <a:t> </a:t>
            </a:r>
          </a:p>
        </p:txBody>
      </p:sp>
      <p:sp>
        <p:nvSpPr>
          <p:cNvPr id="75788" name="Text Box 12"/>
          <p:cNvSpPr txBox="1">
            <a:spLocks noChangeArrowheads="1"/>
          </p:cNvSpPr>
          <p:nvPr/>
        </p:nvSpPr>
        <p:spPr bwMode="auto">
          <a:xfrm>
            <a:off x="2514600" y="1447800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400">
                <a:solidFill>
                  <a:srgbClr val="FF33CC"/>
                </a:solidFill>
              </a:rPr>
              <a:t>2</a:t>
            </a:r>
            <a:r>
              <a:rPr lang="en-US" sz="2000"/>
              <a:t> </a:t>
            </a:r>
          </a:p>
        </p:txBody>
      </p:sp>
      <p:sp>
        <p:nvSpPr>
          <p:cNvPr id="75789" name="Text Box 13"/>
          <p:cNvSpPr txBox="1">
            <a:spLocks noChangeArrowheads="1"/>
          </p:cNvSpPr>
          <p:nvPr/>
        </p:nvSpPr>
        <p:spPr bwMode="auto">
          <a:xfrm>
            <a:off x="914400" y="2057400"/>
            <a:ext cx="205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400"/>
              <a:t>45 : 9  =</a:t>
            </a:r>
            <a:r>
              <a:rPr lang="en-US" sz="2000"/>
              <a:t> </a:t>
            </a:r>
          </a:p>
        </p:txBody>
      </p:sp>
      <p:sp>
        <p:nvSpPr>
          <p:cNvPr id="75791" name="Text Box 15"/>
          <p:cNvSpPr txBox="1">
            <a:spLocks noChangeArrowheads="1"/>
          </p:cNvSpPr>
          <p:nvPr/>
        </p:nvSpPr>
        <p:spPr bwMode="auto">
          <a:xfrm>
            <a:off x="2514600" y="2057400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400">
                <a:solidFill>
                  <a:srgbClr val="FF33CC"/>
                </a:solidFill>
              </a:rPr>
              <a:t>5</a:t>
            </a:r>
            <a:r>
              <a:rPr lang="en-US" sz="2400"/>
              <a:t> </a:t>
            </a:r>
          </a:p>
        </p:txBody>
      </p:sp>
      <p:sp>
        <p:nvSpPr>
          <p:cNvPr id="75792" name="Text Box 16"/>
          <p:cNvSpPr txBox="1">
            <a:spLocks noChangeArrowheads="1"/>
          </p:cNvSpPr>
          <p:nvPr/>
        </p:nvSpPr>
        <p:spPr bwMode="auto">
          <a:xfrm>
            <a:off x="2514600" y="26670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400">
                <a:solidFill>
                  <a:srgbClr val="FF33CC"/>
                </a:solidFill>
              </a:rPr>
              <a:t>1</a:t>
            </a:r>
            <a:r>
              <a:rPr lang="en-US" sz="2400"/>
              <a:t> </a:t>
            </a:r>
          </a:p>
        </p:txBody>
      </p:sp>
      <p:sp>
        <p:nvSpPr>
          <p:cNvPr id="75793" name="Text Box 17"/>
          <p:cNvSpPr txBox="1">
            <a:spLocks noChangeArrowheads="1"/>
          </p:cNvSpPr>
          <p:nvPr/>
        </p:nvSpPr>
        <p:spPr bwMode="auto">
          <a:xfrm>
            <a:off x="3505200" y="1462088"/>
            <a:ext cx="2057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400"/>
              <a:t>27 : 9  =</a:t>
            </a:r>
            <a:r>
              <a:rPr lang="en-US" sz="2000"/>
              <a:t> </a:t>
            </a:r>
          </a:p>
        </p:txBody>
      </p:sp>
      <p:sp>
        <p:nvSpPr>
          <p:cNvPr id="75794" name="Text Box 18"/>
          <p:cNvSpPr txBox="1">
            <a:spLocks noChangeArrowheads="1"/>
          </p:cNvSpPr>
          <p:nvPr/>
        </p:nvSpPr>
        <p:spPr bwMode="auto">
          <a:xfrm>
            <a:off x="6096000" y="1447800"/>
            <a:ext cx="205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400"/>
              <a:t>54 : 9  =</a:t>
            </a:r>
            <a:r>
              <a:rPr lang="en-US" sz="2000"/>
              <a:t> </a:t>
            </a:r>
          </a:p>
        </p:txBody>
      </p:sp>
      <p:sp>
        <p:nvSpPr>
          <p:cNvPr id="75795" name="Text Box 19"/>
          <p:cNvSpPr txBox="1">
            <a:spLocks noChangeArrowheads="1"/>
          </p:cNvSpPr>
          <p:nvPr/>
        </p:nvSpPr>
        <p:spPr bwMode="auto">
          <a:xfrm>
            <a:off x="3505200" y="2057400"/>
            <a:ext cx="205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400"/>
              <a:t>72 : 9  =   </a:t>
            </a:r>
          </a:p>
        </p:txBody>
      </p:sp>
      <p:sp>
        <p:nvSpPr>
          <p:cNvPr id="75796" name="Text Box 20"/>
          <p:cNvSpPr txBox="1">
            <a:spLocks noChangeArrowheads="1"/>
          </p:cNvSpPr>
          <p:nvPr/>
        </p:nvSpPr>
        <p:spPr bwMode="auto">
          <a:xfrm>
            <a:off x="3505200" y="2667000"/>
            <a:ext cx="205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400"/>
              <a:t>90 : 9  =</a:t>
            </a:r>
            <a:r>
              <a:rPr lang="en-US" sz="2000"/>
              <a:t> </a:t>
            </a:r>
          </a:p>
        </p:txBody>
      </p:sp>
      <p:sp>
        <p:nvSpPr>
          <p:cNvPr id="75797" name="Text Box 21"/>
          <p:cNvSpPr txBox="1">
            <a:spLocks noChangeArrowheads="1"/>
          </p:cNvSpPr>
          <p:nvPr/>
        </p:nvSpPr>
        <p:spPr bwMode="auto">
          <a:xfrm>
            <a:off x="6096000" y="2057400"/>
            <a:ext cx="205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400"/>
              <a:t>36 : 9  =</a:t>
            </a:r>
            <a:r>
              <a:rPr lang="en-US" sz="2000"/>
              <a:t> </a:t>
            </a:r>
          </a:p>
        </p:txBody>
      </p:sp>
      <p:sp>
        <p:nvSpPr>
          <p:cNvPr id="75798" name="Text Box 22"/>
          <p:cNvSpPr txBox="1">
            <a:spLocks noChangeArrowheads="1"/>
          </p:cNvSpPr>
          <p:nvPr/>
        </p:nvSpPr>
        <p:spPr bwMode="auto">
          <a:xfrm>
            <a:off x="6096000" y="2667000"/>
            <a:ext cx="205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400"/>
              <a:t>81 : 9  =</a:t>
            </a:r>
            <a:r>
              <a:rPr lang="en-US" sz="2000"/>
              <a:t> </a:t>
            </a:r>
          </a:p>
        </p:txBody>
      </p:sp>
      <p:sp>
        <p:nvSpPr>
          <p:cNvPr id="75799" name="Text Box 23"/>
          <p:cNvSpPr txBox="1">
            <a:spLocks noChangeArrowheads="1"/>
          </p:cNvSpPr>
          <p:nvPr/>
        </p:nvSpPr>
        <p:spPr bwMode="auto">
          <a:xfrm>
            <a:off x="5105400" y="1447800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400">
                <a:solidFill>
                  <a:srgbClr val="FF33CC"/>
                </a:solidFill>
              </a:rPr>
              <a:t>3</a:t>
            </a:r>
            <a:r>
              <a:rPr lang="en-US" sz="2400"/>
              <a:t> </a:t>
            </a:r>
          </a:p>
        </p:txBody>
      </p:sp>
      <p:sp>
        <p:nvSpPr>
          <p:cNvPr id="75800" name="Text Box 24"/>
          <p:cNvSpPr txBox="1">
            <a:spLocks noChangeArrowheads="1"/>
          </p:cNvSpPr>
          <p:nvPr/>
        </p:nvSpPr>
        <p:spPr bwMode="auto">
          <a:xfrm>
            <a:off x="5105400" y="2057400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400">
                <a:solidFill>
                  <a:srgbClr val="FF33CC"/>
                </a:solidFill>
              </a:rPr>
              <a:t>8</a:t>
            </a:r>
            <a:r>
              <a:rPr lang="en-US" sz="2400"/>
              <a:t> </a:t>
            </a:r>
          </a:p>
        </p:txBody>
      </p:sp>
      <p:sp>
        <p:nvSpPr>
          <p:cNvPr id="75801" name="Text Box 25"/>
          <p:cNvSpPr txBox="1">
            <a:spLocks noChangeArrowheads="1"/>
          </p:cNvSpPr>
          <p:nvPr/>
        </p:nvSpPr>
        <p:spPr bwMode="auto">
          <a:xfrm>
            <a:off x="5105400" y="2667000"/>
            <a:ext cx="838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400">
                <a:solidFill>
                  <a:srgbClr val="FF33CC"/>
                </a:solidFill>
              </a:rPr>
              <a:t>10 </a:t>
            </a:r>
          </a:p>
        </p:txBody>
      </p:sp>
      <p:sp>
        <p:nvSpPr>
          <p:cNvPr id="75803" name="Text Box 27"/>
          <p:cNvSpPr txBox="1">
            <a:spLocks noChangeArrowheads="1"/>
          </p:cNvSpPr>
          <p:nvPr/>
        </p:nvSpPr>
        <p:spPr bwMode="auto">
          <a:xfrm>
            <a:off x="7772400" y="1447800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400">
                <a:solidFill>
                  <a:srgbClr val="FF33CC"/>
                </a:solidFill>
              </a:rPr>
              <a:t>6</a:t>
            </a:r>
            <a:r>
              <a:rPr lang="en-US" sz="2400"/>
              <a:t> </a:t>
            </a:r>
          </a:p>
        </p:txBody>
      </p:sp>
      <p:sp>
        <p:nvSpPr>
          <p:cNvPr id="75804" name="Text Box 28"/>
          <p:cNvSpPr txBox="1">
            <a:spLocks noChangeArrowheads="1"/>
          </p:cNvSpPr>
          <p:nvPr/>
        </p:nvSpPr>
        <p:spPr bwMode="auto">
          <a:xfrm>
            <a:off x="7772400" y="2057400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400">
                <a:solidFill>
                  <a:srgbClr val="FF33CC"/>
                </a:solidFill>
              </a:rPr>
              <a:t>4 </a:t>
            </a:r>
          </a:p>
        </p:txBody>
      </p:sp>
      <p:sp>
        <p:nvSpPr>
          <p:cNvPr id="75805" name="Text Box 29"/>
          <p:cNvSpPr txBox="1">
            <a:spLocks noChangeArrowheads="1"/>
          </p:cNvSpPr>
          <p:nvPr/>
        </p:nvSpPr>
        <p:spPr bwMode="auto">
          <a:xfrm>
            <a:off x="7772400" y="2667000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400">
                <a:solidFill>
                  <a:srgbClr val="FF33CC"/>
                </a:solidFill>
              </a:rPr>
              <a:t>3</a:t>
            </a:r>
            <a:r>
              <a:rPr lang="en-US" sz="2400"/>
              <a:t> </a:t>
            </a:r>
          </a:p>
        </p:txBody>
      </p:sp>
      <p:sp>
        <p:nvSpPr>
          <p:cNvPr id="75827" name="Text Box 51"/>
          <p:cNvSpPr txBox="1">
            <a:spLocks noChangeArrowheads="1"/>
          </p:cNvSpPr>
          <p:nvPr/>
        </p:nvSpPr>
        <p:spPr bwMode="auto">
          <a:xfrm>
            <a:off x="914400" y="2667000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 </a:t>
            </a:r>
            <a:r>
              <a:rPr lang="en-US" sz="2400"/>
              <a:t>9  : 9  = </a:t>
            </a:r>
          </a:p>
        </p:txBody>
      </p:sp>
      <p:sp>
        <p:nvSpPr>
          <p:cNvPr id="75835" name="Text Box 59"/>
          <p:cNvSpPr txBox="1">
            <a:spLocks noChangeArrowheads="1"/>
          </p:cNvSpPr>
          <p:nvPr/>
        </p:nvSpPr>
        <p:spPr bwMode="auto">
          <a:xfrm>
            <a:off x="3124200" y="2286000"/>
            <a:ext cx="1905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400"/>
              <a:t>63 : 9  =</a:t>
            </a:r>
            <a:r>
              <a:rPr lang="en-US" sz="2000"/>
              <a:t> </a:t>
            </a:r>
          </a:p>
        </p:txBody>
      </p:sp>
      <p:sp>
        <p:nvSpPr>
          <p:cNvPr id="75836" name="Text Box 60"/>
          <p:cNvSpPr txBox="1">
            <a:spLocks noChangeArrowheads="1"/>
          </p:cNvSpPr>
          <p:nvPr/>
        </p:nvSpPr>
        <p:spPr bwMode="auto">
          <a:xfrm>
            <a:off x="3124200" y="2971800"/>
            <a:ext cx="205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400"/>
              <a:t>63 : 7  =</a:t>
            </a:r>
            <a:r>
              <a:rPr lang="en-US" sz="2000"/>
              <a:t> </a:t>
            </a:r>
          </a:p>
        </p:txBody>
      </p:sp>
      <p:sp>
        <p:nvSpPr>
          <p:cNvPr id="75837" name="Text Box 61"/>
          <p:cNvSpPr txBox="1">
            <a:spLocks noChangeArrowheads="1"/>
          </p:cNvSpPr>
          <p:nvPr/>
        </p:nvSpPr>
        <p:spPr bwMode="auto">
          <a:xfrm>
            <a:off x="3124200" y="3657600"/>
            <a:ext cx="205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400"/>
              <a:t>72 : 8  =</a:t>
            </a:r>
            <a:r>
              <a:rPr lang="en-US" sz="2000"/>
              <a:t> </a:t>
            </a:r>
          </a:p>
        </p:txBody>
      </p:sp>
      <p:sp>
        <p:nvSpPr>
          <p:cNvPr id="75838" name="Text Box 62"/>
          <p:cNvSpPr txBox="1">
            <a:spLocks noChangeArrowheads="1"/>
          </p:cNvSpPr>
          <p:nvPr/>
        </p:nvSpPr>
        <p:spPr bwMode="auto">
          <a:xfrm>
            <a:off x="4724400" y="22860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400">
                <a:solidFill>
                  <a:srgbClr val="FF33CC"/>
                </a:solidFill>
              </a:rPr>
              <a:t>7</a:t>
            </a:r>
            <a:r>
              <a:rPr lang="en-US" sz="2400"/>
              <a:t> </a:t>
            </a:r>
            <a:r>
              <a:rPr lang="en-US" sz="2000"/>
              <a:t> </a:t>
            </a:r>
          </a:p>
        </p:txBody>
      </p:sp>
      <p:sp>
        <p:nvSpPr>
          <p:cNvPr id="75839" name="Text Box 63"/>
          <p:cNvSpPr txBox="1">
            <a:spLocks noChangeArrowheads="1"/>
          </p:cNvSpPr>
          <p:nvPr/>
        </p:nvSpPr>
        <p:spPr bwMode="auto">
          <a:xfrm>
            <a:off x="4724400" y="29718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400">
                <a:solidFill>
                  <a:srgbClr val="FF33CC"/>
                </a:solidFill>
              </a:rPr>
              <a:t>9</a:t>
            </a:r>
            <a:r>
              <a:rPr lang="en-US" sz="2400"/>
              <a:t> </a:t>
            </a:r>
            <a:r>
              <a:rPr lang="en-US" sz="2000"/>
              <a:t> </a:t>
            </a:r>
          </a:p>
        </p:txBody>
      </p:sp>
      <p:sp>
        <p:nvSpPr>
          <p:cNvPr id="75840" name="Text Box 64"/>
          <p:cNvSpPr txBox="1">
            <a:spLocks noChangeArrowheads="1"/>
          </p:cNvSpPr>
          <p:nvPr/>
        </p:nvSpPr>
        <p:spPr bwMode="auto">
          <a:xfrm>
            <a:off x="4724400" y="36576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400">
                <a:solidFill>
                  <a:srgbClr val="FF33CC"/>
                </a:solidFill>
              </a:rPr>
              <a:t>9 </a:t>
            </a:r>
            <a:r>
              <a:rPr lang="en-US" sz="2000"/>
              <a:t> </a:t>
            </a:r>
          </a:p>
        </p:txBody>
      </p:sp>
      <p:pic>
        <p:nvPicPr>
          <p:cNvPr id="5150" name="Picture 65" descr="CAT44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5257800"/>
            <a:ext cx="1676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42" name="Picture 66" descr="nnbutterfly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96150" y="-228600"/>
            <a:ext cx="18478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2" name="Picture 67" descr="ruthanim3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4495800"/>
            <a:ext cx="136207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3" name="Picture 68" descr="wild_cherry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5" y="4219575"/>
            <a:ext cx="1952625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5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5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5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5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5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75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5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5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75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75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75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75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75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75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5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5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75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75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75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5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5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75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5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5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75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5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5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1000"/>
                                        <p:tgtEl>
                                          <p:spTgt spid="75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2" dur="1000"/>
                                        <p:tgtEl>
                                          <p:spTgt spid="75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9" dur="1000"/>
                                        <p:tgtEl>
                                          <p:spTgt spid="75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23" dur="5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26" dur="500"/>
                                        <p:tgtEl>
                                          <p:spTgt spid="757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29" dur="500"/>
                                        <p:tgtEl>
                                          <p:spTgt spid="757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32" dur="500"/>
                                        <p:tgtEl>
                                          <p:spTgt spid="757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35" dur="500"/>
                                        <p:tgtEl>
                                          <p:spTgt spid="758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38" dur="500"/>
                                        <p:tgtEl>
                                          <p:spTgt spid="758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41" dur="500"/>
                                        <p:tgtEl>
                                          <p:spTgt spid="758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44" dur="500"/>
                                        <p:tgtEl>
                                          <p:spTgt spid="758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47" dur="500"/>
                                        <p:tgtEl>
                                          <p:spTgt spid="75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0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3" dur="5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6" dur="500"/>
                                        <p:tgtEl>
                                          <p:spTgt spid="758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9" dur="500"/>
                                        <p:tgtEl>
                                          <p:spTgt spid="757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62" dur="500"/>
                                        <p:tgtEl>
                                          <p:spTgt spid="757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65" dur="500"/>
                                        <p:tgtEl>
                                          <p:spTgt spid="757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68" dur="500"/>
                                        <p:tgtEl>
                                          <p:spTgt spid="757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71" dur="500"/>
                                        <p:tgtEl>
                                          <p:spTgt spid="757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74" dur="500"/>
                                        <p:tgtEl>
                                          <p:spTgt spid="757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75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75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1" dur="1000"/>
                                        <p:tgtEl>
                                          <p:spTgt spid="75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75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75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6" dur="1000"/>
                                        <p:tgtEl>
                                          <p:spTgt spid="75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75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75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1" dur="1000"/>
                                        <p:tgtEl>
                                          <p:spTgt spid="75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75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75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8" dur="1000"/>
                                        <p:tgtEl>
                                          <p:spTgt spid="75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75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75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5" dur="1000"/>
                                        <p:tgtEl>
                                          <p:spTgt spid="75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75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75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2" dur="1000"/>
                                        <p:tgtEl>
                                          <p:spTgt spid="75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-2.0527E-6 C -0.11719 0.05525 -0.2382 0.11119 -0.24063 0.16366 C -0.24306 0.21637 0.06389 0.24041 -0.01111 0.31554 C -0.08611 0.39066 -0.38837 0.50324 -0.69063 0.61581 " pathEditMode="relative" rAng="0" ptsTypes="aaaA">
                                      <p:cBhvr>
                                        <p:cTn id="215" dur="5000" fill="hold"/>
                                        <p:tgtEl>
                                          <p:spTgt spid="758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7" y="3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3" grpId="0"/>
      <p:bldP spid="75785" grpId="0"/>
      <p:bldP spid="75785" grpId="1"/>
      <p:bldP spid="75788" grpId="0"/>
      <p:bldP spid="75788" grpId="1"/>
      <p:bldP spid="75789" grpId="0"/>
      <p:bldP spid="75789" grpId="1"/>
      <p:bldP spid="75791" grpId="0"/>
      <p:bldP spid="75791" grpId="1"/>
      <p:bldP spid="75792" grpId="0"/>
      <p:bldP spid="75792" grpId="1"/>
      <p:bldP spid="75793" grpId="0"/>
      <p:bldP spid="75793" grpId="1"/>
      <p:bldP spid="75794" grpId="0"/>
      <p:bldP spid="75794" grpId="1"/>
      <p:bldP spid="75795" grpId="0"/>
      <p:bldP spid="75795" grpId="1"/>
      <p:bldP spid="75796" grpId="0"/>
      <p:bldP spid="75796" grpId="1"/>
      <p:bldP spid="75797" grpId="0"/>
      <p:bldP spid="75797" grpId="1"/>
      <p:bldP spid="75798" grpId="0"/>
      <p:bldP spid="75798" grpId="1"/>
      <p:bldP spid="75799" grpId="0"/>
      <p:bldP spid="75799" grpId="1"/>
      <p:bldP spid="75800" grpId="0"/>
      <p:bldP spid="75800" grpId="1"/>
      <p:bldP spid="75801" grpId="0"/>
      <p:bldP spid="75801" grpId="1"/>
      <p:bldP spid="75803" grpId="0"/>
      <p:bldP spid="75803" grpId="1"/>
      <p:bldP spid="75804" grpId="0"/>
      <p:bldP spid="75804" grpId="1"/>
      <p:bldP spid="75805" grpId="0"/>
      <p:bldP spid="75805" grpId="1"/>
      <p:bldP spid="75827" grpId="0"/>
      <p:bldP spid="75827" grpId="1"/>
      <p:bldP spid="75835" grpId="0"/>
      <p:bldP spid="75836" grpId="0"/>
      <p:bldP spid="75837" grpId="0"/>
      <p:bldP spid="75838" grpId="0"/>
      <p:bldP spid="75839" grpId="0"/>
      <p:bldP spid="758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0" y="44450"/>
            <a:ext cx="3581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THỰC HÀNH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7162800" y="6491288"/>
            <a:ext cx="1981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0000FF"/>
                </a:solidFill>
              </a:rPr>
              <a:t>Bài : Bảng chia 9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0" y="76200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folHlink"/>
                </a:solidFill>
              </a:rPr>
              <a:t>Bài 2</a:t>
            </a:r>
            <a:r>
              <a:rPr lang="en-US" sz="2800">
                <a:solidFill>
                  <a:schemeClr val="folHlink"/>
                </a:solidFill>
              </a:rPr>
              <a:t>:</a:t>
            </a:r>
          </a:p>
        </p:txBody>
      </p:sp>
      <p:sp>
        <p:nvSpPr>
          <p:cNvPr id="76825" name="Text Box 25"/>
          <p:cNvSpPr txBox="1">
            <a:spLocks noChangeArrowheads="1"/>
          </p:cNvSpPr>
          <p:nvPr/>
        </p:nvSpPr>
        <p:spPr bwMode="auto">
          <a:xfrm>
            <a:off x="914400" y="22860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 </a:t>
            </a:r>
            <a:r>
              <a:rPr lang="en-US" sz="2800"/>
              <a:t>9 x  5  = </a:t>
            </a:r>
          </a:p>
        </p:txBody>
      </p:sp>
      <p:sp>
        <p:nvSpPr>
          <p:cNvPr id="76826" name="Text Box 26"/>
          <p:cNvSpPr txBox="1">
            <a:spLocks noChangeArrowheads="1"/>
          </p:cNvSpPr>
          <p:nvPr/>
        </p:nvSpPr>
        <p:spPr bwMode="auto">
          <a:xfrm>
            <a:off x="914400" y="29718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45</a:t>
            </a:r>
            <a:r>
              <a:rPr lang="en-US" sz="2800"/>
              <a:t> :  9  = </a:t>
            </a:r>
          </a:p>
        </p:txBody>
      </p:sp>
      <p:sp>
        <p:nvSpPr>
          <p:cNvPr id="76827" name="Text Box 27"/>
          <p:cNvSpPr txBox="1">
            <a:spLocks noChangeArrowheads="1"/>
          </p:cNvSpPr>
          <p:nvPr/>
        </p:nvSpPr>
        <p:spPr bwMode="auto">
          <a:xfrm>
            <a:off x="914400" y="36576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45</a:t>
            </a:r>
            <a:r>
              <a:rPr lang="en-US" sz="2800"/>
              <a:t> :  5  = </a:t>
            </a:r>
          </a:p>
        </p:txBody>
      </p:sp>
      <p:sp>
        <p:nvSpPr>
          <p:cNvPr id="76828" name="Text Box 28"/>
          <p:cNvSpPr txBox="1">
            <a:spLocks noChangeArrowheads="1"/>
          </p:cNvSpPr>
          <p:nvPr/>
        </p:nvSpPr>
        <p:spPr bwMode="auto">
          <a:xfrm>
            <a:off x="2590800" y="2286000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800">
                <a:solidFill>
                  <a:srgbClr val="FF33CC"/>
                </a:solidFill>
              </a:rPr>
              <a:t>45</a:t>
            </a:r>
            <a:r>
              <a:rPr lang="en-US" sz="2800"/>
              <a:t> </a:t>
            </a:r>
          </a:p>
        </p:txBody>
      </p:sp>
      <p:sp>
        <p:nvSpPr>
          <p:cNvPr id="76829" name="Text Box 29"/>
          <p:cNvSpPr txBox="1">
            <a:spLocks noChangeArrowheads="1"/>
          </p:cNvSpPr>
          <p:nvPr/>
        </p:nvSpPr>
        <p:spPr bwMode="auto">
          <a:xfrm>
            <a:off x="2590800" y="2925763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800">
                <a:solidFill>
                  <a:srgbClr val="FF33CC"/>
                </a:solidFill>
              </a:rPr>
              <a:t>5 </a:t>
            </a:r>
          </a:p>
        </p:txBody>
      </p:sp>
      <p:sp>
        <p:nvSpPr>
          <p:cNvPr id="76830" name="Text Box 30"/>
          <p:cNvSpPr txBox="1">
            <a:spLocks noChangeArrowheads="1"/>
          </p:cNvSpPr>
          <p:nvPr/>
        </p:nvSpPr>
        <p:spPr bwMode="auto">
          <a:xfrm>
            <a:off x="2590800" y="3611563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800">
                <a:solidFill>
                  <a:srgbClr val="FF33CC"/>
                </a:solidFill>
              </a:rPr>
              <a:t>9 </a:t>
            </a:r>
          </a:p>
        </p:txBody>
      </p:sp>
      <p:sp>
        <p:nvSpPr>
          <p:cNvPr id="76831" name="Text Box 31"/>
          <p:cNvSpPr txBox="1">
            <a:spLocks noChangeArrowheads="1"/>
          </p:cNvSpPr>
          <p:nvPr/>
        </p:nvSpPr>
        <p:spPr bwMode="auto">
          <a:xfrm>
            <a:off x="3505200" y="22860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800"/>
              <a:t> 9 x 6  =</a:t>
            </a:r>
            <a:r>
              <a:rPr lang="en-US" sz="2400"/>
              <a:t> </a:t>
            </a:r>
          </a:p>
        </p:txBody>
      </p:sp>
      <p:sp>
        <p:nvSpPr>
          <p:cNvPr id="76832" name="Text Box 32"/>
          <p:cNvSpPr txBox="1">
            <a:spLocks noChangeArrowheads="1"/>
          </p:cNvSpPr>
          <p:nvPr/>
        </p:nvSpPr>
        <p:spPr bwMode="auto">
          <a:xfrm>
            <a:off x="3505200" y="29718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800"/>
              <a:t>54 : 9  =</a:t>
            </a:r>
            <a:r>
              <a:rPr lang="en-US" sz="2400"/>
              <a:t> </a:t>
            </a:r>
          </a:p>
        </p:txBody>
      </p:sp>
      <p:sp>
        <p:nvSpPr>
          <p:cNvPr id="76833" name="Text Box 33"/>
          <p:cNvSpPr txBox="1">
            <a:spLocks noChangeArrowheads="1"/>
          </p:cNvSpPr>
          <p:nvPr/>
        </p:nvSpPr>
        <p:spPr bwMode="auto">
          <a:xfrm>
            <a:off x="3505200" y="36576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800"/>
              <a:t>54 : 6  =</a:t>
            </a:r>
            <a:r>
              <a:rPr lang="en-US" sz="2400"/>
              <a:t> </a:t>
            </a:r>
          </a:p>
        </p:txBody>
      </p:sp>
      <p:sp>
        <p:nvSpPr>
          <p:cNvPr id="76834" name="Text Box 34"/>
          <p:cNvSpPr txBox="1">
            <a:spLocks noChangeArrowheads="1"/>
          </p:cNvSpPr>
          <p:nvPr/>
        </p:nvSpPr>
        <p:spPr bwMode="auto">
          <a:xfrm>
            <a:off x="5181600" y="2286000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800">
                <a:solidFill>
                  <a:srgbClr val="FF33CC"/>
                </a:solidFill>
              </a:rPr>
              <a:t>54 </a:t>
            </a:r>
          </a:p>
        </p:txBody>
      </p:sp>
      <p:sp>
        <p:nvSpPr>
          <p:cNvPr id="76835" name="Text Box 35"/>
          <p:cNvSpPr txBox="1">
            <a:spLocks noChangeArrowheads="1"/>
          </p:cNvSpPr>
          <p:nvPr/>
        </p:nvSpPr>
        <p:spPr bwMode="auto">
          <a:xfrm>
            <a:off x="5181600" y="2971800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800">
                <a:solidFill>
                  <a:srgbClr val="FF33CC"/>
                </a:solidFill>
              </a:rPr>
              <a:t>6 </a:t>
            </a:r>
          </a:p>
        </p:txBody>
      </p:sp>
      <p:sp>
        <p:nvSpPr>
          <p:cNvPr id="76836" name="Text Box 36"/>
          <p:cNvSpPr txBox="1">
            <a:spLocks noChangeArrowheads="1"/>
          </p:cNvSpPr>
          <p:nvPr/>
        </p:nvSpPr>
        <p:spPr bwMode="auto">
          <a:xfrm>
            <a:off x="5181600" y="3657600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</a:rPr>
              <a:t> </a:t>
            </a:r>
            <a:r>
              <a:rPr lang="en-US" sz="2800">
                <a:solidFill>
                  <a:srgbClr val="FF33CC"/>
                </a:solidFill>
              </a:rPr>
              <a:t>9 </a:t>
            </a:r>
          </a:p>
        </p:txBody>
      </p:sp>
      <p:sp>
        <p:nvSpPr>
          <p:cNvPr id="76837" name="Text Box 37"/>
          <p:cNvSpPr txBox="1">
            <a:spLocks noChangeArrowheads="1"/>
          </p:cNvSpPr>
          <p:nvPr/>
        </p:nvSpPr>
        <p:spPr bwMode="auto">
          <a:xfrm>
            <a:off x="6248400" y="23622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800"/>
              <a:t> 9 x 7  =</a:t>
            </a:r>
            <a:r>
              <a:rPr lang="en-US" sz="2400"/>
              <a:t> </a:t>
            </a:r>
          </a:p>
        </p:txBody>
      </p:sp>
      <p:sp>
        <p:nvSpPr>
          <p:cNvPr id="76838" name="Text Box 38"/>
          <p:cNvSpPr txBox="1">
            <a:spLocks noChangeArrowheads="1"/>
          </p:cNvSpPr>
          <p:nvPr/>
        </p:nvSpPr>
        <p:spPr bwMode="auto">
          <a:xfrm>
            <a:off x="6248400" y="2925763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800"/>
              <a:t>63 : 9  =</a:t>
            </a:r>
            <a:r>
              <a:rPr lang="en-US" sz="2400"/>
              <a:t> </a:t>
            </a:r>
          </a:p>
        </p:txBody>
      </p:sp>
      <p:sp>
        <p:nvSpPr>
          <p:cNvPr id="76839" name="Text Box 39"/>
          <p:cNvSpPr txBox="1">
            <a:spLocks noChangeArrowheads="1"/>
          </p:cNvSpPr>
          <p:nvPr/>
        </p:nvSpPr>
        <p:spPr bwMode="auto">
          <a:xfrm>
            <a:off x="6248400" y="3611563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800"/>
              <a:t>63 : 7  =</a:t>
            </a:r>
            <a:r>
              <a:rPr lang="en-US" sz="2400"/>
              <a:t> </a:t>
            </a:r>
          </a:p>
        </p:txBody>
      </p:sp>
      <p:sp>
        <p:nvSpPr>
          <p:cNvPr id="76840" name="Text Box 40"/>
          <p:cNvSpPr txBox="1">
            <a:spLocks noChangeArrowheads="1"/>
          </p:cNvSpPr>
          <p:nvPr/>
        </p:nvSpPr>
        <p:spPr bwMode="auto">
          <a:xfrm>
            <a:off x="7924800" y="2286000"/>
            <a:ext cx="91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800">
                <a:solidFill>
                  <a:srgbClr val="FF33CC"/>
                </a:solidFill>
              </a:rPr>
              <a:t>63 </a:t>
            </a:r>
          </a:p>
        </p:txBody>
      </p:sp>
      <p:sp>
        <p:nvSpPr>
          <p:cNvPr id="76841" name="Text Box 41"/>
          <p:cNvSpPr txBox="1">
            <a:spLocks noChangeArrowheads="1"/>
          </p:cNvSpPr>
          <p:nvPr/>
        </p:nvSpPr>
        <p:spPr bwMode="auto">
          <a:xfrm>
            <a:off x="7924800" y="28956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800">
                <a:solidFill>
                  <a:srgbClr val="FF33CC"/>
                </a:solidFill>
              </a:rPr>
              <a:t>7 </a:t>
            </a:r>
          </a:p>
        </p:txBody>
      </p:sp>
      <p:sp>
        <p:nvSpPr>
          <p:cNvPr id="76842" name="Text Box 42"/>
          <p:cNvSpPr txBox="1">
            <a:spLocks noChangeArrowheads="1"/>
          </p:cNvSpPr>
          <p:nvPr/>
        </p:nvSpPr>
        <p:spPr bwMode="auto">
          <a:xfrm>
            <a:off x="7924800" y="3581400"/>
            <a:ext cx="91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CC"/>
                </a:solidFill>
              </a:rPr>
              <a:t> 9</a:t>
            </a:r>
            <a:r>
              <a:rPr lang="en-US" sz="2800"/>
              <a:t> </a:t>
            </a:r>
          </a:p>
        </p:txBody>
      </p:sp>
      <p:sp>
        <p:nvSpPr>
          <p:cNvPr id="76843" name="Text Box 43"/>
          <p:cNvSpPr txBox="1">
            <a:spLocks noChangeArrowheads="1"/>
          </p:cNvSpPr>
          <p:nvPr/>
        </p:nvSpPr>
        <p:spPr bwMode="auto">
          <a:xfrm>
            <a:off x="1143000" y="762000"/>
            <a:ext cx="2743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Tính nhẩm</a:t>
            </a:r>
            <a:r>
              <a:rPr lang="en-US" sz="2800" b="1"/>
              <a:t> </a:t>
            </a:r>
          </a:p>
        </p:txBody>
      </p:sp>
      <p:sp>
        <p:nvSpPr>
          <p:cNvPr id="6168" name="Text Box 44"/>
          <p:cNvSpPr txBox="1">
            <a:spLocks noChangeArrowheads="1"/>
          </p:cNvSpPr>
          <p:nvPr/>
        </p:nvSpPr>
        <p:spPr bwMode="auto">
          <a:xfrm>
            <a:off x="3048000" y="44450"/>
            <a:ext cx="3581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THỰC HÀNH</a:t>
            </a:r>
          </a:p>
        </p:txBody>
      </p:sp>
      <p:pic>
        <p:nvPicPr>
          <p:cNvPr id="76845" name="Picture 45" descr="nnbutterfly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96150" y="-228600"/>
            <a:ext cx="18478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70" name="Picture 46" descr="CAT44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5029200"/>
            <a:ext cx="1676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6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6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6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6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6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6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6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6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6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76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6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6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76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6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6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76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6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6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76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6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6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76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6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6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76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6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6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76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6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6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76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6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6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76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6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6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76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6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6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76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6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6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76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6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6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8" dur="1000"/>
                                        <p:tgtEl>
                                          <p:spTgt spid="76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6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6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76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6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6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76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76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76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76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-2.0527E-6 C -0.11719 0.05525 -0.2382 0.11119 -0.24063 0.16366 C -0.24306 0.21637 0.06389 0.24041 -0.01111 0.31554 C -0.08611 0.39066 -0.38837 0.50324 -0.69063 0.61581 " pathEditMode="relative" rAng="0" ptsTypes="aaaA">
                                      <p:cBhvr>
                                        <p:cTn id="106" dur="5000" fill="hold"/>
                                        <p:tgtEl>
                                          <p:spTgt spid="768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7" y="3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25" grpId="0"/>
      <p:bldP spid="76826" grpId="0"/>
      <p:bldP spid="76827" grpId="0"/>
      <p:bldP spid="76828" grpId="0"/>
      <p:bldP spid="76829" grpId="0"/>
      <p:bldP spid="76830" grpId="0"/>
      <p:bldP spid="76831" grpId="0"/>
      <p:bldP spid="76832" grpId="0"/>
      <p:bldP spid="76833" grpId="0"/>
      <p:bldP spid="76834" grpId="0"/>
      <p:bldP spid="76835" grpId="0"/>
      <p:bldP spid="76836" grpId="0"/>
      <p:bldP spid="76837" grpId="0"/>
      <p:bldP spid="76838" grpId="0"/>
      <p:bldP spid="76839" grpId="0"/>
      <p:bldP spid="76840" grpId="0"/>
      <p:bldP spid="76841" grpId="0"/>
      <p:bldP spid="76842" grpId="0"/>
      <p:bldP spid="768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7162800" y="6491288"/>
            <a:ext cx="1981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0000FF"/>
                </a:solidFill>
              </a:rPr>
              <a:t>Bài : Bảng chia 9</a:t>
            </a:r>
          </a:p>
        </p:txBody>
      </p:sp>
      <p:sp>
        <p:nvSpPr>
          <p:cNvPr id="7171" name="Text Box 11"/>
          <p:cNvSpPr txBox="1">
            <a:spLocks noChangeArrowheads="1"/>
          </p:cNvSpPr>
          <p:nvPr/>
        </p:nvSpPr>
        <p:spPr bwMode="auto">
          <a:xfrm>
            <a:off x="1143000" y="1219200"/>
            <a:ext cx="76200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Có 45kg gạo, chia đều vào 9 túi. Hỏi mỗi</a:t>
            </a:r>
          </a:p>
          <a:p>
            <a:pPr>
              <a:spcBef>
                <a:spcPct val="50000"/>
              </a:spcBef>
            </a:pPr>
            <a:r>
              <a:rPr lang="en-US" sz="2800"/>
              <a:t> túi có bao nhiêu kí-lô-gam gạo?</a:t>
            </a:r>
          </a:p>
        </p:txBody>
      </p:sp>
      <p:sp>
        <p:nvSpPr>
          <p:cNvPr id="7172" name="Text Box 12"/>
          <p:cNvSpPr txBox="1">
            <a:spLocks noChangeArrowheads="1"/>
          </p:cNvSpPr>
          <p:nvPr/>
        </p:nvSpPr>
        <p:spPr bwMode="auto">
          <a:xfrm>
            <a:off x="0" y="76200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6600"/>
                </a:solidFill>
              </a:rPr>
              <a:t>Bài 3</a:t>
            </a:r>
            <a:r>
              <a:rPr lang="en-US" sz="2800">
                <a:solidFill>
                  <a:srgbClr val="CC6600"/>
                </a:solidFill>
              </a:rPr>
              <a:t>:</a:t>
            </a:r>
          </a:p>
        </p:txBody>
      </p:sp>
      <p:sp>
        <p:nvSpPr>
          <p:cNvPr id="7173" name="Text Box 13"/>
          <p:cNvSpPr txBox="1">
            <a:spLocks noChangeArrowheads="1"/>
          </p:cNvSpPr>
          <p:nvPr/>
        </p:nvSpPr>
        <p:spPr bwMode="auto">
          <a:xfrm>
            <a:off x="3048000" y="44450"/>
            <a:ext cx="3581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THỰC HÀNH</a:t>
            </a:r>
          </a:p>
        </p:txBody>
      </p:sp>
      <p:sp>
        <p:nvSpPr>
          <p:cNvPr id="74768" name="Text Box 16"/>
          <p:cNvSpPr txBox="1">
            <a:spLocks noChangeArrowheads="1"/>
          </p:cNvSpPr>
          <p:nvPr/>
        </p:nvSpPr>
        <p:spPr bwMode="auto">
          <a:xfrm>
            <a:off x="304800" y="2971800"/>
            <a:ext cx="2133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CC6600"/>
                </a:solidFill>
              </a:rPr>
              <a:t>Tóm tắt</a:t>
            </a:r>
            <a:r>
              <a:rPr lang="en-US" sz="2800" b="1"/>
              <a:t> </a:t>
            </a:r>
            <a:endParaRPr lang="en-US" sz="2800"/>
          </a:p>
        </p:txBody>
      </p:sp>
      <p:grpSp>
        <p:nvGrpSpPr>
          <p:cNvPr id="2" name="Group 83"/>
          <p:cNvGrpSpPr>
            <a:grpSpLocks/>
          </p:cNvGrpSpPr>
          <p:nvPr/>
        </p:nvGrpSpPr>
        <p:grpSpPr bwMode="auto">
          <a:xfrm>
            <a:off x="2133600" y="3505200"/>
            <a:ext cx="5729288" cy="2047875"/>
            <a:chOff x="432" y="2064"/>
            <a:chExt cx="3609" cy="1290"/>
          </a:xfrm>
        </p:grpSpPr>
        <p:grpSp>
          <p:nvGrpSpPr>
            <p:cNvPr id="7186" name="Group 72"/>
            <p:cNvGrpSpPr>
              <a:grpSpLocks/>
            </p:cNvGrpSpPr>
            <p:nvPr/>
          </p:nvGrpSpPr>
          <p:grpSpPr bwMode="auto">
            <a:xfrm>
              <a:off x="576" y="2496"/>
              <a:ext cx="3456" cy="96"/>
              <a:chOff x="576" y="2496"/>
              <a:chExt cx="3456" cy="96"/>
            </a:xfrm>
          </p:grpSpPr>
          <p:grpSp>
            <p:nvGrpSpPr>
              <p:cNvPr id="7198" name="Group 29"/>
              <p:cNvGrpSpPr>
                <a:grpSpLocks/>
              </p:cNvGrpSpPr>
              <p:nvPr/>
            </p:nvGrpSpPr>
            <p:grpSpPr bwMode="auto">
              <a:xfrm>
                <a:off x="576" y="2496"/>
                <a:ext cx="384" cy="96"/>
                <a:chOff x="576" y="2736"/>
                <a:chExt cx="384" cy="96"/>
              </a:xfrm>
            </p:grpSpPr>
            <p:sp>
              <p:nvSpPr>
                <p:cNvPr id="7231" name="Line 26"/>
                <p:cNvSpPr>
                  <a:spLocks noChangeShapeType="1"/>
                </p:cNvSpPr>
                <p:nvPr/>
              </p:nvSpPr>
              <p:spPr bwMode="auto">
                <a:xfrm>
                  <a:off x="576" y="2784"/>
                  <a:ext cx="38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32" name="Line 27"/>
                <p:cNvSpPr>
                  <a:spLocks noChangeShapeType="1"/>
                </p:cNvSpPr>
                <p:nvPr/>
              </p:nvSpPr>
              <p:spPr bwMode="auto">
                <a:xfrm>
                  <a:off x="576" y="273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33" name="Line 28"/>
                <p:cNvSpPr>
                  <a:spLocks noChangeShapeType="1"/>
                </p:cNvSpPr>
                <p:nvPr/>
              </p:nvSpPr>
              <p:spPr bwMode="auto">
                <a:xfrm>
                  <a:off x="960" y="273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199" name="Group 30"/>
              <p:cNvGrpSpPr>
                <a:grpSpLocks/>
              </p:cNvGrpSpPr>
              <p:nvPr/>
            </p:nvGrpSpPr>
            <p:grpSpPr bwMode="auto">
              <a:xfrm>
                <a:off x="1344" y="2496"/>
                <a:ext cx="384" cy="96"/>
                <a:chOff x="576" y="2736"/>
                <a:chExt cx="384" cy="96"/>
              </a:xfrm>
            </p:grpSpPr>
            <p:sp>
              <p:nvSpPr>
                <p:cNvPr id="7228" name="Line 31"/>
                <p:cNvSpPr>
                  <a:spLocks noChangeShapeType="1"/>
                </p:cNvSpPr>
                <p:nvPr/>
              </p:nvSpPr>
              <p:spPr bwMode="auto">
                <a:xfrm>
                  <a:off x="576" y="2784"/>
                  <a:ext cx="38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29" name="Line 32"/>
                <p:cNvSpPr>
                  <a:spLocks noChangeShapeType="1"/>
                </p:cNvSpPr>
                <p:nvPr/>
              </p:nvSpPr>
              <p:spPr bwMode="auto">
                <a:xfrm>
                  <a:off x="576" y="273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30" name="Line 33"/>
                <p:cNvSpPr>
                  <a:spLocks noChangeShapeType="1"/>
                </p:cNvSpPr>
                <p:nvPr/>
              </p:nvSpPr>
              <p:spPr bwMode="auto">
                <a:xfrm>
                  <a:off x="960" y="273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200" name="Group 34"/>
              <p:cNvGrpSpPr>
                <a:grpSpLocks/>
              </p:cNvGrpSpPr>
              <p:nvPr/>
            </p:nvGrpSpPr>
            <p:grpSpPr bwMode="auto">
              <a:xfrm>
                <a:off x="960" y="2496"/>
                <a:ext cx="384" cy="96"/>
                <a:chOff x="576" y="2736"/>
                <a:chExt cx="384" cy="96"/>
              </a:xfrm>
            </p:grpSpPr>
            <p:sp>
              <p:nvSpPr>
                <p:cNvPr id="7225" name="Line 35"/>
                <p:cNvSpPr>
                  <a:spLocks noChangeShapeType="1"/>
                </p:cNvSpPr>
                <p:nvPr/>
              </p:nvSpPr>
              <p:spPr bwMode="auto">
                <a:xfrm>
                  <a:off x="576" y="2784"/>
                  <a:ext cx="38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26" name="Line 36"/>
                <p:cNvSpPr>
                  <a:spLocks noChangeShapeType="1"/>
                </p:cNvSpPr>
                <p:nvPr/>
              </p:nvSpPr>
              <p:spPr bwMode="auto">
                <a:xfrm>
                  <a:off x="576" y="273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27" name="Line 37"/>
                <p:cNvSpPr>
                  <a:spLocks noChangeShapeType="1"/>
                </p:cNvSpPr>
                <p:nvPr/>
              </p:nvSpPr>
              <p:spPr bwMode="auto">
                <a:xfrm>
                  <a:off x="960" y="273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201" name="Group 38"/>
              <p:cNvGrpSpPr>
                <a:grpSpLocks/>
              </p:cNvGrpSpPr>
              <p:nvPr/>
            </p:nvGrpSpPr>
            <p:grpSpPr bwMode="auto">
              <a:xfrm>
                <a:off x="1728" y="2496"/>
                <a:ext cx="384" cy="96"/>
                <a:chOff x="576" y="2736"/>
                <a:chExt cx="384" cy="96"/>
              </a:xfrm>
            </p:grpSpPr>
            <p:sp>
              <p:nvSpPr>
                <p:cNvPr id="7222" name="Line 39"/>
                <p:cNvSpPr>
                  <a:spLocks noChangeShapeType="1"/>
                </p:cNvSpPr>
                <p:nvPr/>
              </p:nvSpPr>
              <p:spPr bwMode="auto">
                <a:xfrm>
                  <a:off x="576" y="2784"/>
                  <a:ext cx="38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23" name="Line 40"/>
                <p:cNvSpPr>
                  <a:spLocks noChangeShapeType="1"/>
                </p:cNvSpPr>
                <p:nvPr/>
              </p:nvSpPr>
              <p:spPr bwMode="auto">
                <a:xfrm>
                  <a:off x="576" y="273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24" name="Line 41"/>
                <p:cNvSpPr>
                  <a:spLocks noChangeShapeType="1"/>
                </p:cNvSpPr>
                <p:nvPr/>
              </p:nvSpPr>
              <p:spPr bwMode="auto">
                <a:xfrm>
                  <a:off x="960" y="273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202" name="Group 42"/>
              <p:cNvGrpSpPr>
                <a:grpSpLocks/>
              </p:cNvGrpSpPr>
              <p:nvPr/>
            </p:nvGrpSpPr>
            <p:grpSpPr bwMode="auto">
              <a:xfrm>
                <a:off x="2112" y="2496"/>
                <a:ext cx="384" cy="96"/>
                <a:chOff x="576" y="2736"/>
                <a:chExt cx="384" cy="96"/>
              </a:xfrm>
            </p:grpSpPr>
            <p:sp>
              <p:nvSpPr>
                <p:cNvPr id="7219" name="Line 43"/>
                <p:cNvSpPr>
                  <a:spLocks noChangeShapeType="1"/>
                </p:cNvSpPr>
                <p:nvPr/>
              </p:nvSpPr>
              <p:spPr bwMode="auto">
                <a:xfrm>
                  <a:off x="576" y="2784"/>
                  <a:ext cx="38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20" name="Line 44"/>
                <p:cNvSpPr>
                  <a:spLocks noChangeShapeType="1"/>
                </p:cNvSpPr>
                <p:nvPr/>
              </p:nvSpPr>
              <p:spPr bwMode="auto">
                <a:xfrm>
                  <a:off x="576" y="273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21" name="Line 45"/>
                <p:cNvSpPr>
                  <a:spLocks noChangeShapeType="1"/>
                </p:cNvSpPr>
                <p:nvPr/>
              </p:nvSpPr>
              <p:spPr bwMode="auto">
                <a:xfrm>
                  <a:off x="960" y="273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203" name="Group 46"/>
              <p:cNvGrpSpPr>
                <a:grpSpLocks/>
              </p:cNvGrpSpPr>
              <p:nvPr/>
            </p:nvGrpSpPr>
            <p:grpSpPr bwMode="auto">
              <a:xfrm>
                <a:off x="2496" y="2496"/>
                <a:ext cx="384" cy="96"/>
                <a:chOff x="576" y="2736"/>
                <a:chExt cx="384" cy="96"/>
              </a:xfrm>
            </p:grpSpPr>
            <p:sp>
              <p:nvSpPr>
                <p:cNvPr id="7216" name="Line 47"/>
                <p:cNvSpPr>
                  <a:spLocks noChangeShapeType="1"/>
                </p:cNvSpPr>
                <p:nvPr/>
              </p:nvSpPr>
              <p:spPr bwMode="auto">
                <a:xfrm>
                  <a:off x="576" y="2784"/>
                  <a:ext cx="38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17" name="Line 48"/>
                <p:cNvSpPr>
                  <a:spLocks noChangeShapeType="1"/>
                </p:cNvSpPr>
                <p:nvPr/>
              </p:nvSpPr>
              <p:spPr bwMode="auto">
                <a:xfrm>
                  <a:off x="576" y="273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18" name="Line 49"/>
                <p:cNvSpPr>
                  <a:spLocks noChangeShapeType="1"/>
                </p:cNvSpPr>
                <p:nvPr/>
              </p:nvSpPr>
              <p:spPr bwMode="auto">
                <a:xfrm>
                  <a:off x="960" y="273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204" name="Group 50"/>
              <p:cNvGrpSpPr>
                <a:grpSpLocks/>
              </p:cNvGrpSpPr>
              <p:nvPr/>
            </p:nvGrpSpPr>
            <p:grpSpPr bwMode="auto">
              <a:xfrm>
                <a:off x="2880" y="2496"/>
                <a:ext cx="384" cy="96"/>
                <a:chOff x="576" y="2736"/>
                <a:chExt cx="384" cy="96"/>
              </a:xfrm>
            </p:grpSpPr>
            <p:sp>
              <p:nvSpPr>
                <p:cNvPr id="7213" name="Line 51"/>
                <p:cNvSpPr>
                  <a:spLocks noChangeShapeType="1"/>
                </p:cNvSpPr>
                <p:nvPr/>
              </p:nvSpPr>
              <p:spPr bwMode="auto">
                <a:xfrm>
                  <a:off x="576" y="2784"/>
                  <a:ext cx="38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14" name="Line 52"/>
                <p:cNvSpPr>
                  <a:spLocks noChangeShapeType="1"/>
                </p:cNvSpPr>
                <p:nvPr/>
              </p:nvSpPr>
              <p:spPr bwMode="auto">
                <a:xfrm>
                  <a:off x="576" y="273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15" name="Line 53"/>
                <p:cNvSpPr>
                  <a:spLocks noChangeShapeType="1"/>
                </p:cNvSpPr>
                <p:nvPr/>
              </p:nvSpPr>
              <p:spPr bwMode="auto">
                <a:xfrm>
                  <a:off x="960" y="273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205" name="Group 54"/>
              <p:cNvGrpSpPr>
                <a:grpSpLocks/>
              </p:cNvGrpSpPr>
              <p:nvPr/>
            </p:nvGrpSpPr>
            <p:grpSpPr bwMode="auto">
              <a:xfrm>
                <a:off x="3264" y="2496"/>
                <a:ext cx="384" cy="96"/>
                <a:chOff x="576" y="2736"/>
                <a:chExt cx="384" cy="96"/>
              </a:xfrm>
            </p:grpSpPr>
            <p:sp>
              <p:nvSpPr>
                <p:cNvPr id="7210" name="Line 55"/>
                <p:cNvSpPr>
                  <a:spLocks noChangeShapeType="1"/>
                </p:cNvSpPr>
                <p:nvPr/>
              </p:nvSpPr>
              <p:spPr bwMode="auto">
                <a:xfrm>
                  <a:off x="576" y="2784"/>
                  <a:ext cx="38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11" name="Line 56"/>
                <p:cNvSpPr>
                  <a:spLocks noChangeShapeType="1"/>
                </p:cNvSpPr>
                <p:nvPr/>
              </p:nvSpPr>
              <p:spPr bwMode="auto">
                <a:xfrm>
                  <a:off x="576" y="273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12" name="Line 57"/>
                <p:cNvSpPr>
                  <a:spLocks noChangeShapeType="1"/>
                </p:cNvSpPr>
                <p:nvPr/>
              </p:nvSpPr>
              <p:spPr bwMode="auto">
                <a:xfrm>
                  <a:off x="960" y="273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206" name="Group 58"/>
              <p:cNvGrpSpPr>
                <a:grpSpLocks/>
              </p:cNvGrpSpPr>
              <p:nvPr/>
            </p:nvGrpSpPr>
            <p:grpSpPr bwMode="auto">
              <a:xfrm>
                <a:off x="3648" y="2496"/>
                <a:ext cx="384" cy="96"/>
                <a:chOff x="576" y="2736"/>
                <a:chExt cx="384" cy="96"/>
              </a:xfrm>
            </p:grpSpPr>
            <p:sp>
              <p:nvSpPr>
                <p:cNvPr id="7207" name="Line 59"/>
                <p:cNvSpPr>
                  <a:spLocks noChangeShapeType="1"/>
                </p:cNvSpPr>
                <p:nvPr/>
              </p:nvSpPr>
              <p:spPr bwMode="auto">
                <a:xfrm>
                  <a:off x="576" y="2784"/>
                  <a:ext cx="38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08" name="Line 60"/>
                <p:cNvSpPr>
                  <a:spLocks noChangeShapeType="1"/>
                </p:cNvSpPr>
                <p:nvPr/>
              </p:nvSpPr>
              <p:spPr bwMode="auto">
                <a:xfrm>
                  <a:off x="576" y="273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09" name="Line 61"/>
                <p:cNvSpPr>
                  <a:spLocks noChangeShapeType="1"/>
                </p:cNvSpPr>
                <p:nvPr/>
              </p:nvSpPr>
              <p:spPr bwMode="auto">
                <a:xfrm>
                  <a:off x="960" y="273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7187" name="Group 82"/>
            <p:cNvGrpSpPr>
              <a:grpSpLocks/>
            </p:cNvGrpSpPr>
            <p:nvPr/>
          </p:nvGrpSpPr>
          <p:grpSpPr bwMode="auto">
            <a:xfrm>
              <a:off x="432" y="2064"/>
              <a:ext cx="3609" cy="1290"/>
              <a:chOff x="432" y="2064"/>
              <a:chExt cx="3609" cy="1290"/>
            </a:xfrm>
          </p:grpSpPr>
          <p:grpSp>
            <p:nvGrpSpPr>
              <p:cNvPr id="7188" name="Group 66"/>
              <p:cNvGrpSpPr>
                <a:grpSpLocks/>
              </p:cNvGrpSpPr>
              <p:nvPr/>
            </p:nvGrpSpPr>
            <p:grpSpPr bwMode="auto">
              <a:xfrm>
                <a:off x="576" y="2880"/>
                <a:ext cx="384" cy="96"/>
                <a:chOff x="576" y="2736"/>
                <a:chExt cx="384" cy="96"/>
              </a:xfrm>
            </p:grpSpPr>
            <p:sp>
              <p:nvSpPr>
                <p:cNvPr id="7195" name="Line 67"/>
                <p:cNvSpPr>
                  <a:spLocks noChangeShapeType="1"/>
                </p:cNvSpPr>
                <p:nvPr/>
              </p:nvSpPr>
              <p:spPr bwMode="auto">
                <a:xfrm>
                  <a:off x="576" y="2784"/>
                  <a:ext cx="38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96" name="Line 68"/>
                <p:cNvSpPr>
                  <a:spLocks noChangeShapeType="1"/>
                </p:cNvSpPr>
                <p:nvPr/>
              </p:nvSpPr>
              <p:spPr bwMode="auto">
                <a:xfrm>
                  <a:off x="576" y="273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97" name="Line 69"/>
                <p:cNvSpPr>
                  <a:spLocks noChangeShapeType="1"/>
                </p:cNvSpPr>
                <p:nvPr/>
              </p:nvSpPr>
              <p:spPr bwMode="auto">
                <a:xfrm>
                  <a:off x="960" y="273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189" name="Arc 73"/>
              <p:cNvSpPr>
                <a:spLocks/>
              </p:cNvSpPr>
              <p:nvPr/>
            </p:nvSpPr>
            <p:spPr bwMode="auto">
              <a:xfrm rot="10616011" flipH="1" flipV="1">
                <a:off x="2687" y="2247"/>
                <a:ext cx="1354" cy="288"/>
              </a:xfrm>
              <a:custGeom>
                <a:avLst/>
                <a:gdLst>
                  <a:gd name="T0" fmla="*/ 0 w 21600"/>
                  <a:gd name="T1" fmla="*/ 0 h 21600"/>
                  <a:gd name="T2" fmla="*/ 5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800"/>
              </a:p>
            </p:txBody>
          </p:sp>
          <p:sp>
            <p:nvSpPr>
              <p:cNvPr id="7190" name="Arc 75"/>
              <p:cNvSpPr>
                <a:spLocks/>
              </p:cNvSpPr>
              <p:nvPr/>
            </p:nvSpPr>
            <p:spPr bwMode="auto">
              <a:xfrm rot="10800000" flipV="1">
                <a:off x="576" y="2256"/>
                <a:ext cx="1488" cy="288"/>
              </a:xfrm>
              <a:custGeom>
                <a:avLst/>
                <a:gdLst>
                  <a:gd name="T0" fmla="*/ 0 w 21600"/>
                  <a:gd name="T1" fmla="*/ 0 h 21600"/>
                  <a:gd name="T2" fmla="*/ 7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800"/>
              </a:p>
            </p:txBody>
          </p:sp>
          <p:sp>
            <p:nvSpPr>
              <p:cNvPr id="7191" name="Text Box 76"/>
              <p:cNvSpPr txBox="1">
                <a:spLocks noChangeArrowheads="1"/>
              </p:cNvSpPr>
              <p:nvPr/>
            </p:nvSpPr>
            <p:spPr bwMode="auto">
              <a:xfrm>
                <a:off x="2016" y="2064"/>
                <a:ext cx="1248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solidFill>
                      <a:srgbClr val="FF33CC"/>
                    </a:solidFill>
                  </a:rPr>
                  <a:t>45 kg</a:t>
                </a:r>
              </a:p>
            </p:txBody>
          </p:sp>
          <p:sp>
            <p:nvSpPr>
              <p:cNvPr id="7192" name="Text Box 78"/>
              <p:cNvSpPr txBox="1">
                <a:spLocks noChangeArrowheads="1"/>
              </p:cNvSpPr>
              <p:nvPr/>
            </p:nvSpPr>
            <p:spPr bwMode="auto">
              <a:xfrm>
                <a:off x="432" y="3024"/>
                <a:ext cx="672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solidFill>
                      <a:srgbClr val="FF33CC"/>
                    </a:solidFill>
                  </a:rPr>
                  <a:t> ?kg</a:t>
                </a:r>
              </a:p>
            </p:txBody>
          </p:sp>
          <p:sp>
            <p:nvSpPr>
              <p:cNvPr id="7193" name="Arc 79"/>
              <p:cNvSpPr>
                <a:spLocks/>
              </p:cNvSpPr>
              <p:nvPr/>
            </p:nvSpPr>
            <p:spPr bwMode="auto">
              <a:xfrm flipH="1" flipV="1">
                <a:off x="576" y="2928"/>
                <a:ext cx="48" cy="19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800"/>
              </a:p>
            </p:txBody>
          </p:sp>
          <p:sp>
            <p:nvSpPr>
              <p:cNvPr id="7194" name="Arc 81"/>
              <p:cNvSpPr>
                <a:spLocks/>
              </p:cNvSpPr>
              <p:nvPr/>
            </p:nvSpPr>
            <p:spPr bwMode="auto">
              <a:xfrm flipV="1">
                <a:off x="864" y="2928"/>
                <a:ext cx="96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800"/>
              </a:p>
            </p:txBody>
          </p:sp>
        </p:grpSp>
      </p:grpSp>
      <p:sp>
        <p:nvSpPr>
          <p:cNvPr id="74836" name="Text Box 84"/>
          <p:cNvSpPr txBox="1">
            <a:spLocks noChangeArrowheads="1"/>
          </p:cNvSpPr>
          <p:nvPr/>
        </p:nvSpPr>
        <p:spPr bwMode="auto">
          <a:xfrm>
            <a:off x="1143000" y="3962400"/>
            <a:ext cx="99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Có :</a:t>
            </a:r>
          </a:p>
        </p:txBody>
      </p:sp>
      <p:sp>
        <p:nvSpPr>
          <p:cNvPr id="74837" name="Text Box 85"/>
          <p:cNvSpPr txBox="1">
            <a:spLocks noChangeArrowheads="1"/>
          </p:cNvSpPr>
          <p:nvPr/>
        </p:nvSpPr>
        <p:spPr bwMode="auto">
          <a:xfrm>
            <a:off x="457200" y="4572000"/>
            <a:ext cx="167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Mỗi túi :</a:t>
            </a:r>
          </a:p>
        </p:txBody>
      </p:sp>
      <p:sp>
        <p:nvSpPr>
          <p:cNvPr id="74838" name="Line 86"/>
          <p:cNvSpPr>
            <a:spLocks noChangeShapeType="1"/>
          </p:cNvSpPr>
          <p:nvPr/>
        </p:nvSpPr>
        <p:spPr bwMode="auto">
          <a:xfrm>
            <a:off x="2362200" y="4267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839" name="Line 87"/>
          <p:cNvSpPr>
            <a:spLocks noChangeShapeType="1"/>
          </p:cNvSpPr>
          <p:nvPr/>
        </p:nvSpPr>
        <p:spPr bwMode="auto">
          <a:xfrm>
            <a:off x="2971800" y="4267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7180" name="Picture 89" descr="3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857875"/>
            <a:ext cx="4286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1" name="Picture 90" descr="3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5867400"/>
            <a:ext cx="4286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2" name="Picture 91" descr="3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5857875"/>
            <a:ext cx="4286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3" name="Picture 92" descr="3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5375" y="5867400"/>
            <a:ext cx="4286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4" name="Picture 93" descr="3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5867400"/>
            <a:ext cx="4286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5" name="Picture 94" descr="animal_00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0"/>
            <a:ext cx="121920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4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4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4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4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4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4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4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4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4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74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4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4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74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8" grpId="0"/>
      <p:bldP spid="74836" grpId="0"/>
      <p:bldP spid="74837" grpId="0"/>
      <p:bldP spid="74838" grpId="0" animBg="1"/>
      <p:bldP spid="748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7162800" y="6491288"/>
            <a:ext cx="1981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0000FF"/>
                </a:solidFill>
              </a:rPr>
              <a:t>Bài : Bảng chia 9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143000" y="1219200"/>
            <a:ext cx="76200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Có 45kg gạo, chia đều vào 9 túi. Hỏi mỗi</a:t>
            </a:r>
          </a:p>
          <a:p>
            <a:pPr>
              <a:spcBef>
                <a:spcPct val="50000"/>
              </a:spcBef>
            </a:pPr>
            <a:r>
              <a:rPr lang="en-US" sz="2800"/>
              <a:t> túi có bao nhiêu kí-lô-gam gạo?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0" y="76200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</a:rPr>
              <a:t>Bài 3</a:t>
            </a:r>
            <a:r>
              <a:rPr lang="en-US" sz="2800" u="sng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048000" y="44450"/>
            <a:ext cx="3581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THỰC HÀNH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4267200" y="2971800"/>
            <a:ext cx="99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Giải</a:t>
            </a:r>
          </a:p>
        </p:txBody>
      </p:sp>
      <p:sp>
        <p:nvSpPr>
          <p:cNvPr id="8199" name="Text Box 55"/>
          <p:cNvSpPr txBox="1">
            <a:spLocks noChangeArrowheads="1"/>
          </p:cNvSpPr>
          <p:nvPr/>
        </p:nvSpPr>
        <p:spPr bwMode="auto">
          <a:xfrm>
            <a:off x="2057400" y="3733800"/>
            <a:ext cx="624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Số ki-lô-gam gao trong mỗi túi là:</a:t>
            </a:r>
          </a:p>
        </p:txBody>
      </p:sp>
      <p:sp>
        <p:nvSpPr>
          <p:cNvPr id="8200" name="Text Box 56"/>
          <p:cNvSpPr txBox="1">
            <a:spLocks noChangeArrowheads="1"/>
          </p:cNvSpPr>
          <p:nvPr/>
        </p:nvSpPr>
        <p:spPr bwMode="auto">
          <a:xfrm>
            <a:off x="2057400" y="4572000"/>
            <a:ext cx="495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45  :  9  =  5 ( kg )</a:t>
            </a:r>
          </a:p>
        </p:txBody>
      </p:sp>
      <p:sp>
        <p:nvSpPr>
          <p:cNvPr id="8201" name="Text Box 57"/>
          <p:cNvSpPr txBox="1">
            <a:spLocks noChangeArrowheads="1"/>
          </p:cNvSpPr>
          <p:nvPr/>
        </p:nvSpPr>
        <p:spPr bwMode="auto">
          <a:xfrm>
            <a:off x="3962400" y="5410200"/>
            <a:ext cx="2590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Đáp số : 5 kg</a:t>
            </a:r>
          </a:p>
        </p:txBody>
      </p:sp>
      <p:pic>
        <p:nvPicPr>
          <p:cNvPr id="8202" name="Picture 59" descr="animal_00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1000" y="0"/>
            <a:ext cx="121920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3" name="Picture 60" descr="animated%20%20two%20roses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5524500"/>
            <a:ext cx="7620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4" name="Picture 61" descr="animated%20%20two%20roses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5524500"/>
            <a:ext cx="7620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5" name="Picture 62" descr="animated%20%20two%20roses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5562600"/>
            <a:ext cx="7620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6" name="Picture 63" descr="animated%20%20two%20roses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5600700"/>
            <a:ext cx="7620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7" name="Picture 64" descr="animated%20%20two%20roses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5562600"/>
            <a:ext cx="7620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7162800" y="6491288"/>
            <a:ext cx="1981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0000FF"/>
                </a:solidFill>
              </a:rPr>
              <a:t>Bài : Bảng chia 9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143000" y="1219200"/>
            <a:ext cx="76200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Có 45kg gạo, chia vào các túi, mỗi tuí có </a:t>
            </a:r>
          </a:p>
          <a:p>
            <a:pPr>
              <a:spcBef>
                <a:spcPct val="50000"/>
              </a:spcBef>
            </a:pPr>
            <a:r>
              <a:rPr lang="en-US" sz="2800"/>
              <a:t>9 kg. Hỏi có bao nhiêu túi ? </a:t>
            </a:r>
          </a:p>
          <a:p>
            <a:pPr>
              <a:spcBef>
                <a:spcPct val="50000"/>
              </a:spcBef>
            </a:pPr>
            <a:r>
              <a:rPr lang="en-US" sz="2800"/>
              <a:t> 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0" y="76200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Bài 4</a:t>
            </a:r>
            <a:r>
              <a:rPr lang="en-US" sz="2800"/>
              <a:t>: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048000" y="44450"/>
            <a:ext cx="3581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THỰC HÀNH</a:t>
            </a:r>
          </a:p>
        </p:txBody>
      </p:sp>
      <p:sp>
        <p:nvSpPr>
          <p:cNvPr id="81926" name="Text Box 6"/>
          <p:cNvSpPr txBox="1">
            <a:spLocks noChangeArrowheads="1"/>
          </p:cNvSpPr>
          <p:nvPr/>
        </p:nvSpPr>
        <p:spPr bwMode="auto">
          <a:xfrm>
            <a:off x="3657600" y="2743200"/>
            <a:ext cx="2133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0000FF"/>
                </a:solidFill>
              </a:rPr>
              <a:t>Giải</a:t>
            </a:r>
          </a:p>
        </p:txBody>
      </p:sp>
      <p:sp>
        <p:nvSpPr>
          <p:cNvPr id="9223" name="Text Box 55"/>
          <p:cNvSpPr txBox="1">
            <a:spLocks noChangeArrowheads="1"/>
          </p:cNvSpPr>
          <p:nvPr/>
        </p:nvSpPr>
        <p:spPr bwMode="auto">
          <a:xfrm>
            <a:off x="1447800" y="4083050"/>
            <a:ext cx="609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9224" name="Text Box 58"/>
          <p:cNvSpPr txBox="1">
            <a:spLocks noChangeArrowheads="1"/>
          </p:cNvSpPr>
          <p:nvPr/>
        </p:nvSpPr>
        <p:spPr bwMode="auto">
          <a:xfrm>
            <a:off x="1447800" y="4800600"/>
            <a:ext cx="449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9225" name="Text Box 59"/>
          <p:cNvSpPr txBox="1">
            <a:spLocks noChangeArrowheads="1"/>
          </p:cNvSpPr>
          <p:nvPr/>
        </p:nvSpPr>
        <p:spPr bwMode="auto">
          <a:xfrm>
            <a:off x="1371600" y="4038600"/>
            <a:ext cx="449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81981" name="Text Box 61"/>
          <p:cNvSpPr txBox="1">
            <a:spLocks noChangeArrowheads="1"/>
          </p:cNvSpPr>
          <p:nvPr/>
        </p:nvSpPr>
        <p:spPr bwMode="auto">
          <a:xfrm>
            <a:off x="2590800" y="3581400"/>
            <a:ext cx="495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Số túi gạo có tất cả là:</a:t>
            </a:r>
          </a:p>
        </p:txBody>
      </p:sp>
      <p:sp>
        <p:nvSpPr>
          <p:cNvPr id="81982" name="Text Box 62"/>
          <p:cNvSpPr txBox="1">
            <a:spLocks noChangeArrowheads="1"/>
          </p:cNvSpPr>
          <p:nvPr/>
        </p:nvSpPr>
        <p:spPr bwMode="auto">
          <a:xfrm>
            <a:off x="2590800" y="4373563"/>
            <a:ext cx="495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45  :  9  =  5 ( túi )</a:t>
            </a:r>
          </a:p>
        </p:txBody>
      </p:sp>
      <p:sp>
        <p:nvSpPr>
          <p:cNvPr id="81983" name="Text Box 63"/>
          <p:cNvSpPr txBox="1">
            <a:spLocks noChangeArrowheads="1"/>
          </p:cNvSpPr>
          <p:nvPr/>
        </p:nvSpPr>
        <p:spPr bwMode="auto">
          <a:xfrm>
            <a:off x="3276600" y="5135563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Đáp số : 5 túi gạo</a:t>
            </a:r>
          </a:p>
        </p:txBody>
      </p:sp>
      <p:pic>
        <p:nvPicPr>
          <p:cNvPr id="9229" name="Picture 65" descr="lavenderfair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2400" y="4267200"/>
            <a:ext cx="214312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0" name="Picture 66" descr="lavend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9000" y="4876800"/>
            <a:ext cx="1905000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1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1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81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81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6" grpId="0"/>
      <p:bldP spid="81981" grpId="0"/>
      <p:bldP spid="81982" grpId="0"/>
      <p:bldP spid="8198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1723</TotalTime>
  <Words>512</Words>
  <Application>Microsoft Office PowerPoint</Application>
  <PresentationFormat>On-screen Show (4:3)</PresentationFormat>
  <Paragraphs>152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Default Design</vt:lpstr>
      <vt:lpstr>Microsoft Clip Gallery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 CHI LOC</dc:creator>
  <cp:lastModifiedBy>CSTeam</cp:lastModifiedBy>
  <cp:revision>40</cp:revision>
  <dcterms:created xsi:type="dcterms:W3CDTF">2007-11-18T10:28:26Z</dcterms:created>
  <dcterms:modified xsi:type="dcterms:W3CDTF">2016-06-29T10:27:54Z</dcterms:modified>
</cp:coreProperties>
</file>