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3"/>
  </p:notesMasterIdLst>
  <p:handoutMasterIdLst>
    <p:handoutMasterId r:id="rId14"/>
  </p:handoutMasterIdLst>
  <p:sldIdLst>
    <p:sldId id="270" r:id="rId2"/>
    <p:sldId id="257" r:id="rId3"/>
    <p:sldId id="261" r:id="rId4"/>
    <p:sldId id="262" r:id="rId5"/>
    <p:sldId id="263" r:id="rId6"/>
    <p:sldId id="264" r:id="rId7"/>
    <p:sldId id="265" r:id="rId8"/>
    <p:sldId id="266" r:id="rId9"/>
    <p:sldId id="267" r:id="rId10"/>
    <p:sldId id="268" r:id="rId11"/>
    <p:sldId id="269" r:id="rId12"/>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CC99FF"/>
    <a:srgbClr val="FFCC99"/>
    <a:srgbClr val="FFCC00"/>
    <a:srgbClr val="FF99FF"/>
    <a:srgbClr val="80008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5" autoAdjust="0"/>
  </p:normalViewPr>
  <p:slideViewPr>
    <p:cSldViewPr>
      <p:cViewPr varScale="1">
        <p:scale>
          <a:sx n="70" d="100"/>
          <a:sy n="70" d="100"/>
        </p:scale>
        <p:origin x="13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r>
              <a:rPr lang="en-US"/>
              <a:t>ĐẠO ĐỨC LỚP 3</a:t>
            </a:r>
          </a:p>
        </p:txBody>
      </p:sp>
      <p:sp>
        <p:nvSpPr>
          <p:cNvPr id="1075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75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r>
              <a:rPr lang="en-US"/>
              <a:t>NHÓM 2</a:t>
            </a:r>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5FF4D87E-E36C-4F6C-A488-7ED1BA9E5BE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r>
              <a:rPr lang="en-US"/>
              <a:t>ĐẠO ĐỨC LỚP 3</a:t>
            </a:r>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r>
              <a:rPr lang="en-US"/>
              <a:t>NHÓM 2</a:t>
            </a:r>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5E7AAD5-8343-4BB9-91EF-0A9998A1A107}"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mtClean="0">
                <a:latin typeface="Arial" panose="020B0604020202020204" pitchFamily="34" charset="0"/>
              </a:rPr>
              <a:t>ĐẠO ĐỨC LỚP 3</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mtClean="0">
                <a:latin typeface="Arial" panose="020B0604020202020204" pitchFamily="34" charset="0"/>
              </a:rPr>
              <a:t>NHÓM 2</a:t>
            </a:r>
          </a:p>
        </p:txBody>
      </p:sp>
      <p:sp>
        <p:nvSpPr>
          <p:cNvPr id="15364" name="Rectangle 2"/>
          <p:cNvSpPr>
            <a:spLocks noRot="1" noChangeArrowheads="1" noTextEdit="1"/>
          </p:cNvSpPr>
          <p:nvPr>
            <p:ph type="sldImg"/>
          </p:nvPr>
        </p:nvSpPr>
        <p:spPr>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p:cNvSpPr>
                <a:spLocks/>
              </p:cNvSpPr>
              <p:nvPr userDrawn="1"/>
            </p:nvSpPr>
            <p:spPr bwMode="auto">
              <a:xfrm rot="7320404">
                <a:off x="5365"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0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880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D5ECD324-9559-403E-A3CF-D95C39C48716}" type="slidenum">
              <a:rPr lang="en-US" altLang="en-US"/>
              <a:pPr/>
              <a:t>‹#›</a:t>
            </a:fld>
            <a:endParaRPr lang="en-US" altLang="en-US"/>
          </a:p>
        </p:txBody>
      </p:sp>
    </p:spTree>
    <p:extLst>
      <p:ext uri="{BB962C8B-B14F-4D97-AF65-F5344CB8AC3E}">
        <p14:creationId xmlns:p14="http://schemas.microsoft.com/office/powerpoint/2010/main" val="40315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91432D2-6D1D-4429-8B21-9360638B1A36}" type="slidenum">
              <a:rPr lang="en-US" altLang="en-US"/>
              <a:pPr/>
              <a:t>‹#›</a:t>
            </a:fld>
            <a:endParaRPr lang="en-US" altLang="en-US"/>
          </a:p>
        </p:txBody>
      </p:sp>
    </p:spTree>
    <p:extLst>
      <p:ext uri="{BB962C8B-B14F-4D97-AF65-F5344CB8AC3E}">
        <p14:creationId xmlns:p14="http://schemas.microsoft.com/office/powerpoint/2010/main" val="372446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E9066EB-D9AA-4D7D-B560-0EF57EF03449}" type="slidenum">
              <a:rPr lang="en-US" altLang="en-US"/>
              <a:pPr/>
              <a:t>‹#›</a:t>
            </a:fld>
            <a:endParaRPr lang="en-US" altLang="en-US"/>
          </a:p>
        </p:txBody>
      </p:sp>
    </p:spTree>
    <p:extLst>
      <p:ext uri="{BB962C8B-B14F-4D97-AF65-F5344CB8AC3E}">
        <p14:creationId xmlns:p14="http://schemas.microsoft.com/office/powerpoint/2010/main" val="9216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B59595E-D1C6-43C3-B45A-352D17682CEA}" type="slidenum">
              <a:rPr lang="en-US" altLang="en-US"/>
              <a:pPr/>
              <a:t>‹#›</a:t>
            </a:fld>
            <a:endParaRPr lang="en-US" altLang="en-US"/>
          </a:p>
        </p:txBody>
      </p:sp>
    </p:spTree>
    <p:extLst>
      <p:ext uri="{BB962C8B-B14F-4D97-AF65-F5344CB8AC3E}">
        <p14:creationId xmlns:p14="http://schemas.microsoft.com/office/powerpoint/2010/main" val="271212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D4A9330-34FE-4876-89BB-19349DBEEDAD}" type="slidenum">
              <a:rPr lang="en-US" altLang="en-US"/>
              <a:pPr/>
              <a:t>‹#›</a:t>
            </a:fld>
            <a:endParaRPr lang="en-US" altLang="en-US"/>
          </a:p>
        </p:txBody>
      </p:sp>
    </p:spTree>
    <p:extLst>
      <p:ext uri="{BB962C8B-B14F-4D97-AF65-F5344CB8AC3E}">
        <p14:creationId xmlns:p14="http://schemas.microsoft.com/office/powerpoint/2010/main" val="81027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C0264B3-9900-41E2-846C-917EF94B7EFA}" type="slidenum">
              <a:rPr lang="en-US" altLang="en-US"/>
              <a:pPr/>
              <a:t>‹#›</a:t>
            </a:fld>
            <a:endParaRPr lang="en-US" altLang="en-US"/>
          </a:p>
        </p:txBody>
      </p:sp>
    </p:spTree>
    <p:extLst>
      <p:ext uri="{BB962C8B-B14F-4D97-AF65-F5344CB8AC3E}">
        <p14:creationId xmlns:p14="http://schemas.microsoft.com/office/powerpoint/2010/main" val="37813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8479A52A-0279-4B21-815D-F0A15C84541D}" type="slidenum">
              <a:rPr lang="en-US" altLang="en-US"/>
              <a:pPr/>
              <a:t>‹#›</a:t>
            </a:fld>
            <a:endParaRPr lang="en-US" altLang="en-US"/>
          </a:p>
        </p:txBody>
      </p:sp>
    </p:spTree>
    <p:extLst>
      <p:ext uri="{BB962C8B-B14F-4D97-AF65-F5344CB8AC3E}">
        <p14:creationId xmlns:p14="http://schemas.microsoft.com/office/powerpoint/2010/main" val="133182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BE66D5F1-E96E-4D21-AE12-AECE403D4C95}" type="slidenum">
              <a:rPr lang="en-US" altLang="en-US"/>
              <a:pPr/>
              <a:t>‹#›</a:t>
            </a:fld>
            <a:endParaRPr lang="en-US" altLang="en-US"/>
          </a:p>
        </p:txBody>
      </p:sp>
    </p:spTree>
    <p:extLst>
      <p:ext uri="{BB962C8B-B14F-4D97-AF65-F5344CB8AC3E}">
        <p14:creationId xmlns:p14="http://schemas.microsoft.com/office/powerpoint/2010/main" val="1401481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73E8CACD-B09D-468F-A804-F9A937F4ADF6}" type="slidenum">
              <a:rPr lang="en-US" altLang="en-US"/>
              <a:pPr/>
              <a:t>‹#›</a:t>
            </a:fld>
            <a:endParaRPr lang="en-US" altLang="en-US"/>
          </a:p>
        </p:txBody>
      </p:sp>
    </p:spTree>
    <p:extLst>
      <p:ext uri="{BB962C8B-B14F-4D97-AF65-F5344CB8AC3E}">
        <p14:creationId xmlns:p14="http://schemas.microsoft.com/office/powerpoint/2010/main" val="374301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6C0FE05-A9CB-4624-94C2-A4680CD9E1DC}" type="slidenum">
              <a:rPr lang="en-US" altLang="en-US"/>
              <a:pPr/>
              <a:t>‹#›</a:t>
            </a:fld>
            <a:endParaRPr lang="en-US" altLang="en-US"/>
          </a:p>
        </p:txBody>
      </p:sp>
    </p:spTree>
    <p:extLst>
      <p:ext uri="{BB962C8B-B14F-4D97-AF65-F5344CB8AC3E}">
        <p14:creationId xmlns:p14="http://schemas.microsoft.com/office/powerpoint/2010/main" val="243254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0AEFB3B-CBB0-4560-8350-5F0771DED813}" type="slidenum">
              <a:rPr lang="en-US" altLang="en-US"/>
              <a:pPr/>
              <a:t>‹#›</a:t>
            </a:fld>
            <a:endParaRPr lang="en-US" altLang="en-US"/>
          </a:p>
        </p:txBody>
      </p:sp>
    </p:spTree>
    <p:extLst>
      <p:ext uri="{BB962C8B-B14F-4D97-AF65-F5344CB8AC3E}">
        <p14:creationId xmlns:p14="http://schemas.microsoft.com/office/powerpoint/2010/main" val="415471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4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8704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8704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omic Sans MS" panose="030F0702030302020204" pitchFamily="66" charset="0"/>
              </a:defRPr>
            </a:lvl1pPr>
          </a:lstStyle>
          <a:p>
            <a:fld id="{54BE4C11-767E-4894-A030-36A0A4D2BB06}" type="slidenum">
              <a:rPr lang="en-US" altLang="en-US"/>
              <a:pPr/>
              <a:t>‹#›</a:t>
            </a:fld>
            <a:endParaRPr lang="en-US" altLang="en-US"/>
          </a:p>
        </p:txBody>
      </p:sp>
      <p:sp>
        <p:nvSpPr>
          <p:cNvPr id="1032"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2"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45"/>
                <p:cNvSpPr>
                  <a:spLocks/>
                </p:cNvSpPr>
                <p:nvPr userDrawn="1"/>
              </p:nvSpPr>
              <p:spPr bwMode="auto">
                <a:xfrm rot="-3172564">
                  <a:off x="5050" y="330"/>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46"/>
                <p:cNvSpPr>
                  <a:spLocks/>
                </p:cNvSpPr>
                <p:nvPr userDrawn="1"/>
              </p:nvSpPr>
              <p:spPr bwMode="auto">
                <a:xfrm rot="-3172564">
                  <a:off x="4860" y="180"/>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48"/>
                <p:cNvSpPr>
                  <a:spLocks/>
                </p:cNvSpPr>
                <p:nvPr userDrawn="1"/>
              </p:nvSpPr>
              <p:spPr bwMode="auto">
                <a:xfrm rot="-3172564">
                  <a:off x="5299" y="895"/>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49"/>
                <p:cNvSpPr>
                  <a:spLocks/>
                </p:cNvSpPr>
                <p:nvPr userDrawn="1"/>
              </p:nvSpPr>
              <p:spPr bwMode="auto">
                <a:xfrm rot="-3172564">
                  <a:off x="5253" y="804"/>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51"/>
                <p:cNvSpPr>
                  <a:spLocks/>
                </p:cNvSpPr>
                <p:nvPr userDrawn="1"/>
              </p:nvSpPr>
              <p:spPr bwMode="auto">
                <a:xfrm rot="-3172564">
                  <a:off x="4949" y="140"/>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49"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285237.flv" TargetMode="External"/><Relationship Id="rId2" Type="http://schemas.openxmlformats.org/officeDocument/2006/relationships/slideLayout" Target="../slideLayouts/slideLayout2.xml"/><Relationship Id="rId1" Type="http://schemas.openxmlformats.org/officeDocument/2006/relationships/audio" Target="file:///C:\Users\User\Music\Dem%20qua%20em%20mo%20gap%20Bac%20Ho%20-%20Phuoc%20Hanh%20(1).mp3"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gradFill rotWithShape="1">
                  <a:gsLst>
                    <a:gs pos="0">
                      <a:srgbClr val="03D4A8"/>
                    </a:gs>
                    <a:gs pos="25000">
                      <a:srgbClr val="21D6E0"/>
                    </a:gs>
                    <a:gs pos="75000">
                      <a:srgbClr val="0087E6"/>
                    </a:gs>
                    <a:gs pos="100000">
                      <a:srgbClr val="005CBF"/>
                    </a:gs>
                  </a:gsLst>
                  <a:lin ang="5400000" scaled="1"/>
                </a:gradFill>
              </a14:hiddenFill>
            </a:ext>
            <a:ext uri="{91240B29-F687-4F45-9708-019B960494DF}">
              <a14:hiddenLine xmlns:a14="http://schemas.microsoft.com/office/drawing/2010/main" w="9525">
                <a:solidFill>
                  <a:schemeClr val="tx1">
                    <a:alpha val="63136"/>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2505670"/>
            <a:ext cx="4343400" cy="923330"/>
          </a:xfrm>
          <a:prstGeom prst="rect">
            <a:avLst/>
          </a:prstGeom>
          <a:noFill/>
        </p:spPr>
        <p:txBody>
          <a:bodyPr>
            <a:prstTxWarp prst="textCanUp">
              <a:avLst/>
            </a:prstTxWarp>
            <a:spAutoFit/>
          </a:bodyPr>
          <a:lstStyle/>
          <a:p>
            <a:pPr>
              <a:defRPr/>
            </a:pPr>
            <a:r>
              <a:rPr lang="en-US" sz="5400" b="1" dirty="0" smtClean="0">
                <a:solidFill>
                  <a:srgbClr val="FF0000"/>
                </a:solidFill>
                <a:cs typeface="Times New Roman" pitchFamily="18" charset="0"/>
              </a:rPr>
              <a:t>ĐẠO </a:t>
            </a:r>
            <a:r>
              <a:rPr lang="en-US" sz="5400" b="1" dirty="0">
                <a:solidFill>
                  <a:srgbClr val="FF0000"/>
                </a:solidFill>
                <a:cs typeface="Times New Roman" pitchFamily="18" charset="0"/>
              </a:rPr>
              <a:t>ĐỨC 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rgbClr val="FFFFFF"/>
            </a:gs>
          </a:gsLst>
          <a:lin ang="5400000" scaled="1"/>
        </a:gradFill>
        <a:effectLst/>
      </p:bgPr>
    </p:bg>
    <p:spTree>
      <p:nvGrpSpPr>
        <p:cNvPr id="1" name=""/>
        <p:cNvGrpSpPr/>
        <p:nvPr/>
      </p:nvGrpSpPr>
      <p:grpSpPr>
        <a:xfrm>
          <a:off x="0" y="0"/>
          <a:ext cx="0" cy="0"/>
          <a:chOff x="0" y="0"/>
          <a:chExt cx="0" cy="0"/>
        </a:xfrm>
      </p:grpSpPr>
      <p:pic>
        <p:nvPicPr>
          <p:cNvPr id="12290" name="Picture 6" descr="hoasen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Text Box 8"/>
          <p:cNvSpPr txBox="1">
            <a:spLocks noChangeArrowheads="1"/>
          </p:cNvSpPr>
          <p:nvPr/>
        </p:nvSpPr>
        <p:spPr bwMode="auto">
          <a:xfrm>
            <a:off x="0" y="1981200"/>
            <a:ext cx="9144000" cy="1938338"/>
          </a:xfrm>
          <a:prstGeom prst="rect">
            <a:avLst/>
          </a:prstGeom>
          <a:noFill/>
          <a:ln w="9525">
            <a:noFill/>
            <a:miter lim="800000"/>
            <a:headEnd/>
            <a:tailEnd/>
          </a:ln>
          <a:effectLst/>
        </p:spPr>
        <p:txBody>
          <a:bodyPr>
            <a:spAutoFit/>
          </a:bodyPr>
          <a:lstStyle/>
          <a:p>
            <a:pPr>
              <a:spcBef>
                <a:spcPct val="50000"/>
              </a:spcBef>
              <a:defRPr/>
            </a:pP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Tháp</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Mười</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đẹp</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nhất</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bông</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sen</a:t>
            </a:r>
            <a:endParaRPr lang="en-US" sz="4800" b="1" i="1" dirty="0">
              <a:solidFill>
                <a:schemeClr val="accent1"/>
              </a:solidFill>
              <a:effectLst>
                <a:outerShdw blurRad="38100" dist="38100" dir="2700000" algn="tl">
                  <a:srgbClr val="000000"/>
                </a:outerShdw>
              </a:effectLst>
              <a:cs typeface="Times New Roman" pitchFamily="18" charset="0"/>
            </a:endParaRPr>
          </a:p>
          <a:p>
            <a:pPr>
              <a:spcBef>
                <a:spcPct val="50000"/>
              </a:spcBef>
              <a:defRPr/>
            </a:pPr>
            <a:r>
              <a:rPr lang="en-US" sz="4800" b="1" i="1" dirty="0" err="1">
                <a:solidFill>
                  <a:schemeClr val="accent1"/>
                </a:solidFill>
                <a:effectLst>
                  <a:outerShdw blurRad="38100" dist="38100" dir="2700000" algn="tl">
                    <a:srgbClr val="000000"/>
                  </a:outerShdw>
                </a:effectLst>
                <a:cs typeface="Times New Roman" pitchFamily="18" charset="0"/>
              </a:rPr>
              <a:t>Việt</a:t>
            </a:r>
            <a:r>
              <a:rPr lang="en-US" sz="4800" b="1" i="1" dirty="0">
                <a:solidFill>
                  <a:schemeClr val="accent1"/>
                </a:solidFill>
                <a:effectLst>
                  <a:outerShdw blurRad="38100" dist="38100" dir="2700000" algn="tl">
                    <a:srgbClr val="000000"/>
                  </a:outerShdw>
                </a:effectLst>
                <a:cs typeface="Times New Roman" pitchFamily="18" charset="0"/>
              </a:rPr>
              <a:t> Nam </a:t>
            </a:r>
            <a:r>
              <a:rPr lang="en-US" sz="4800" b="1" i="1" dirty="0" err="1">
                <a:solidFill>
                  <a:schemeClr val="accent1"/>
                </a:solidFill>
                <a:effectLst>
                  <a:outerShdw blurRad="38100" dist="38100" dir="2700000" algn="tl">
                    <a:srgbClr val="000000"/>
                  </a:outerShdw>
                </a:effectLst>
                <a:cs typeface="Times New Roman" pitchFamily="18" charset="0"/>
              </a:rPr>
              <a:t>đẹp</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nhất</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có</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tên</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Bác</a:t>
            </a:r>
            <a:r>
              <a:rPr lang="en-US" sz="4800" b="1" i="1" dirty="0">
                <a:solidFill>
                  <a:schemeClr val="accent1"/>
                </a:solidFill>
                <a:effectLst>
                  <a:outerShdw blurRad="38100" dist="38100" dir="2700000" algn="tl">
                    <a:srgbClr val="000000"/>
                  </a:outerShdw>
                </a:effectLst>
                <a:cs typeface="Times New Roman" pitchFamily="18" charset="0"/>
              </a:rPr>
              <a:t> </a:t>
            </a:r>
            <a:r>
              <a:rPr lang="en-US" sz="4800" b="1" i="1" dirty="0" err="1">
                <a:solidFill>
                  <a:schemeClr val="accent1"/>
                </a:solidFill>
                <a:effectLst>
                  <a:outerShdw blurRad="38100" dist="38100" dir="2700000" algn="tl">
                    <a:srgbClr val="000000"/>
                  </a:outerShdw>
                </a:effectLst>
                <a:cs typeface="Times New Roman" pitchFamily="18" charset="0"/>
              </a:rPr>
              <a:t>Hồ</a:t>
            </a:r>
            <a:endParaRPr lang="en-US" sz="4800" b="1" i="1" dirty="0">
              <a:solidFill>
                <a:schemeClr val="accent1"/>
              </a:solidFill>
              <a:effectLst>
                <a:outerShdw blurRad="38100" dist="38100" dir="2700000" algn="tl">
                  <a:srgbClr val="000000"/>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3672"/>
                                        </p:tgtEl>
                                        <p:attrNameLst>
                                          <p:attrName>style.visibility</p:attrName>
                                        </p:attrNameLst>
                                      </p:cBhvr>
                                      <p:to>
                                        <p:strVal val="visible"/>
                                      </p:to>
                                    </p:set>
                                    <p:animEffect transition="in" filter="fade">
                                      <p:cBhvr>
                                        <p:cTn id="7" dur="500"/>
                                        <p:tgtEl>
                                          <p:spTgt spid="113672"/>
                                        </p:tgtEl>
                                      </p:cBhvr>
                                    </p:animEffect>
                                    <p:anim calcmode="lin" valueType="num">
                                      <p:cBhvr>
                                        <p:cTn id="8" dur="500" fill="hold"/>
                                        <p:tgtEl>
                                          <p:spTgt spid="113672"/>
                                        </p:tgtEl>
                                        <p:attrNameLst>
                                          <p:attrName>ppt_x</p:attrName>
                                        </p:attrNameLst>
                                      </p:cBhvr>
                                      <p:tavLst>
                                        <p:tav tm="0">
                                          <p:val>
                                            <p:strVal val="#ppt_x-.1"/>
                                          </p:val>
                                        </p:tav>
                                        <p:tav tm="100000">
                                          <p:val>
                                            <p:strVal val="#ppt_x"/>
                                          </p:val>
                                        </p:tav>
                                      </p:tavLst>
                                    </p:anim>
                                    <p:anim calcmode="lin" valueType="num">
                                      <p:cBhvr>
                                        <p:cTn id="9" dur="500" fill="hold"/>
                                        <p:tgtEl>
                                          <p:spTgt spid="1136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sp>
        <p:nvSpPr>
          <p:cNvPr id="13315" name="Rectangle 3"/>
          <p:cNvSpPr>
            <a:spLocks noGrp="1" noChangeArrowheads="1"/>
          </p:cNvSpPr>
          <p:nvPr>
            <p:ph type="body" idx="1"/>
          </p:nvPr>
        </p:nvSpPr>
        <p:spPr/>
        <p:txBody>
          <a:bodyPr/>
          <a:lstStyle/>
          <a:p>
            <a:pPr eaLnBrk="1" hangingPunct="1"/>
            <a:endParaRPr lang="en-US" altLang="en-US" smtClean="0"/>
          </a:p>
        </p:txBody>
      </p:sp>
      <p:pic>
        <p:nvPicPr>
          <p:cNvPr id="13316" name="Picture 4" descr="user440594_pic95450_12182090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HUM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WordArt 6"/>
          <p:cNvSpPr>
            <a:spLocks noChangeArrowheads="1" noChangeShapeType="1" noTextEdit="1"/>
          </p:cNvSpPr>
          <p:nvPr/>
        </p:nvSpPr>
        <p:spPr bwMode="auto">
          <a:xfrm>
            <a:off x="2438400" y="609600"/>
            <a:ext cx="4419600" cy="838200"/>
          </a:xfrm>
          <a:prstGeom prst="rect">
            <a:avLst/>
          </a:prstGeom>
        </p:spPr>
        <p:txBody>
          <a:bodyPr wrap="none" fromWordArt="1">
            <a:prstTxWarp prst="textPlain">
              <a:avLst>
                <a:gd name="adj" fmla="val 50000"/>
              </a:avLst>
            </a:prstTxWarp>
          </a:bodyPr>
          <a:lstStyle/>
          <a:p>
            <a:pPr algn="ctr"/>
            <a:r>
              <a:rPr lang="en-US" sz="2800" b="1" i="1" kern="10">
                <a:ln w="12700">
                  <a:solidFill>
                    <a:srgbClr val="EAEAEA"/>
                  </a:solidFill>
                  <a:round/>
                  <a:headEnd/>
                  <a:tailEnd/>
                </a:ln>
                <a:solidFill>
                  <a:srgbClr val="000000"/>
                </a:solidFill>
                <a:effectLst>
                  <a:outerShdw dist="35921" dir="2700000" sy="50000" kx="2115830" algn="bl" rotWithShape="0">
                    <a:srgbClr val="C0C0C0">
                      <a:alpha val="79999"/>
                    </a:srgbClr>
                  </a:outerShdw>
                </a:effectLst>
                <a:cs typeface="Times New Roman" panose="02020603050405020304" pitchFamily="18" charset="0"/>
              </a:rPr>
              <a:t>ĐẠO ĐỨC LỚP 3</a:t>
            </a:r>
          </a:p>
        </p:txBody>
      </p:sp>
      <p:sp>
        <p:nvSpPr>
          <p:cNvPr id="26635" name="WordArt 11"/>
          <p:cNvSpPr>
            <a:spLocks noChangeArrowheads="1" noChangeShapeType="1" noTextEdit="1"/>
          </p:cNvSpPr>
          <p:nvPr/>
        </p:nvSpPr>
        <p:spPr bwMode="auto">
          <a:xfrm>
            <a:off x="1295400" y="2209800"/>
            <a:ext cx="6858000" cy="2133600"/>
          </a:xfrm>
          <a:prstGeom prst="rect">
            <a:avLst/>
          </a:prstGeom>
        </p:spPr>
        <p:txBody>
          <a:bodyPr wrap="none" fromWordArt="1">
            <a:prstTxWarp prst="textPlain">
              <a:avLst>
                <a:gd name="adj" fmla="val 50000"/>
              </a:avLst>
            </a:prstTxWarp>
          </a:bodyPr>
          <a:lstStyle/>
          <a:p>
            <a:pPr algn="ctr"/>
            <a:r>
              <a:rPr lang="en-US" sz="3600" b="1" i="1" kern="10" dirty="0">
                <a:ln w="9525">
                  <a:solidFill>
                    <a:srgbClr val="000000"/>
                  </a:solidFill>
                  <a:round/>
                  <a:headEnd/>
                  <a:tailEnd/>
                </a:ln>
                <a:solidFill>
                  <a:schemeClr val="tx2"/>
                </a:solidFill>
                <a:cs typeface="Times New Roman" panose="02020603050405020304" pitchFamily="18" charset="0"/>
              </a:rPr>
              <a:t>KÍNH YÊU BÁC HỒ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 from="(-#ppt_w/2)" to="(#ppt_x)" calcmode="lin" valueType="num">
                                      <p:cBhvr>
                                        <p:cTn id="7" dur="600" fill="hold">
                                          <p:stCondLst>
                                            <p:cond delay="0"/>
                                          </p:stCondLst>
                                        </p:cTn>
                                        <p:tgtEl>
                                          <p:spTgt spid="26635"/>
                                        </p:tgtEl>
                                        <p:attrNameLst>
                                          <p:attrName>ppt_x</p:attrName>
                                        </p:attrNameLst>
                                      </p:cBhvr>
                                    </p:anim>
                                    <p:anim from="0" to="-1.0" calcmode="lin" valueType="num">
                                      <p:cBhvr>
                                        <p:cTn id="8" dur="200" decel="50000" autoRev="1" fill="hold">
                                          <p:stCondLst>
                                            <p:cond delay="600"/>
                                          </p:stCondLst>
                                        </p:cTn>
                                        <p:tgtEl>
                                          <p:spTgt spid="26635"/>
                                        </p:tgtEl>
                                        <p:attrNameLst>
                                          <p:attrName>xshear</p:attrName>
                                        </p:attrNameLst>
                                      </p:cBhvr>
                                    </p:anim>
                                    <p:animScale>
                                      <p:cBhvr>
                                        <p:cTn id="9" dur="200" decel="100000" autoRev="1" fill="hold">
                                          <p:stCondLst>
                                            <p:cond delay="600"/>
                                          </p:stCondLst>
                                        </p:cTn>
                                        <p:tgtEl>
                                          <p:spTgt spid="26635"/>
                                        </p:tgtEl>
                                      </p:cBhvr>
                                      <p:from x="100000" y="100000"/>
                                      <p:to x="80000" y="100000"/>
                                    </p:animScale>
                                    <p:anim by="(#ppt_h/3+#ppt_w*0.1)" calcmode="lin" valueType="num">
                                      <p:cBhvr additive="sum">
                                        <p:cTn id="10" dur="200" decel="100000" autoRev="1" fill="hold">
                                          <p:stCondLst>
                                            <p:cond delay="600"/>
                                          </p:stCondLst>
                                        </p:cTn>
                                        <p:tgtEl>
                                          <p:spTgt spid="2663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9" descr="A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2"/>
          <p:cNvSpPr>
            <a:spLocks noChangeArrowheads="1"/>
          </p:cNvSpPr>
          <p:nvPr/>
        </p:nvSpPr>
        <p:spPr bwMode="auto">
          <a:xfrm>
            <a:off x="914400" y="19050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FontTx/>
              <a:buBlip>
                <a:blip r:embed="rId3"/>
              </a:buBlip>
            </a:pPr>
            <a:r>
              <a:rPr lang="en-US" altLang="en-US" sz="5400" b="1" i="1">
                <a:solidFill>
                  <a:schemeClr val="hlink"/>
                </a:solidFill>
                <a:cs typeface="Times New Roman" panose="02020603050405020304" pitchFamily="18" charset="0"/>
              </a:rPr>
              <a:t>     Hoạt động 1: </a:t>
            </a:r>
          </a:p>
          <a:p>
            <a:pPr eaLnBrk="1" hangingPunct="1"/>
            <a:r>
              <a:rPr lang="en-US" altLang="en-US" sz="5400" b="1" i="1">
                <a:solidFill>
                  <a:schemeClr val="hlink"/>
                </a:solidFill>
                <a:cs typeface="Times New Roman" panose="02020603050405020304" pitchFamily="18" charset="0"/>
              </a:rPr>
              <a:t>Tự liên hệ  </a:t>
            </a:r>
          </a:p>
        </p:txBody>
      </p:sp>
      <p:sp>
        <p:nvSpPr>
          <p:cNvPr id="5124" name="Text Box 13"/>
          <p:cNvSpPr txBox="1">
            <a:spLocks noChangeArrowheads="1"/>
          </p:cNvSpPr>
          <p:nvPr/>
        </p:nvSpPr>
        <p:spPr bwMode="auto">
          <a:xfrm>
            <a:off x="762000" y="12192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FFFFCC"/>
            </a:gs>
          </a:gsLst>
          <a:lin ang="5400000" scaled="1"/>
        </a:gradFill>
        <a:effectLst/>
      </p:bgPr>
    </p:bg>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76200"/>
            <a:ext cx="8229600" cy="6477000"/>
          </a:xfrm>
        </p:spPr>
        <p:txBody>
          <a:bodyPr/>
          <a:lstStyle/>
          <a:p>
            <a:pPr eaLnBrk="1" hangingPunct="1">
              <a:buFontTx/>
              <a:buBlip>
                <a:blip r:embed="rId2"/>
              </a:buBlip>
              <a:defRPr/>
            </a:pPr>
            <a:r>
              <a:rPr lang="en-US" sz="4400" i="1" u="sng" dirty="0" err="1" smtClean="0">
                <a:solidFill>
                  <a:schemeClr val="hlink"/>
                </a:solidFill>
                <a:effectLst>
                  <a:outerShdw blurRad="38100" dist="38100" dir="2700000" algn="tl">
                    <a:srgbClr val="000000"/>
                  </a:outerShdw>
                </a:effectLst>
                <a:latin typeface="Times New Roman" pitchFamily="18" charset="0"/>
                <a:cs typeface="Times New Roman" pitchFamily="18" charset="0"/>
              </a:rPr>
              <a:t>Câu</a:t>
            </a:r>
            <a:r>
              <a:rPr lang="en-US" sz="4400" i="1" u="sng" dirty="0" smtClean="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i="1" u="sng" dirty="0" err="1" smtClean="0">
                <a:solidFill>
                  <a:schemeClr val="hlink"/>
                </a:solidFill>
                <a:effectLst>
                  <a:outerShdw blurRad="38100" dist="38100" dir="2700000" algn="tl">
                    <a:srgbClr val="000000"/>
                  </a:outerShdw>
                </a:effectLst>
                <a:latin typeface="Times New Roman" pitchFamily="18" charset="0"/>
                <a:cs typeface="Times New Roman" pitchFamily="18" charset="0"/>
              </a:rPr>
              <a:t>hỏi</a:t>
            </a:r>
            <a:r>
              <a:rPr lang="en-US" sz="4400" i="1" u="sng" dirty="0" smtClean="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i="1" u="sng" dirty="0" err="1" smtClean="0">
                <a:solidFill>
                  <a:schemeClr val="hlink"/>
                </a:solidFill>
                <a:effectLst>
                  <a:outerShdw blurRad="38100" dist="38100" dir="2700000" algn="tl">
                    <a:srgbClr val="000000"/>
                  </a:outerShdw>
                </a:effectLst>
                <a:latin typeface="Times New Roman" pitchFamily="18" charset="0"/>
                <a:cs typeface="Times New Roman" pitchFamily="18" charset="0"/>
              </a:rPr>
              <a:t>tự</a:t>
            </a:r>
            <a:r>
              <a:rPr lang="en-US" sz="4400" i="1" u="sng" dirty="0" smtClean="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i="1" u="sng" dirty="0" err="1" smtClean="0">
                <a:solidFill>
                  <a:schemeClr val="hlink"/>
                </a:solidFill>
                <a:effectLst>
                  <a:outerShdw blurRad="38100" dist="38100" dir="2700000" algn="tl">
                    <a:srgbClr val="000000"/>
                  </a:outerShdw>
                </a:effectLst>
                <a:latin typeface="Times New Roman" pitchFamily="18" charset="0"/>
                <a:cs typeface="Times New Roman" pitchFamily="18" charset="0"/>
              </a:rPr>
              <a:t>liên</a:t>
            </a:r>
            <a:r>
              <a:rPr lang="en-US" sz="4400" i="1" u="sng" dirty="0" smtClean="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i="1" u="sng" dirty="0" err="1" smtClean="0">
                <a:solidFill>
                  <a:schemeClr val="hlink"/>
                </a:solidFill>
                <a:effectLst>
                  <a:outerShdw blurRad="38100" dist="38100" dir="2700000" algn="tl">
                    <a:srgbClr val="000000"/>
                  </a:outerShdw>
                </a:effectLst>
                <a:latin typeface="Times New Roman" pitchFamily="18" charset="0"/>
                <a:cs typeface="Times New Roman" pitchFamily="18" charset="0"/>
              </a:rPr>
              <a:t>hệ</a:t>
            </a:r>
            <a:r>
              <a:rPr lang="en-US" sz="4400" i="1" u="sng" dirty="0" smtClean="0">
                <a:solidFill>
                  <a:schemeClr val="hlink"/>
                </a:solidFill>
                <a:effectLst>
                  <a:outerShdw blurRad="38100" dist="38100" dir="2700000" algn="tl">
                    <a:srgbClr val="000000"/>
                  </a:outerShdw>
                </a:effectLst>
                <a:latin typeface="Times New Roman" pitchFamily="18" charset="0"/>
                <a:cs typeface="Times New Roman" pitchFamily="18" charset="0"/>
              </a:rPr>
              <a:t>:</a:t>
            </a:r>
          </a:p>
          <a:p>
            <a:pPr eaLnBrk="1" hangingPunct="1">
              <a:defRPr/>
            </a:pPr>
            <a:r>
              <a:rPr lang="en-US" sz="4400" dirty="0" smtClean="0">
                <a:latin typeface="Times New Roman" pitchFamily="18" charset="0"/>
                <a:cs typeface="Times New Roman" pitchFamily="18" charset="0"/>
              </a:rPr>
              <a:t>Con </a:t>
            </a:r>
            <a:r>
              <a:rPr lang="en-US" sz="4400" dirty="0" err="1" smtClean="0">
                <a:latin typeface="Times New Roman" pitchFamily="18" charset="0"/>
                <a:cs typeface="Times New Roman" pitchFamily="18" charset="0"/>
              </a:rPr>
              <a:t>đã</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thực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hiện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được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điều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nào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trong</a:t>
            </a:r>
            <a:r>
              <a:rPr lang="en-US" sz="4400"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Năm</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điều</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Bác</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Hồ</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dạy</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thiếu</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niên</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nhi</a:t>
            </a:r>
            <a:r>
              <a:rPr lang="en-US" sz="4400" i="1" dirty="0" smtClean="0">
                <a:latin typeface="Times New Roman" pitchFamily="18" charset="0"/>
                <a:cs typeface="Times New Roman" pitchFamily="18" charset="0"/>
              </a:rPr>
              <a:t> </a:t>
            </a:r>
            <a:r>
              <a:rPr lang="en-US" sz="4400" i="1" dirty="0" err="1" smtClean="0">
                <a:latin typeface="Times New Roman" pitchFamily="18" charset="0"/>
                <a:cs typeface="Times New Roman" pitchFamily="18" charset="0"/>
              </a:rPr>
              <a:t>đồng</a:t>
            </a:r>
            <a:r>
              <a:rPr lang="en-US" sz="4400" i="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 </a:t>
            </a:r>
          </a:p>
          <a:p>
            <a:pPr eaLnBrk="1" hangingPunct="1">
              <a:defRPr/>
            </a:pPr>
            <a:r>
              <a:rPr lang="en-US" sz="4400" dirty="0" err="1" smtClean="0">
                <a:latin typeface="Times New Roman" pitchFamily="18" charset="0"/>
                <a:cs typeface="Times New Roman" pitchFamily="18" charset="0"/>
              </a:rPr>
              <a:t>Còn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điều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nào</a:t>
            </a:r>
            <a:r>
              <a:rPr lang="en-US" sz="4400" dirty="0" smtClean="0">
                <a:latin typeface="Times New Roman" pitchFamily="18" charset="0"/>
                <a:cs typeface="Times New Roman" pitchFamily="18" charset="0"/>
              </a:rPr>
              <a:t> con </a:t>
            </a:r>
            <a:r>
              <a:rPr lang="en-US" sz="4400" dirty="0" err="1" smtClean="0">
                <a:latin typeface="Times New Roman" pitchFamily="18" charset="0"/>
                <a:cs typeface="Times New Roman" pitchFamily="18" charset="0"/>
              </a:rPr>
              <a:t>chưa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thực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hiện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tốt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Vì</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sao</a:t>
            </a:r>
            <a:r>
              <a:rPr lang="en-US" sz="4400" dirty="0" smtClean="0">
                <a:latin typeface="Times New Roman" pitchFamily="18" charset="0"/>
                <a:cs typeface="Times New Roman" pitchFamily="18" charset="0"/>
              </a:rPr>
              <a:t> ?</a:t>
            </a:r>
          </a:p>
          <a:p>
            <a:pPr eaLnBrk="1" hangingPunct="1">
              <a:defRPr/>
            </a:pPr>
            <a:r>
              <a:rPr lang="en-US" sz="4400" dirty="0" smtClean="0">
                <a:latin typeface="Times New Roman" pitchFamily="18" charset="0"/>
                <a:cs typeface="Times New Roman" pitchFamily="18" charset="0"/>
              </a:rPr>
              <a:t>Con  </a:t>
            </a:r>
            <a:r>
              <a:rPr lang="en-US" sz="4400" dirty="0" err="1" smtClean="0">
                <a:latin typeface="Times New Roman" pitchFamily="18" charset="0"/>
                <a:cs typeface="Times New Roman" pitchFamily="18" charset="0"/>
              </a:rPr>
              <a:t>dự</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định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sẽ</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làm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gì</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trong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thời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gian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tới</a:t>
            </a:r>
            <a:r>
              <a:rPr lang="en-US" sz="4400" dirty="0" smtClean="0">
                <a:latin typeface="Times New Roman" pitchFamily="18" charset="0"/>
                <a:cs typeface="Times New Roman" pitchFamily="18"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p:cTn id="7" dur="500" fill="hold"/>
                                        <p:tgtEl>
                                          <p:spTgt spid="10342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0342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034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3427">
                                            <p:txEl>
                                              <p:pRg st="1" end="1"/>
                                            </p:txEl>
                                          </p:spTgt>
                                        </p:tgtEl>
                                        <p:attrNameLst>
                                          <p:attrName>style.visibility</p:attrName>
                                        </p:attrNameLst>
                                      </p:cBhvr>
                                      <p:to>
                                        <p:strVal val="visible"/>
                                      </p:to>
                                    </p:set>
                                    <p:anim calcmode="lin" valueType="num">
                                      <p:cBhvr>
                                        <p:cTn id="14" dur="500" fill="hold"/>
                                        <p:tgtEl>
                                          <p:spTgt spid="103427">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103427">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1034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3427">
                                            <p:txEl>
                                              <p:pRg st="2" end="2"/>
                                            </p:txEl>
                                          </p:spTgt>
                                        </p:tgtEl>
                                        <p:attrNameLst>
                                          <p:attrName>style.visibility</p:attrName>
                                        </p:attrNameLst>
                                      </p:cBhvr>
                                      <p:to>
                                        <p:strVal val="visible"/>
                                      </p:to>
                                    </p:set>
                                    <p:anim calcmode="lin" valueType="num">
                                      <p:cBhvr>
                                        <p:cTn id="21" dur="500" fill="hold"/>
                                        <p:tgtEl>
                                          <p:spTgt spid="103427">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103427">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1034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3427">
                                            <p:txEl>
                                              <p:pRg st="3" end="3"/>
                                            </p:txEl>
                                          </p:spTgt>
                                        </p:tgtEl>
                                        <p:attrNameLst>
                                          <p:attrName>style.visibility</p:attrName>
                                        </p:attrNameLst>
                                      </p:cBhvr>
                                      <p:to>
                                        <p:strVal val="visible"/>
                                      </p:to>
                                    </p:set>
                                    <p:anim calcmode="lin" valueType="num">
                                      <p:cBhvr>
                                        <p:cTn id="28" dur="500" fill="hold"/>
                                        <p:tgtEl>
                                          <p:spTgt spid="103427">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103427">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CCFFFF"/>
            </a:gs>
          </a:gsLst>
          <a:lin ang="5400000" scaled="1"/>
        </a:grad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33400" y="609600"/>
            <a:ext cx="624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p>
        </p:txBody>
      </p:sp>
      <p:sp>
        <p:nvSpPr>
          <p:cNvPr id="104453" name="Text Box 5"/>
          <p:cNvSpPr txBox="1">
            <a:spLocks noChangeArrowheads="1"/>
          </p:cNvSpPr>
          <p:nvPr/>
        </p:nvSpPr>
        <p:spPr bwMode="auto">
          <a:xfrm>
            <a:off x="152400" y="2133600"/>
            <a:ext cx="8305800" cy="2170113"/>
          </a:xfrm>
          <a:prstGeom prst="rect">
            <a:avLst/>
          </a:prstGeom>
          <a:noFill/>
          <a:ln w="9525">
            <a:noFill/>
            <a:miter lim="800000"/>
            <a:headEnd/>
            <a:tailEnd/>
          </a:ln>
          <a:effectLst/>
        </p:spPr>
        <p:txBody>
          <a:bodyPr>
            <a:spAutoFit/>
          </a:bodyPr>
          <a:lstStyle/>
          <a:p>
            <a:pPr algn="ctr">
              <a:spcBef>
                <a:spcPct val="50000"/>
              </a:spcBef>
              <a:buFontTx/>
              <a:buBlip>
                <a:blip r:embed="rId2"/>
              </a:buBlip>
              <a:defRPr/>
            </a:pPr>
            <a:r>
              <a:rPr lang="en-US" sz="5400" b="1" i="1" dirty="0">
                <a:solidFill>
                  <a:schemeClr val="hlink"/>
                </a:solidFill>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Hoạt</a:t>
            </a: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động</a:t>
            </a:r>
            <a:r>
              <a:rPr lang="en-US" sz="5400" dirty="0">
                <a:solidFill>
                  <a:schemeClr val="hlink"/>
                </a:solidFill>
                <a:effectLst>
                  <a:outerShdw blurRad="38100" dist="38100" dir="2700000" algn="tl">
                    <a:srgbClr val="000000"/>
                  </a:outerShdw>
                </a:effectLst>
                <a:cs typeface="Times New Roman" pitchFamily="18" charset="0"/>
              </a:rPr>
              <a:t> 2:</a:t>
            </a:r>
          </a:p>
          <a:p>
            <a:pPr algn="ctr">
              <a:spcBef>
                <a:spcPct val="50000"/>
              </a:spcBef>
              <a:buFontTx/>
              <a:buBlip>
                <a:blip r:embed="rId2"/>
              </a:buBlip>
              <a:defRPr/>
            </a:pP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Trình</a:t>
            </a: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bày</a:t>
            </a: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kết</a:t>
            </a: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quả</a:t>
            </a: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sưu</a:t>
            </a:r>
            <a:r>
              <a:rPr lang="en-US" sz="5400" dirty="0">
                <a:solidFill>
                  <a:schemeClr val="hlink"/>
                </a:solidFill>
                <a:effectLst>
                  <a:outerShdw blurRad="38100" dist="38100" dir="2700000" algn="tl">
                    <a:srgbClr val="000000"/>
                  </a:outerShdw>
                </a:effectLst>
                <a:cs typeface="Times New Roman" pitchFamily="18" charset="0"/>
              </a:rPr>
              <a:t> </a:t>
            </a:r>
            <a:r>
              <a:rPr lang="en-US" sz="5400" dirty="0" err="1">
                <a:solidFill>
                  <a:schemeClr val="hlink"/>
                </a:solidFill>
                <a:effectLst>
                  <a:outerShdw blurRad="38100" dist="38100" dir="2700000" algn="tl">
                    <a:srgbClr val="000000"/>
                  </a:outerShdw>
                </a:effectLst>
                <a:cs typeface="Times New Roman" pitchFamily="18" charset="0"/>
              </a:rPr>
              <a:t>tầm</a:t>
            </a:r>
            <a:r>
              <a:rPr lang="en-US" sz="5400" dirty="0">
                <a:solidFill>
                  <a:schemeClr val="hlink"/>
                </a:solidFill>
                <a:cs typeface="Times New Roman" pitchFamily="18" charset="0"/>
              </a:rPr>
              <a:t> </a:t>
            </a: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FFFFFF"/>
            </a:gs>
          </a:gsLst>
          <a:lin ang="5400000" scaled="1"/>
        </a:gradFill>
        <a:effectLst/>
      </p:bgPr>
    </p:bg>
    <p:spTree>
      <p:nvGrpSpPr>
        <p:cNvPr id="1" name=""/>
        <p:cNvGrpSpPr/>
        <p:nvPr/>
      </p:nvGrpSpPr>
      <p:grpSpPr>
        <a:xfrm>
          <a:off x="0" y="0"/>
          <a:ext cx="0" cy="0"/>
          <a:chOff x="0" y="0"/>
          <a:chExt cx="0" cy="0"/>
        </a:xfrm>
      </p:grpSpPr>
      <p:pic>
        <p:nvPicPr>
          <p:cNvPr id="105476"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5943600" y="990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US" altLang="en-US"/>
          </a:p>
        </p:txBody>
      </p:sp>
      <p:sp>
        <p:nvSpPr>
          <p:cNvPr id="105478" name="Rectangle 6"/>
          <p:cNvSpPr>
            <a:spLocks noChangeArrowheads="1"/>
          </p:cNvSpPr>
          <p:nvPr/>
        </p:nvSpPr>
        <p:spPr bwMode="auto">
          <a:xfrm>
            <a:off x="5562600" y="685800"/>
            <a:ext cx="2209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800" b="1" i="1">
                <a:cs typeface="Times New Roman" panose="02020603050405020304" pitchFamily="18" charset="0"/>
              </a:rPr>
              <a:t>Bác Hồ với các cháu thiếu nhi dũng sĩ miền Nam</a:t>
            </a:r>
            <a:r>
              <a:rPr lang="en-US" altLang="en-US" sz="2800">
                <a:cs typeface="Times New Roman" panose="02020603050405020304" pitchFamily="18" charset="0"/>
              </a:rPr>
              <a:t> </a:t>
            </a:r>
          </a:p>
        </p:txBody>
      </p:sp>
      <p:pic>
        <p:nvPicPr>
          <p:cNvPr id="105480" name="Picture 8" descr="images1697520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510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Text Box 9"/>
          <p:cNvSpPr txBox="1">
            <a:spLocks noChangeArrowheads="1"/>
          </p:cNvSpPr>
          <p:nvPr/>
        </p:nvSpPr>
        <p:spPr bwMode="auto">
          <a:xfrm>
            <a:off x="457200" y="3733800"/>
            <a:ext cx="3124200" cy="1800225"/>
          </a:xfrm>
          <a:prstGeom prst="rect">
            <a:avLst/>
          </a:prstGeom>
          <a:noFill/>
          <a:ln w="9525">
            <a:noFill/>
            <a:miter lim="800000"/>
            <a:headEnd/>
            <a:tailEnd/>
          </a:ln>
          <a:effectLst/>
        </p:spPr>
        <p:txBody>
          <a:bodyPr>
            <a:spAutoFit/>
          </a:bodyPr>
          <a:lstStyle/>
          <a:p>
            <a:pPr>
              <a:spcBef>
                <a:spcPct val="50000"/>
              </a:spcBef>
              <a:defRPr/>
            </a:pPr>
            <a:r>
              <a:rPr lang="en-US" sz="2800" b="1" i="1" dirty="0" err="1">
                <a:effectLst>
                  <a:outerShdw blurRad="38100" dist="38100" dir="2700000" algn="tl">
                    <a:srgbClr val="FFFFFF"/>
                  </a:outerShdw>
                </a:effectLst>
                <a:cs typeface="Times New Roman" pitchFamily="18" charset="0"/>
              </a:rPr>
              <a:t>Bác</a:t>
            </a:r>
            <a:r>
              <a:rPr lang="en-US" sz="2800" b="1" i="1" dirty="0">
                <a:effectLst>
                  <a:outerShdw blurRad="38100" dist="38100" dir="2700000" algn="tl">
                    <a:srgbClr val="FFFFFF"/>
                  </a:outerShdw>
                </a:effectLst>
                <a:cs typeface="Times New Roman" pitchFamily="18" charset="0"/>
              </a:rPr>
              <a:t> </a:t>
            </a:r>
            <a:r>
              <a:rPr lang="en-US" sz="2800" b="1" i="1" dirty="0" err="1">
                <a:effectLst>
                  <a:outerShdw blurRad="38100" dist="38100" dir="2700000" algn="tl">
                    <a:srgbClr val="FFFFFF"/>
                  </a:outerShdw>
                </a:effectLst>
                <a:cs typeface="Times New Roman" pitchFamily="18" charset="0"/>
              </a:rPr>
              <a:t>trồng</a:t>
            </a:r>
            <a:r>
              <a:rPr lang="en-US" sz="2800" b="1" i="1" dirty="0">
                <a:effectLst>
                  <a:outerShdw blurRad="38100" dist="38100" dir="2700000" algn="tl">
                    <a:srgbClr val="FFFFFF"/>
                  </a:outerShdw>
                </a:effectLst>
                <a:cs typeface="Times New Roman" pitchFamily="18" charset="0"/>
              </a:rPr>
              <a:t> </a:t>
            </a:r>
            <a:r>
              <a:rPr lang="en-US" sz="2800" b="1" i="1" dirty="0" err="1">
                <a:effectLst>
                  <a:outerShdw blurRad="38100" dist="38100" dir="2700000" algn="tl">
                    <a:srgbClr val="FFFFFF"/>
                  </a:outerShdw>
                </a:effectLst>
                <a:cs typeface="Times New Roman" pitchFamily="18" charset="0"/>
              </a:rPr>
              <a:t>cây</a:t>
            </a:r>
            <a:r>
              <a:rPr lang="en-US" sz="2800" b="1" i="1" dirty="0">
                <a:effectLst>
                  <a:outerShdw blurRad="38100" dist="38100" dir="2700000" algn="tl">
                    <a:srgbClr val="FFFFFF"/>
                  </a:outerShdw>
                </a:effectLst>
                <a:cs typeface="Times New Roman" pitchFamily="18" charset="0"/>
              </a:rPr>
              <a:t> </a:t>
            </a:r>
            <a:r>
              <a:rPr lang="en-US" sz="2800" b="1" i="1" dirty="0" err="1">
                <a:effectLst>
                  <a:outerShdw blurRad="38100" dist="38100" dir="2700000" algn="tl">
                    <a:srgbClr val="FFFFFF"/>
                  </a:outerShdw>
                </a:effectLst>
                <a:cs typeface="Times New Roman" pitchFamily="18" charset="0"/>
              </a:rPr>
              <a:t>vào</a:t>
            </a:r>
            <a:r>
              <a:rPr lang="en-US" sz="2800" b="1" i="1" dirty="0">
                <a:effectLst>
                  <a:outerShdw blurRad="38100" dist="38100" dir="2700000" algn="tl">
                    <a:srgbClr val="FFFFFF"/>
                  </a:outerShdw>
                </a:effectLst>
                <a:cs typeface="Times New Roman" pitchFamily="18" charset="0"/>
              </a:rPr>
              <a:t> </a:t>
            </a:r>
            <a:r>
              <a:rPr lang="en-US" sz="2800" b="1" i="1" dirty="0" err="1">
                <a:effectLst>
                  <a:outerShdw blurRad="38100" dist="38100" dir="2700000" algn="tl">
                    <a:srgbClr val="FFFFFF"/>
                  </a:outerShdw>
                </a:effectLst>
                <a:cs typeface="Times New Roman" pitchFamily="18" charset="0"/>
              </a:rPr>
              <a:t>mùng</a:t>
            </a:r>
            <a:r>
              <a:rPr lang="en-US" sz="2800" b="1" i="1" dirty="0">
                <a:effectLst>
                  <a:outerShdw blurRad="38100" dist="38100" dir="2700000" algn="tl">
                    <a:srgbClr val="FFFFFF"/>
                  </a:outerShdw>
                </a:effectLst>
                <a:cs typeface="Times New Roman" pitchFamily="18" charset="0"/>
              </a:rPr>
              <a:t> 1 </a:t>
            </a:r>
            <a:r>
              <a:rPr lang="en-US" sz="2800" b="1" i="1" dirty="0" err="1">
                <a:effectLst>
                  <a:outerShdw blurRad="38100" dist="38100" dir="2700000" algn="tl">
                    <a:srgbClr val="FFFFFF"/>
                  </a:outerShdw>
                </a:effectLst>
                <a:cs typeface="Times New Roman" pitchFamily="18" charset="0"/>
              </a:rPr>
              <a:t>Tết</a:t>
            </a:r>
            <a:r>
              <a:rPr lang="en-US" sz="2800" b="1" i="1" dirty="0">
                <a:effectLst>
                  <a:outerShdw blurRad="38100" dist="38100" dir="2700000" algn="tl">
                    <a:srgbClr val="FFFFFF"/>
                  </a:outerShdw>
                </a:effectLst>
                <a:cs typeface="Times New Roman" pitchFamily="18" charset="0"/>
              </a:rPr>
              <a:t> </a:t>
            </a:r>
            <a:r>
              <a:rPr lang="en-US" sz="2800" b="1" i="1" dirty="0" err="1">
                <a:effectLst>
                  <a:outerShdw blurRad="38100" dist="38100" dir="2700000" algn="tl">
                    <a:srgbClr val="FFFFFF"/>
                  </a:outerShdw>
                </a:effectLst>
                <a:cs typeface="Times New Roman" pitchFamily="18" charset="0"/>
              </a:rPr>
              <a:t>năm</a:t>
            </a:r>
            <a:r>
              <a:rPr lang="en-US" sz="2800" b="1" i="1" dirty="0">
                <a:effectLst>
                  <a:outerShdw blurRad="38100" dist="38100" dir="2700000" algn="tl">
                    <a:srgbClr val="FFFFFF"/>
                  </a:outerShdw>
                </a:effectLst>
                <a:cs typeface="Times New Roman" pitchFamily="18" charset="0"/>
              </a:rPr>
              <a:t> 1969 </a:t>
            </a:r>
            <a:r>
              <a:rPr lang="en-US" sz="2800" b="1" i="1" dirty="0" err="1">
                <a:effectLst>
                  <a:outerShdw blurRad="38100" dist="38100" dir="2700000" algn="tl">
                    <a:srgbClr val="FFFFFF"/>
                  </a:outerShdw>
                </a:effectLst>
                <a:cs typeface="Times New Roman" pitchFamily="18" charset="0"/>
              </a:rPr>
              <a:t>tại</a:t>
            </a:r>
            <a:r>
              <a:rPr lang="en-US" sz="2800" b="1" i="1" dirty="0">
                <a:effectLst>
                  <a:outerShdw blurRad="38100" dist="38100" dir="2700000" algn="tl">
                    <a:srgbClr val="FFFFFF"/>
                  </a:outerShdw>
                </a:effectLst>
                <a:cs typeface="Times New Roman" pitchFamily="18" charset="0"/>
              </a:rPr>
              <a:t> </a:t>
            </a:r>
            <a:r>
              <a:rPr lang="en-US" sz="2800" b="1" i="1" dirty="0" err="1">
                <a:solidFill>
                  <a:schemeClr val="tx2"/>
                </a:solidFill>
                <a:effectLst>
                  <a:outerShdw blurRad="38100" dist="38100" dir="2700000" algn="tl">
                    <a:srgbClr val="000000"/>
                  </a:outerShdw>
                </a:effectLst>
                <a:cs typeface="Times New Roman" pitchFamily="18" charset="0"/>
              </a:rPr>
              <a:t>Hà</a:t>
            </a:r>
            <a:r>
              <a:rPr lang="en-US" sz="2800" b="1" i="1" dirty="0">
                <a:solidFill>
                  <a:schemeClr val="tx2"/>
                </a:solidFill>
                <a:effectLst>
                  <a:outerShdw blurRad="38100" dist="38100" dir="2700000" algn="tl">
                    <a:srgbClr val="000000"/>
                  </a:outerShdw>
                </a:effectLst>
                <a:cs typeface="Times New Roman" pitchFamily="18" charset="0"/>
              </a:rPr>
              <a:t> </a:t>
            </a:r>
            <a:r>
              <a:rPr lang="en-US" sz="2800" b="1" i="1" dirty="0" err="1">
                <a:solidFill>
                  <a:schemeClr val="tx2"/>
                </a:solidFill>
                <a:effectLst>
                  <a:outerShdw blurRad="38100" dist="38100" dir="2700000" algn="tl">
                    <a:srgbClr val="000000"/>
                  </a:outerShdw>
                </a:effectLst>
                <a:cs typeface="Times New Roman" pitchFamily="18" charset="0"/>
              </a:rPr>
              <a:t>Tây</a:t>
            </a:r>
            <a:r>
              <a:rPr lang="en-US" sz="2800" b="1" i="1" dirty="0">
                <a:solidFill>
                  <a:schemeClr val="tx2"/>
                </a:solidFill>
                <a:effectLst>
                  <a:outerShdw blurRad="38100" dist="38100" dir="2700000" algn="tl">
                    <a:srgbClr val="000000"/>
                  </a:outerShdw>
                </a:effectLst>
                <a:cs typeface="Times New Roman" pitchFamily="18" charset="0"/>
              </a:rPr>
              <a:t> ( </a:t>
            </a:r>
            <a:r>
              <a:rPr lang="en-US" sz="2800" b="1" i="1" dirty="0" err="1">
                <a:solidFill>
                  <a:schemeClr val="tx2"/>
                </a:solidFill>
                <a:effectLst>
                  <a:outerShdw blurRad="38100" dist="38100" dir="2700000" algn="tl">
                    <a:srgbClr val="000000"/>
                  </a:outerShdw>
                </a:effectLst>
                <a:cs typeface="Times New Roman" pitchFamily="18" charset="0"/>
              </a:rPr>
              <a:t>Hà</a:t>
            </a:r>
            <a:r>
              <a:rPr lang="en-US" sz="2800" b="1" i="1" dirty="0">
                <a:solidFill>
                  <a:schemeClr val="tx2"/>
                </a:solidFill>
                <a:effectLst>
                  <a:outerShdw blurRad="38100" dist="38100" dir="2700000" algn="tl">
                    <a:srgbClr val="000000"/>
                  </a:outerShdw>
                </a:effectLst>
                <a:cs typeface="Times New Roman" pitchFamily="18" charset="0"/>
              </a:rPr>
              <a:t> </a:t>
            </a:r>
            <a:r>
              <a:rPr lang="en-US" sz="2800" b="1" i="1" dirty="0" err="1">
                <a:solidFill>
                  <a:schemeClr val="tx2"/>
                </a:solidFill>
                <a:effectLst>
                  <a:outerShdw blurRad="38100" dist="38100" dir="2700000" algn="tl">
                    <a:srgbClr val="000000"/>
                  </a:outerShdw>
                </a:effectLst>
                <a:cs typeface="Times New Roman" pitchFamily="18" charset="0"/>
              </a:rPr>
              <a:t>Nội</a:t>
            </a:r>
            <a:r>
              <a:rPr lang="en-US" sz="2800" b="1" i="1" dirty="0">
                <a:solidFill>
                  <a:schemeClr val="tx2"/>
                </a:solidFill>
                <a:effectLst>
                  <a:outerShdw blurRad="38100" dist="38100" dir="2700000" algn="tl">
                    <a:srgbClr val="000000"/>
                  </a:outerShdw>
                </a:effectLst>
                <a:cs typeface="Times New Roman" pitchFamily="18" charset="0"/>
              </a:rPr>
              <a:t> ) </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blinds(horizontal)">
                                      <p:cBhvr>
                                        <p:cTn id="7" dur="1000"/>
                                        <p:tgtEl>
                                          <p:spTgt spid="105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5478"/>
                                        </p:tgtEl>
                                        <p:attrNameLst>
                                          <p:attrName>style.visibility</p:attrName>
                                        </p:attrNameLst>
                                      </p:cBhvr>
                                      <p:to>
                                        <p:strVal val="visible"/>
                                      </p:to>
                                    </p:set>
                                    <p:animEffect transition="in" filter="checkerboard(across)">
                                      <p:cBhvr>
                                        <p:cTn id="12" dur="1000"/>
                                        <p:tgtEl>
                                          <p:spTgt spid="1054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5480"/>
                                        </p:tgtEl>
                                        <p:attrNameLst>
                                          <p:attrName>style.visibility</p:attrName>
                                        </p:attrNameLst>
                                      </p:cBhvr>
                                      <p:to>
                                        <p:strVal val="visible"/>
                                      </p:to>
                                    </p:set>
                                    <p:anim calcmode="lin" valueType="num">
                                      <p:cBhvr additive="base">
                                        <p:cTn id="17" dur="1000" fill="hold"/>
                                        <p:tgtEl>
                                          <p:spTgt spid="105480"/>
                                        </p:tgtEl>
                                        <p:attrNameLst>
                                          <p:attrName>ppt_x</p:attrName>
                                        </p:attrNameLst>
                                      </p:cBhvr>
                                      <p:tavLst>
                                        <p:tav tm="0">
                                          <p:val>
                                            <p:strVal val="#ppt_x"/>
                                          </p:val>
                                        </p:tav>
                                        <p:tav tm="100000">
                                          <p:val>
                                            <p:strVal val="#ppt_x"/>
                                          </p:val>
                                        </p:tav>
                                      </p:tavLst>
                                    </p:anim>
                                    <p:anim calcmode="lin" valueType="num">
                                      <p:cBhvr additive="base">
                                        <p:cTn id="18" dur="1000" fill="hold"/>
                                        <p:tgtEl>
                                          <p:spTgt spid="10548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5481"/>
                                        </p:tgtEl>
                                        <p:attrNameLst>
                                          <p:attrName>style.visibility</p:attrName>
                                        </p:attrNameLst>
                                      </p:cBhvr>
                                      <p:to>
                                        <p:strVal val="visible"/>
                                      </p:to>
                                    </p:set>
                                    <p:anim calcmode="lin" valueType="num">
                                      <p:cBhvr additive="base">
                                        <p:cTn id="23" dur="1000" fill="hold"/>
                                        <p:tgtEl>
                                          <p:spTgt spid="105481"/>
                                        </p:tgtEl>
                                        <p:attrNameLst>
                                          <p:attrName>ppt_x</p:attrName>
                                        </p:attrNameLst>
                                      </p:cBhvr>
                                      <p:tavLst>
                                        <p:tav tm="0">
                                          <p:val>
                                            <p:strVal val="#ppt_x"/>
                                          </p:val>
                                        </p:tav>
                                        <p:tav tm="100000">
                                          <p:val>
                                            <p:strVal val="#ppt_x"/>
                                          </p:val>
                                        </p:tav>
                                      </p:tavLst>
                                    </p:anim>
                                    <p:anim calcmode="lin" valueType="num">
                                      <p:cBhvr additive="base">
                                        <p:cTn id="24" dur="1000" fill="hold"/>
                                        <p:tgtEl>
                                          <p:spTgt spid="105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1054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FF"/>
            </a:gs>
          </a:gsLst>
          <a:lin ang="5400000" scaled="1"/>
        </a:gradFill>
        <a:effectLst/>
      </p:bgPr>
    </p:bg>
    <p:spTree>
      <p:nvGrpSpPr>
        <p:cNvPr id="1" name=""/>
        <p:cNvGrpSpPr/>
        <p:nvPr/>
      </p:nvGrpSpPr>
      <p:grpSpPr>
        <a:xfrm>
          <a:off x="0" y="0"/>
          <a:ext cx="0" cy="0"/>
          <a:chOff x="0" y="0"/>
          <a:chExt cx="0" cy="0"/>
        </a:xfrm>
      </p:grpSpPr>
      <p:pic>
        <p:nvPicPr>
          <p:cNvPr id="109573" name="Picture 5" descr="2008623228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062538"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Text Box 6"/>
          <p:cNvSpPr txBox="1">
            <a:spLocks noChangeArrowheads="1"/>
          </p:cNvSpPr>
          <p:nvPr/>
        </p:nvSpPr>
        <p:spPr bwMode="auto">
          <a:xfrm>
            <a:off x="5334000" y="304800"/>
            <a:ext cx="2971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i="1">
                <a:cs typeface="Times New Roman" panose="02020603050405020304" pitchFamily="18" charset="0"/>
              </a:rPr>
              <a:t>Bác Hồ và các cháu thiếu nhi vui liên hoan văn nghệ nhân ngày </a:t>
            </a:r>
            <a:r>
              <a:rPr lang="en-US" altLang="en-US" sz="2800" i="1">
                <a:solidFill>
                  <a:schemeClr val="tx2"/>
                </a:solidFill>
                <a:cs typeface="Times New Roman" panose="02020603050405020304" pitchFamily="18" charset="0"/>
              </a:rPr>
              <a:t>Quốc tế thiếu nhi, tháng 5-1969</a:t>
            </a:r>
            <a:r>
              <a:rPr lang="en-US" altLang="en-US" sz="2800">
                <a:cs typeface="Times New Roman" panose="02020603050405020304" pitchFamily="18" charset="0"/>
              </a:rPr>
              <a:t> </a:t>
            </a:r>
          </a:p>
        </p:txBody>
      </p:sp>
      <p:pic>
        <p:nvPicPr>
          <p:cNvPr id="109576" name="Picture 8" descr="images1553528_1905_bac ho tham truong mam non Thanh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290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7" name="Text Box 9"/>
          <p:cNvSpPr txBox="1">
            <a:spLocks noChangeArrowheads="1"/>
          </p:cNvSpPr>
          <p:nvPr/>
        </p:nvSpPr>
        <p:spPr bwMode="auto">
          <a:xfrm>
            <a:off x="457200" y="3810000"/>
            <a:ext cx="335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i="1">
                <a:cs typeface="Times New Roman" panose="02020603050405020304" pitchFamily="18" charset="0"/>
              </a:rPr>
              <a:t>Bác hồ chia kẹo cho các cháu thiếu nhi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9573"/>
                                        </p:tgtEl>
                                        <p:attrNameLst>
                                          <p:attrName>style.visibility</p:attrName>
                                        </p:attrNameLst>
                                      </p:cBhvr>
                                      <p:to>
                                        <p:strVal val="visible"/>
                                      </p:to>
                                    </p:set>
                                    <p:anim calcmode="lin" valueType="num">
                                      <p:cBhvr>
                                        <p:cTn id="7" dur="1000" fill="hold"/>
                                        <p:tgtEl>
                                          <p:spTgt spid="109573"/>
                                        </p:tgtEl>
                                        <p:attrNameLst>
                                          <p:attrName>ppt_w</p:attrName>
                                        </p:attrNameLst>
                                      </p:cBhvr>
                                      <p:tavLst>
                                        <p:tav tm="0">
                                          <p:val>
                                            <p:fltVal val="0"/>
                                          </p:val>
                                        </p:tav>
                                        <p:tav tm="100000">
                                          <p:val>
                                            <p:strVal val="#ppt_w"/>
                                          </p:val>
                                        </p:tav>
                                      </p:tavLst>
                                    </p:anim>
                                    <p:anim calcmode="lin" valueType="num">
                                      <p:cBhvr>
                                        <p:cTn id="8" dur="1000" fill="hold"/>
                                        <p:tgtEl>
                                          <p:spTgt spid="109573"/>
                                        </p:tgtEl>
                                        <p:attrNameLst>
                                          <p:attrName>ppt_h</p:attrName>
                                        </p:attrNameLst>
                                      </p:cBhvr>
                                      <p:tavLst>
                                        <p:tav tm="0">
                                          <p:val>
                                            <p:fltVal val="0"/>
                                          </p:val>
                                        </p:tav>
                                        <p:tav tm="100000">
                                          <p:val>
                                            <p:strVal val="#ppt_h"/>
                                          </p:val>
                                        </p:tav>
                                      </p:tavLst>
                                    </p:anim>
                                    <p:anim calcmode="lin" valueType="num">
                                      <p:cBhvr>
                                        <p:cTn id="9" dur="1000" fill="hold"/>
                                        <p:tgtEl>
                                          <p:spTgt spid="109573"/>
                                        </p:tgtEl>
                                        <p:attrNameLst>
                                          <p:attrName>style.rotation</p:attrName>
                                        </p:attrNameLst>
                                      </p:cBhvr>
                                      <p:tavLst>
                                        <p:tav tm="0">
                                          <p:val>
                                            <p:fltVal val="90"/>
                                          </p:val>
                                        </p:tav>
                                        <p:tav tm="100000">
                                          <p:val>
                                            <p:fltVal val="0"/>
                                          </p:val>
                                        </p:tav>
                                      </p:tavLst>
                                    </p:anim>
                                    <p:animEffect transition="in" filter="fade">
                                      <p:cBhvr>
                                        <p:cTn id="10" dur="1000"/>
                                        <p:tgtEl>
                                          <p:spTgt spid="1095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9574"/>
                                        </p:tgtEl>
                                        <p:attrNameLst>
                                          <p:attrName>style.visibility</p:attrName>
                                        </p:attrNameLst>
                                      </p:cBhvr>
                                      <p:to>
                                        <p:strVal val="visible"/>
                                      </p:to>
                                    </p:set>
                                    <p:animEffect transition="in" filter="diamond(in)">
                                      <p:cBhvr>
                                        <p:cTn id="15" dur="1000"/>
                                        <p:tgtEl>
                                          <p:spTgt spid="1095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09576"/>
                                        </p:tgtEl>
                                        <p:attrNameLst>
                                          <p:attrName>style.visibility</p:attrName>
                                        </p:attrNameLst>
                                      </p:cBhvr>
                                      <p:to>
                                        <p:strVal val="visible"/>
                                      </p:to>
                                    </p:set>
                                    <p:anim calcmode="lin" valueType="num">
                                      <p:cBhvr>
                                        <p:cTn id="20" dur="1000" fill="hold"/>
                                        <p:tgtEl>
                                          <p:spTgt spid="109576"/>
                                        </p:tgtEl>
                                        <p:attrNameLst>
                                          <p:attrName>ppt_w</p:attrName>
                                        </p:attrNameLst>
                                      </p:cBhvr>
                                      <p:tavLst>
                                        <p:tav tm="0">
                                          <p:val>
                                            <p:strVal val="#ppt_w*0.70"/>
                                          </p:val>
                                        </p:tav>
                                        <p:tav tm="100000">
                                          <p:val>
                                            <p:strVal val="#ppt_w"/>
                                          </p:val>
                                        </p:tav>
                                      </p:tavLst>
                                    </p:anim>
                                    <p:anim calcmode="lin" valueType="num">
                                      <p:cBhvr>
                                        <p:cTn id="21" dur="1000" fill="hold"/>
                                        <p:tgtEl>
                                          <p:spTgt spid="109576"/>
                                        </p:tgtEl>
                                        <p:attrNameLst>
                                          <p:attrName>ppt_h</p:attrName>
                                        </p:attrNameLst>
                                      </p:cBhvr>
                                      <p:tavLst>
                                        <p:tav tm="0">
                                          <p:val>
                                            <p:strVal val="#ppt_h"/>
                                          </p:val>
                                        </p:tav>
                                        <p:tav tm="100000">
                                          <p:val>
                                            <p:strVal val="#ppt_h"/>
                                          </p:val>
                                        </p:tav>
                                      </p:tavLst>
                                    </p:anim>
                                    <p:animEffect transition="in" filter="fade">
                                      <p:cBhvr>
                                        <p:cTn id="22" dur="1000"/>
                                        <p:tgtEl>
                                          <p:spTgt spid="1095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109577"/>
                                        </p:tgtEl>
                                        <p:attrNameLst>
                                          <p:attrName>style.visibility</p:attrName>
                                        </p:attrNameLst>
                                      </p:cBhvr>
                                      <p:to>
                                        <p:strVal val="visible"/>
                                      </p:to>
                                    </p:set>
                                    <p:anim from="(-#ppt_w/2)" to="(#ppt_x)" calcmode="lin" valueType="num">
                                      <p:cBhvr>
                                        <p:cTn id="27" dur="600" fill="hold">
                                          <p:stCondLst>
                                            <p:cond delay="0"/>
                                          </p:stCondLst>
                                        </p:cTn>
                                        <p:tgtEl>
                                          <p:spTgt spid="109577"/>
                                        </p:tgtEl>
                                        <p:attrNameLst>
                                          <p:attrName>ppt_x</p:attrName>
                                        </p:attrNameLst>
                                      </p:cBhvr>
                                    </p:anim>
                                    <p:anim from="0" to="-1.0" calcmode="lin" valueType="num">
                                      <p:cBhvr>
                                        <p:cTn id="28" dur="200" decel="50000" autoRev="1" fill="hold">
                                          <p:stCondLst>
                                            <p:cond delay="600"/>
                                          </p:stCondLst>
                                        </p:cTn>
                                        <p:tgtEl>
                                          <p:spTgt spid="109577"/>
                                        </p:tgtEl>
                                        <p:attrNameLst>
                                          <p:attrName>xshear</p:attrName>
                                        </p:attrNameLst>
                                      </p:cBhvr>
                                    </p:anim>
                                    <p:animScale>
                                      <p:cBhvr>
                                        <p:cTn id="29" dur="200" decel="100000" autoRev="1" fill="hold">
                                          <p:stCondLst>
                                            <p:cond delay="600"/>
                                          </p:stCondLst>
                                        </p:cTn>
                                        <p:tgtEl>
                                          <p:spTgt spid="109577"/>
                                        </p:tgtEl>
                                      </p:cBhvr>
                                      <p:from x="100000" y="100000"/>
                                      <p:to x="80000" y="100000"/>
                                    </p:animScale>
                                    <p:anim by="(#ppt_h/3+#ppt_w*0.1)" calcmode="lin" valueType="num">
                                      <p:cBhvr additive="sum">
                                        <p:cTn id="30" dur="200" decel="100000" autoRev="1" fill="hold">
                                          <p:stCondLst>
                                            <p:cond delay="600"/>
                                          </p:stCondLst>
                                        </p:cTn>
                                        <p:tgtEl>
                                          <p:spTgt spid="10957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P spid="1095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0242" name="Picture 7" descr="images">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8"/>
          <p:cNvSpPr txBox="1">
            <a:spLocks noChangeArrowheads="1"/>
          </p:cNvSpPr>
          <p:nvPr/>
        </p:nvSpPr>
        <p:spPr bwMode="auto">
          <a:xfrm>
            <a:off x="2667000" y="533400"/>
            <a:ext cx="4495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a:solidFill>
                  <a:srgbClr val="990033"/>
                </a:solidFill>
                <a:latin typeface="Comic Sans MS" panose="030F0702030302020204" pitchFamily="66" charset="0"/>
              </a:rPr>
              <a:t>Em mơ gặp Bác Hồ</a:t>
            </a:r>
          </a:p>
          <a:p>
            <a:pPr algn="r" eaLnBrk="1" hangingPunct="1">
              <a:spcBef>
                <a:spcPct val="50000"/>
              </a:spcBef>
            </a:pPr>
            <a:r>
              <a:rPr lang="en-US" altLang="en-US" sz="2400">
                <a:solidFill>
                  <a:srgbClr val="990033"/>
                </a:solidFill>
                <a:latin typeface="Comic Sans MS" panose="030F0702030302020204" pitchFamily="66" charset="0"/>
              </a:rPr>
              <a:t>ST: Trương Quang Tuấn</a:t>
            </a:r>
          </a:p>
        </p:txBody>
      </p:sp>
      <p:sp>
        <p:nvSpPr>
          <p:cNvPr id="10244" name="Text Box 9"/>
          <p:cNvSpPr txBox="1">
            <a:spLocks noChangeArrowheads="1"/>
          </p:cNvSpPr>
          <p:nvPr/>
        </p:nvSpPr>
        <p:spPr bwMode="auto">
          <a:xfrm>
            <a:off x="990600" y="1676400"/>
            <a:ext cx="7620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800">
                <a:latin typeface="Comic Sans MS" panose="030F0702030302020204" pitchFamily="66" charset="0"/>
              </a:rPr>
              <a:t>Đêm qua em mơ gặp Bác Hồ, râu bác dài tóc bác bạc phơ, em âu yếm hôn đôi má bác em vui múa em vui hát bác mỉm cười bác khen em ngoan, bác gật đầu bác khen em ngoan </a:t>
            </a:r>
            <a:br>
              <a:rPr lang="en-US" altLang="en-US" sz="2800">
                <a:latin typeface="Comic Sans MS" panose="030F0702030302020204" pitchFamily="66" charset="0"/>
              </a:rPr>
            </a:br>
            <a:r>
              <a:rPr lang="en-US" altLang="en-US" sz="2800">
                <a:latin typeface="Comic Sans MS" panose="030F0702030302020204" pitchFamily="66" charset="0"/>
              </a:rPr>
              <a:t/>
            </a:r>
            <a:br>
              <a:rPr lang="en-US" altLang="en-US" sz="2800">
                <a:latin typeface="Comic Sans MS" panose="030F0702030302020204" pitchFamily="66" charset="0"/>
              </a:rPr>
            </a:br>
            <a:r>
              <a:rPr lang="en-US" altLang="en-US" sz="2800">
                <a:latin typeface="Comic Sans MS" panose="030F0702030302020204" pitchFamily="66" charset="0"/>
              </a:rPr>
              <a:t>Đêm qua em mơ gặp Bác Hồ,em thức rồi ngỡ vẫn còn mơ, em mơ ước hôn đôi má bác vui bên bác em múa hát, hát bài Hồ Chì Minh muôn năm, hát bài Hồ Chì Minh muôn năm. </a:t>
            </a:r>
          </a:p>
        </p:txBody>
      </p:sp>
      <p:pic>
        <p:nvPicPr>
          <p:cNvPr id="6" name="Dem qua em mo gap Bac Ho - Phuoc Hanh (1).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9342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67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s>
            <a:gs pos="100000">
              <a:srgbClr val="FFFFFF"/>
            </a:gs>
          </a:gsLst>
          <a:lin ang="5400000" scaled="1"/>
        </a:gradFill>
        <a:effectLst/>
      </p:bgPr>
    </p:bg>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533400" y="381000"/>
            <a:ext cx="7162800" cy="1465263"/>
          </a:xfrm>
          <a:prstGeom prst="rect">
            <a:avLst/>
          </a:prstGeom>
          <a:noFill/>
          <a:ln w="9525">
            <a:noFill/>
            <a:miter lim="800000"/>
            <a:headEnd/>
            <a:tailEnd/>
          </a:ln>
          <a:effectLst/>
        </p:spPr>
        <p:txBody>
          <a:bodyPr>
            <a:spAutoFit/>
          </a:bodyPr>
          <a:lstStyle/>
          <a:p>
            <a:pPr>
              <a:spcBef>
                <a:spcPct val="50000"/>
              </a:spcBef>
              <a:buFontTx/>
              <a:buBlip>
                <a:blip r:embed="rId2"/>
              </a:buBlip>
              <a:defRPr/>
            </a:pPr>
            <a:r>
              <a:rPr lang="en-US" sz="3600">
                <a:solidFill>
                  <a:schemeClr val="hlink"/>
                </a:solidFill>
                <a:latin typeface="Comic Sans MS" pitchFamily="66" charset="0"/>
                <a:cs typeface="Arial" charset="0"/>
              </a:rPr>
              <a:t> </a:t>
            </a:r>
            <a:r>
              <a:rPr lang="en-US" sz="3600" b="1" i="1" u="sng">
                <a:solidFill>
                  <a:schemeClr val="hlink"/>
                </a:solidFill>
                <a:effectLst>
                  <a:outerShdw blurRad="38100" dist="38100" dir="2700000" algn="tl">
                    <a:srgbClr val="000000"/>
                  </a:outerShdw>
                </a:effectLst>
                <a:latin typeface="Comic Sans MS" pitchFamily="66" charset="0"/>
                <a:cs typeface="Arial" charset="0"/>
              </a:rPr>
              <a:t>Họat động 3:</a:t>
            </a:r>
            <a:r>
              <a:rPr lang="en-US" sz="3600">
                <a:latin typeface="Comic Sans MS" pitchFamily="66" charset="0"/>
                <a:cs typeface="Arial" charset="0"/>
              </a:rPr>
              <a:t> </a:t>
            </a:r>
          </a:p>
          <a:p>
            <a:pPr>
              <a:spcBef>
                <a:spcPct val="50000"/>
              </a:spcBef>
              <a:defRPr/>
            </a:pPr>
            <a:r>
              <a:rPr lang="en-US" sz="3600">
                <a:latin typeface="Comic Sans MS" pitchFamily="66" charset="0"/>
                <a:cs typeface="Arial" charset="0"/>
              </a:rPr>
              <a:t>              </a:t>
            </a:r>
            <a:r>
              <a:rPr lang="en-US" sz="3600" b="1">
                <a:effectLst>
                  <a:outerShdw blurRad="38100" dist="38100" dir="2700000" algn="tl">
                    <a:srgbClr val="FFFFFF"/>
                  </a:outerShdw>
                </a:effectLst>
                <a:latin typeface="Comic Sans MS" pitchFamily="66" charset="0"/>
                <a:cs typeface="Arial" charset="0"/>
              </a:rPr>
              <a:t>Trò chơi phóng viên</a:t>
            </a:r>
          </a:p>
        </p:txBody>
      </p:sp>
      <p:pic>
        <p:nvPicPr>
          <p:cNvPr id="11267" name="Picture 5" descr="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5257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6&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269&quot;/&gt;&lt;/object&gt;&lt;/object&gt;&lt;/object&gt;&lt;/database&gt;"/>
  <p:tag name="SECTOMILLISECCONVERTED" val="1"/>
  <p:tag name="VIOLETID" val="12282311"/>
  <p:tag name="VIOLETTITLE" val="Bài 1. Kính yêu Bác Hồ"/>
  <p:tag name="VIOLETLESSON" val="1"/>
  <p:tag name="VIOLETCATID" val="2222"/>
  <p:tag name="VIOLETSUBJECT" val="Đạo đức 3"/>
  <p:tag name="VIOLETAUTHORID" val="12131751"/>
  <p:tag name="VIOLETAUTHORNAME" val="Đỗ Văn Minh"/>
  <p:tag name="VIOLETAUTHORAVATAR" val="no_avatar.jpg"/>
  <p:tag name="VIOLETAUTHORADDRESS" val="Trường TH Tả Thanh Oai - Hà Nội"/>
  <p:tag name="VIOLETDATE" val="2018-02-21 23:09:00"/>
  <p:tag name="VIOLETHIT" val="131"/>
  <p:tag name="VIOLETLIKE" val="0"/>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385</TotalTime>
  <Words>221</Words>
  <Application>Microsoft Office PowerPoint</Application>
  <PresentationFormat>On-screen Show (4:3)</PresentationFormat>
  <Paragraphs>24</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Times New Roman</vt:lpstr>
      <vt:lpstr>Arial</vt:lpstr>
      <vt:lpstr>Comic Sans MS</vt:lpstr>
      <vt:lpstr>Crayons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Admin</cp:lastModifiedBy>
  <cp:revision>13</cp:revision>
  <dcterms:created xsi:type="dcterms:W3CDTF">2010-03-28T05:38:20Z</dcterms:created>
  <dcterms:modified xsi:type="dcterms:W3CDTF">2018-09-09T15:13:39Z</dcterms:modified>
</cp:coreProperties>
</file>