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60" r:id="rId1"/>
  </p:sldMasterIdLst>
  <p:notesMasterIdLst>
    <p:notesMasterId r:id="rId14"/>
  </p:notesMasterIdLst>
  <p:sldIdLst>
    <p:sldId id="282" r:id="rId2"/>
    <p:sldId id="277" r:id="rId3"/>
    <p:sldId id="278" r:id="rId4"/>
    <p:sldId id="272" r:id="rId5"/>
    <p:sldId id="273" r:id="rId6"/>
    <p:sldId id="274" r:id="rId7"/>
    <p:sldId id="279" r:id="rId8"/>
    <p:sldId id="259" r:id="rId9"/>
    <p:sldId id="260" r:id="rId10"/>
    <p:sldId id="276" r:id="rId11"/>
    <p:sldId id="271" r:id="rId12"/>
    <p:sldId id="261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3C0CEA"/>
    <a:srgbClr val="4C09D1"/>
    <a:srgbClr val="0000FF"/>
    <a:srgbClr val="5F1EE0"/>
    <a:srgbClr val="4B15E5"/>
    <a:srgbClr val="560FE3"/>
    <a:srgbClr val="4004D6"/>
    <a:srgbClr val="2C0FA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2" autoAdjust="0"/>
    <p:restoredTop sz="94627" autoAdjust="0"/>
  </p:normalViewPr>
  <p:slideViewPr>
    <p:cSldViewPr>
      <p:cViewPr>
        <p:scale>
          <a:sx n="75" d="100"/>
          <a:sy n="75" d="100"/>
        </p:scale>
        <p:origin x="-318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6BAA8F9-16F6-4375-9B6A-F47AE05E9E1D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055CFF4-A911-4CFA-864D-7A4D92B4B1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2E9F5-A7B6-46DE-80DF-5CF24E296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fld id="{A246DC22-FB3F-4697-8A68-07A79D0AA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61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Arial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Arial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Arial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Arial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Arial" pitchFamily="34" charset="0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849.photobucket.com/albums/ab53/mr_perfect_9x/penciljpg.png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914" name="Picture 2" descr="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85800" y="-76200"/>
            <a:ext cx="99060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6915" name="WordArt 3"/>
          <p:cNvSpPr>
            <a:spLocks noChangeArrowheads="1" noChangeShapeType="1" noTextEdit="1"/>
          </p:cNvSpPr>
          <p:nvPr/>
        </p:nvSpPr>
        <p:spPr bwMode="auto">
          <a:xfrm>
            <a:off x="762000" y="1447800"/>
            <a:ext cx="71628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574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Môn Toán lớp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57200" y="182880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latin typeface="Arial" charset="0"/>
              </a:rPr>
              <a:t>Bài 3:</a:t>
            </a:r>
            <a:r>
              <a:rPr lang="en-US"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Trong mỗi hình dưới đây:</a:t>
            </a: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838200" y="2667000"/>
            <a:ext cx="2971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Arial" charset="0"/>
              </a:rPr>
              <a:t>a) Nêu tên cặp cạnh song song với nhau.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838200" y="4114800"/>
            <a:ext cx="3048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latin typeface="Arial" charset="0"/>
              </a:rPr>
              <a:t>b) Nêu tên cặp cạnh vuông góc với nhau.</a:t>
            </a:r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1828800" y="0"/>
            <a:ext cx="5638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Toán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HAI ĐƯỜNG THẲNG SONG SONG</a:t>
            </a:r>
          </a:p>
        </p:txBody>
      </p:sp>
      <p:grpSp>
        <p:nvGrpSpPr>
          <p:cNvPr id="2" name="Group 186"/>
          <p:cNvGrpSpPr>
            <a:grpSpLocks/>
          </p:cNvGrpSpPr>
          <p:nvPr/>
        </p:nvGrpSpPr>
        <p:grpSpPr bwMode="auto">
          <a:xfrm>
            <a:off x="4343400" y="2819400"/>
            <a:ext cx="4129088" cy="1962150"/>
            <a:chOff x="2688" y="2304"/>
            <a:chExt cx="2601" cy="1236"/>
          </a:xfrm>
        </p:grpSpPr>
        <p:grpSp>
          <p:nvGrpSpPr>
            <p:cNvPr id="11271" name="Group 12"/>
            <p:cNvGrpSpPr>
              <a:grpSpLocks/>
            </p:cNvGrpSpPr>
            <p:nvPr/>
          </p:nvGrpSpPr>
          <p:grpSpPr bwMode="auto">
            <a:xfrm>
              <a:off x="2688" y="2304"/>
              <a:ext cx="2601" cy="1219"/>
              <a:chOff x="4003" y="5803"/>
              <a:chExt cx="6501" cy="3048"/>
            </a:xfrm>
          </p:grpSpPr>
          <p:grpSp>
            <p:nvGrpSpPr>
              <p:cNvPr id="11281" name="Group 13"/>
              <p:cNvGrpSpPr>
                <a:grpSpLocks/>
              </p:cNvGrpSpPr>
              <p:nvPr/>
            </p:nvGrpSpPr>
            <p:grpSpPr bwMode="auto">
              <a:xfrm>
                <a:off x="4003" y="5803"/>
                <a:ext cx="6501" cy="3048"/>
                <a:chOff x="1843" y="1993"/>
                <a:chExt cx="6501" cy="3048"/>
              </a:xfrm>
            </p:grpSpPr>
            <p:grpSp>
              <p:nvGrpSpPr>
                <p:cNvPr id="11293" name="Group 14"/>
                <p:cNvGrpSpPr>
                  <a:grpSpLocks/>
                </p:cNvGrpSpPr>
                <p:nvPr/>
              </p:nvGrpSpPr>
              <p:grpSpPr bwMode="auto">
                <a:xfrm>
                  <a:off x="1843" y="1993"/>
                  <a:ext cx="6501" cy="381"/>
                  <a:chOff x="1843" y="1993"/>
                  <a:chExt cx="6501" cy="381"/>
                </a:xfrm>
              </p:grpSpPr>
              <p:sp>
                <p:nvSpPr>
                  <p:cNvPr id="11427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28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29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30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31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32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33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34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35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36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37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38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39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40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41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42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43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44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1294" name="Group 33"/>
                <p:cNvGrpSpPr>
                  <a:grpSpLocks/>
                </p:cNvGrpSpPr>
                <p:nvPr/>
              </p:nvGrpSpPr>
              <p:grpSpPr bwMode="auto">
                <a:xfrm>
                  <a:off x="1843" y="2374"/>
                  <a:ext cx="6501" cy="381"/>
                  <a:chOff x="1843" y="1993"/>
                  <a:chExt cx="6501" cy="381"/>
                </a:xfrm>
              </p:grpSpPr>
              <p:sp>
                <p:nvSpPr>
                  <p:cNvPr id="11409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10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11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12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13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14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15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16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17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18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19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20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21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22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23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24" name="Rectangle 49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25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26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1295" name="Group 52"/>
                <p:cNvGrpSpPr>
                  <a:grpSpLocks/>
                </p:cNvGrpSpPr>
                <p:nvPr/>
              </p:nvGrpSpPr>
              <p:grpSpPr bwMode="auto">
                <a:xfrm>
                  <a:off x="1843" y="2755"/>
                  <a:ext cx="6501" cy="381"/>
                  <a:chOff x="1843" y="1993"/>
                  <a:chExt cx="6501" cy="381"/>
                </a:xfrm>
              </p:grpSpPr>
              <p:sp>
                <p:nvSpPr>
                  <p:cNvPr id="11391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92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93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94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95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96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97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98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99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00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01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02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03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0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0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06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07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408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1296" name="Group 71"/>
                <p:cNvGrpSpPr>
                  <a:grpSpLocks/>
                </p:cNvGrpSpPr>
                <p:nvPr/>
              </p:nvGrpSpPr>
              <p:grpSpPr bwMode="auto">
                <a:xfrm>
                  <a:off x="1843" y="3136"/>
                  <a:ext cx="6501" cy="381"/>
                  <a:chOff x="1843" y="1993"/>
                  <a:chExt cx="6501" cy="381"/>
                </a:xfrm>
              </p:grpSpPr>
              <p:sp>
                <p:nvSpPr>
                  <p:cNvPr id="11373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74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75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76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77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78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79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80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81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82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83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84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85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86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87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88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89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90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1297" name="Group 90"/>
                <p:cNvGrpSpPr>
                  <a:grpSpLocks/>
                </p:cNvGrpSpPr>
                <p:nvPr/>
              </p:nvGrpSpPr>
              <p:grpSpPr bwMode="auto">
                <a:xfrm>
                  <a:off x="1843" y="3517"/>
                  <a:ext cx="6501" cy="381"/>
                  <a:chOff x="1843" y="1993"/>
                  <a:chExt cx="6501" cy="381"/>
                </a:xfrm>
              </p:grpSpPr>
              <p:sp>
                <p:nvSpPr>
                  <p:cNvPr id="11355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56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57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58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59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60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61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62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63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64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65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66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67" name="Rectangle 103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68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69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70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71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72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1298" name="Group 109"/>
                <p:cNvGrpSpPr>
                  <a:grpSpLocks/>
                </p:cNvGrpSpPr>
                <p:nvPr/>
              </p:nvGrpSpPr>
              <p:grpSpPr bwMode="auto">
                <a:xfrm>
                  <a:off x="1843" y="3898"/>
                  <a:ext cx="6501" cy="381"/>
                  <a:chOff x="1843" y="1993"/>
                  <a:chExt cx="6501" cy="381"/>
                </a:xfrm>
              </p:grpSpPr>
              <p:sp>
                <p:nvSpPr>
                  <p:cNvPr id="11337" name="Rectangle 110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38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39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40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41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42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43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44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45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46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47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48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49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50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51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52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53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54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1299" name="Group 128"/>
                <p:cNvGrpSpPr>
                  <a:grpSpLocks/>
                </p:cNvGrpSpPr>
                <p:nvPr/>
              </p:nvGrpSpPr>
              <p:grpSpPr bwMode="auto">
                <a:xfrm>
                  <a:off x="1843" y="4279"/>
                  <a:ext cx="6501" cy="381"/>
                  <a:chOff x="1843" y="1993"/>
                  <a:chExt cx="6501" cy="381"/>
                </a:xfrm>
              </p:grpSpPr>
              <p:sp>
                <p:nvSpPr>
                  <p:cNvPr id="11319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20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21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22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23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24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25" name="Rectangle 135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26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27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28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29" name="Rectangle 139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30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31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32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33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34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35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36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1300" name="Group 147"/>
                <p:cNvGrpSpPr>
                  <a:grpSpLocks/>
                </p:cNvGrpSpPr>
                <p:nvPr/>
              </p:nvGrpSpPr>
              <p:grpSpPr bwMode="auto">
                <a:xfrm>
                  <a:off x="1843" y="4660"/>
                  <a:ext cx="6501" cy="381"/>
                  <a:chOff x="1843" y="1993"/>
                  <a:chExt cx="6501" cy="381"/>
                </a:xfrm>
              </p:grpSpPr>
              <p:sp>
                <p:nvSpPr>
                  <p:cNvPr id="11301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02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03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04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05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06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07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08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09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10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11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12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13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14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15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16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17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1318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</p:grpSp>
          <p:grpSp>
            <p:nvGrpSpPr>
              <p:cNvPr id="11282" name="Group 166"/>
              <p:cNvGrpSpPr>
                <a:grpSpLocks/>
              </p:cNvGrpSpPr>
              <p:nvPr/>
            </p:nvGrpSpPr>
            <p:grpSpPr bwMode="auto">
              <a:xfrm>
                <a:off x="4723" y="7327"/>
                <a:ext cx="2160" cy="1143"/>
                <a:chOff x="4723" y="7327"/>
                <a:chExt cx="2160" cy="1143"/>
              </a:xfrm>
            </p:grpSpPr>
            <p:sp>
              <p:nvSpPr>
                <p:cNvPr id="11289" name="Line 167"/>
                <p:cNvSpPr>
                  <a:spLocks noChangeShapeType="1"/>
                </p:cNvSpPr>
                <p:nvPr/>
              </p:nvSpPr>
              <p:spPr bwMode="auto">
                <a:xfrm>
                  <a:off x="4723" y="7327"/>
                  <a:ext cx="0" cy="1143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0" name="Line 168"/>
                <p:cNvSpPr>
                  <a:spLocks noChangeShapeType="1"/>
                </p:cNvSpPr>
                <p:nvPr/>
              </p:nvSpPr>
              <p:spPr bwMode="auto">
                <a:xfrm>
                  <a:off x="4723" y="8470"/>
                  <a:ext cx="216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1" name="Line 169"/>
                <p:cNvSpPr>
                  <a:spLocks noChangeShapeType="1"/>
                </p:cNvSpPr>
                <p:nvPr/>
              </p:nvSpPr>
              <p:spPr bwMode="auto">
                <a:xfrm>
                  <a:off x="4723" y="7327"/>
                  <a:ext cx="144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2" name="Line 170"/>
                <p:cNvSpPr>
                  <a:spLocks noChangeShapeType="1"/>
                </p:cNvSpPr>
                <p:nvPr/>
              </p:nvSpPr>
              <p:spPr bwMode="auto">
                <a:xfrm>
                  <a:off x="6163" y="7327"/>
                  <a:ext cx="720" cy="1143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283" name="Group 171"/>
              <p:cNvGrpSpPr>
                <a:grpSpLocks/>
              </p:cNvGrpSpPr>
              <p:nvPr/>
            </p:nvGrpSpPr>
            <p:grpSpPr bwMode="auto">
              <a:xfrm>
                <a:off x="8323" y="6565"/>
                <a:ext cx="1440" cy="1905"/>
                <a:chOff x="8323" y="6565"/>
                <a:chExt cx="1440" cy="1905"/>
              </a:xfrm>
            </p:grpSpPr>
            <p:sp>
              <p:nvSpPr>
                <p:cNvPr id="11284" name="Line 172"/>
                <p:cNvSpPr>
                  <a:spLocks noChangeShapeType="1"/>
                </p:cNvSpPr>
                <p:nvPr/>
              </p:nvSpPr>
              <p:spPr bwMode="auto">
                <a:xfrm>
                  <a:off x="8323" y="8470"/>
                  <a:ext cx="144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5" name="Line 173"/>
                <p:cNvSpPr>
                  <a:spLocks noChangeShapeType="1"/>
                </p:cNvSpPr>
                <p:nvPr/>
              </p:nvSpPr>
              <p:spPr bwMode="auto">
                <a:xfrm flipV="1">
                  <a:off x="9763" y="7327"/>
                  <a:ext cx="0" cy="1143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6" name="Line 174"/>
                <p:cNvSpPr>
                  <a:spLocks noChangeShapeType="1"/>
                </p:cNvSpPr>
                <p:nvPr/>
              </p:nvSpPr>
              <p:spPr bwMode="auto">
                <a:xfrm flipV="1">
                  <a:off x="8323" y="7327"/>
                  <a:ext cx="0" cy="1143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7" name="Line 175"/>
                <p:cNvSpPr>
                  <a:spLocks noChangeShapeType="1"/>
                </p:cNvSpPr>
                <p:nvPr/>
              </p:nvSpPr>
              <p:spPr bwMode="auto">
                <a:xfrm flipV="1">
                  <a:off x="8323" y="6565"/>
                  <a:ext cx="720" cy="76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8" name="Line 176"/>
                <p:cNvSpPr>
                  <a:spLocks noChangeShapeType="1"/>
                </p:cNvSpPr>
                <p:nvPr/>
              </p:nvSpPr>
              <p:spPr bwMode="auto">
                <a:xfrm>
                  <a:off x="9043" y="6565"/>
                  <a:ext cx="720" cy="76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1272" name="Text Box 177"/>
            <p:cNvSpPr txBox="1">
              <a:spLocks noChangeArrowheads="1"/>
            </p:cNvSpPr>
            <p:nvPr/>
          </p:nvSpPr>
          <p:spPr bwMode="auto">
            <a:xfrm>
              <a:off x="2848" y="3348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Q</a:t>
              </a:r>
            </a:p>
          </p:txBody>
        </p:sp>
        <p:sp>
          <p:nvSpPr>
            <p:cNvPr id="11273" name="Text Box 178"/>
            <p:cNvSpPr txBox="1">
              <a:spLocks noChangeArrowheads="1"/>
            </p:cNvSpPr>
            <p:nvPr/>
          </p:nvSpPr>
          <p:spPr bwMode="auto">
            <a:xfrm>
              <a:off x="2832" y="2784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M</a:t>
              </a:r>
            </a:p>
          </p:txBody>
        </p:sp>
        <p:sp>
          <p:nvSpPr>
            <p:cNvPr id="11274" name="Text Box 179"/>
            <p:cNvSpPr txBox="1">
              <a:spLocks noChangeArrowheads="1"/>
            </p:cNvSpPr>
            <p:nvPr/>
          </p:nvSpPr>
          <p:spPr bwMode="auto">
            <a:xfrm>
              <a:off x="3504" y="2784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N</a:t>
              </a:r>
            </a:p>
          </p:txBody>
        </p:sp>
        <p:sp>
          <p:nvSpPr>
            <p:cNvPr id="11275" name="Text Box 180"/>
            <p:cNvSpPr txBox="1">
              <a:spLocks noChangeArrowheads="1"/>
            </p:cNvSpPr>
            <p:nvPr/>
          </p:nvSpPr>
          <p:spPr bwMode="auto">
            <a:xfrm>
              <a:off x="3792" y="3330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P</a:t>
              </a:r>
            </a:p>
          </p:txBody>
        </p:sp>
        <p:sp>
          <p:nvSpPr>
            <p:cNvPr id="11276" name="Text Box 181"/>
            <p:cNvSpPr txBox="1">
              <a:spLocks noChangeArrowheads="1"/>
            </p:cNvSpPr>
            <p:nvPr/>
          </p:nvSpPr>
          <p:spPr bwMode="auto">
            <a:xfrm>
              <a:off x="4278" y="3330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I</a:t>
              </a:r>
            </a:p>
          </p:txBody>
        </p:sp>
        <p:sp>
          <p:nvSpPr>
            <p:cNvPr id="11277" name="Text Box 182"/>
            <p:cNvSpPr txBox="1">
              <a:spLocks noChangeArrowheads="1"/>
            </p:cNvSpPr>
            <p:nvPr/>
          </p:nvSpPr>
          <p:spPr bwMode="auto">
            <a:xfrm>
              <a:off x="4263" y="2754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D</a:t>
              </a:r>
            </a:p>
          </p:txBody>
        </p:sp>
        <p:sp>
          <p:nvSpPr>
            <p:cNvPr id="11278" name="Text Box 183"/>
            <p:cNvSpPr txBox="1">
              <a:spLocks noChangeArrowheads="1"/>
            </p:cNvSpPr>
            <p:nvPr/>
          </p:nvSpPr>
          <p:spPr bwMode="auto">
            <a:xfrm>
              <a:off x="4608" y="2448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E</a:t>
              </a:r>
            </a:p>
          </p:txBody>
        </p:sp>
        <p:sp>
          <p:nvSpPr>
            <p:cNvPr id="11279" name="Text Box 184"/>
            <p:cNvSpPr txBox="1">
              <a:spLocks noChangeArrowheads="1"/>
            </p:cNvSpPr>
            <p:nvPr/>
          </p:nvSpPr>
          <p:spPr bwMode="auto">
            <a:xfrm>
              <a:off x="4953" y="2775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G</a:t>
              </a:r>
            </a:p>
          </p:txBody>
        </p:sp>
        <p:sp>
          <p:nvSpPr>
            <p:cNvPr id="11280" name="Text Box 185"/>
            <p:cNvSpPr txBox="1">
              <a:spLocks noChangeArrowheads="1"/>
            </p:cNvSpPr>
            <p:nvPr/>
          </p:nvSpPr>
          <p:spPr bwMode="auto">
            <a:xfrm>
              <a:off x="4961" y="3335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H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" dur="5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8" grpId="0"/>
      <p:bldP spid="12332" grpId="0"/>
      <p:bldP spid="123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73"/>
          <p:cNvSpPr txBox="1">
            <a:spLocks noChangeArrowheads="1"/>
          </p:cNvSpPr>
          <p:nvPr/>
        </p:nvSpPr>
        <p:spPr bwMode="auto">
          <a:xfrm>
            <a:off x="2209800" y="0"/>
            <a:ext cx="6019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Toán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HAI ĐƯỜNG THẲNG SONG SONG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57200" y="182880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latin typeface="Arial" charset="0"/>
              </a:rPr>
              <a:t>Bài 3 </a:t>
            </a:r>
            <a:r>
              <a:rPr lang="en-US" sz="2000" b="1" i="1">
                <a:latin typeface="Arial" charset="0"/>
              </a:rPr>
              <a:t>:</a:t>
            </a:r>
            <a:r>
              <a:rPr lang="en-US"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Trong mỗi hình dưới đây:</a:t>
            </a:r>
          </a:p>
        </p:txBody>
      </p:sp>
      <p:grpSp>
        <p:nvGrpSpPr>
          <p:cNvPr id="2" name="Group 352"/>
          <p:cNvGrpSpPr>
            <a:grpSpLocks/>
          </p:cNvGrpSpPr>
          <p:nvPr/>
        </p:nvGrpSpPr>
        <p:grpSpPr bwMode="auto">
          <a:xfrm>
            <a:off x="4343400" y="2743200"/>
            <a:ext cx="4129088" cy="1962150"/>
            <a:chOff x="2688" y="2304"/>
            <a:chExt cx="2601" cy="1236"/>
          </a:xfrm>
        </p:grpSpPr>
        <p:grpSp>
          <p:nvGrpSpPr>
            <p:cNvPr id="12293" name="Group 353"/>
            <p:cNvGrpSpPr>
              <a:grpSpLocks/>
            </p:cNvGrpSpPr>
            <p:nvPr/>
          </p:nvGrpSpPr>
          <p:grpSpPr bwMode="auto">
            <a:xfrm>
              <a:off x="2688" y="2304"/>
              <a:ext cx="2601" cy="1219"/>
              <a:chOff x="4003" y="5803"/>
              <a:chExt cx="6501" cy="3048"/>
            </a:xfrm>
          </p:grpSpPr>
          <p:grpSp>
            <p:nvGrpSpPr>
              <p:cNvPr id="12303" name="Group 354"/>
              <p:cNvGrpSpPr>
                <a:grpSpLocks/>
              </p:cNvGrpSpPr>
              <p:nvPr/>
            </p:nvGrpSpPr>
            <p:grpSpPr bwMode="auto">
              <a:xfrm>
                <a:off x="4003" y="5803"/>
                <a:ext cx="6501" cy="3048"/>
                <a:chOff x="1843" y="1993"/>
                <a:chExt cx="6501" cy="3048"/>
              </a:xfrm>
            </p:grpSpPr>
            <p:grpSp>
              <p:nvGrpSpPr>
                <p:cNvPr id="12315" name="Group 355"/>
                <p:cNvGrpSpPr>
                  <a:grpSpLocks/>
                </p:cNvGrpSpPr>
                <p:nvPr/>
              </p:nvGrpSpPr>
              <p:grpSpPr bwMode="auto">
                <a:xfrm>
                  <a:off x="1843" y="1993"/>
                  <a:ext cx="6501" cy="381"/>
                  <a:chOff x="1843" y="1993"/>
                  <a:chExt cx="6501" cy="381"/>
                </a:xfrm>
              </p:grpSpPr>
              <p:sp>
                <p:nvSpPr>
                  <p:cNvPr id="12449" name="Rectangle 356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50" name="Rectangle 357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51" name="Rectangle 358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52" name="Rectangle 359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53" name="Rectangle 360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54" name="Rectangle 361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55" name="Rectangle 362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56" name="Rectangle 363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57" name="Rectangle 364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58" name="Rectangle 365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59" name="Rectangle 366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60" name="Rectangle 367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61" name="Rectangle 368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62" name="Rectangle 369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63" name="Rectangle 370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64" name="Rectangle 371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65" name="Rectangle 372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66" name="Rectangle 373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2316" name="Group 374"/>
                <p:cNvGrpSpPr>
                  <a:grpSpLocks/>
                </p:cNvGrpSpPr>
                <p:nvPr/>
              </p:nvGrpSpPr>
              <p:grpSpPr bwMode="auto">
                <a:xfrm>
                  <a:off x="1843" y="2374"/>
                  <a:ext cx="6501" cy="381"/>
                  <a:chOff x="1843" y="1993"/>
                  <a:chExt cx="6501" cy="381"/>
                </a:xfrm>
              </p:grpSpPr>
              <p:sp>
                <p:nvSpPr>
                  <p:cNvPr id="12431" name="Rectangle 375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32" name="Rectangle 376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33" name="Rectangle 377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34" name="Rectangle 378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35" name="Rectangle 379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36" name="Rectangle 380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37" name="Rectangle 381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38" name="Rectangle 382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39" name="Rectangle 383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40" name="Rectangle 384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41" name="Rectangle 385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42" name="Rectangle 386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43" name="Rectangle 387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44" name="Rectangle 388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45" name="Rectangle 389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46" name="Rectangle 390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47" name="Rectangle 391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48" name="Rectangle 392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2317" name="Group 393"/>
                <p:cNvGrpSpPr>
                  <a:grpSpLocks/>
                </p:cNvGrpSpPr>
                <p:nvPr/>
              </p:nvGrpSpPr>
              <p:grpSpPr bwMode="auto">
                <a:xfrm>
                  <a:off x="1843" y="2755"/>
                  <a:ext cx="6501" cy="381"/>
                  <a:chOff x="1843" y="1993"/>
                  <a:chExt cx="6501" cy="381"/>
                </a:xfrm>
              </p:grpSpPr>
              <p:sp>
                <p:nvSpPr>
                  <p:cNvPr id="12413" name="Rectangle 394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14" name="Rectangle 395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15" name="Rectangle 396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16" name="Rectangle 397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17" name="Rectangle 398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18" name="Rectangle 399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19" name="Rectangle 400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20" name="Rectangle 401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21" name="Rectangle 402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22" name="Rectangle 403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23" name="Rectangle 404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24" name="Rectangle 405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25" name="Rectangle 406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26" name="Rectangle 407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27" name="Rectangle 408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28" name="Rectangle 409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29" name="Rectangle 410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30" name="Rectangle 411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2318" name="Group 412"/>
                <p:cNvGrpSpPr>
                  <a:grpSpLocks/>
                </p:cNvGrpSpPr>
                <p:nvPr/>
              </p:nvGrpSpPr>
              <p:grpSpPr bwMode="auto">
                <a:xfrm>
                  <a:off x="1843" y="3136"/>
                  <a:ext cx="6501" cy="381"/>
                  <a:chOff x="1843" y="1993"/>
                  <a:chExt cx="6501" cy="381"/>
                </a:xfrm>
              </p:grpSpPr>
              <p:sp>
                <p:nvSpPr>
                  <p:cNvPr id="12395" name="Rectangle 413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96" name="Rectangle 414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97" name="Rectangle 415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98" name="Rectangle 416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99" name="Rectangle 417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00" name="Rectangle 418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01" name="Rectangle 419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02" name="Rectangle 420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03" name="Rectangle 421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04" name="Rectangle 422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05" name="Rectangle 423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06" name="Rectangle 424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07" name="Rectangle 425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08" name="Rectangle 426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09" name="Rectangle 427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10" name="Rectangle 428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11" name="Rectangle 429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412" name="Rectangle 430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2319" name="Group 431"/>
                <p:cNvGrpSpPr>
                  <a:grpSpLocks/>
                </p:cNvGrpSpPr>
                <p:nvPr/>
              </p:nvGrpSpPr>
              <p:grpSpPr bwMode="auto">
                <a:xfrm>
                  <a:off x="1843" y="3517"/>
                  <a:ext cx="6501" cy="381"/>
                  <a:chOff x="1843" y="1993"/>
                  <a:chExt cx="6501" cy="381"/>
                </a:xfrm>
              </p:grpSpPr>
              <p:sp>
                <p:nvSpPr>
                  <p:cNvPr id="12377" name="Rectangle 432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78" name="Rectangle 433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79" name="Rectangle 434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80" name="Rectangle 435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81" name="Rectangle 436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82" name="Rectangle 437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83" name="Rectangle 438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84" name="Rectangle 439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85" name="Rectangle 440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86" name="Rectangle 441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87" name="Rectangle 442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88" name="Rectangle 443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89" name="Rectangle 444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90" name="Rectangle 445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91" name="Rectangle 446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92" name="Rectangle 447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93" name="Rectangle 448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94" name="Rectangle 449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2320" name="Group 450"/>
                <p:cNvGrpSpPr>
                  <a:grpSpLocks/>
                </p:cNvGrpSpPr>
                <p:nvPr/>
              </p:nvGrpSpPr>
              <p:grpSpPr bwMode="auto">
                <a:xfrm>
                  <a:off x="1843" y="3898"/>
                  <a:ext cx="6501" cy="381"/>
                  <a:chOff x="1843" y="1993"/>
                  <a:chExt cx="6501" cy="381"/>
                </a:xfrm>
              </p:grpSpPr>
              <p:sp>
                <p:nvSpPr>
                  <p:cNvPr id="12359" name="Rectangle 451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60" name="Rectangle 452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61" name="Rectangle 453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62" name="Rectangle 454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63" name="Rectangle 455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64" name="Rectangle 456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65" name="Rectangle 457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66" name="Rectangle 458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67" name="Rectangle 459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68" name="Rectangle 460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69" name="Rectangle 461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70" name="Rectangle 462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71" name="Rectangle 463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72" name="Rectangle 464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73" name="Rectangle 465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74" name="Rectangle 466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75" name="Rectangle 467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76" name="Rectangle 468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2321" name="Group 469"/>
                <p:cNvGrpSpPr>
                  <a:grpSpLocks/>
                </p:cNvGrpSpPr>
                <p:nvPr/>
              </p:nvGrpSpPr>
              <p:grpSpPr bwMode="auto">
                <a:xfrm>
                  <a:off x="1843" y="4279"/>
                  <a:ext cx="6501" cy="381"/>
                  <a:chOff x="1843" y="1993"/>
                  <a:chExt cx="6501" cy="381"/>
                </a:xfrm>
              </p:grpSpPr>
              <p:sp>
                <p:nvSpPr>
                  <p:cNvPr id="12341" name="Rectangle 470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42" name="Rectangle 471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43" name="Rectangle 472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44" name="Rectangle 473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45" name="Rectangle 474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46" name="Rectangle 475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47" name="Rectangle 476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48" name="Rectangle 477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49" name="Rectangle 478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50" name="Rectangle 479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51" name="Rectangle 480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52" name="Rectangle 481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53" name="Rectangle 482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54" name="Rectangle 483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55" name="Rectangle 484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56" name="Rectangle 485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57" name="Rectangle 486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58" name="Rectangle 487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  <p:grpSp>
              <p:nvGrpSpPr>
                <p:cNvPr id="12322" name="Group 488"/>
                <p:cNvGrpSpPr>
                  <a:grpSpLocks/>
                </p:cNvGrpSpPr>
                <p:nvPr/>
              </p:nvGrpSpPr>
              <p:grpSpPr bwMode="auto">
                <a:xfrm>
                  <a:off x="1843" y="4660"/>
                  <a:ext cx="6501" cy="381"/>
                  <a:chOff x="1843" y="1993"/>
                  <a:chExt cx="6501" cy="381"/>
                </a:xfrm>
              </p:grpSpPr>
              <p:sp>
                <p:nvSpPr>
                  <p:cNvPr id="12323" name="Rectangle 489"/>
                  <p:cNvSpPr>
                    <a:spLocks noChangeArrowheads="1"/>
                  </p:cNvSpPr>
                  <p:nvPr/>
                </p:nvSpPr>
                <p:spPr bwMode="auto">
                  <a:xfrm>
                    <a:off x="18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24" name="Rectangle 490"/>
                  <p:cNvSpPr>
                    <a:spLocks noChangeArrowheads="1"/>
                  </p:cNvSpPr>
                  <p:nvPr/>
                </p:nvSpPr>
                <p:spPr bwMode="auto">
                  <a:xfrm>
                    <a:off x="22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25" name="Rectangle 491"/>
                  <p:cNvSpPr>
                    <a:spLocks noChangeArrowheads="1"/>
                  </p:cNvSpPr>
                  <p:nvPr/>
                </p:nvSpPr>
                <p:spPr bwMode="auto">
                  <a:xfrm>
                    <a:off x="25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26" name="Rectangle 492"/>
                  <p:cNvSpPr>
                    <a:spLocks noChangeArrowheads="1"/>
                  </p:cNvSpPr>
                  <p:nvPr/>
                </p:nvSpPr>
                <p:spPr bwMode="auto">
                  <a:xfrm>
                    <a:off x="29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27" name="Rectangle 493"/>
                  <p:cNvSpPr>
                    <a:spLocks noChangeArrowheads="1"/>
                  </p:cNvSpPr>
                  <p:nvPr/>
                </p:nvSpPr>
                <p:spPr bwMode="auto">
                  <a:xfrm>
                    <a:off x="32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28" name="Rectangle 494"/>
                  <p:cNvSpPr>
                    <a:spLocks noChangeArrowheads="1"/>
                  </p:cNvSpPr>
                  <p:nvPr/>
                </p:nvSpPr>
                <p:spPr bwMode="auto">
                  <a:xfrm>
                    <a:off x="36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29" name="Rectangle 495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30" name="Rectangle 496"/>
                  <p:cNvSpPr>
                    <a:spLocks noChangeArrowheads="1"/>
                  </p:cNvSpPr>
                  <p:nvPr/>
                </p:nvSpPr>
                <p:spPr bwMode="auto">
                  <a:xfrm>
                    <a:off x="43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31" name="Rectangle 497"/>
                  <p:cNvSpPr>
                    <a:spLocks noChangeArrowheads="1"/>
                  </p:cNvSpPr>
                  <p:nvPr/>
                </p:nvSpPr>
                <p:spPr bwMode="auto">
                  <a:xfrm>
                    <a:off x="47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32" name="Rectangle 498"/>
                  <p:cNvSpPr>
                    <a:spLocks noChangeArrowheads="1"/>
                  </p:cNvSpPr>
                  <p:nvPr/>
                </p:nvSpPr>
                <p:spPr bwMode="auto">
                  <a:xfrm>
                    <a:off x="50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33" name="Rectangle 499"/>
                  <p:cNvSpPr>
                    <a:spLocks noChangeArrowheads="1"/>
                  </p:cNvSpPr>
                  <p:nvPr/>
                </p:nvSpPr>
                <p:spPr bwMode="auto">
                  <a:xfrm>
                    <a:off x="54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34" name="Rectangle 500"/>
                  <p:cNvSpPr>
                    <a:spLocks noChangeArrowheads="1"/>
                  </p:cNvSpPr>
                  <p:nvPr/>
                </p:nvSpPr>
                <p:spPr bwMode="auto">
                  <a:xfrm>
                    <a:off x="58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35" name="Rectangle 501"/>
                  <p:cNvSpPr>
                    <a:spLocks noChangeArrowheads="1"/>
                  </p:cNvSpPr>
                  <p:nvPr/>
                </p:nvSpPr>
                <p:spPr bwMode="auto">
                  <a:xfrm>
                    <a:off x="61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36" name="Rectangle 502"/>
                  <p:cNvSpPr>
                    <a:spLocks noChangeArrowheads="1"/>
                  </p:cNvSpPr>
                  <p:nvPr/>
                </p:nvSpPr>
                <p:spPr bwMode="auto">
                  <a:xfrm>
                    <a:off x="652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37" name="Rectangle 503"/>
                  <p:cNvSpPr>
                    <a:spLocks noChangeArrowheads="1"/>
                  </p:cNvSpPr>
                  <p:nvPr/>
                </p:nvSpPr>
                <p:spPr bwMode="auto">
                  <a:xfrm>
                    <a:off x="688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38" name="Rectangle 504"/>
                  <p:cNvSpPr>
                    <a:spLocks noChangeArrowheads="1"/>
                  </p:cNvSpPr>
                  <p:nvPr/>
                </p:nvSpPr>
                <p:spPr bwMode="auto">
                  <a:xfrm>
                    <a:off x="724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39" name="Rectangle 505"/>
                  <p:cNvSpPr>
                    <a:spLocks noChangeArrowheads="1"/>
                  </p:cNvSpPr>
                  <p:nvPr/>
                </p:nvSpPr>
                <p:spPr bwMode="auto">
                  <a:xfrm>
                    <a:off x="760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12340" name="Rectangle 506"/>
                  <p:cNvSpPr>
                    <a:spLocks noChangeArrowheads="1"/>
                  </p:cNvSpPr>
                  <p:nvPr/>
                </p:nvSpPr>
                <p:spPr bwMode="auto">
                  <a:xfrm>
                    <a:off x="7963" y="1993"/>
                    <a:ext cx="381" cy="381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charset="0"/>
                    </a:endParaRPr>
                  </a:p>
                </p:txBody>
              </p:sp>
            </p:grpSp>
          </p:grpSp>
          <p:grpSp>
            <p:nvGrpSpPr>
              <p:cNvPr id="12304" name="Group 507"/>
              <p:cNvGrpSpPr>
                <a:grpSpLocks/>
              </p:cNvGrpSpPr>
              <p:nvPr/>
            </p:nvGrpSpPr>
            <p:grpSpPr bwMode="auto">
              <a:xfrm>
                <a:off x="4723" y="7327"/>
                <a:ext cx="2160" cy="1143"/>
                <a:chOff x="4723" y="7327"/>
                <a:chExt cx="2160" cy="1143"/>
              </a:xfrm>
            </p:grpSpPr>
            <p:sp>
              <p:nvSpPr>
                <p:cNvPr id="12311" name="Line 508"/>
                <p:cNvSpPr>
                  <a:spLocks noChangeShapeType="1"/>
                </p:cNvSpPr>
                <p:nvPr/>
              </p:nvSpPr>
              <p:spPr bwMode="auto">
                <a:xfrm>
                  <a:off x="4723" y="7327"/>
                  <a:ext cx="0" cy="1143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2" name="Line 509"/>
                <p:cNvSpPr>
                  <a:spLocks noChangeShapeType="1"/>
                </p:cNvSpPr>
                <p:nvPr/>
              </p:nvSpPr>
              <p:spPr bwMode="auto">
                <a:xfrm>
                  <a:off x="4723" y="8470"/>
                  <a:ext cx="216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3" name="Line 510"/>
                <p:cNvSpPr>
                  <a:spLocks noChangeShapeType="1"/>
                </p:cNvSpPr>
                <p:nvPr/>
              </p:nvSpPr>
              <p:spPr bwMode="auto">
                <a:xfrm>
                  <a:off x="4723" y="7327"/>
                  <a:ext cx="144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4" name="Line 511"/>
                <p:cNvSpPr>
                  <a:spLocks noChangeShapeType="1"/>
                </p:cNvSpPr>
                <p:nvPr/>
              </p:nvSpPr>
              <p:spPr bwMode="auto">
                <a:xfrm>
                  <a:off x="6163" y="7327"/>
                  <a:ext cx="720" cy="1143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305" name="Group 512"/>
              <p:cNvGrpSpPr>
                <a:grpSpLocks/>
              </p:cNvGrpSpPr>
              <p:nvPr/>
            </p:nvGrpSpPr>
            <p:grpSpPr bwMode="auto">
              <a:xfrm>
                <a:off x="8323" y="6565"/>
                <a:ext cx="1440" cy="1905"/>
                <a:chOff x="8323" y="6565"/>
                <a:chExt cx="1440" cy="1905"/>
              </a:xfrm>
            </p:grpSpPr>
            <p:sp>
              <p:nvSpPr>
                <p:cNvPr id="12306" name="Line 513"/>
                <p:cNvSpPr>
                  <a:spLocks noChangeShapeType="1"/>
                </p:cNvSpPr>
                <p:nvPr/>
              </p:nvSpPr>
              <p:spPr bwMode="auto">
                <a:xfrm>
                  <a:off x="8323" y="8470"/>
                  <a:ext cx="144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07" name="Line 514"/>
                <p:cNvSpPr>
                  <a:spLocks noChangeShapeType="1"/>
                </p:cNvSpPr>
                <p:nvPr/>
              </p:nvSpPr>
              <p:spPr bwMode="auto">
                <a:xfrm flipV="1">
                  <a:off x="9763" y="7327"/>
                  <a:ext cx="0" cy="1143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" name="Line 515"/>
                <p:cNvSpPr>
                  <a:spLocks noChangeShapeType="1"/>
                </p:cNvSpPr>
                <p:nvPr/>
              </p:nvSpPr>
              <p:spPr bwMode="auto">
                <a:xfrm flipV="1">
                  <a:off x="8323" y="7327"/>
                  <a:ext cx="0" cy="1143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09" name="Line 516"/>
                <p:cNvSpPr>
                  <a:spLocks noChangeShapeType="1"/>
                </p:cNvSpPr>
                <p:nvPr/>
              </p:nvSpPr>
              <p:spPr bwMode="auto">
                <a:xfrm flipV="1">
                  <a:off x="8323" y="6565"/>
                  <a:ext cx="720" cy="76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0" name="Line 517"/>
                <p:cNvSpPr>
                  <a:spLocks noChangeShapeType="1"/>
                </p:cNvSpPr>
                <p:nvPr/>
              </p:nvSpPr>
              <p:spPr bwMode="auto">
                <a:xfrm>
                  <a:off x="9043" y="6565"/>
                  <a:ext cx="720" cy="76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2294" name="Text Box 518"/>
            <p:cNvSpPr txBox="1">
              <a:spLocks noChangeArrowheads="1"/>
            </p:cNvSpPr>
            <p:nvPr/>
          </p:nvSpPr>
          <p:spPr bwMode="auto">
            <a:xfrm>
              <a:off x="2848" y="3348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Q</a:t>
              </a:r>
            </a:p>
          </p:txBody>
        </p:sp>
        <p:sp>
          <p:nvSpPr>
            <p:cNvPr id="12295" name="Text Box 519"/>
            <p:cNvSpPr txBox="1">
              <a:spLocks noChangeArrowheads="1"/>
            </p:cNvSpPr>
            <p:nvPr/>
          </p:nvSpPr>
          <p:spPr bwMode="auto">
            <a:xfrm>
              <a:off x="2832" y="2784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M</a:t>
              </a:r>
            </a:p>
          </p:txBody>
        </p:sp>
        <p:sp>
          <p:nvSpPr>
            <p:cNvPr id="12296" name="Text Box 520"/>
            <p:cNvSpPr txBox="1">
              <a:spLocks noChangeArrowheads="1"/>
            </p:cNvSpPr>
            <p:nvPr/>
          </p:nvSpPr>
          <p:spPr bwMode="auto">
            <a:xfrm>
              <a:off x="3504" y="2784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N</a:t>
              </a:r>
            </a:p>
          </p:txBody>
        </p:sp>
        <p:sp>
          <p:nvSpPr>
            <p:cNvPr id="12297" name="Text Box 521"/>
            <p:cNvSpPr txBox="1">
              <a:spLocks noChangeArrowheads="1"/>
            </p:cNvSpPr>
            <p:nvPr/>
          </p:nvSpPr>
          <p:spPr bwMode="auto">
            <a:xfrm>
              <a:off x="3792" y="3330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P</a:t>
              </a:r>
            </a:p>
          </p:txBody>
        </p:sp>
        <p:sp>
          <p:nvSpPr>
            <p:cNvPr id="12298" name="Text Box 522"/>
            <p:cNvSpPr txBox="1">
              <a:spLocks noChangeArrowheads="1"/>
            </p:cNvSpPr>
            <p:nvPr/>
          </p:nvSpPr>
          <p:spPr bwMode="auto">
            <a:xfrm>
              <a:off x="4278" y="3330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I</a:t>
              </a:r>
            </a:p>
          </p:txBody>
        </p:sp>
        <p:sp>
          <p:nvSpPr>
            <p:cNvPr id="12299" name="Text Box 523"/>
            <p:cNvSpPr txBox="1">
              <a:spLocks noChangeArrowheads="1"/>
            </p:cNvSpPr>
            <p:nvPr/>
          </p:nvSpPr>
          <p:spPr bwMode="auto">
            <a:xfrm>
              <a:off x="4263" y="2754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D</a:t>
              </a:r>
            </a:p>
          </p:txBody>
        </p:sp>
        <p:sp>
          <p:nvSpPr>
            <p:cNvPr id="12300" name="Text Box 524"/>
            <p:cNvSpPr txBox="1">
              <a:spLocks noChangeArrowheads="1"/>
            </p:cNvSpPr>
            <p:nvPr/>
          </p:nvSpPr>
          <p:spPr bwMode="auto">
            <a:xfrm>
              <a:off x="4608" y="2448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E</a:t>
              </a:r>
            </a:p>
          </p:txBody>
        </p:sp>
        <p:sp>
          <p:nvSpPr>
            <p:cNvPr id="12301" name="Text Box 525"/>
            <p:cNvSpPr txBox="1">
              <a:spLocks noChangeArrowheads="1"/>
            </p:cNvSpPr>
            <p:nvPr/>
          </p:nvSpPr>
          <p:spPr bwMode="auto">
            <a:xfrm>
              <a:off x="4953" y="2775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G</a:t>
              </a:r>
            </a:p>
          </p:txBody>
        </p:sp>
        <p:sp>
          <p:nvSpPr>
            <p:cNvPr id="12302" name="Text Box 526"/>
            <p:cNvSpPr txBox="1">
              <a:spLocks noChangeArrowheads="1"/>
            </p:cNvSpPr>
            <p:nvPr/>
          </p:nvSpPr>
          <p:spPr bwMode="auto">
            <a:xfrm>
              <a:off x="4961" y="3335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>
                  <a:latin typeface="Arial" charset="0"/>
                </a:rPr>
                <a:t>H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ight Arrow Callout 12"/>
          <p:cNvSpPr>
            <a:spLocks noChangeArrowheads="1"/>
          </p:cNvSpPr>
          <p:nvPr/>
        </p:nvSpPr>
        <p:spPr bwMode="auto">
          <a:xfrm>
            <a:off x="-685800" y="3200400"/>
            <a:ext cx="46037" cy="304800"/>
          </a:xfrm>
          <a:prstGeom prst="rightArrowCallout">
            <a:avLst>
              <a:gd name="adj1" fmla="val 24828"/>
              <a:gd name="adj2" fmla="val 24828"/>
              <a:gd name="adj3" fmla="val 25000"/>
              <a:gd name="adj4" fmla="val 6497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13315" name="Text Box 17"/>
          <p:cNvSpPr txBox="1">
            <a:spLocks noChangeArrowheads="1"/>
          </p:cNvSpPr>
          <p:nvPr/>
        </p:nvSpPr>
        <p:spPr bwMode="auto">
          <a:xfrm>
            <a:off x="1295400" y="0"/>
            <a:ext cx="5943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Toán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HAI ĐƯỜNG THẲNG SONG SONG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833438" y="3957638"/>
            <a:ext cx="2747962" cy="2352675"/>
            <a:chOff x="525" y="2493"/>
            <a:chExt cx="1731" cy="1482"/>
          </a:xfrm>
        </p:grpSpPr>
        <p:cxnSp>
          <p:nvCxnSpPr>
            <p:cNvPr id="13326" name="Straight Connector 9"/>
            <p:cNvCxnSpPr>
              <a:cxnSpLocks noChangeShapeType="1"/>
            </p:cNvCxnSpPr>
            <p:nvPr/>
          </p:nvCxnSpPr>
          <p:spPr bwMode="auto">
            <a:xfrm>
              <a:off x="528" y="2688"/>
              <a:ext cx="1440" cy="336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327" name="Straight Connector 11"/>
            <p:cNvCxnSpPr>
              <a:cxnSpLocks noChangeShapeType="1"/>
            </p:cNvCxnSpPr>
            <p:nvPr/>
          </p:nvCxnSpPr>
          <p:spPr bwMode="auto">
            <a:xfrm flipV="1">
              <a:off x="576" y="3456"/>
              <a:ext cx="1680" cy="192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3328" name="TextBox 24"/>
            <p:cNvSpPr txBox="1">
              <a:spLocks noChangeArrowheads="1"/>
            </p:cNvSpPr>
            <p:nvPr/>
          </p:nvSpPr>
          <p:spPr bwMode="auto">
            <a:xfrm>
              <a:off x="1334" y="2688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29" name="TextBox 26"/>
            <p:cNvSpPr txBox="1">
              <a:spLocks noChangeArrowheads="1"/>
            </p:cNvSpPr>
            <p:nvPr/>
          </p:nvSpPr>
          <p:spPr bwMode="auto">
            <a:xfrm>
              <a:off x="1724" y="2778"/>
              <a:ext cx="31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charset="0"/>
                </a:rPr>
                <a:t>N</a:t>
              </a:r>
            </a:p>
          </p:txBody>
        </p:sp>
        <p:sp>
          <p:nvSpPr>
            <p:cNvPr id="13330" name="TextBox 27"/>
            <p:cNvSpPr txBox="1">
              <a:spLocks noChangeArrowheads="1"/>
            </p:cNvSpPr>
            <p:nvPr/>
          </p:nvSpPr>
          <p:spPr bwMode="auto">
            <a:xfrm>
              <a:off x="1152" y="3744"/>
              <a:ext cx="9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charset="0"/>
                </a:rPr>
                <a:t>a)</a:t>
              </a:r>
            </a:p>
          </p:txBody>
        </p:sp>
        <p:sp>
          <p:nvSpPr>
            <p:cNvPr id="13331" name="TextBox 28"/>
            <p:cNvSpPr txBox="1">
              <a:spLocks noChangeArrowheads="1"/>
            </p:cNvSpPr>
            <p:nvPr/>
          </p:nvSpPr>
          <p:spPr bwMode="auto">
            <a:xfrm>
              <a:off x="1945" y="3255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charset="0"/>
                </a:rPr>
                <a:t>Q</a:t>
              </a:r>
            </a:p>
          </p:txBody>
        </p:sp>
        <p:sp>
          <p:nvSpPr>
            <p:cNvPr id="13332" name="TextBox 26"/>
            <p:cNvSpPr txBox="1">
              <a:spLocks noChangeArrowheads="1"/>
            </p:cNvSpPr>
            <p:nvPr/>
          </p:nvSpPr>
          <p:spPr bwMode="auto">
            <a:xfrm>
              <a:off x="525" y="2493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charset="0"/>
                </a:rPr>
                <a:t>M</a:t>
              </a:r>
            </a:p>
          </p:txBody>
        </p:sp>
        <p:sp>
          <p:nvSpPr>
            <p:cNvPr id="13333" name="TextBox 28"/>
            <p:cNvSpPr txBox="1">
              <a:spLocks noChangeArrowheads="1"/>
            </p:cNvSpPr>
            <p:nvPr/>
          </p:nvSpPr>
          <p:spPr bwMode="auto">
            <a:xfrm>
              <a:off x="624" y="3360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charset="0"/>
                </a:rPr>
                <a:t>p</a:t>
              </a: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5410200" y="4114800"/>
            <a:ext cx="2743200" cy="2119313"/>
            <a:chOff x="3408" y="2592"/>
            <a:chExt cx="1728" cy="1335"/>
          </a:xfrm>
        </p:grpSpPr>
        <p:cxnSp>
          <p:nvCxnSpPr>
            <p:cNvPr id="13318" name="Straight Connector 11"/>
            <p:cNvCxnSpPr>
              <a:cxnSpLocks noChangeShapeType="1"/>
            </p:cNvCxnSpPr>
            <p:nvPr/>
          </p:nvCxnSpPr>
          <p:spPr bwMode="auto">
            <a:xfrm flipV="1">
              <a:off x="3408" y="2880"/>
              <a:ext cx="168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3319" name="TextBox 24"/>
            <p:cNvSpPr txBox="1">
              <a:spLocks noChangeArrowheads="1"/>
            </p:cNvSpPr>
            <p:nvPr/>
          </p:nvSpPr>
          <p:spPr bwMode="auto">
            <a:xfrm>
              <a:off x="4166" y="2592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20" name="TextBox 27"/>
            <p:cNvSpPr txBox="1">
              <a:spLocks noChangeArrowheads="1"/>
            </p:cNvSpPr>
            <p:nvPr/>
          </p:nvSpPr>
          <p:spPr bwMode="auto">
            <a:xfrm>
              <a:off x="4128" y="3696"/>
              <a:ext cx="9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charset="0"/>
                </a:rPr>
                <a:t> b)</a:t>
              </a:r>
            </a:p>
          </p:txBody>
        </p:sp>
        <p:sp>
          <p:nvSpPr>
            <p:cNvPr id="13321" name="TextBox 28"/>
            <p:cNvSpPr txBox="1">
              <a:spLocks noChangeArrowheads="1"/>
            </p:cNvSpPr>
            <p:nvPr/>
          </p:nvSpPr>
          <p:spPr bwMode="auto">
            <a:xfrm>
              <a:off x="4800" y="2640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charset="0"/>
                </a:rPr>
                <a:t>H</a:t>
              </a:r>
            </a:p>
          </p:txBody>
        </p:sp>
        <p:sp>
          <p:nvSpPr>
            <p:cNvPr id="13322" name="TextBox 28"/>
            <p:cNvSpPr txBox="1">
              <a:spLocks noChangeArrowheads="1"/>
            </p:cNvSpPr>
            <p:nvPr/>
          </p:nvSpPr>
          <p:spPr bwMode="auto">
            <a:xfrm>
              <a:off x="3504" y="2640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charset="0"/>
                </a:rPr>
                <a:t>G</a:t>
              </a:r>
            </a:p>
          </p:txBody>
        </p:sp>
        <p:cxnSp>
          <p:nvCxnSpPr>
            <p:cNvPr id="13323" name="Straight Connector 11"/>
            <p:cNvCxnSpPr>
              <a:cxnSpLocks noChangeShapeType="1"/>
            </p:cNvCxnSpPr>
            <p:nvPr/>
          </p:nvCxnSpPr>
          <p:spPr bwMode="auto">
            <a:xfrm flipV="1">
              <a:off x="3456" y="3504"/>
              <a:ext cx="168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3324" name="TextBox 28"/>
            <p:cNvSpPr txBox="1">
              <a:spLocks noChangeArrowheads="1"/>
            </p:cNvSpPr>
            <p:nvPr/>
          </p:nvSpPr>
          <p:spPr bwMode="auto">
            <a:xfrm>
              <a:off x="4800" y="3264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charset="0"/>
                </a:rPr>
                <a:t>K</a:t>
              </a:r>
            </a:p>
          </p:txBody>
        </p:sp>
        <p:sp>
          <p:nvSpPr>
            <p:cNvPr id="13325" name="TextBox 28"/>
            <p:cNvSpPr txBox="1">
              <a:spLocks noChangeArrowheads="1"/>
            </p:cNvSpPr>
            <p:nvPr/>
          </p:nvSpPr>
          <p:spPr bwMode="auto">
            <a:xfrm>
              <a:off x="3552" y="3264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charset="0"/>
                </a:rPr>
                <a:t>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81000" y="0"/>
            <a:ext cx="2971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solidFill>
                  <a:srgbClr val="66FF33"/>
                </a:solidFill>
                <a:latin typeface="Arial" charset="0"/>
              </a:rPr>
              <a:t>Kiểm tra</a:t>
            </a:r>
            <a:r>
              <a:rPr lang="en-US" sz="3600">
                <a:latin typeface="Arial" charset="0"/>
              </a:rPr>
              <a:t>: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819400" y="1447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A</a:t>
            </a:r>
          </a:p>
        </p:txBody>
      </p:sp>
      <p:sp>
        <p:nvSpPr>
          <p:cNvPr id="157701" name="Rectangle 5"/>
          <p:cNvSpPr>
            <a:spLocks noChangeArrowheads="1"/>
          </p:cNvSpPr>
          <p:nvPr/>
        </p:nvSpPr>
        <p:spPr bwMode="auto">
          <a:xfrm>
            <a:off x="3352800" y="1676400"/>
            <a:ext cx="2133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5562600" y="13716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B</a:t>
            </a: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5638800" y="2286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C</a:t>
            </a: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2819400" y="2286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D</a:t>
            </a:r>
          </a:p>
        </p:txBody>
      </p:sp>
      <p:sp>
        <p:nvSpPr>
          <p:cNvPr id="157706" name="Line 10"/>
          <p:cNvSpPr>
            <a:spLocks noChangeShapeType="1"/>
          </p:cNvSpPr>
          <p:nvPr/>
        </p:nvSpPr>
        <p:spPr bwMode="auto">
          <a:xfrm>
            <a:off x="6096000" y="4419600"/>
            <a:ext cx="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707" name="Line 11"/>
          <p:cNvSpPr>
            <a:spLocks noChangeShapeType="1"/>
          </p:cNvSpPr>
          <p:nvPr/>
        </p:nvSpPr>
        <p:spPr bwMode="auto">
          <a:xfrm>
            <a:off x="4572000" y="5562600"/>
            <a:ext cx="327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708" name="Rectangle 12"/>
          <p:cNvSpPr>
            <a:spLocks noChangeArrowheads="1"/>
          </p:cNvSpPr>
          <p:nvPr/>
        </p:nvSpPr>
        <p:spPr bwMode="auto">
          <a:xfrm>
            <a:off x="6096000" y="5334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7709" name="Rectangle 13"/>
          <p:cNvSpPr>
            <a:spLocks noChangeArrowheads="1"/>
          </p:cNvSpPr>
          <p:nvPr/>
        </p:nvSpPr>
        <p:spPr bwMode="auto">
          <a:xfrm>
            <a:off x="5867400" y="5334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7710" name="Rectangle 14"/>
          <p:cNvSpPr>
            <a:spLocks noChangeArrowheads="1"/>
          </p:cNvSpPr>
          <p:nvPr/>
        </p:nvSpPr>
        <p:spPr bwMode="auto">
          <a:xfrm>
            <a:off x="5867400" y="5562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7711" name="Rectangle 15"/>
          <p:cNvSpPr>
            <a:spLocks noChangeArrowheads="1"/>
          </p:cNvSpPr>
          <p:nvPr/>
        </p:nvSpPr>
        <p:spPr bwMode="auto">
          <a:xfrm>
            <a:off x="6096000" y="5562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6477000" y="5105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5410200" y="5105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5410200" y="5715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6400800" y="57150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5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5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157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2000"/>
                                        <p:tgtEl>
                                          <p:spTgt spid="15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2000"/>
                                        <p:tgtEl>
                                          <p:spTgt spid="15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5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57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57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57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57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57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5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57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0" grpId="0"/>
      <p:bldP spid="157701" grpId="0" animBg="1"/>
      <p:bldP spid="157702" grpId="0"/>
      <p:bldP spid="157703" grpId="0"/>
      <p:bldP spid="157704" grpId="0"/>
      <p:bldP spid="157706" grpId="0" animBg="1"/>
      <p:bldP spid="157707" grpId="0" animBg="1"/>
      <p:bldP spid="157708" grpId="0" animBg="1"/>
      <p:bldP spid="157709" grpId="0" animBg="1"/>
      <p:bldP spid="157710" grpId="0" animBg="1"/>
      <p:bldP spid="157711" grpId="0" animBg="1"/>
      <p:bldP spid="157712" grpId="0"/>
      <p:bldP spid="157713" grpId="0"/>
      <p:bldP spid="157714" grpId="0"/>
      <p:bldP spid="1577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38200" y="381000"/>
            <a:ext cx="7162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400">
              <a:latin typeface="Arial" charset="0"/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3505200" y="5334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u="sng">
                <a:latin typeface="Arial" charset="0"/>
              </a:rPr>
              <a:t>Toán</a:t>
            </a:r>
          </a:p>
        </p:txBody>
      </p:sp>
      <p:sp>
        <p:nvSpPr>
          <p:cNvPr id="159749" name="Text Box 5"/>
          <p:cNvSpPr txBox="1">
            <a:spLocks noChangeArrowheads="1"/>
          </p:cNvSpPr>
          <p:nvPr/>
        </p:nvSpPr>
        <p:spPr bwMode="auto">
          <a:xfrm>
            <a:off x="1752600" y="990600"/>
            <a:ext cx="518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Arial" charset="0"/>
              </a:rPr>
              <a:t>Hai </a:t>
            </a:r>
            <a:r>
              <a:rPr lang="vi-VN" sz="2800">
                <a:solidFill>
                  <a:schemeClr val="hlink"/>
                </a:solidFill>
                <a:latin typeface="Arial" charset="0"/>
              </a:rPr>
              <a:t>đư</a:t>
            </a:r>
            <a:r>
              <a:rPr lang="en-US" sz="2800">
                <a:solidFill>
                  <a:schemeClr val="hlink"/>
                </a:solidFill>
                <a:latin typeface="Arial" charset="0"/>
              </a:rPr>
              <a:t>ờng thẳng song song</a:t>
            </a:r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1828800" y="2514600"/>
            <a:ext cx="3962400" cy="1828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>
              <a:latin typeface="Arial" charset="0"/>
            </a:endParaRPr>
          </a:p>
        </p:txBody>
      </p:sp>
      <p:sp>
        <p:nvSpPr>
          <p:cNvPr id="159751" name="Text Box 7"/>
          <p:cNvSpPr txBox="1">
            <a:spLocks noChangeArrowheads="1"/>
          </p:cNvSpPr>
          <p:nvPr/>
        </p:nvSpPr>
        <p:spPr bwMode="auto">
          <a:xfrm>
            <a:off x="1295400" y="226695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A</a:t>
            </a: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5867400" y="215265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</a:t>
            </a:r>
          </a:p>
        </p:txBody>
      </p:sp>
      <p:sp>
        <p:nvSpPr>
          <p:cNvPr id="159753" name="Text Box 9"/>
          <p:cNvSpPr txBox="1">
            <a:spLocks noChangeArrowheads="1"/>
          </p:cNvSpPr>
          <p:nvPr/>
        </p:nvSpPr>
        <p:spPr bwMode="auto">
          <a:xfrm>
            <a:off x="5867400" y="432435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</a:t>
            </a: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1371600" y="41529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D</a:t>
            </a:r>
          </a:p>
        </p:txBody>
      </p:sp>
      <p:sp>
        <p:nvSpPr>
          <p:cNvPr id="159755" name="Text Box 11"/>
          <p:cNvSpPr txBox="1">
            <a:spLocks noChangeArrowheads="1"/>
          </p:cNvSpPr>
          <p:nvPr/>
        </p:nvSpPr>
        <p:spPr bwMode="auto">
          <a:xfrm>
            <a:off x="533400" y="169545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FF00"/>
                </a:solidFill>
                <a:latin typeface="Arial" charset="0"/>
              </a:rPr>
              <a:t>*</a:t>
            </a:r>
            <a:r>
              <a:rPr lang="en-US" sz="2000">
                <a:solidFill>
                  <a:srgbClr val="00FF00"/>
                </a:solidFill>
                <a:latin typeface="Arial" charset="0"/>
              </a:rPr>
              <a:t> Khái niệm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0"/>
                                        <p:tgtEl>
                                          <p:spTgt spid="15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5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5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9" grpId="0"/>
      <p:bldP spid="159750" grpId="0" animBg="1"/>
      <p:bldP spid="159751" grpId="0"/>
      <p:bldP spid="159752" grpId="0"/>
      <p:bldP spid="159753" grpId="0"/>
      <p:bldP spid="159754" grpId="0"/>
      <p:bldP spid="1597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463" name="Picture 31" descr="Xem ảnh với kích cỡ đầy đủ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1219200"/>
            <a:ext cx="762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6434" name="Rectangle 2"/>
          <p:cNvSpPr>
            <a:spLocks noChangeArrowheads="1"/>
          </p:cNvSpPr>
          <p:nvPr/>
        </p:nvSpPr>
        <p:spPr bwMode="auto">
          <a:xfrm>
            <a:off x="1857375" y="2617788"/>
            <a:ext cx="3309938" cy="17240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205663" y="2833688"/>
            <a:ext cx="990600" cy="1752600"/>
            <a:chOff x="4224" y="912"/>
            <a:chExt cx="624" cy="1104"/>
          </a:xfrm>
        </p:grpSpPr>
        <p:sp>
          <p:nvSpPr>
            <p:cNvPr id="5146" name="AutoShape 4"/>
            <p:cNvSpPr>
              <a:spLocks noChangeArrowheads="1"/>
            </p:cNvSpPr>
            <p:nvPr/>
          </p:nvSpPr>
          <p:spPr bwMode="auto">
            <a:xfrm>
              <a:off x="4224" y="912"/>
              <a:ext cx="624" cy="1104"/>
            </a:xfrm>
            <a:prstGeom prst="rtTriangl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47" name="AutoShape 5"/>
            <p:cNvSpPr>
              <a:spLocks noChangeArrowheads="1"/>
            </p:cNvSpPr>
            <p:nvPr/>
          </p:nvSpPr>
          <p:spPr bwMode="auto">
            <a:xfrm>
              <a:off x="4320" y="1296"/>
              <a:ext cx="336" cy="624"/>
            </a:xfrm>
            <a:prstGeom prst="rtTriangl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46438" name="Line 6"/>
          <p:cNvSpPr>
            <a:spLocks noChangeShapeType="1"/>
          </p:cNvSpPr>
          <p:nvPr/>
        </p:nvSpPr>
        <p:spPr bwMode="auto">
          <a:xfrm>
            <a:off x="5167313" y="2619375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6439" name="Picture 7" descr="Xem ảnh với kích cỡ đầy đủ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3" y="1233488"/>
            <a:ext cx="762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6440" name="Line 8"/>
          <p:cNvSpPr>
            <a:spLocks noChangeShapeType="1"/>
          </p:cNvSpPr>
          <p:nvPr/>
        </p:nvSpPr>
        <p:spPr bwMode="auto">
          <a:xfrm flipH="1">
            <a:off x="271463" y="2619375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441" name="Line 9"/>
          <p:cNvSpPr>
            <a:spLocks noChangeShapeType="1"/>
          </p:cNvSpPr>
          <p:nvPr/>
        </p:nvSpPr>
        <p:spPr bwMode="auto">
          <a:xfrm>
            <a:off x="257175" y="2614613"/>
            <a:ext cx="68294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442" name="Line 10"/>
          <p:cNvSpPr>
            <a:spLocks noChangeShapeType="1"/>
          </p:cNvSpPr>
          <p:nvPr/>
        </p:nvSpPr>
        <p:spPr bwMode="auto">
          <a:xfrm flipH="1">
            <a:off x="238125" y="4348163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443" name="Line 11"/>
          <p:cNvSpPr>
            <a:spLocks noChangeShapeType="1"/>
          </p:cNvSpPr>
          <p:nvPr/>
        </p:nvSpPr>
        <p:spPr bwMode="auto">
          <a:xfrm>
            <a:off x="5176838" y="4338638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444" name="Line 12"/>
          <p:cNvSpPr>
            <a:spLocks noChangeShapeType="1"/>
          </p:cNvSpPr>
          <p:nvPr/>
        </p:nvSpPr>
        <p:spPr bwMode="auto">
          <a:xfrm>
            <a:off x="228600" y="4343400"/>
            <a:ext cx="68294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445" name="Text Box 13"/>
          <p:cNvSpPr txBox="1">
            <a:spLocks noChangeArrowheads="1"/>
          </p:cNvSpPr>
          <p:nvPr/>
        </p:nvSpPr>
        <p:spPr bwMode="auto">
          <a:xfrm>
            <a:off x="5133975" y="231933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B</a:t>
            </a:r>
          </a:p>
        </p:txBody>
      </p:sp>
      <p:sp>
        <p:nvSpPr>
          <p:cNvPr id="146446" name="Text Box 14"/>
          <p:cNvSpPr txBox="1">
            <a:spLocks noChangeArrowheads="1"/>
          </p:cNvSpPr>
          <p:nvPr/>
        </p:nvSpPr>
        <p:spPr bwMode="auto">
          <a:xfrm>
            <a:off x="1552575" y="231933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146447" name="Text Box 15"/>
          <p:cNvSpPr txBox="1">
            <a:spLocks noChangeArrowheads="1"/>
          </p:cNvSpPr>
          <p:nvPr/>
        </p:nvSpPr>
        <p:spPr bwMode="auto">
          <a:xfrm>
            <a:off x="1509713" y="43053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D</a:t>
            </a:r>
          </a:p>
        </p:txBody>
      </p:sp>
      <p:sp>
        <p:nvSpPr>
          <p:cNvPr id="146448" name="Text Box 16"/>
          <p:cNvSpPr txBox="1">
            <a:spLocks noChangeArrowheads="1"/>
          </p:cNvSpPr>
          <p:nvPr/>
        </p:nvSpPr>
        <p:spPr bwMode="auto">
          <a:xfrm>
            <a:off x="5133975" y="4310063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C</a:t>
            </a:r>
          </a:p>
        </p:txBody>
      </p:sp>
      <p:sp>
        <p:nvSpPr>
          <p:cNvPr id="146449" name="Line 17"/>
          <p:cNvSpPr>
            <a:spLocks noChangeShapeType="1"/>
          </p:cNvSpPr>
          <p:nvPr/>
        </p:nvSpPr>
        <p:spPr bwMode="auto">
          <a:xfrm flipV="1">
            <a:off x="1857375" y="1328738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450" name="Line 18"/>
          <p:cNvSpPr>
            <a:spLocks noChangeShapeType="1"/>
          </p:cNvSpPr>
          <p:nvPr/>
        </p:nvSpPr>
        <p:spPr bwMode="auto">
          <a:xfrm>
            <a:off x="1857375" y="4300538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451" name="Line 19"/>
          <p:cNvSpPr>
            <a:spLocks noChangeShapeType="1"/>
          </p:cNvSpPr>
          <p:nvPr/>
        </p:nvSpPr>
        <p:spPr bwMode="auto">
          <a:xfrm>
            <a:off x="1857375" y="1328738"/>
            <a:ext cx="0" cy="4191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452" name="Line 20"/>
          <p:cNvSpPr>
            <a:spLocks noChangeShapeType="1"/>
          </p:cNvSpPr>
          <p:nvPr/>
        </p:nvSpPr>
        <p:spPr bwMode="auto">
          <a:xfrm flipV="1">
            <a:off x="5162550" y="1357313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453" name="Line 21"/>
          <p:cNvSpPr>
            <a:spLocks noChangeShapeType="1"/>
          </p:cNvSpPr>
          <p:nvPr/>
        </p:nvSpPr>
        <p:spPr bwMode="auto">
          <a:xfrm>
            <a:off x="5162550" y="4329113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6454" name="Line 22"/>
          <p:cNvSpPr>
            <a:spLocks noChangeShapeType="1"/>
          </p:cNvSpPr>
          <p:nvPr/>
        </p:nvSpPr>
        <p:spPr bwMode="auto">
          <a:xfrm>
            <a:off x="5162550" y="1343025"/>
            <a:ext cx="0" cy="4191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2" name="Text Box 24"/>
          <p:cNvSpPr txBox="1">
            <a:spLocks noChangeArrowheads="1"/>
          </p:cNvSpPr>
          <p:nvPr/>
        </p:nvSpPr>
        <p:spPr bwMode="auto">
          <a:xfrm>
            <a:off x="2209800" y="0"/>
            <a:ext cx="41148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u="sng">
                <a:latin typeface="Arial" charset="0"/>
              </a:rPr>
              <a:t>Toán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HAI ĐƯỜNG THẲNG SONG SONG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 rot="16200000" flipH="1">
            <a:off x="519113" y="2198688"/>
            <a:ext cx="914400" cy="1752600"/>
            <a:chOff x="4224" y="912"/>
            <a:chExt cx="624" cy="1104"/>
          </a:xfrm>
        </p:grpSpPr>
        <p:sp>
          <p:nvSpPr>
            <p:cNvPr id="5144" name="AutoShape 26"/>
            <p:cNvSpPr>
              <a:spLocks noChangeArrowheads="1"/>
            </p:cNvSpPr>
            <p:nvPr/>
          </p:nvSpPr>
          <p:spPr bwMode="auto">
            <a:xfrm>
              <a:off x="4224" y="912"/>
              <a:ext cx="624" cy="1104"/>
            </a:xfrm>
            <a:prstGeom prst="rtTriangl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45" name="AutoShape 27"/>
            <p:cNvSpPr>
              <a:spLocks noChangeArrowheads="1"/>
            </p:cNvSpPr>
            <p:nvPr/>
          </p:nvSpPr>
          <p:spPr bwMode="auto">
            <a:xfrm>
              <a:off x="4320" y="1296"/>
              <a:ext cx="336" cy="624"/>
            </a:xfrm>
            <a:prstGeom prst="rtTriangl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6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17917 -0.0833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" y="-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3000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21667 -3.33333E-6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146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14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8.14061E-7 L -0.19167 -8.14061E-7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1464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30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500"/>
                                        <p:tgtEl>
                                          <p:spTgt spid="146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14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2" dur="1000"/>
                                        <p:tgtEl>
                                          <p:spTgt spid="14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4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146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146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146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146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146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2" dur="500"/>
                                        <p:tgtEl>
                                          <p:spTgt spid="146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8" presetClass="entr" presetSubtype="1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6" dur="500"/>
                                        <p:tgtEl>
                                          <p:spTgt spid="146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146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146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1" dur="500"/>
                                        <p:tgtEl>
                                          <p:spTgt spid="146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8" presetClass="entr" presetSubtype="1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5" dur="500"/>
                                        <p:tgtEl>
                                          <p:spTgt spid="14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146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1464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 animBg="1"/>
      <p:bldP spid="146438" grpId="0" animBg="1"/>
      <p:bldP spid="146438" grpId="1" animBg="1"/>
      <p:bldP spid="146440" grpId="0" animBg="1"/>
      <p:bldP spid="146440" grpId="1" animBg="1"/>
      <p:bldP spid="146441" grpId="0" animBg="1"/>
      <p:bldP spid="146441" grpId="1" animBg="1"/>
      <p:bldP spid="146442" grpId="0" animBg="1"/>
      <p:bldP spid="146442" grpId="1" animBg="1"/>
      <p:bldP spid="146442" grpId="2" animBg="1"/>
      <p:bldP spid="146443" grpId="0" animBg="1"/>
      <p:bldP spid="146443" grpId="1" animBg="1"/>
      <p:bldP spid="146443" grpId="2" animBg="1"/>
      <p:bldP spid="146444" grpId="0" animBg="1"/>
      <p:bldP spid="146444" grpId="1" animBg="1"/>
      <p:bldP spid="146445" grpId="0"/>
      <p:bldP spid="146446" grpId="0"/>
      <p:bldP spid="146447" grpId="0"/>
      <p:bldP spid="146448" grpId="0"/>
      <p:bldP spid="146449" grpId="0" animBg="1"/>
      <p:bldP spid="146449" grpId="1" animBg="1"/>
      <p:bldP spid="146450" grpId="0" animBg="1"/>
      <p:bldP spid="146450" grpId="1" animBg="1"/>
      <p:bldP spid="146451" grpId="0" animBg="1"/>
      <p:bldP spid="146452" grpId="0" animBg="1"/>
      <p:bldP spid="146452" grpId="1" animBg="1"/>
      <p:bldP spid="146453" grpId="0" animBg="1"/>
      <p:bldP spid="146453" grpId="1" animBg="1"/>
      <p:bldP spid="1464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1890713" y="2614613"/>
            <a:ext cx="3309937" cy="17240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290513" y="2614613"/>
            <a:ext cx="68294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04800" y="4343400"/>
            <a:ext cx="68294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167313" y="2309813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B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585913" y="2309813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A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524000" y="4343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D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167313" y="4300538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C</a:t>
            </a:r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1166813" y="4762500"/>
            <a:ext cx="601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Hai đường thẳng song song với nhau không bao giờ cắt nhau.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524000" y="0"/>
            <a:ext cx="5562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Toán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HAI ĐƯỜNG THẲNG SONG SONG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14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 animBg="1"/>
      <p:bldP spid="1474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1828800" y="3657600"/>
            <a:ext cx="68294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1843088" y="5386388"/>
            <a:ext cx="68294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705600" y="3352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H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124200" y="3352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G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081338" y="5338763"/>
            <a:ext cx="30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I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705600" y="5343525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latin typeface="Arial" charset="0"/>
              </a:rPr>
              <a:t>K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209800" y="0"/>
            <a:ext cx="6248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Toán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HAI ĐƯỜNG THẲNG SONG SONG</a:t>
            </a:r>
          </a:p>
        </p:txBody>
      </p:sp>
      <p:sp>
        <p:nvSpPr>
          <p:cNvPr id="148499" name="Rectangle 19"/>
          <p:cNvSpPr>
            <a:spLocks noChangeArrowheads="1"/>
          </p:cNvSpPr>
          <p:nvPr/>
        </p:nvSpPr>
        <p:spPr bwMode="auto">
          <a:xfrm>
            <a:off x="3238500" y="3657600"/>
            <a:ext cx="3581400" cy="1727200"/>
          </a:xfrm>
          <a:prstGeom prst="rect">
            <a:avLst/>
          </a:prstGeom>
          <a:solidFill>
            <a:schemeClr val="bg1"/>
          </a:solidFill>
          <a:ln w="38100" algn="ctr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838200" y="381000"/>
            <a:ext cx="7162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400">
              <a:latin typeface="Arial" charset="0"/>
            </a:endParaRPr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571500" y="2552700"/>
            <a:ext cx="4953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52400" y="39624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438400" y="21336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A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486400" y="25146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B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981200" y="39624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C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105400" y="406876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D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505200" y="4572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u="sng">
                <a:solidFill>
                  <a:srgbClr val="FFFF00"/>
                </a:solidFill>
                <a:latin typeface="Arial" charset="0"/>
              </a:rPr>
              <a:t>Toán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752600" y="990600"/>
            <a:ext cx="518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Hai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ờng thẳng song song</a:t>
            </a:r>
          </a:p>
        </p:txBody>
      </p:sp>
      <p:sp>
        <p:nvSpPr>
          <p:cNvPr id="161804" name="Line 12"/>
          <p:cNvSpPr>
            <a:spLocks noChangeShapeType="1"/>
          </p:cNvSpPr>
          <p:nvPr/>
        </p:nvSpPr>
        <p:spPr bwMode="auto">
          <a:xfrm>
            <a:off x="1771650" y="2743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1805" name="Line 13"/>
          <p:cNvSpPr>
            <a:spLocks noChangeShapeType="1"/>
          </p:cNvSpPr>
          <p:nvPr/>
        </p:nvSpPr>
        <p:spPr bwMode="auto">
          <a:xfrm>
            <a:off x="5486400" y="3429000"/>
            <a:ext cx="3657600" cy="619125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1806" name="Line 14"/>
          <p:cNvSpPr>
            <a:spLocks noChangeShapeType="1"/>
          </p:cNvSpPr>
          <p:nvPr/>
        </p:nvSpPr>
        <p:spPr bwMode="auto">
          <a:xfrm>
            <a:off x="5181600" y="3962400"/>
            <a:ext cx="3962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1807" name="Line 15"/>
          <p:cNvSpPr>
            <a:spLocks noChangeShapeType="1"/>
          </p:cNvSpPr>
          <p:nvPr/>
        </p:nvSpPr>
        <p:spPr bwMode="auto">
          <a:xfrm>
            <a:off x="1771650" y="2743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7" name="Text Box 16"/>
          <p:cNvSpPr txBox="1">
            <a:spLocks noChangeArrowheads="1"/>
          </p:cNvSpPr>
          <p:nvPr/>
        </p:nvSpPr>
        <p:spPr bwMode="auto">
          <a:xfrm>
            <a:off x="3810000" y="7848600"/>
            <a:ext cx="60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>
              <a:latin typeface="Arial" charset="0"/>
            </a:endParaRPr>
          </a:p>
        </p:txBody>
      </p:sp>
      <p:sp>
        <p:nvSpPr>
          <p:cNvPr id="161809" name="Line 17"/>
          <p:cNvSpPr>
            <a:spLocks noChangeShapeType="1"/>
          </p:cNvSpPr>
          <p:nvPr/>
        </p:nvSpPr>
        <p:spPr bwMode="auto">
          <a:xfrm>
            <a:off x="8839200" y="3810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1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1" dur="2000" fill="hold"/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61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6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61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4" grpId="0" animBg="1"/>
      <p:bldP spid="161805" grpId="0" animBg="1"/>
      <p:bldP spid="161806" grpId="0" animBg="1"/>
      <p:bldP spid="161807" grpId="0" animBg="1"/>
      <p:bldP spid="16180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WordArt 7"/>
          <p:cNvSpPr>
            <a:spLocks noChangeArrowheads="1" noChangeShapeType="1" noTextEdit="1"/>
          </p:cNvSpPr>
          <p:nvPr/>
        </p:nvSpPr>
        <p:spPr bwMode="auto">
          <a:xfrm>
            <a:off x="914400" y="1600200"/>
            <a:ext cx="16002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Luyện tập: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0" y="22860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latin typeface="Arial" charset="0"/>
              </a:rPr>
              <a:t>Bài 1</a:t>
            </a:r>
            <a:r>
              <a:rPr lang="en-US" sz="2800" i="1" u="sng">
                <a:latin typeface="Arial" charset="0"/>
              </a:rPr>
              <a:t>: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219200" y="2300288"/>
            <a:ext cx="7924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a)Cho hình chữ nhật ABCD, AB và DC là một cặp cạnh song song với nhau.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81000" y="3124200"/>
            <a:ext cx="98298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>
                <a:latin typeface="Arial" charset="0"/>
              </a:rPr>
              <a:t>Hãy nêu tên từng cặp cạnh song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latin typeface="Arial" charset="0"/>
              </a:rPr>
              <a:t>song với nhau có trong hình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latin typeface="Arial" charset="0"/>
              </a:rPr>
              <a:t>chữ nhật đó .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400800" y="2743200"/>
            <a:ext cx="2514600" cy="1893888"/>
            <a:chOff x="3696" y="2217"/>
            <a:chExt cx="1584" cy="1193"/>
          </a:xfrm>
        </p:grpSpPr>
        <p:sp>
          <p:nvSpPr>
            <p:cNvPr id="9226" name="Rectangle 12"/>
            <p:cNvSpPr>
              <a:spLocks noChangeArrowheads="1"/>
            </p:cNvSpPr>
            <p:nvPr/>
          </p:nvSpPr>
          <p:spPr bwMode="auto">
            <a:xfrm>
              <a:off x="3840" y="2448"/>
              <a:ext cx="1344" cy="72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9227" name="Text Box 13"/>
            <p:cNvSpPr txBox="1">
              <a:spLocks noChangeArrowheads="1"/>
            </p:cNvSpPr>
            <p:nvPr/>
          </p:nvSpPr>
          <p:spPr bwMode="auto">
            <a:xfrm>
              <a:off x="3696" y="2217"/>
              <a:ext cx="192" cy="23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A</a:t>
              </a:r>
            </a:p>
          </p:txBody>
        </p:sp>
        <p:sp>
          <p:nvSpPr>
            <p:cNvPr id="9228" name="Text Box 14"/>
            <p:cNvSpPr txBox="1">
              <a:spLocks noChangeArrowheads="1"/>
            </p:cNvSpPr>
            <p:nvPr/>
          </p:nvSpPr>
          <p:spPr bwMode="auto">
            <a:xfrm>
              <a:off x="3744" y="3177"/>
              <a:ext cx="240" cy="23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D</a:t>
              </a:r>
            </a:p>
          </p:txBody>
        </p:sp>
        <p:sp>
          <p:nvSpPr>
            <p:cNvPr id="9229" name="Text Box 15"/>
            <p:cNvSpPr txBox="1">
              <a:spLocks noChangeArrowheads="1"/>
            </p:cNvSpPr>
            <p:nvPr/>
          </p:nvSpPr>
          <p:spPr bwMode="auto">
            <a:xfrm>
              <a:off x="5088" y="3129"/>
              <a:ext cx="192" cy="23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C</a:t>
              </a:r>
            </a:p>
          </p:txBody>
        </p:sp>
        <p:sp>
          <p:nvSpPr>
            <p:cNvPr id="9230" name="Text Box 16"/>
            <p:cNvSpPr txBox="1">
              <a:spLocks noChangeArrowheads="1"/>
            </p:cNvSpPr>
            <p:nvPr/>
          </p:nvSpPr>
          <p:spPr bwMode="auto">
            <a:xfrm>
              <a:off x="5040" y="2217"/>
              <a:ext cx="192" cy="23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B</a:t>
              </a:r>
            </a:p>
          </p:txBody>
        </p:sp>
      </p:grp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381000" y="4953000"/>
            <a:ext cx="5867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b) Nêu tên từng cặp cạnh song song với nhau có trong hình vuông MNPQ.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7142162" y="4681537"/>
            <a:ext cx="1600201" cy="1893889"/>
            <a:chOff x="4512" y="2928"/>
            <a:chExt cx="1008" cy="1193"/>
          </a:xfrm>
          <a:noFill/>
        </p:grpSpPr>
        <p:sp>
          <p:nvSpPr>
            <p:cNvPr id="37901" name="Rectangle 20"/>
            <p:cNvSpPr>
              <a:spLocks noChangeArrowheads="1"/>
            </p:cNvSpPr>
            <p:nvPr/>
          </p:nvSpPr>
          <p:spPr bwMode="auto">
            <a:xfrm>
              <a:off x="4608" y="3168"/>
              <a:ext cx="768" cy="72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7902" name="Text Box 21"/>
            <p:cNvSpPr txBox="1">
              <a:spLocks noChangeArrowheads="1"/>
            </p:cNvSpPr>
            <p:nvPr/>
          </p:nvSpPr>
          <p:spPr bwMode="auto">
            <a:xfrm>
              <a:off x="4512" y="3888"/>
              <a:ext cx="240" cy="233"/>
            </a:xfrm>
            <a:prstGeom prst="rect">
              <a:avLst/>
            </a:prstGeom>
            <a:grp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>
                  <a:latin typeface="Arial"/>
                </a:rPr>
                <a:t>Q</a:t>
              </a:r>
            </a:p>
          </p:txBody>
        </p:sp>
        <p:sp>
          <p:nvSpPr>
            <p:cNvPr id="37903" name="Text Box 22"/>
            <p:cNvSpPr txBox="1">
              <a:spLocks noChangeArrowheads="1"/>
            </p:cNvSpPr>
            <p:nvPr/>
          </p:nvSpPr>
          <p:spPr bwMode="auto">
            <a:xfrm>
              <a:off x="4512" y="2928"/>
              <a:ext cx="240" cy="233"/>
            </a:xfrm>
            <a:prstGeom prst="rect">
              <a:avLst/>
            </a:prstGeom>
            <a:grp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>
                  <a:latin typeface="Arial"/>
                </a:rPr>
                <a:t>M</a:t>
              </a:r>
            </a:p>
          </p:txBody>
        </p:sp>
        <p:sp>
          <p:nvSpPr>
            <p:cNvPr id="37904" name="Text Box 23"/>
            <p:cNvSpPr txBox="1">
              <a:spLocks noChangeArrowheads="1"/>
            </p:cNvSpPr>
            <p:nvPr/>
          </p:nvSpPr>
          <p:spPr bwMode="auto">
            <a:xfrm>
              <a:off x="5184" y="2928"/>
              <a:ext cx="240" cy="233"/>
            </a:xfrm>
            <a:prstGeom prst="rect">
              <a:avLst/>
            </a:prstGeom>
            <a:grp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>
                  <a:latin typeface="Arial"/>
                </a:rPr>
                <a:t>N</a:t>
              </a:r>
            </a:p>
          </p:txBody>
        </p:sp>
        <p:sp>
          <p:nvSpPr>
            <p:cNvPr id="37905" name="Text Box 24"/>
            <p:cNvSpPr txBox="1">
              <a:spLocks noChangeArrowheads="1"/>
            </p:cNvSpPr>
            <p:nvPr/>
          </p:nvSpPr>
          <p:spPr bwMode="auto">
            <a:xfrm>
              <a:off x="5280" y="3849"/>
              <a:ext cx="240" cy="233"/>
            </a:xfrm>
            <a:prstGeom prst="rect">
              <a:avLst/>
            </a:prstGeom>
            <a:grp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>
                  <a:latin typeface="Arial"/>
                </a:rPr>
                <a:t>P</a:t>
              </a:r>
            </a:p>
          </p:txBody>
        </p:sp>
      </p:grpSp>
      <p:sp>
        <p:nvSpPr>
          <p:cNvPr id="9225" name="Text Box 17"/>
          <p:cNvSpPr txBox="1">
            <a:spLocks noChangeArrowheads="1"/>
          </p:cNvSpPr>
          <p:nvPr/>
        </p:nvSpPr>
        <p:spPr bwMode="auto">
          <a:xfrm>
            <a:off x="1143000" y="0"/>
            <a:ext cx="6477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Toán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HAI ĐƯỜNG THẲNG SONG SONG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/>
      <p:bldP spid="11272" grpId="0"/>
      <p:bldP spid="11273" grpId="0"/>
      <p:bldP spid="11274" grpId="0"/>
      <p:bldP spid="112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04800" y="23622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latin typeface="Arial" charset="0"/>
              </a:rPr>
              <a:t>Bài 2</a:t>
            </a:r>
            <a:r>
              <a:rPr lang="en-US" sz="2800" i="1" u="sng">
                <a:latin typeface="Arial" charset="0"/>
              </a:rPr>
              <a:t>: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371600" y="3276600"/>
            <a:ext cx="533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Cạnh BE song song  với những cạnh nào?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563422" y="3701048"/>
            <a:ext cx="3248980" cy="2147248"/>
            <a:chOff x="3408" y="1200"/>
            <a:chExt cx="1392" cy="939"/>
          </a:xfrm>
          <a:noFill/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3552" y="1440"/>
              <a:ext cx="1056" cy="576"/>
              <a:chOff x="3552" y="1344"/>
              <a:chExt cx="1056" cy="576"/>
            </a:xfrm>
            <a:grpFill/>
          </p:grpSpPr>
          <p:sp>
            <p:nvSpPr>
              <p:cNvPr id="38959" name="Rectangle 10"/>
              <p:cNvSpPr>
                <a:spLocks noChangeArrowheads="1"/>
              </p:cNvSpPr>
              <p:nvPr/>
            </p:nvSpPr>
            <p:spPr bwMode="auto">
              <a:xfrm>
                <a:off x="3552" y="1344"/>
                <a:ext cx="1056" cy="576"/>
              </a:xfrm>
              <a:prstGeom prst="rect">
                <a:avLst/>
              </a:prstGeom>
              <a:grp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38960" name="Line 11"/>
              <p:cNvSpPr>
                <a:spLocks noChangeShapeType="1"/>
              </p:cNvSpPr>
              <p:nvPr/>
            </p:nvSpPr>
            <p:spPr bwMode="auto">
              <a:xfrm>
                <a:off x="4272" y="1344"/>
                <a:ext cx="0" cy="576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38953" name="Text Box 12"/>
            <p:cNvSpPr txBox="1">
              <a:spLocks noChangeArrowheads="1"/>
            </p:cNvSpPr>
            <p:nvPr/>
          </p:nvSpPr>
          <p:spPr bwMode="auto">
            <a:xfrm>
              <a:off x="4176" y="1200"/>
              <a:ext cx="288" cy="162"/>
            </a:xfrm>
            <a:prstGeom prst="rect">
              <a:avLst/>
            </a:prstGeom>
            <a:grp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>
                  <a:latin typeface="Arial"/>
                </a:rPr>
                <a:t>B</a:t>
              </a:r>
            </a:p>
          </p:txBody>
        </p:sp>
        <p:sp>
          <p:nvSpPr>
            <p:cNvPr id="38954" name="Text Box 13"/>
            <p:cNvSpPr txBox="1">
              <a:spLocks noChangeArrowheads="1"/>
            </p:cNvSpPr>
            <p:nvPr/>
          </p:nvSpPr>
          <p:spPr bwMode="auto">
            <a:xfrm>
              <a:off x="4464" y="1200"/>
              <a:ext cx="288" cy="162"/>
            </a:xfrm>
            <a:prstGeom prst="rect">
              <a:avLst/>
            </a:prstGeom>
            <a:grp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>
                  <a:latin typeface="Arial"/>
                </a:rPr>
                <a:t>C</a:t>
              </a:r>
            </a:p>
          </p:txBody>
        </p:sp>
        <p:sp>
          <p:nvSpPr>
            <p:cNvPr id="38955" name="Text Box 14"/>
            <p:cNvSpPr txBox="1">
              <a:spLocks noChangeArrowheads="1"/>
            </p:cNvSpPr>
            <p:nvPr/>
          </p:nvSpPr>
          <p:spPr bwMode="auto">
            <a:xfrm>
              <a:off x="3408" y="1200"/>
              <a:ext cx="288" cy="162"/>
            </a:xfrm>
            <a:prstGeom prst="rect">
              <a:avLst/>
            </a:prstGeom>
            <a:grp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>
                  <a:latin typeface="Arial"/>
                </a:rPr>
                <a:t>A</a:t>
              </a:r>
            </a:p>
          </p:txBody>
        </p:sp>
        <p:sp>
          <p:nvSpPr>
            <p:cNvPr id="38956" name="Text Box 15"/>
            <p:cNvSpPr txBox="1">
              <a:spLocks noChangeArrowheads="1"/>
            </p:cNvSpPr>
            <p:nvPr/>
          </p:nvSpPr>
          <p:spPr bwMode="auto">
            <a:xfrm>
              <a:off x="3456" y="1977"/>
              <a:ext cx="288" cy="162"/>
            </a:xfrm>
            <a:prstGeom prst="rect">
              <a:avLst/>
            </a:prstGeom>
            <a:grp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/>
                </a:rPr>
                <a:t>G</a:t>
              </a:r>
            </a:p>
          </p:txBody>
        </p:sp>
        <p:sp>
          <p:nvSpPr>
            <p:cNvPr id="38957" name="Text Box 16"/>
            <p:cNvSpPr txBox="1">
              <a:spLocks noChangeArrowheads="1"/>
            </p:cNvSpPr>
            <p:nvPr/>
          </p:nvSpPr>
          <p:spPr bwMode="auto">
            <a:xfrm>
              <a:off x="4176" y="1977"/>
              <a:ext cx="288" cy="162"/>
            </a:xfrm>
            <a:prstGeom prst="rect">
              <a:avLst/>
            </a:prstGeom>
            <a:grp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>
                  <a:latin typeface="Arial"/>
                </a:rPr>
                <a:t>E</a:t>
              </a:r>
            </a:p>
          </p:txBody>
        </p:sp>
        <p:sp>
          <p:nvSpPr>
            <p:cNvPr id="38958" name="Text Box 17"/>
            <p:cNvSpPr txBox="1">
              <a:spLocks noChangeArrowheads="1"/>
            </p:cNvSpPr>
            <p:nvPr/>
          </p:nvSpPr>
          <p:spPr bwMode="auto">
            <a:xfrm>
              <a:off x="4512" y="1977"/>
              <a:ext cx="288" cy="162"/>
            </a:xfrm>
            <a:prstGeom prst="rect">
              <a:avLst/>
            </a:prstGeom>
            <a:grpFill/>
            <a:ln w="381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>
                  <a:latin typeface="Arial"/>
                </a:rPr>
                <a:t>D</a:t>
              </a:r>
            </a:p>
          </p:txBody>
        </p:sp>
      </p:grpSp>
      <p:sp>
        <p:nvSpPr>
          <p:cNvPr id="8207" name="TextBox 48"/>
          <p:cNvSpPr txBox="1">
            <a:spLocks noChangeArrowheads="1"/>
          </p:cNvSpPr>
          <p:nvPr/>
        </p:nvSpPr>
        <p:spPr bwMode="auto">
          <a:xfrm>
            <a:off x="1371600" y="2438400"/>
            <a:ext cx="716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  <a:cs typeface="Arial" charset="0"/>
              </a:rPr>
              <a:t>Trong hình bên, cho biết các hình tứ giác ABEG, ACDG, BCDE đều là hình chữ nhật.</a:t>
            </a:r>
          </a:p>
        </p:txBody>
      </p:sp>
      <p:sp>
        <p:nvSpPr>
          <p:cNvPr id="10246" name="Text Box 177"/>
          <p:cNvSpPr txBox="1">
            <a:spLocks noChangeArrowheads="1"/>
          </p:cNvSpPr>
          <p:nvPr/>
        </p:nvSpPr>
        <p:spPr bwMode="auto">
          <a:xfrm>
            <a:off x="2209800" y="0"/>
            <a:ext cx="5943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2400" u="sng">
                <a:latin typeface="Arial" charset="0"/>
              </a:rPr>
              <a:t>Toán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HAI ĐƯỜNG THẲNG SONG SONG</a:t>
            </a:r>
          </a:p>
        </p:txBody>
      </p:sp>
      <p:sp>
        <p:nvSpPr>
          <p:cNvPr id="39270" name="Line 358"/>
          <p:cNvSpPr>
            <a:spLocks noChangeShapeType="1"/>
          </p:cNvSpPr>
          <p:nvPr/>
        </p:nvSpPr>
        <p:spPr bwMode="auto">
          <a:xfrm>
            <a:off x="5892800" y="4267200"/>
            <a:ext cx="0" cy="1295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271" name="Line 359"/>
          <p:cNvSpPr>
            <a:spLocks noChangeShapeType="1"/>
          </p:cNvSpPr>
          <p:nvPr/>
        </p:nvSpPr>
        <p:spPr bwMode="auto">
          <a:xfrm>
            <a:off x="7594600" y="4267200"/>
            <a:ext cx="0" cy="1295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272" name="Line 360"/>
          <p:cNvSpPr>
            <a:spLocks noChangeShapeType="1"/>
          </p:cNvSpPr>
          <p:nvPr/>
        </p:nvSpPr>
        <p:spPr bwMode="auto">
          <a:xfrm>
            <a:off x="8369300" y="4267200"/>
            <a:ext cx="0" cy="1295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utoUpdateAnimBg="0"/>
      <p:bldP spid="12295" grpId="0" autoUpdateAnimBg="0"/>
      <p:bldP spid="8207" grpId="0" autoUpdateAnimBg="0"/>
      <p:bldP spid="39270" grpId="0" animBg="1"/>
      <p:bldP spid="39271" grpId="0" animBg="1"/>
      <p:bldP spid="3927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6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6_Trek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</TotalTime>
  <Words>289</Words>
  <Application>Microsoft Office PowerPoint</Application>
  <PresentationFormat>On-screen Show (4:3)</PresentationFormat>
  <Paragraphs>116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Verdana</vt:lpstr>
      <vt:lpstr>Arial</vt:lpstr>
      <vt:lpstr>Wingdings 2</vt:lpstr>
      <vt:lpstr>Calibri</vt:lpstr>
      <vt:lpstr>6_Trek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 TINH VINH SON</dc:creator>
  <cp:lastModifiedBy>CSTeam</cp:lastModifiedBy>
  <cp:revision>95</cp:revision>
  <dcterms:created xsi:type="dcterms:W3CDTF">2011-10-06T03:13:53Z</dcterms:created>
  <dcterms:modified xsi:type="dcterms:W3CDTF">2016-06-30T02:11:57Z</dcterms:modified>
</cp:coreProperties>
</file>