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654" r:id="rId2"/>
  </p:sldMasterIdLst>
  <p:notesMasterIdLst>
    <p:notesMasterId r:id="rId19"/>
  </p:notesMasterIdLst>
  <p:sldIdLst>
    <p:sldId id="383" r:id="rId3"/>
    <p:sldId id="348" r:id="rId4"/>
    <p:sldId id="395" r:id="rId5"/>
    <p:sldId id="372" r:id="rId6"/>
    <p:sldId id="385" r:id="rId7"/>
    <p:sldId id="336" r:id="rId8"/>
    <p:sldId id="375" r:id="rId9"/>
    <p:sldId id="354" r:id="rId10"/>
    <p:sldId id="376" r:id="rId11"/>
    <p:sldId id="392" r:id="rId12"/>
    <p:sldId id="379" r:id="rId13"/>
    <p:sldId id="393" r:id="rId14"/>
    <p:sldId id="394" r:id="rId15"/>
    <p:sldId id="356" r:id="rId16"/>
    <p:sldId id="380" r:id="rId17"/>
    <p:sldId id="382" r:id="rId18"/>
  </p:sldIdLst>
  <p:sldSz cx="9144000" cy="6858000" type="screen4x3"/>
  <p:notesSz cx="6858000" cy="9144000"/>
  <p:defaultTextStyle>
    <a:defPPr>
      <a:defRPr lang="en-US"/>
    </a:defPPr>
    <a:lvl1pPr algn="l" rtl="0" fontAlgn="base">
      <a:spcBef>
        <a:spcPct val="50000"/>
      </a:spcBef>
      <a:spcAft>
        <a:spcPct val="0"/>
      </a:spcAft>
      <a:defRPr sz="1600" kern="1200">
        <a:solidFill>
          <a:schemeClr val="accent1"/>
        </a:solidFill>
        <a:latin typeface="Arial" charset="0"/>
        <a:ea typeface="+mn-ea"/>
        <a:cs typeface="+mn-cs"/>
      </a:defRPr>
    </a:lvl1pPr>
    <a:lvl2pPr marL="457200" algn="l" rtl="0" fontAlgn="base">
      <a:spcBef>
        <a:spcPct val="50000"/>
      </a:spcBef>
      <a:spcAft>
        <a:spcPct val="0"/>
      </a:spcAft>
      <a:defRPr sz="1600" kern="1200">
        <a:solidFill>
          <a:schemeClr val="accent1"/>
        </a:solidFill>
        <a:latin typeface="Arial" charset="0"/>
        <a:ea typeface="+mn-ea"/>
        <a:cs typeface="+mn-cs"/>
      </a:defRPr>
    </a:lvl2pPr>
    <a:lvl3pPr marL="914400" algn="l" rtl="0" fontAlgn="base">
      <a:spcBef>
        <a:spcPct val="50000"/>
      </a:spcBef>
      <a:spcAft>
        <a:spcPct val="0"/>
      </a:spcAft>
      <a:defRPr sz="1600" kern="1200">
        <a:solidFill>
          <a:schemeClr val="accent1"/>
        </a:solidFill>
        <a:latin typeface="Arial" charset="0"/>
        <a:ea typeface="+mn-ea"/>
        <a:cs typeface="+mn-cs"/>
      </a:defRPr>
    </a:lvl3pPr>
    <a:lvl4pPr marL="1371600" algn="l" rtl="0" fontAlgn="base">
      <a:spcBef>
        <a:spcPct val="50000"/>
      </a:spcBef>
      <a:spcAft>
        <a:spcPct val="0"/>
      </a:spcAft>
      <a:defRPr sz="1600" kern="1200">
        <a:solidFill>
          <a:schemeClr val="accent1"/>
        </a:solidFill>
        <a:latin typeface="Arial" charset="0"/>
        <a:ea typeface="+mn-ea"/>
        <a:cs typeface="+mn-cs"/>
      </a:defRPr>
    </a:lvl4pPr>
    <a:lvl5pPr marL="1828800" algn="l" rtl="0" fontAlgn="base">
      <a:spcBef>
        <a:spcPct val="50000"/>
      </a:spcBef>
      <a:spcAft>
        <a:spcPct val="0"/>
      </a:spcAft>
      <a:defRPr sz="1600" kern="1200">
        <a:solidFill>
          <a:schemeClr val="accent1"/>
        </a:solidFill>
        <a:latin typeface="Arial" charset="0"/>
        <a:ea typeface="+mn-ea"/>
        <a:cs typeface="+mn-cs"/>
      </a:defRPr>
    </a:lvl5pPr>
    <a:lvl6pPr marL="2286000" algn="l" defTabSz="914400" rtl="0" eaLnBrk="1" latinLnBrk="0" hangingPunct="1">
      <a:defRPr sz="1600" kern="1200">
        <a:solidFill>
          <a:schemeClr val="accent1"/>
        </a:solidFill>
        <a:latin typeface="Arial" charset="0"/>
        <a:ea typeface="+mn-ea"/>
        <a:cs typeface="+mn-cs"/>
      </a:defRPr>
    </a:lvl6pPr>
    <a:lvl7pPr marL="2743200" algn="l" defTabSz="914400" rtl="0" eaLnBrk="1" latinLnBrk="0" hangingPunct="1">
      <a:defRPr sz="1600" kern="1200">
        <a:solidFill>
          <a:schemeClr val="accent1"/>
        </a:solidFill>
        <a:latin typeface="Arial" charset="0"/>
        <a:ea typeface="+mn-ea"/>
        <a:cs typeface="+mn-cs"/>
      </a:defRPr>
    </a:lvl7pPr>
    <a:lvl8pPr marL="3200400" algn="l" defTabSz="914400" rtl="0" eaLnBrk="1" latinLnBrk="0" hangingPunct="1">
      <a:defRPr sz="1600" kern="1200">
        <a:solidFill>
          <a:schemeClr val="accent1"/>
        </a:solidFill>
        <a:latin typeface="Arial" charset="0"/>
        <a:ea typeface="+mn-ea"/>
        <a:cs typeface="+mn-cs"/>
      </a:defRPr>
    </a:lvl8pPr>
    <a:lvl9pPr marL="3657600" algn="l" defTabSz="914400" rtl="0" eaLnBrk="1" latinLnBrk="0" hangingPunct="1">
      <a:defRPr sz="1600" kern="1200">
        <a:solidFill>
          <a:schemeClr val="accent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BA75"/>
    <a:srgbClr val="A3D5D9"/>
    <a:srgbClr val="FFFFFF"/>
    <a:srgbClr val="33CC33"/>
    <a:srgbClr val="FF3300"/>
    <a:srgbClr val="0000FF"/>
    <a:srgbClr val="FFCCFF"/>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9.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9.wmf"/><Relationship Id="rId1" Type="http://schemas.openxmlformats.org/officeDocument/2006/relationships/image" Target="../media/image24.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defRPr sz="1200">
                <a:solidFill>
                  <a:schemeClr val="tx1"/>
                </a:solidFill>
                <a:latin typeface="Arial" charset="0"/>
              </a:defRPr>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200">
                <a:solidFill>
                  <a:schemeClr val="tx1"/>
                </a:solidFill>
                <a:latin typeface="Arial" charset="0"/>
              </a:defRPr>
            </a:lvl1pPr>
          </a:lstStyle>
          <a:p>
            <a:pPr>
              <a:defRPr/>
            </a:pPr>
            <a:endParaRPr lang="en-US"/>
          </a:p>
        </p:txBody>
      </p:sp>
      <p:sp>
        <p:nvSpPr>
          <p:cNvPr id="215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1200">
                <a:solidFill>
                  <a:schemeClr val="tx1"/>
                </a:solidFill>
                <a:latin typeface="Arial" charset="0"/>
              </a:defRPr>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defRPr sz="1200">
                <a:solidFill>
                  <a:schemeClr val="tx1"/>
                </a:solidFill>
                <a:latin typeface="Arial" charset="0"/>
              </a:defRPr>
            </a:lvl1pPr>
          </a:lstStyle>
          <a:p>
            <a:pPr>
              <a:defRPr/>
            </a:pPr>
            <a:fld id="{E8ED1427-AAA4-4E47-A2FB-AD686BC5468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A665B2F0-C2C7-4123-92FC-9950C9FD5F54}" type="slidenum">
              <a:rPr lang="en-US" smtClean="0"/>
              <a:pPr/>
              <a:t>1</a:t>
            </a:fld>
            <a:endParaRPr lang="en-US" smtClean="0"/>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smtClean="0"/>
              <a:t>63U HOÏC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1D26B1C6-F0F5-4360-8B64-2798E06C5458}" type="slidenum">
              <a:rPr lang="en-US" smtClean="0"/>
              <a:pPr/>
              <a:t>6</a:t>
            </a:fld>
            <a:endParaRPr lang="en-US" smtClean="0"/>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BC721BBB-9C2B-47BD-950B-1C5E7F9C33A5}" type="slidenum">
              <a:rPr lang="en-US" smtClean="0"/>
              <a:pPr/>
              <a:t>8</a:t>
            </a:fld>
            <a:endParaRPr lang="en-US" smtClean="0"/>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9034516-8D87-455C-A397-C04D4405491F}" type="slidenum">
              <a:rPr lang="en-US" smtClean="0"/>
              <a:pPr/>
              <a:t>14</a:t>
            </a:fld>
            <a:endParaRPr lang="en-US" smtClean="0"/>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grpSp>
      <p:sp>
        <p:nvSpPr>
          <p:cNvPr id="12494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2494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54C2DC6B-A5D9-4D89-85C0-10CDE5D914F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AA15608-B1E9-4FBE-8A0D-C566CC189B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26360F2-632F-4607-BFCF-B750C4D555C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150938" y="214313"/>
            <a:ext cx="7793037" cy="1462087"/>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182688" y="20177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45088" y="20177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1182688" y="41513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5145088" y="41513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D43F6EFA-EC1F-40CE-B8C1-9A85388CF20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en-US"/>
          </a:p>
        </p:txBody>
      </p:sp>
      <p:sp>
        <p:nvSpPr>
          <p:cNvPr id="14233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14233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FA7A25C6-8276-40DF-AD9D-33412543797F}"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C051A9B7-5236-493C-988B-EEE7139D8E58}"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1670B73F-04C4-4AC9-A3DE-1EC81AEAC8D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FDE9E350-41EA-40CE-AE11-6AC3EC3CA15D}"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950CA889-8775-4E30-B8A0-81CDB5F2DE5F}"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3754A10A-3DD0-4523-BB28-F1C291D41D33}"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37EA5023-4ABA-4B8B-BF3E-BB1942B4FC8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D3F99F6-C7F7-479C-A2A5-52C75A1298B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DD0BAEEA-0FEE-47FE-AF09-60A7C7B61E82}"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234EEE1B-FDA1-4D4F-95E4-5EA3A3A2162A}"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CD0C827A-8168-4830-939E-43452DF1F472}"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2BEBCE41-DCD8-4606-88DE-98A87A19C1FD}"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66738" y="304800"/>
            <a:ext cx="8008937"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841136BA-6B12-46CD-B541-80EF59496D9B}"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3438" y="17526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3438" y="39624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p>
        </p:txBody>
      </p:sp>
      <p:sp>
        <p:nvSpPr>
          <p:cNvPr id="7" name="Rectangle 7"/>
          <p:cNvSpPr>
            <a:spLocks noGrp="1" noChangeArrowheads="1"/>
          </p:cNvSpPr>
          <p:nvPr>
            <p:ph type="ftr" sz="quarter" idx="11"/>
          </p:nvPr>
        </p:nvSpPr>
        <p:spPr>
          <a:ln/>
        </p:spPr>
        <p:txBody>
          <a:bodyPr/>
          <a:lstStyle>
            <a:lvl1pPr>
              <a:defRPr/>
            </a:lvl1pPr>
          </a:lstStyle>
          <a:p>
            <a:pPr>
              <a:defRPr/>
            </a:pPr>
            <a:endParaRPr lang="en-US"/>
          </a:p>
        </p:txBody>
      </p:sp>
      <p:sp>
        <p:nvSpPr>
          <p:cNvPr id="8" name="Rectangle 8"/>
          <p:cNvSpPr>
            <a:spLocks noGrp="1" noChangeArrowheads="1"/>
          </p:cNvSpPr>
          <p:nvPr>
            <p:ph type="sldNum" sz="quarter" idx="12"/>
          </p:nvPr>
        </p:nvSpPr>
        <p:spPr>
          <a:ln/>
        </p:spPr>
        <p:txBody>
          <a:bodyPr/>
          <a:lstStyle>
            <a:lvl1pPr>
              <a:defRPr/>
            </a:lvl1pPr>
          </a:lstStyle>
          <a:p>
            <a:pPr>
              <a:defRPr/>
            </a:pPr>
            <a:fld id="{9E83E84D-1E18-4A88-94CF-B49947B742BA}"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574675" y="304800"/>
            <a:ext cx="8001000" cy="12160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566738" y="17526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3438" y="17526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66738" y="39624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3438" y="39624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6B482691-C0F7-4777-8288-6AC37402CFB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5C3D4B9-12D2-4CC5-B635-E27B975E063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857AF4B-A2FF-483F-89D1-54A1B730160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52F97DF1-0A0B-4BD3-A954-4406BDB7E98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5792DFFB-4557-4ACD-A532-94D354F3690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669F40DA-239B-4324-AD93-61541000640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2ECA85D-AC0C-4472-B110-1C67FB7A39E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D8B2180D-5A6C-4DC2-90FE-07195542945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FFCC"/>
            </a:gs>
            <a:gs pos="50000">
              <a:schemeClr val="bg1"/>
            </a:gs>
            <a:gs pos="100000">
              <a:srgbClr val="00FFCC"/>
            </a:gs>
          </a:gsLst>
          <a:lin ang="54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a:spcBef>
                <a:spcPct val="0"/>
              </a:spcBef>
              <a:defRPr/>
            </a:pPr>
            <a:endParaRPr kumimoji="1" lang="en-US" sz="2400">
              <a:solidFill>
                <a:schemeClr val="tx1"/>
              </a:solidFill>
              <a:latin typeface="Tahoma" pitchFamily="34" charset="0"/>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a:spcBef>
                <a:spcPct val="0"/>
              </a:spcBef>
              <a:defRPr/>
            </a:pPr>
            <a:endParaRPr kumimoji="1" lang="en-US" sz="2400">
              <a:solidFill>
                <a:schemeClr val="tx1"/>
              </a:solidFill>
              <a:latin typeface="Tahoma" pitchFamily="34" charset="0"/>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a:spcBef>
                <a:spcPct val="0"/>
              </a:spcBef>
              <a:defRPr/>
            </a:pPr>
            <a:endParaRPr kumimoji="1" lang="en-US" sz="2400">
              <a:solidFill>
                <a:schemeClr val="tx1"/>
              </a:solidFill>
              <a:latin typeface="Tahoma" pitchFamily="34" charset="0"/>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a:spcBef>
                <a:spcPct val="0"/>
              </a:spcBef>
              <a:defRPr/>
            </a:pPr>
            <a:endParaRPr kumimoji="1" lang="en-US" sz="2400">
              <a:solidFill>
                <a:schemeClr val="tx1"/>
              </a:solidFill>
              <a:latin typeface="Tahoma" pitchFamily="34" charset="0"/>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a:spcBef>
                <a:spcPct val="0"/>
              </a:spcBef>
              <a:defRPr/>
            </a:pPr>
            <a:endParaRPr kumimoji="1" lang="en-US" sz="2400">
              <a:solidFill>
                <a:schemeClr val="tx1"/>
              </a:solidFill>
              <a:latin typeface="Tahoma" pitchFamily="34" charset="0"/>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a:spcBef>
                <a:spcPct val="0"/>
              </a:spcBef>
              <a:defRPr/>
            </a:pPr>
            <a:endParaRPr kumimoji="1" lang="en-US" sz="2400">
              <a:solidFill>
                <a:schemeClr val="tx1"/>
              </a:solidFill>
              <a:latin typeface="Tahoma" pitchFamily="34" charset="0"/>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a:spcBef>
                <a:spcPct val="0"/>
              </a:spcBef>
              <a:defRPr/>
            </a:pPr>
            <a:endParaRPr kumimoji="1" lang="en-US" sz="2400">
              <a:solidFill>
                <a:schemeClr val="tx1"/>
              </a:solidFill>
              <a:latin typeface="Tahoma" pitchFamily="34" charset="0"/>
            </a:endParaRPr>
          </a:p>
        </p:txBody>
      </p:sp>
      <p:sp>
        <p:nvSpPr>
          <p:cNvPr id="9225"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922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91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400">
                <a:solidFill>
                  <a:schemeClr val="tx1"/>
                </a:solidFill>
                <a:latin typeface="+mn-lt"/>
              </a:defRPr>
            </a:lvl1pPr>
          </a:lstStyle>
          <a:p>
            <a:pPr>
              <a:defRPr/>
            </a:pPr>
            <a:endParaRPr lang="en-US"/>
          </a:p>
        </p:txBody>
      </p:sp>
      <p:sp>
        <p:nvSpPr>
          <p:cNvPr id="12391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spcBef>
                <a:spcPct val="0"/>
              </a:spcBef>
              <a:defRPr sz="1400">
                <a:solidFill>
                  <a:schemeClr val="tx1"/>
                </a:solidFill>
                <a:latin typeface="+mn-lt"/>
              </a:defRPr>
            </a:lvl1pPr>
          </a:lstStyle>
          <a:p>
            <a:pPr>
              <a:defRPr/>
            </a:pPr>
            <a:endParaRPr lang="en-US"/>
          </a:p>
        </p:txBody>
      </p:sp>
      <p:sp>
        <p:nvSpPr>
          <p:cNvPr id="12391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400">
                <a:solidFill>
                  <a:schemeClr val="tx1"/>
                </a:solidFill>
                <a:latin typeface="+mn-lt"/>
              </a:defRPr>
            </a:lvl1pPr>
          </a:lstStyle>
          <a:p>
            <a:pPr>
              <a:defRPr/>
            </a:pPr>
            <a:fld id="{31904A4F-00B8-4330-8676-AED1F571462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2"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FFCC"/>
            </a:gs>
            <a:gs pos="50000">
              <a:schemeClr val="bg1"/>
            </a:gs>
            <a:gs pos="100000">
              <a:srgbClr val="00FFCC"/>
            </a:gs>
          </a:gsLst>
          <a:lin ang="5400000" scaled="1"/>
        </a:gra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2" name="AutoShape 4"/>
          <p:cNvSpPr>
            <a:spLocks noChangeArrowheads="1"/>
          </p:cNvSpPr>
          <p:nvPr/>
        </p:nvSpPr>
        <p:spPr bwMode="auto">
          <a:xfrm>
            <a:off x="609600" y="1566863"/>
            <a:ext cx="7958138" cy="109537"/>
          </a:xfrm>
          <a:custGeom>
            <a:avLst/>
            <a:gdLst>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en-US"/>
          </a:p>
        </p:txBody>
      </p:sp>
      <p:sp>
        <p:nvSpPr>
          <p:cNvPr id="2053" name="Line 5"/>
          <p:cNvSpPr>
            <a:spLocks noChangeShapeType="1"/>
          </p:cNvSpPr>
          <p:nvPr/>
        </p:nvSpPr>
        <p:spPr bwMode="auto">
          <a:xfrm flipV="1">
            <a:off x="609600" y="6172200"/>
            <a:ext cx="7924800" cy="0"/>
          </a:xfrm>
          <a:prstGeom prst="line">
            <a:avLst/>
          </a:prstGeom>
          <a:noFill/>
          <a:ln w="3175">
            <a:solidFill>
              <a:schemeClr val="accent2"/>
            </a:solidFill>
            <a:round/>
            <a:headEnd/>
            <a:tailEnd/>
          </a:ln>
        </p:spPr>
        <p:txBody>
          <a:bodyPr/>
          <a:lstStyle/>
          <a:p>
            <a:pPr>
              <a:defRPr/>
            </a:pPr>
            <a:endParaRPr lang="en-US"/>
          </a:p>
        </p:txBody>
      </p:sp>
      <p:sp>
        <p:nvSpPr>
          <p:cNvPr id="14131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solidFill>
                  <a:schemeClr val="tx1"/>
                </a:solidFill>
                <a:latin typeface="+mn-lt"/>
              </a:defRPr>
            </a:lvl1pPr>
          </a:lstStyle>
          <a:p>
            <a:pPr>
              <a:defRPr/>
            </a:pPr>
            <a:endParaRPr lang="en-US"/>
          </a:p>
        </p:txBody>
      </p:sp>
      <p:sp>
        <p:nvSpPr>
          <p:cNvPr id="14131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200">
                <a:solidFill>
                  <a:schemeClr val="tx1"/>
                </a:solidFill>
                <a:latin typeface="+mn-lt"/>
              </a:defRPr>
            </a:lvl1pPr>
          </a:lstStyle>
          <a:p>
            <a:pPr>
              <a:defRPr/>
            </a:pPr>
            <a:endParaRPr lang="en-US"/>
          </a:p>
        </p:txBody>
      </p:sp>
      <p:sp>
        <p:nvSpPr>
          <p:cNvPr id="14132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solidFill>
                  <a:schemeClr val="tx1"/>
                </a:solidFill>
                <a:latin typeface="+mn-lt"/>
              </a:defRPr>
            </a:lvl1pPr>
          </a:lstStyle>
          <a:p>
            <a:pPr>
              <a:defRPr/>
            </a:pPr>
            <a:fld id="{8C7E923F-0510-4C2A-8A3C-70B48BFAA2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3"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notesSlide" Target="../notesSlides/notesSlide1.xml"/><Relationship Id="rId7" Type="http://schemas.openxmlformats.org/officeDocument/2006/relationships/image" Target="../media/image4.gif"/><Relationship Id="rId2" Type="http://schemas.openxmlformats.org/officeDocument/2006/relationships/slideLayout" Target="../slideLayouts/slideLayout19.xml"/><Relationship Id="rId1" Type="http://schemas.openxmlformats.org/officeDocument/2006/relationships/audio" Target="file:///C:\WINDOWS\Help\Tours\WindowsMediaPlayer\Audio\Wav\wmpaud6.wav" TargetMode="Externa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png"/><Relationship Id="rId9" Type="http://schemas.openxmlformats.org/officeDocument/2006/relationships/image" Target="../media/image6.gif"/></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oleObject" Target="../embeddings/oleObject32.bin"/><Relationship Id="rId18" Type="http://schemas.openxmlformats.org/officeDocument/2006/relationships/oleObject" Target="../embeddings/oleObject37.bin"/><Relationship Id="rId3" Type="http://schemas.openxmlformats.org/officeDocument/2006/relationships/oleObject" Target="../embeddings/oleObject22.bin"/><Relationship Id="rId7" Type="http://schemas.openxmlformats.org/officeDocument/2006/relationships/oleObject" Target="../embeddings/oleObject26.bin"/><Relationship Id="rId12" Type="http://schemas.openxmlformats.org/officeDocument/2006/relationships/oleObject" Target="../embeddings/oleObject31.bin"/><Relationship Id="rId17" Type="http://schemas.openxmlformats.org/officeDocument/2006/relationships/oleObject" Target="../embeddings/oleObject36.bin"/><Relationship Id="rId2" Type="http://schemas.openxmlformats.org/officeDocument/2006/relationships/slideLayout" Target="../slideLayouts/slideLayout19.xml"/><Relationship Id="rId16" Type="http://schemas.openxmlformats.org/officeDocument/2006/relationships/oleObject" Target="../embeddings/oleObject35.bin"/><Relationship Id="rId20" Type="http://schemas.openxmlformats.org/officeDocument/2006/relationships/oleObject" Target="../embeddings/oleObject39.bin"/><Relationship Id="rId1" Type="http://schemas.openxmlformats.org/officeDocument/2006/relationships/vmlDrawing" Target="../drawings/vmlDrawing5.vml"/><Relationship Id="rId6" Type="http://schemas.openxmlformats.org/officeDocument/2006/relationships/oleObject" Target="../embeddings/oleObject25.bin"/><Relationship Id="rId11" Type="http://schemas.openxmlformats.org/officeDocument/2006/relationships/oleObject" Target="../embeddings/oleObject30.bin"/><Relationship Id="rId5" Type="http://schemas.openxmlformats.org/officeDocument/2006/relationships/oleObject" Target="../embeddings/oleObject24.bin"/><Relationship Id="rId15" Type="http://schemas.openxmlformats.org/officeDocument/2006/relationships/oleObject" Target="../embeddings/oleObject34.bin"/><Relationship Id="rId10" Type="http://schemas.openxmlformats.org/officeDocument/2006/relationships/oleObject" Target="../embeddings/oleObject29.bin"/><Relationship Id="rId19" Type="http://schemas.openxmlformats.org/officeDocument/2006/relationships/oleObject" Target="../embeddings/oleObject38.bin"/><Relationship Id="rId4" Type="http://schemas.openxmlformats.org/officeDocument/2006/relationships/oleObject" Target="../embeddings/oleObject23.bin"/><Relationship Id="rId9" Type="http://schemas.openxmlformats.org/officeDocument/2006/relationships/oleObject" Target="../embeddings/oleObject28.bin"/><Relationship Id="rId1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0.bin"/><Relationship Id="rId7" Type="http://schemas.openxmlformats.org/officeDocument/2006/relationships/oleObject" Target="../embeddings/oleObject44.bin"/><Relationship Id="rId2" Type="http://schemas.openxmlformats.org/officeDocument/2006/relationships/slideLayout" Target="../slideLayouts/slideLayout25.xml"/><Relationship Id="rId1" Type="http://schemas.openxmlformats.org/officeDocument/2006/relationships/vmlDrawing" Target="../drawings/vmlDrawing6.vml"/><Relationship Id="rId6" Type="http://schemas.openxmlformats.org/officeDocument/2006/relationships/oleObject" Target="../embeddings/oleObject43.bin"/><Relationship Id="rId5" Type="http://schemas.openxmlformats.org/officeDocument/2006/relationships/oleObject" Target="../embeddings/oleObject42.bin"/><Relationship Id="rId4"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14.xml"/><Relationship Id="rId1" Type="http://schemas.openxmlformats.org/officeDocument/2006/relationships/vmlDrawing" Target="../drawings/vmlDrawing7.vml"/><Relationship Id="rId6" Type="http://schemas.openxmlformats.org/officeDocument/2006/relationships/oleObject" Target="../embeddings/oleObject48.bin"/><Relationship Id="rId5" Type="http://schemas.openxmlformats.org/officeDocument/2006/relationships/oleObject" Target="../embeddings/oleObject47.bin"/><Relationship Id="rId4" Type="http://schemas.openxmlformats.org/officeDocument/2006/relationships/oleObject" Target="../embeddings/oleObject46.bin"/></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4.xml"/><Relationship Id="rId5" Type="http://schemas.openxmlformats.org/officeDocument/2006/relationships/image" Target="../media/image23.jpeg"/><Relationship Id="rId4" Type="http://schemas.openxmlformats.org/officeDocument/2006/relationships/image" Target="../media/image13.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3.bin"/><Relationship Id="rId2" Type="http://schemas.openxmlformats.org/officeDocument/2006/relationships/slideLayout" Target="../slideLayouts/slideLayout26.xml"/><Relationship Id="rId1" Type="http://schemas.openxmlformats.org/officeDocument/2006/relationships/vmlDrawing" Target="../drawings/vmlDrawing8.vml"/><Relationship Id="rId6" Type="http://schemas.openxmlformats.org/officeDocument/2006/relationships/oleObject" Target="../embeddings/oleObject52.bin"/><Relationship Id="rId11" Type="http://schemas.openxmlformats.org/officeDocument/2006/relationships/oleObject" Target="../embeddings/oleObject57.bin"/><Relationship Id="rId5" Type="http://schemas.openxmlformats.org/officeDocument/2006/relationships/oleObject" Target="../embeddings/oleObject51.bin"/><Relationship Id="rId10" Type="http://schemas.openxmlformats.org/officeDocument/2006/relationships/oleObject" Target="../embeddings/oleObject56.bin"/><Relationship Id="rId4" Type="http://schemas.openxmlformats.org/officeDocument/2006/relationships/oleObject" Target="../embeddings/oleObject50.bin"/><Relationship Id="rId9" Type="http://schemas.openxmlformats.org/officeDocument/2006/relationships/oleObject" Target="../embeddings/oleObject5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16.xml"/><Relationship Id="rId4" Type="http://schemas.openxmlformats.org/officeDocument/2006/relationships/image" Target="../media/image13.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oleObject" Target="../embeddings/oleObject6.bin"/><Relationship Id="rId7" Type="http://schemas.openxmlformats.org/officeDocument/2006/relationships/oleObject" Target="../embeddings/oleObject9.bin"/><Relationship Id="rId2" Type="http://schemas.openxmlformats.org/officeDocument/2006/relationships/slideLayout" Target="../slideLayouts/slideLayout19.xml"/><Relationship Id="rId1" Type="http://schemas.openxmlformats.org/officeDocument/2006/relationships/vmlDrawing" Target="../drawings/vmlDrawing3.vml"/><Relationship Id="rId6" Type="http://schemas.openxmlformats.org/officeDocument/2006/relationships/oleObject" Target="../embeddings/oleObject8.bin"/><Relationship Id="rId11" Type="http://schemas.openxmlformats.org/officeDocument/2006/relationships/oleObject" Target="../embeddings/oleObject13.bin"/><Relationship Id="rId5" Type="http://schemas.openxmlformats.org/officeDocument/2006/relationships/oleObject" Target="../embeddings/oleObject7.bin"/><Relationship Id="rId10" Type="http://schemas.openxmlformats.org/officeDocument/2006/relationships/oleObject" Target="../embeddings/oleObject12.bin"/><Relationship Id="rId4" Type="http://schemas.openxmlformats.org/officeDocument/2006/relationships/image" Target="../media/image18.jpeg"/><Relationship Id="rId9" Type="http://schemas.openxmlformats.org/officeDocument/2006/relationships/oleObject" Target="../embeddings/oleObject11.bin"/></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24.xml"/><Relationship Id="rId4" Type="http://schemas.openxmlformats.org/officeDocument/2006/relationships/image" Target="../media/image13.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8.bin"/><Relationship Id="rId2" Type="http://schemas.openxmlformats.org/officeDocument/2006/relationships/slideLayout" Target="../slideLayouts/slideLayout19.xml"/><Relationship Id="rId1" Type="http://schemas.openxmlformats.org/officeDocument/2006/relationships/vmlDrawing" Target="../drawings/vmlDrawing4.vml"/><Relationship Id="rId6" Type="http://schemas.openxmlformats.org/officeDocument/2006/relationships/oleObject" Target="../embeddings/oleObject17.bin"/><Relationship Id="rId5" Type="http://schemas.openxmlformats.org/officeDocument/2006/relationships/oleObject" Target="../embeddings/oleObject16.bin"/><Relationship Id="rId10" Type="http://schemas.openxmlformats.org/officeDocument/2006/relationships/oleObject" Target="../embeddings/oleObject21.bin"/><Relationship Id="rId4" Type="http://schemas.openxmlformats.org/officeDocument/2006/relationships/oleObject" Target="../embeddings/oleObject15.bin"/><Relationship Id="rId9"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WordArt 5"/>
          <p:cNvSpPr>
            <a:spLocks noChangeArrowheads="1" noChangeShapeType="1" noTextEdit="1"/>
          </p:cNvSpPr>
          <p:nvPr/>
        </p:nvSpPr>
        <p:spPr bwMode="auto">
          <a:xfrm>
            <a:off x="457200" y="3200400"/>
            <a:ext cx="7848600" cy="6858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sp3d>
          </a:bodyPr>
          <a:lstStyle/>
          <a:p>
            <a:pPr algn="ctr"/>
            <a:r>
              <a:rPr lang="en-US" sz="2800" kern="10">
                <a:ln w="9525">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Arial"/>
                <a:cs typeface="Arial"/>
              </a:rPr>
              <a:t>MÉT VUÔNG</a:t>
            </a:r>
          </a:p>
        </p:txBody>
      </p:sp>
      <p:pic>
        <p:nvPicPr>
          <p:cNvPr id="148489" name="wmpaud6.wav">
            <a:hlinkClick r:id="" action="ppaction://media"/>
          </p:cNvPr>
          <p:cNvPicPr>
            <a:picLocks noRot="1" noChangeAspect="1" noChangeArrowheads="1"/>
          </p:cNvPicPr>
          <p:nvPr>
            <a:audioFile r:link="rId1"/>
          </p:nvPr>
        </p:nvPicPr>
        <p:blipFill>
          <a:blip r:embed="rId4"/>
          <a:srcRect/>
          <a:stretch>
            <a:fillRect/>
          </a:stretch>
        </p:blipFill>
        <p:spPr bwMode="auto">
          <a:xfrm>
            <a:off x="8839200" y="6553200"/>
            <a:ext cx="304800" cy="304800"/>
          </a:xfrm>
          <a:prstGeom prst="rect">
            <a:avLst/>
          </a:prstGeom>
          <a:noFill/>
          <a:ln w="9525">
            <a:noFill/>
            <a:miter lim="800000"/>
            <a:headEnd/>
            <a:tailEnd/>
          </a:ln>
        </p:spPr>
      </p:pic>
      <p:sp>
        <p:nvSpPr>
          <p:cNvPr id="13316" name="Text Box 12"/>
          <p:cNvSpPr txBox="1">
            <a:spLocks noChangeArrowheads="1"/>
          </p:cNvSpPr>
          <p:nvPr/>
        </p:nvSpPr>
        <p:spPr bwMode="auto">
          <a:xfrm>
            <a:off x="2895600" y="2362200"/>
            <a:ext cx="3581400" cy="762000"/>
          </a:xfrm>
          <a:prstGeom prst="rect">
            <a:avLst/>
          </a:prstGeom>
          <a:noFill/>
          <a:ln w="9525">
            <a:noFill/>
            <a:miter lim="800000"/>
            <a:headEnd/>
            <a:tailEnd/>
          </a:ln>
        </p:spPr>
        <p:txBody>
          <a:bodyPr>
            <a:spAutoFit/>
          </a:bodyPr>
          <a:lstStyle/>
          <a:p>
            <a:pPr algn="ctr"/>
            <a:r>
              <a:rPr lang="en-US" sz="4400" b="1">
                <a:solidFill>
                  <a:srgbClr val="0000FF"/>
                </a:solidFill>
              </a:rPr>
              <a:t>LỚP 4</a:t>
            </a:r>
            <a:endParaRPr lang="vi-VN" sz="4400" b="1">
              <a:solidFill>
                <a:srgbClr val="0000FF"/>
              </a:solidFill>
            </a:endParaRPr>
          </a:p>
        </p:txBody>
      </p:sp>
      <p:grpSp>
        <p:nvGrpSpPr>
          <p:cNvPr id="13317" name="Group 13"/>
          <p:cNvGrpSpPr>
            <a:grpSpLocks/>
          </p:cNvGrpSpPr>
          <p:nvPr/>
        </p:nvGrpSpPr>
        <p:grpSpPr bwMode="auto">
          <a:xfrm>
            <a:off x="-304800" y="4572000"/>
            <a:ext cx="3505200" cy="2209800"/>
            <a:chOff x="2256" y="1536"/>
            <a:chExt cx="1176" cy="744"/>
          </a:xfrm>
        </p:grpSpPr>
        <p:pic>
          <p:nvPicPr>
            <p:cNvPr id="13323" name="Picture 14" descr="pretty_flower_purple_hb"/>
            <p:cNvPicPr>
              <a:picLocks noChangeAspect="1" noChangeArrowheads="1" noCrop="1"/>
            </p:cNvPicPr>
            <p:nvPr/>
          </p:nvPicPr>
          <p:blipFill>
            <a:blip r:embed="rId5"/>
            <a:srcRect/>
            <a:stretch>
              <a:fillRect/>
            </a:stretch>
          </p:blipFill>
          <p:spPr bwMode="auto">
            <a:xfrm>
              <a:off x="2784" y="1632"/>
              <a:ext cx="648" cy="648"/>
            </a:xfrm>
            <a:prstGeom prst="rect">
              <a:avLst/>
            </a:prstGeom>
            <a:noFill/>
            <a:ln w="9525">
              <a:noFill/>
              <a:miter lim="800000"/>
              <a:headEnd/>
              <a:tailEnd/>
            </a:ln>
          </p:spPr>
        </p:pic>
        <p:grpSp>
          <p:nvGrpSpPr>
            <p:cNvPr id="13324" name="Group 15"/>
            <p:cNvGrpSpPr>
              <a:grpSpLocks/>
            </p:cNvGrpSpPr>
            <p:nvPr/>
          </p:nvGrpSpPr>
          <p:grpSpPr bwMode="auto">
            <a:xfrm>
              <a:off x="2256" y="1536"/>
              <a:ext cx="864" cy="744"/>
              <a:chOff x="2256" y="1536"/>
              <a:chExt cx="864" cy="744"/>
            </a:xfrm>
          </p:grpSpPr>
          <p:pic>
            <p:nvPicPr>
              <p:cNvPr id="13325" name="Picture 16" descr="pretty_flower_red_hb"/>
              <p:cNvPicPr>
                <a:picLocks noChangeAspect="1" noChangeArrowheads="1" noCrop="1"/>
              </p:cNvPicPr>
              <p:nvPr/>
            </p:nvPicPr>
            <p:blipFill>
              <a:blip r:embed="rId6"/>
              <a:srcRect/>
              <a:stretch>
                <a:fillRect/>
              </a:stretch>
            </p:blipFill>
            <p:spPr bwMode="auto">
              <a:xfrm>
                <a:off x="2544" y="1680"/>
                <a:ext cx="576" cy="576"/>
              </a:xfrm>
              <a:prstGeom prst="rect">
                <a:avLst/>
              </a:prstGeom>
              <a:noFill/>
              <a:ln w="9525">
                <a:noFill/>
                <a:miter lim="800000"/>
                <a:headEnd/>
                <a:tailEnd/>
              </a:ln>
            </p:spPr>
          </p:pic>
          <p:pic>
            <p:nvPicPr>
              <p:cNvPr id="13326" name="Picture 17" descr="pretty_flower_yellow_hb"/>
              <p:cNvPicPr>
                <a:picLocks noChangeAspect="1" noChangeArrowheads="1" noCrop="1"/>
              </p:cNvPicPr>
              <p:nvPr/>
            </p:nvPicPr>
            <p:blipFill>
              <a:blip r:embed="rId7"/>
              <a:srcRect/>
              <a:stretch>
                <a:fillRect/>
              </a:stretch>
            </p:blipFill>
            <p:spPr bwMode="auto">
              <a:xfrm>
                <a:off x="2400" y="1536"/>
                <a:ext cx="552" cy="552"/>
              </a:xfrm>
              <a:prstGeom prst="rect">
                <a:avLst/>
              </a:prstGeom>
              <a:noFill/>
              <a:ln w="9525">
                <a:noFill/>
                <a:miter lim="800000"/>
                <a:headEnd/>
                <a:tailEnd/>
              </a:ln>
            </p:spPr>
          </p:pic>
          <p:pic>
            <p:nvPicPr>
              <p:cNvPr id="13327" name="Picture 18" descr="pretty_flower_orange_hb"/>
              <p:cNvPicPr>
                <a:picLocks noChangeAspect="1" noChangeArrowheads="1" noCrop="1"/>
              </p:cNvPicPr>
              <p:nvPr/>
            </p:nvPicPr>
            <p:blipFill>
              <a:blip r:embed="rId8"/>
              <a:srcRect/>
              <a:stretch>
                <a:fillRect/>
              </a:stretch>
            </p:blipFill>
            <p:spPr bwMode="auto">
              <a:xfrm>
                <a:off x="2256" y="1632"/>
                <a:ext cx="648" cy="648"/>
              </a:xfrm>
              <a:prstGeom prst="rect">
                <a:avLst/>
              </a:prstGeom>
              <a:noFill/>
              <a:ln w="9525">
                <a:noFill/>
                <a:miter lim="800000"/>
                <a:headEnd/>
                <a:tailEnd/>
              </a:ln>
            </p:spPr>
          </p:pic>
        </p:grpSp>
      </p:grpSp>
      <p:sp>
        <p:nvSpPr>
          <p:cNvPr id="5126" name="plant"/>
          <p:cNvSpPr>
            <a:spLocks noEditPoints="1" noChangeArrowheads="1"/>
          </p:cNvSpPr>
          <p:nvPr/>
        </p:nvSpPr>
        <p:spPr bwMode="auto">
          <a:xfrm rot="5400000">
            <a:off x="6591300" y="4381500"/>
            <a:ext cx="4114800" cy="76200"/>
          </a:xfrm>
          <a:custGeom>
            <a:avLst/>
            <a:gdLst>
              <a:gd name="T0" fmla="*/ 0 w 21600"/>
              <a:gd name="T1" fmla="*/ 0 h 21600"/>
              <a:gd name="T2" fmla="*/ 2057400 w 21600"/>
              <a:gd name="T3" fmla="*/ 0 h 21600"/>
              <a:gd name="T4" fmla="*/ 4114800 w 21600"/>
              <a:gd name="T5" fmla="*/ 0 h 21600"/>
              <a:gd name="T6" fmla="*/ 4114800 w 21600"/>
              <a:gd name="T7" fmla="*/ 38100 h 21600"/>
              <a:gd name="T8" fmla="*/ 4114800 w 21600"/>
              <a:gd name="T9" fmla="*/ 76200 h 21600"/>
              <a:gd name="T10" fmla="*/ 2057400 w 21600"/>
              <a:gd name="T11" fmla="*/ 76200 h 21600"/>
              <a:gd name="T12" fmla="*/ 0 w 21600"/>
              <a:gd name="T13" fmla="*/ 76200 h 21600"/>
              <a:gd name="T14" fmla="*/ 0 w 21600"/>
              <a:gd name="T15" fmla="*/ 38100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80008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pic>
        <p:nvPicPr>
          <p:cNvPr id="13319" name="Picture 20" descr="_DK8_1LA"/>
          <p:cNvPicPr>
            <a:picLocks noChangeAspect="1" noChangeArrowheads="1" noCrop="1"/>
          </p:cNvPicPr>
          <p:nvPr/>
        </p:nvPicPr>
        <p:blipFill>
          <a:blip r:embed="rId9"/>
          <a:srcRect/>
          <a:stretch>
            <a:fillRect/>
          </a:stretch>
        </p:blipFill>
        <p:spPr bwMode="auto">
          <a:xfrm>
            <a:off x="7772400" y="5562600"/>
            <a:ext cx="914400" cy="685800"/>
          </a:xfrm>
          <a:prstGeom prst="rect">
            <a:avLst/>
          </a:prstGeom>
          <a:noFill/>
          <a:ln w="9525">
            <a:noFill/>
            <a:miter lim="800000"/>
            <a:headEnd/>
            <a:tailEnd/>
          </a:ln>
        </p:spPr>
      </p:pic>
      <p:sp>
        <p:nvSpPr>
          <p:cNvPr id="5128" name="plant"/>
          <p:cNvSpPr>
            <a:spLocks noEditPoints="1" noChangeArrowheads="1"/>
          </p:cNvSpPr>
          <p:nvPr/>
        </p:nvSpPr>
        <p:spPr bwMode="auto">
          <a:xfrm rot="10800000">
            <a:off x="3657600" y="6324600"/>
            <a:ext cx="5181600" cy="76200"/>
          </a:xfrm>
          <a:custGeom>
            <a:avLst/>
            <a:gdLst>
              <a:gd name="T0" fmla="*/ 0 w 21600"/>
              <a:gd name="T1" fmla="*/ 0 h 21600"/>
              <a:gd name="T2" fmla="*/ 2590800 w 21600"/>
              <a:gd name="T3" fmla="*/ 0 h 21600"/>
              <a:gd name="T4" fmla="*/ 5181600 w 21600"/>
              <a:gd name="T5" fmla="*/ 0 h 21600"/>
              <a:gd name="T6" fmla="*/ 5181600 w 21600"/>
              <a:gd name="T7" fmla="*/ 38100 h 21600"/>
              <a:gd name="T8" fmla="*/ 5181600 w 21600"/>
              <a:gd name="T9" fmla="*/ 76200 h 21600"/>
              <a:gd name="T10" fmla="*/ 2590800 w 21600"/>
              <a:gd name="T11" fmla="*/ 76200 h 21600"/>
              <a:gd name="T12" fmla="*/ 0 w 21600"/>
              <a:gd name="T13" fmla="*/ 76200 h 21600"/>
              <a:gd name="T14" fmla="*/ 0 w 21600"/>
              <a:gd name="T15" fmla="*/ 38100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80008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sp>
        <p:nvSpPr>
          <p:cNvPr id="13321" name="Text Box 22"/>
          <p:cNvSpPr txBox="1">
            <a:spLocks noChangeArrowheads="1"/>
          </p:cNvSpPr>
          <p:nvPr/>
        </p:nvSpPr>
        <p:spPr bwMode="auto">
          <a:xfrm>
            <a:off x="2971800" y="1676400"/>
            <a:ext cx="3352800" cy="823913"/>
          </a:xfrm>
          <a:prstGeom prst="rect">
            <a:avLst/>
          </a:prstGeom>
          <a:noFill/>
          <a:ln w="9525">
            <a:noFill/>
            <a:miter lim="800000"/>
            <a:headEnd/>
            <a:tailEnd/>
          </a:ln>
        </p:spPr>
        <p:txBody>
          <a:bodyPr>
            <a:spAutoFit/>
          </a:bodyPr>
          <a:lstStyle/>
          <a:p>
            <a:pPr algn="ctr" eaLnBrk="0" hangingPunct="0"/>
            <a:r>
              <a:rPr lang="en-US" sz="4800" b="1">
                <a:solidFill>
                  <a:schemeClr val="tx1"/>
                </a:solidFill>
              </a:rPr>
              <a:t>TOÁN</a:t>
            </a:r>
            <a:r>
              <a:rPr lang="en-US" sz="2800">
                <a:solidFill>
                  <a:schemeClr val="tx1"/>
                </a:solidFill>
              </a:rPr>
              <a:t> </a:t>
            </a:r>
          </a:p>
        </p:txBody>
      </p:sp>
      <p:sp>
        <p:nvSpPr>
          <p:cNvPr id="13322" name="Line 23"/>
          <p:cNvSpPr>
            <a:spLocks noChangeShapeType="1"/>
          </p:cNvSpPr>
          <p:nvPr/>
        </p:nvSpPr>
        <p:spPr bwMode="auto">
          <a:xfrm>
            <a:off x="3124200" y="1066800"/>
            <a:ext cx="2819400" cy="0"/>
          </a:xfrm>
          <a:prstGeom prst="line">
            <a:avLst/>
          </a:prstGeom>
          <a:noFill/>
          <a:ln w="38100">
            <a:solidFill>
              <a:schemeClr val="folHlink"/>
            </a:solidFill>
            <a:round/>
            <a:headEnd/>
            <a:tailEnd/>
          </a:ln>
        </p:spPr>
        <p:txBody>
          <a:bodyPr>
            <a:spAutoFit/>
          </a:bodyPr>
          <a:lstStyle/>
          <a:p>
            <a:endParaRPr lang="en-US"/>
          </a:p>
        </p:txBody>
      </p:sp>
    </p:spTree>
  </p:cSld>
  <p:clrMapOvr>
    <a:masterClrMapping/>
  </p:clrMapOvr>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148489"/>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40" name="Text Box 2"/>
          <p:cNvSpPr txBox="1">
            <a:spLocks noChangeArrowheads="1"/>
          </p:cNvSpPr>
          <p:nvPr/>
        </p:nvSpPr>
        <p:spPr bwMode="auto">
          <a:xfrm>
            <a:off x="152400" y="1066800"/>
            <a:ext cx="8686800" cy="708025"/>
          </a:xfrm>
          <a:prstGeom prst="rect">
            <a:avLst/>
          </a:prstGeom>
          <a:noFill/>
          <a:ln w="9525">
            <a:noFill/>
            <a:miter lim="800000"/>
            <a:headEnd/>
            <a:tailEnd/>
          </a:ln>
        </p:spPr>
        <p:txBody>
          <a:bodyPr>
            <a:spAutoFit/>
          </a:bodyPr>
          <a:lstStyle/>
          <a:p>
            <a:r>
              <a:rPr lang="en-US" sz="4000">
                <a:solidFill>
                  <a:srgbClr val="0000FF"/>
                </a:solidFill>
              </a:rPr>
              <a:t> </a:t>
            </a:r>
            <a:r>
              <a:rPr lang="en-US" sz="3200" b="1">
                <a:solidFill>
                  <a:srgbClr val="0000FF"/>
                </a:solidFill>
              </a:rPr>
              <a:t>Bài 2:Viết số thích hợp vào chỗ chấm:</a:t>
            </a:r>
          </a:p>
        </p:txBody>
      </p:sp>
      <p:sp>
        <p:nvSpPr>
          <p:cNvPr id="5141" name="Line 3"/>
          <p:cNvSpPr>
            <a:spLocks noChangeShapeType="1"/>
          </p:cNvSpPr>
          <p:nvPr/>
        </p:nvSpPr>
        <p:spPr bwMode="auto">
          <a:xfrm>
            <a:off x="1447800" y="533400"/>
            <a:ext cx="7696200" cy="0"/>
          </a:xfrm>
          <a:prstGeom prst="line">
            <a:avLst/>
          </a:prstGeom>
          <a:noFill/>
          <a:ln w="9525">
            <a:solidFill>
              <a:srgbClr val="FF3300"/>
            </a:solidFill>
            <a:round/>
            <a:headEnd/>
            <a:tailEnd/>
          </a:ln>
          <a:scene3d>
            <a:camera prst="legacyObliqueBottomLeft"/>
            <a:lightRig rig="legacyFlat3" dir="t"/>
          </a:scene3d>
          <a:sp3d extrusionH="430200" prstMaterial="legacyMatte">
            <a:bevelT w="13500" h="13500" prst="angle"/>
            <a:bevelB w="13500" h="13500" prst="angle"/>
            <a:extrusionClr>
              <a:srgbClr val="FF3300"/>
            </a:extrusionClr>
          </a:sp3d>
        </p:spPr>
        <p:txBody>
          <a:bodyPr>
            <a:spAutoFit/>
            <a:flatTx/>
          </a:bodyPr>
          <a:lstStyle/>
          <a:p>
            <a:endParaRPr lang="en-US"/>
          </a:p>
        </p:txBody>
      </p:sp>
      <p:sp>
        <p:nvSpPr>
          <p:cNvPr id="5142" name="Line 4"/>
          <p:cNvSpPr>
            <a:spLocks noChangeShapeType="1"/>
          </p:cNvSpPr>
          <p:nvPr/>
        </p:nvSpPr>
        <p:spPr bwMode="auto">
          <a:xfrm>
            <a:off x="9144000" y="381000"/>
            <a:ext cx="0" cy="3254375"/>
          </a:xfrm>
          <a:prstGeom prst="line">
            <a:avLst/>
          </a:prstGeom>
          <a:noFill/>
          <a:ln w="9525">
            <a:solidFill>
              <a:srgbClr val="99CC00"/>
            </a:solidFill>
            <a:round/>
            <a:headEnd/>
            <a:tailEnd/>
          </a:ln>
          <a:scene3d>
            <a:camera prst="legacyObliqueBottomLeft"/>
            <a:lightRig rig="legacyFlat3" dir="t"/>
          </a:scene3d>
          <a:sp3d extrusionH="430200" prstMaterial="legacyMatte">
            <a:bevelT w="13500" h="13500" prst="angle"/>
            <a:bevelB w="13500" h="13500" prst="angle"/>
            <a:extrusionClr>
              <a:srgbClr val="99CC00"/>
            </a:extrusionClr>
          </a:sp3d>
        </p:spPr>
        <p:txBody>
          <a:bodyPr>
            <a:spAutoFit/>
            <a:flatTx/>
          </a:bodyPr>
          <a:lstStyle/>
          <a:p>
            <a:endParaRPr lang="en-US"/>
          </a:p>
        </p:txBody>
      </p:sp>
      <p:sp>
        <p:nvSpPr>
          <p:cNvPr id="5143" name="Text Box 5"/>
          <p:cNvSpPr txBox="1">
            <a:spLocks noChangeArrowheads="1"/>
          </p:cNvSpPr>
          <p:nvPr/>
        </p:nvSpPr>
        <p:spPr bwMode="auto">
          <a:xfrm>
            <a:off x="76200" y="2468563"/>
            <a:ext cx="3048000" cy="523875"/>
          </a:xfrm>
          <a:prstGeom prst="rect">
            <a:avLst/>
          </a:prstGeom>
          <a:noFill/>
          <a:ln w="9525">
            <a:noFill/>
            <a:miter lim="800000"/>
            <a:headEnd/>
            <a:tailEnd/>
          </a:ln>
        </p:spPr>
        <p:txBody>
          <a:bodyPr>
            <a:spAutoFit/>
          </a:bodyPr>
          <a:lstStyle/>
          <a:p>
            <a:pPr marL="342900" indent="-342900"/>
            <a:r>
              <a:rPr lang="en-US" sz="2800" b="1">
                <a:solidFill>
                  <a:srgbClr val="0000FF"/>
                </a:solidFill>
              </a:rPr>
              <a:t>   </a:t>
            </a:r>
            <a:r>
              <a:rPr lang="en-US" sz="2800" b="1">
                <a:solidFill>
                  <a:schemeClr val="tx1"/>
                </a:solidFill>
              </a:rPr>
              <a:t>1</a:t>
            </a:r>
            <a:r>
              <a:rPr lang="en-US" sz="2800" b="1">
                <a:solidFill>
                  <a:srgbClr val="0000FF"/>
                </a:solidFill>
              </a:rPr>
              <a:t>        </a:t>
            </a:r>
            <a:r>
              <a:rPr lang="en-US" sz="2800" b="1">
                <a:solidFill>
                  <a:schemeClr val="tx1"/>
                </a:solidFill>
              </a:rPr>
              <a:t>= ………</a:t>
            </a:r>
          </a:p>
        </p:txBody>
      </p:sp>
      <p:sp>
        <p:nvSpPr>
          <p:cNvPr id="159759" name="Text Box 15"/>
          <p:cNvSpPr txBox="1">
            <a:spLocks noChangeArrowheads="1"/>
          </p:cNvSpPr>
          <p:nvPr/>
        </p:nvSpPr>
        <p:spPr bwMode="auto">
          <a:xfrm>
            <a:off x="1752600" y="2452688"/>
            <a:ext cx="990600" cy="461962"/>
          </a:xfrm>
          <a:prstGeom prst="rect">
            <a:avLst/>
          </a:prstGeom>
          <a:noFill/>
          <a:ln w="38100" algn="ctr">
            <a:noFill/>
            <a:miter lim="800000"/>
            <a:headEnd/>
            <a:tailEnd/>
          </a:ln>
        </p:spPr>
        <p:txBody>
          <a:bodyPr>
            <a:spAutoFit/>
          </a:bodyPr>
          <a:lstStyle/>
          <a:p>
            <a:r>
              <a:rPr lang="en-US" sz="2400" b="1">
                <a:solidFill>
                  <a:srgbClr val="FF3300"/>
                </a:solidFill>
              </a:rPr>
              <a:t>100</a:t>
            </a:r>
          </a:p>
        </p:txBody>
      </p:sp>
      <p:sp>
        <p:nvSpPr>
          <p:cNvPr id="159760" name="Text Box 16"/>
          <p:cNvSpPr txBox="1">
            <a:spLocks noChangeArrowheads="1"/>
          </p:cNvSpPr>
          <p:nvPr/>
        </p:nvSpPr>
        <p:spPr bwMode="auto">
          <a:xfrm>
            <a:off x="2286000" y="3154363"/>
            <a:ext cx="533400" cy="523875"/>
          </a:xfrm>
          <a:prstGeom prst="rect">
            <a:avLst/>
          </a:prstGeom>
          <a:noFill/>
          <a:ln w="38100" algn="ctr">
            <a:noFill/>
            <a:miter lim="800000"/>
            <a:headEnd/>
            <a:tailEnd/>
          </a:ln>
        </p:spPr>
        <p:txBody>
          <a:bodyPr>
            <a:spAutoFit/>
          </a:bodyPr>
          <a:lstStyle/>
          <a:p>
            <a:r>
              <a:rPr lang="en-US" sz="2800" b="1">
                <a:solidFill>
                  <a:srgbClr val="FF3300"/>
                </a:solidFill>
              </a:rPr>
              <a:t>1</a:t>
            </a:r>
          </a:p>
        </p:txBody>
      </p:sp>
      <p:sp>
        <p:nvSpPr>
          <p:cNvPr id="159761" name="Text Box 17"/>
          <p:cNvSpPr txBox="1">
            <a:spLocks noChangeArrowheads="1"/>
          </p:cNvSpPr>
          <p:nvPr/>
        </p:nvSpPr>
        <p:spPr bwMode="auto">
          <a:xfrm>
            <a:off x="1981200" y="4114800"/>
            <a:ext cx="1752600" cy="646113"/>
          </a:xfrm>
          <a:prstGeom prst="rect">
            <a:avLst/>
          </a:prstGeom>
          <a:noFill/>
          <a:ln w="38100" algn="ctr">
            <a:noFill/>
            <a:miter lim="800000"/>
            <a:headEnd/>
            <a:tailEnd/>
          </a:ln>
        </p:spPr>
        <p:txBody>
          <a:bodyPr>
            <a:spAutoFit/>
          </a:bodyPr>
          <a:lstStyle/>
          <a:p>
            <a:r>
              <a:rPr lang="en-US" sz="3600" b="1">
                <a:solidFill>
                  <a:srgbClr val="FF3300"/>
                </a:solidFill>
              </a:rPr>
              <a:t>10000</a:t>
            </a:r>
          </a:p>
        </p:txBody>
      </p:sp>
      <p:sp>
        <p:nvSpPr>
          <p:cNvPr id="159765" name="Text Box 21"/>
          <p:cNvSpPr txBox="1">
            <a:spLocks noChangeArrowheads="1"/>
          </p:cNvSpPr>
          <p:nvPr/>
        </p:nvSpPr>
        <p:spPr bwMode="auto">
          <a:xfrm>
            <a:off x="6477000" y="3078163"/>
            <a:ext cx="1600200" cy="523875"/>
          </a:xfrm>
          <a:prstGeom prst="rect">
            <a:avLst/>
          </a:prstGeom>
          <a:noFill/>
          <a:ln w="38100" algn="ctr">
            <a:noFill/>
            <a:miter lim="800000"/>
            <a:headEnd/>
            <a:tailEnd/>
          </a:ln>
        </p:spPr>
        <p:txBody>
          <a:bodyPr>
            <a:spAutoFit/>
          </a:bodyPr>
          <a:lstStyle/>
          <a:p>
            <a:r>
              <a:rPr lang="en-US" sz="2800" b="1">
                <a:solidFill>
                  <a:srgbClr val="FF3300"/>
                </a:solidFill>
              </a:rPr>
              <a:t>211000</a:t>
            </a:r>
          </a:p>
        </p:txBody>
      </p:sp>
      <p:sp>
        <p:nvSpPr>
          <p:cNvPr id="159766" name="Text Box 22"/>
          <p:cNvSpPr txBox="1">
            <a:spLocks noChangeArrowheads="1"/>
          </p:cNvSpPr>
          <p:nvPr/>
        </p:nvSpPr>
        <p:spPr bwMode="auto">
          <a:xfrm>
            <a:off x="6781800" y="2316163"/>
            <a:ext cx="762000" cy="523875"/>
          </a:xfrm>
          <a:prstGeom prst="rect">
            <a:avLst/>
          </a:prstGeom>
          <a:noFill/>
          <a:ln w="38100" algn="ctr">
            <a:noFill/>
            <a:miter lim="800000"/>
            <a:headEnd/>
            <a:tailEnd/>
          </a:ln>
        </p:spPr>
        <p:txBody>
          <a:bodyPr>
            <a:spAutoFit/>
          </a:bodyPr>
          <a:lstStyle/>
          <a:p>
            <a:r>
              <a:rPr lang="en-US" sz="2800" b="1">
                <a:solidFill>
                  <a:srgbClr val="FF3300"/>
                </a:solidFill>
              </a:rPr>
              <a:t>4</a:t>
            </a:r>
          </a:p>
        </p:txBody>
      </p:sp>
      <p:sp>
        <p:nvSpPr>
          <p:cNvPr id="159767" name="Text Box 23"/>
          <p:cNvSpPr txBox="1">
            <a:spLocks noChangeArrowheads="1"/>
          </p:cNvSpPr>
          <p:nvPr/>
        </p:nvSpPr>
        <p:spPr bwMode="auto">
          <a:xfrm>
            <a:off x="6400800" y="4144963"/>
            <a:ext cx="2743200" cy="646112"/>
          </a:xfrm>
          <a:prstGeom prst="rect">
            <a:avLst/>
          </a:prstGeom>
          <a:noFill/>
          <a:ln w="38100" algn="ctr">
            <a:noFill/>
            <a:miter lim="800000"/>
            <a:headEnd/>
            <a:tailEnd/>
          </a:ln>
        </p:spPr>
        <p:txBody>
          <a:bodyPr>
            <a:spAutoFit/>
          </a:bodyPr>
          <a:lstStyle/>
          <a:p>
            <a:r>
              <a:rPr lang="en-US" sz="3600" b="1">
                <a:solidFill>
                  <a:srgbClr val="FF3300"/>
                </a:solidFill>
              </a:rPr>
              <a:t>150000</a:t>
            </a:r>
          </a:p>
        </p:txBody>
      </p:sp>
      <p:sp>
        <p:nvSpPr>
          <p:cNvPr id="5150" name="Text Box 24"/>
          <p:cNvSpPr txBox="1">
            <a:spLocks noChangeArrowheads="1"/>
          </p:cNvSpPr>
          <p:nvPr/>
        </p:nvSpPr>
        <p:spPr bwMode="auto">
          <a:xfrm>
            <a:off x="381000" y="3230563"/>
            <a:ext cx="3581400" cy="523875"/>
          </a:xfrm>
          <a:prstGeom prst="rect">
            <a:avLst/>
          </a:prstGeom>
          <a:noFill/>
          <a:ln w="9525">
            <a:noFill/>
            <a:miter lim="800000"/>
            <a:headEnd/>
            <a:tailEnd/>
          </a:ln>
        </p:spPr>
        <p:txBody>
          <a:bodyPr>
            <a:spAutoFit/>
          </a:bodyPr>
          <a:lstStyle/>
          <a:p>
            <a:r>
              <a:rPr lang="en-US" sz="2800" b="1">
                <a:solidFill>
                  <a:schemeClr val="tx1"/>
                </a:solidFill>
              </a:rPr>
              <a:t>100        =  ……</a:t>
            </a:r>
          </a:p>
        </p:txBody>
      </p:sp>
      <p:graphicFrame>
        <p:nvGraphicFramePr>
          <p:cNvPr id="5122" name="Object 26"/>
          <p:cNvGraphicFramePr>
            <a:graphicFrameLocks noChangeAspect="1"/>
          </p:cNvGraphicFramePr>
          <p:nvPr/>
        </p:nvGraphicFramePr>
        <p:xfrm>
          <a:off x="762000" y="2454275"/>
          <a:ext cx="533400" cy="533400"/>
        </p:xfrm>
        <a:graphic>
          <a:graphicData uri="http://schemas.openxmlformats.org/presentationml/2006/ole">
            <p:oleObj spid="_x0000_s5122" name="Microsoft Equation 3.0" r:id="rId3" imgW="253890" imgH="279279" progId="Equation.3">
              <p:embed/>
            </p:oleObj>
          </a:graphicData>
        </a:graphic>
      </p:graphicFrame>
      <p:graphicFrame>
        <p:nvGraphicFramePr>
          <p:cNvPr id="5123" name="Object 27"/>
          <p:cNvGraphicFramePr>
            <a:graphicFrameLocks noChangeAspect="1"/>
          </p:cNvGraphicFramePr>
          <p:nvPr/>
        </p:nvGraphicFramePr>
        <p:xfrm>
          <a:off x="2514600" y="2433638"/>
          <a:ext cx="762000" cy="538162"/>
        </p:xfrm>
        <a:graphic>
          <a:graphicData uri="http://schemas.openxmlformats.org/presentationml/2006/ole">
            <p:oleObj spid="_x0000_s5123" name="Equation" r:id="rId4" imgW="368300" imgH="279400" progId="Equation.3">
              <p:embed/>
            </p:oleObj>
          </a:graphicData>
        </a:graphic>
      </p:graphicFrame>
      <p:graphicFrame>
        <p:nvGraphicFramePr>
          <p:cNvPr id="5124" name="Object 28"/>
          <p:cNvGraphicFramePr>
            <a:graphicFrameLocks noChangeAspect="1"/>
          </p:cNvGraphicFramePr>
          <p:nvPr/>
        </p:nvGraphicFramePr>
        <p:xfrm>
          <a:off x="4514850" y="4646613"/>
          <a:ext cx="114300" cy="215900"/>
        </p:xfrm>
        <a:graphic>
          <a:graphicData uri="http://schemas.openxmlformats.org/presentationml/2006/ole">
            <p:oleObj spid="_x0000_s5124" name="Equation" r:id="rId5" imgW="114151" imgH="215619" progId="Equation.3">
              <p:embed/>
            </p:oleObj>
          </a:graphicData>
        </a:graphic>
      </p:graphicFrame>
      <p:graphicFrame>
        <p:nvGraphicFramePr>
          <p:cNvPr id="5125" name="Object 29"/>
          <p:cNvGraphicFramePr>
            <a:graphicFrameLocks noChangeAspect="1"/>
          </p:cNvGraphicFramePr>
          <p:nvPr/>
        </p:nvGraphicFramePr>
        <p:xfrm>
          <a:off x="6400800" y="5194300"/>
          <a:ext cx="838200" cy="596900"/>
        </p:xfrm>
        <a:graphic>
          <a:graphicData uri="http://schemas.openxmlformats.org/presentationml/2006/ole">
            <p:oleObj spid="_x0000_s5125" name="Equation" r:id="rId6" imgW="355446" imgH="279279" progId="Equation.3">
              <p:embed/>
            </p:oleObj>
          </a:graphicData>
        </a:graphic>
      </p:graphicFrame>
      <p:graphicFrame>
        <p:nvGraphicFramePr>
          <p:cNvPr id="5126" name="Object 30"/>
          <p:cNvGraphicFramePr>
            <a:graphicFrameLocks noChangeAspect="1"/>
          </p:cNvGraphicFramePr>
          <p:nvPr/>
        </p:nvGraphicFramePr>
        <p:xfrm>
          <a:off x="1143000" y="3195638"/>
          <a:ext cx="762000" cy="538162"/>
        </p:xfrm>
        <a:graphic>
          <a:graphicData uri="http://schemas.openxmlformats.org/presentationml/2006/ole">
            <p:oleObj spid="_x0000_s5126" name="Equation" r:id="rId7" imgW="368300" imgH="279400" progId="Equation.3">
              <p:embed/>
            </p:oleObj>
          </a:graphicData>
        </a:graphic>
      </p:graphicFrame>
      <p:graphicFrame>
        <p:nvGraphicFramePr>
          <p:cNvPr id="5127" name="Object 31"/>
          <p:cNvGraphicFramePr>
            <a:graphicFrameLocks noChangeAspect="1"/>
          </p:cNvGraphicFramePr>
          <p:nvPr/>
        </p:nvGraphicFramePr>
        <p:xfrm>
          <a:off x="2819400" y="3175000"/>
          <a:ext cx="533400" cy="533400"/>
        </p:xfrm>
        <a:graphic>
          <a:graphicData uri="http://schemas.openxmlformats.org/presentationml/2006/ole">
            <p:oleObj spid="_x0000_s5127" name="Equation" r:id="rId8" imgW="253890" imgH="279279" progId="Equation.3">
              <p:embed/>
            </p:oleObj>
          </a:graphicData>
        </a:graphic>
      </p:graphicFrame>
      <p:sp>
        <p:nvSpPr>
          <p:cNvPr id="5151" name="Text Box 32"/>
          <p:cNvSpPr txBox="1">
            <a:spLocks noChangeArrowheads="1"/>
          </p:cNvSpPr>
          <p:nvPr/>
        </p:nvSpPr>
        <p:spPr bwMode="auto">
          <a:xfrm>
            <a:off x="0" y="4175125"/>
            <a:ext cx="3429000" cy="1200150"/>
          </a:xfrm>
          <a:prstGeom prst="rect">
            <a:avLst/>
          </a:prstGeom>
          <a:noFill/>
          <a:ln w="9525">
            <a:noFill/>
            <a:miter lim="800000"/>
            <a:headEnd/>
            <a:tailEnd/>
          </a:ln>
        </p:spPr>
        <p:txBody>
          <a:bodyPr>
            <a:spAutoFit/>
          </a:bodyPr>
          <a:lstStyle/>
          <a:p>
            <a:pPr marL="342900" indent="-342900"/>
            <a:r>
              <a:rPr lang="en-US" sz="3600" b="1">
                <a:solidFill>
                  <a:srgbClr val="0000FF"/>
                </a:solidFill>
              </a:rPr>
              <a:t>   </a:t>
            </a:r>
            <a:r>
              <a:rPr lang="en-US" sz="3600" b="1">
                <a:solidFill>
                  <a:schemeClr val="tx1"/>
                </a:solidFill>
              </a:rPr>
              <a:t>1</a:t>
            </a:r>
            <a:r>
              <a:rPr lang="en-US" sz="3600" b="1">
                <a:solidFill>
                  <a:srgbClr val="0000FF"/>
                </a:solidFill>
              </a:rPr>
              <a:t>        </a:t>
            </a:r>
            <a:r>
              <a:rPr lang="en-US" sz="3600" b="1">
                <a:solidFill>
                  <a:schemeClr val="tx1"/>
                </a:solidFill>
              </a:rPr>
              <a:t>= …………</a:t>
            </a:r>
          </a:p>
        </p:txBody>
      </p:sp>
      <p:graphicFrame>
        <p:nvGraphicFramePr>
          <p:cNvPr id="5128" name="Object 33"/>
          <p:cNvGraphicFramePr>
            <a:graphicFrameLocks noChangeAspect="1"/>
          </p:cNvGraphicFramePr>
          <p:nvPr/>
        </p:nvGraphicFramePr>
        <p:xfrm>
          <a:off x="685800" y="4221163"/>
          <a:ext cx="600075" cy="533400"/>
        </p:xfrm>
        <a:graphic>
          <a:graphicData uri="http://schemas.openxmlformats.org/presentationml/2006/ole">
            <p:oleObj spid="_x0000_s5128" name="Equation" r:id="rId9" imgW="253890" imgH="279279" progId="Equation.3">
              <p:embed/>
            </p:oleObj>
          </a:graphicData>
        </a:graphic>
      </p:graphicFrame>
      <p:graphicFrame>
        <p:nvGraphicFramePr>
          <p:cNvPr id="5129" name="Object 34"/>
          <p:cNvGraphicFramePr>
            <a:graphicFrameLocks noChangeAspect="1"/>
          </p:cNvGraphicFramePr>
          <p:nvPr/>
        </p:nvGraphicFramePr>
        <p:xfrm>
          <a:off x="3429000" y="4114800"/>
          <a:ext cx="838200" cy="596900"/>
        </p:xfrm>
        <a:graphic>
          <a:graphicData uri="http://schemas.openxmlformats.org/presentationml/2006/ole">
            <p:oleObj spid="_x0000_s5129" name="Equation" r:id="rId10" imgW="355446" imgH="279279" progId="Equation.3">
              <p:embed/>
            </p:oleObj>
          </a:graphicData>
        </a:graphic>
      </p:graphicFrame>
      <p:sp>
        <p:nvSpPr>
          <p:cNvPr id="5152" name="Text Box 35"/>
          <p:cNvSpPr txBox="1">
            <a:spLocks noChangeArrowheads="1"/>
          </p:cNvSpPr>
          <p:nvPr/>
        </p:nvSpPr>
        <p:spPr bwMode="auto">
          <a:xfrm>
            <a:off x="152400" y="5165725"/>
            <a:ext cx="4724400" cy="646113"/>
          </a:xfrm>
          <a:prstGeom prst="rect">
            <a:avLst/>
          </a:prstGeom>
          <a:noFill/>
          <a:ln w="9525">
            <a:noFill/>
            <a:miter lim="800000"/>
            <a:headEnd/>
            <a:tailEnd/>
          </a:ln>
        </p:spPr>
        <p:txBody>
          <a:bodyPr>
            <a:spAutoFit/>
          </a:bodyPr>
          <a:lstStyle/>
          <a:p>
            <a:pPr marL="342900" indent="-342900"/>
            <a:r>
              <a:rPr lang="en-US" sz="3600" b="1">
                <a:solidFill>
                  <a:srgbClr val="0000FF"/>
                </a:solidFill>
              </a:rPr>
              <a:t>  </a:t>
            </a:r>
            <a:r>
              <a:rPr lang="en-US" sz="3600" b="1">
                <a:solidFill>
                  <a:schemeClr val="tx1"/>
                </a:solidFill>
              </a:rPr>
              <a:t>10000</a:t>
            </a:r>
            <a:r>
              <a:rPr lang="en-US" sz="3600" b="1">
                <a:solidFill>
                  <a:srgbClr val="0000FF"/>
                </a:solidFill>
              </a:rPr>
              <a:t>       </a:t>
            </a:r>
            <a:r>
              <a:rPr lang="en-US" sz="3600" b="1">
                <a:solidFill>
                  <a:schemeClr val="tx1"/>
                </a:solidFill>
              </a:rPr>
              <a:t>= …</a:t>
            </a:r>
          </a:p>
        </p:txBody>
      </p:sp>
      <p:graphicFrame>
        <p:nvGraphicFramePr>
          <p:cNvPr id="5130" name="Object 36"/>
          <p:cNvGraphicFramePr>
            <a:graphicFrameLocks noChangeAspect="1"/>
          </p:cNvGraphicFramePr>
          <p:nvPr/>
        </p:nvGraphicFramePr>
        <p:xfrm>
          <a:off x="1828800" y="5181600"/>
          <a:ext cx="838200" cy="596900"/>
        </p:xfrm>
        <a:graphic>
          <a:graphicData uri="http://schemas.openxmlformats.org/presentationml/2006/ole">
            <p:oleObj spid="_x0000_s5130" name="Equation" r:id="rId11" imgW="355446" imgH="279279" progId="Equation.3">
              <p:embed/>
            </p:oleObj>
          </a:graphicData>
        </a:graphic>
      </p:graphicFrame>
      <p:graphicFrame>
        <p:nvGraphicFramePr>
          <p:cNvPr id="5131" name="Object 38"/>
          <p:cNvGraphicFramePr>
            <a:graphicFrameLocks noChangeAspect="1"/>
          </p:cNvGraphicFramePr>
          <p:nvPr/>
        </p:nvGraphicFramePr>
        <p:xfrm>
          <a:off x="3505200" y="5232400"/>
          <a:ext cx="533400" cy="533400"/>
        </p:xfrm>
        <a:graphic>
          <a:graphicData uri="http://schemas.openxmlformats.org/presentationml/2006/ole">
            <p:oleObj spid="_x0000_s5131" name="Equation" r:id="rId12" imgW="253890" imgH="279279" progId="Equation.3">
              <p:embed/>
            </p:oleObj>
          </a:graphicData>
        </a:graphic>
      </p:graphicFrame>
      <p:sp>
        <p:nvSpPr>
          <p:cNvPr id="5153" name="Text Box 40"/>
          <p:cNvSpPr txBox="1">
            <a:spLocks noChangeArrowheads="1"/>
          </p:cNvSpPr>
          <p:nvPr/>
        </p:nvSpPr>
        <p:spPr bwMode="auto">
          <a:xfrm>
            <a:off x="4648200" y="2300288"/>
            <a:ext cx="3048000" cy="523875"/>
          </a:xfrm>
          <a:prstGeom prst="rect">
            <a:avLst/>
          </a:prstGeom>
          <a:noFill/>
          <a:ln w="9525">
            <a:noFill/>
            <a:miter lim="800000"/>
            <a:headEnd/>
            <a:tailEnd/>
          </a:ln>
        </p:spPr>
        <p:txBody>
          <a:bodyPr>
            <a:spAutoFit/>
          </a:bodyPr>
          <a:lstStyle/>
          <a:p>
            <a:pPr marL="342900" indent="-342900"/>
            <a:r>
              <a:rPr lang="en-US" sz="2800" b="1">
                <a:solidFill>
                  <a:srgbClr val="0000FF"/>
                </a:solidFill>
              </a:rPr>
              <a:t>   </a:t>
            </a:r>
            <a:r>
              <a:rPr lang="en-US" sz="2800" b="1">
                <a:solidFill>
                  <a:schemeClr val="tx1"/>
                </a:solidFill>
              </a:rPr>
              <a:t>400</a:t>
            </a:r>
            <a:r>
              <a:rPr lang="en-US" sz="2800" b="1">
                <a:solidFill>
                  <a:srgbClr val="0000FF"/>
                </a:solidFill>
              </a:rPr>
              <a:t>        </a:t>
            </a:r>
            <a:r>
              <a:rPr lang="en-US" sz="2800" b="1">
                <a:solidFill>
                  <a:schemeClr val="tx1"/>
                </a:solidFill>
              </a:rPr>
              <a:t>= …</a:t>
            </a:r>
          </a:p>
        </p:txBody>
      </p:sp>
      <p:graphicFrame>
        <p:nvGraphicFramePr>
          <p:cNvPr id="5132" name="Object 41"/>
          <p:cNvGraphicFramePr>
            <a:graphicFrameLocks noChangeAspect="1"/>
          </p:cNvGraphicFramePr>
          <p:nvPr/>
        </p:nvGraphicFramePr>
        <p:xfrm>
          <a:off x="5715000" y="2281238"/>
          <a:ext cx="762000" cy="538162"/>
        </p:xfrm>
        <a:graphic>
          <a:graphicData uri="http://schemas.openxmlformats.org/presentationml/2006/ole">
            <p:oleObj spid="_x0000_s5132" name="Equation" r:id="rId13" imgW="368300" imgH="279400" progId="Equation.3">
              <p:embed/>
            </p:oleObj>
          </a:graphicData>
        </a:graphic>
      </p:graphicFrame>
      <p:graphicFrame>
        <p:nvGraphicFramePr>
          <p:cNvPr id="5133" name="Object 42"/>
          <p:cNvGraphicFramePr>
            <a:graphicFrameLocks noChangeAspect="1"/>
          </p:cNvGraphicFramePr>
          <p:nvPr/>
        </p:nvGraphicFramePr>
        <p:xfrm>
          <a:off x="7162800" y="2286000"/>
          <a:ext cx="533400" cy="533400"/>
        </p:xfrm>
        <a:graphic>
          <a:graphicData uri="http://schemas.openxmlformats.org/presentationml/2006/ole">
            <p:oleObj spid="_x0000_s5133" name="Equation" r:id="rId14" imgW="253890" imgH="279279" progId="Equation.3">
              <p:embed/>
            </p:oleObj>
          </a:graphicData>
        </a:graphic>
      </p:graphicFrame>
      <p:sp>
        <p:nvSpPr>
          <p:cNvPr id="5154" name="Text Box 43"/>
          <p:cNvSpPr txBox="1">
            <a:spLocks noChangeArrowheads="1"/>
          </p:cNvSpPr>
          <p:nvPr/>
        </p:nvSpPr>
        <p:spPr bwMode="auto">
          <a:xfrm>
            <a:off x="4572000" y="3124200"/>
            <a:ext cx="3810000" cy="954088"/>
          </a:xfrm>
          <a:prstGeom prst="rect">
            <a:avLst/>
          </a:prstGeom>
          <a:noFill/>
          <a:ln w="9525">
            <a:noFill/>
            <a:miter lim="800000"/>
            <a:headEnd/>
            <a:tailEnd/>
          </a:ln>
        </p:spPr>
        <p:txBody>
          <a:bodyPr>
            <a:spAutoFit/>
          </a:bodyPr>
          <a:lstStyle/>
          <a:p>
            <a:pPr marL="342900" indent="-342900"/>
            <a:r>
              <a:rPr lang="en-US" sz="2800" b="1">
                <a:solidFill>
                  <a:srgbClr val="0000FF"/>
                </a:solidFill>
              </a:rPr>
              <a:t>  </a:t>
            </a:r>
            <a:r>
              <a:rPr lang="en-US" sz="2800" b="1">
                <a:solidFill>
                  <a:schemeClr val="tx1"/>
                </a:solidFill>
              </a:rPr>
              <a:t>2110</a:t>
            </a:r>
            <a:r>
              <a:rPr lang="en-US" sz="2800" b="1">
                <a:solidFill>
                  <a:srgbClr val="0000FF"/>
                </a:solidFill>
              </a:rPr>
              <a:t>      </a:t>
            </a:r>
            <a:r>
              <a:rPr lang="en-US" sz="2800" b="1">
                <a:solidFill>
                  <a:schemeClr val="tx1"/>
                </a:solidFill>
              </a:rPr>
              <a:t>= ………………</a:t>
            </a:r>
          </a:p>
        </p:txBody>
      </p:sp>
      <p:graphicFrame>
        <p:nvGraphicFramePr>
          <p:cNvPr id="5134" name="Object 44"/>
          <p:cNvGraphicFramePr>
            <a:graphicFrameLocks noChangeAspect="1"/>
          </p:cNvGraphicFramePr>
          <p:nvPr/>
        </p:nvGraphicFramePr>
        <p:xfrm>
          <a:off x="5740400" y="3098800"/>
          <a:ext cx="533400" cy="533400"/>
        </p:xfrm>
        <a:graphic>
          <a:graphicData uri="http://schemas.openxmlformats.org/presentationml/2006/ole">
            <p:oleObj spid="_x0000_s5134" name="Equation" r:id="rId15" imgW="253890" imgH="279279" progId="Equation.3">
              <p:embed/>
            </p:oleObj>
          </a:graphicData>
        </a:graphic>
      </p:graphicFrame>
      <p:graphicFrame>
        <p:nvGraphicFramePr>
          <p:cNvPr id="5135" name="Object 45"/>
          <p:cNvGraphicFramePr>
            <a:graphicFrameLocks noChangeAspect="1"/>
          </p:cNvGraphicFramePr>
          <p:nvPr/>
        </p:nvGraphicFramePr>
        <p:xfrm>
          <a:off x="7988300" y="3068638"/>
          <a:ext cx="762000" cy="538162"/>
        </p:xfrm>
        <a:graphic>
          <a:graphicData uri="http://schemas.openxmlformats.org/presentationml/2006/ole">
            <p:oleObj spid="_x0000_s5135" name="Equation" r:id="rId16" imgW="368300" imgH="279400" progId="Equation.3">
              <p:embed/>
            </p:oleObj>
          </a:graphicData>
        </a:graphic>
      </p:graphicFrame>
      <p:sp>
        <p:nvSpPr>
          <p:cNvPr id="5155" name="Text Box 46"/>
          <p:cNvSpPr txBox="1">
            <a:spLocks noChangeArrowheads="1"/>
          </p:cNvSpPr>
          <p:nvPr/>
        </p:nvSpPr>
        <p:spPr bwMode="auto">
          <a:xfrm>
            <a:off x="4495800" y="4221163"/>
            <a:ext cx="3886200" cy="1200150"/>
          </a:xfrm>
          <a:prstGeom prst="rect">
            <a:avLst/>
          </a:prstGeom>
          <a:noFill/>
          <a:ln w="9525">
            <a:noFill/>
            <a:miter lim="800000"/>
            <a:headEnd/>
            <a:tailEnd/>
          </a:ln>
        </p:spPr>
        <p:txBody>
          <a:bodyPr>
            <a:spAutoFit/>
          </a:bodyPr>
          <a:lstStyle/>
          <a:p>
            <a:pPr marL="342900" indent="-342900"/>
            <a:r>
              <a:rPr lang="en-US" sz="3600" b="1">
                <a:solidFill>
                  <a:srgbClr val="0000FF"/>
                </a:solidFill>
              </a:rPr>
              <a:t>  </a:t>
            </a:r>
            <a:r>
              <a:rPr lang="en-US" sz="3600" b="1">
                <a:solidFill>
                  <a:schemeClr val="tx1"/>
                </a:solidFill>
              </a:rPr>
              <a:t>15</a:t>
            </a:r>
            <a:r>
              <a:rPr lang="en-US" sz="3600" b="1">
                <a:solidFill>
                  <a:srgbClr val="0000FF"/>
                </a:solidFill>
              </a:rPr>
              <a:t>       </a:t>
            </a:r>
            <a:r>
              <a:rPr lang="en-US" sz="3600" b="1">
                <a:solidFill>
                  <a:schemeClr val="tx1"/>
                </a:solidFill>
              </a:rPr>
              <a:t>= ……………</a:t>
            </a:r>
          </a:p>
        </p:txBody>
      </p:sp>
      <p:sp>
        <p:nvSpPr>
          <p:cNvPr id="5156" name="Text Box 47"/>
          <p:cNvSpPr txBox="1">
            <a:spLocks noChangeArrowheads="1"/>
          </p:cNvSpPr>
          <p:nvPr/>
        </p:nvSpPr>
        <p:spPr bwMode="auto">
          <a:xfrm>
            <a:off x="4343400" y="5165725"/>
            <a:ext cx="4191000" cy="1200150"/>
          </a:xfrm>
          <a:prstGeom prst="rect">
            <a:avLst/>
          </a:prstGeom>
          <a:noFill/>
          <a:ln w="9525">
            <a:noFill/>
            <a:miter lim="800000"/>
            <a:headEnd/>
            <a:tailEnd/>
          </a:ln>
        </p:spPr>
        <p:txBody>
          <a:bodyPr>
            <a:spAutoFit/>
          </a:bodyPr>
          <a:lstStyle/>
          <a:p>
            <a:pPr marL="342900" indent="-342900"/>
            <a:r>
              <a:rPr lang="en-US" sz="3600" b="1">
                <a:solidFill>
                  <a:srgbClr val="0000FF"/>
                </a:solidFill>
              </a:rPr>
              <a:t>   </a:t>
            </a:r>
            <a:r>
              <a:rPr lang="en-US" sz="3600" b="1">
                <a:solidFill>
                  <a:schemeClr val="tx1"/>
                </a:solidFill>
              </a:rPr>
              <a:t>10</a:t>
            </a:r>
            <a:r>
              <a:rPr lang="en-US" sz="3600" b="1">
                <a:solidFill>
                  <a:srgbClr val="0000FF"/>
                </a:solidFill>
              </a:rPr>
              <a:t>      </a:t>
            </a:r>
            <a:r>
              <a:rPr lang="en-US" sz="3600" b="1">
                <a:solidFill>
                  <a:schemeClr val="tx1"/>
                </a:solidFill>
              </a:rPr>
              <a:t>2</a:t>
            </a:r>
            <a:r>
              <a:rPr lang="en-US" sz="3600" b="1">
                <a:solidFill>
                  <a:srgbClr val="0000FF"/>
                </a:solidFill>
              </a:rPr>
              <a:t>      </a:t>
            </a:r>
            <a:r>
              <a:rPr lang="en-US" sz="3600" b="1">
                <a:solidFill>
                  <a:schemeClr val="tx1"/>
                </a:solidFill>
              </a:rPr>
              <a:t>= ………</a:t>
            </a:r>
          </a:p>
        </p:txBody>
      </p:sp>
      <p:graphicFrame>
        <p:nvGraphicFramePr>
          <p:cNvPr id="5136" name="Object 48"/>
          <p:cNvGraphicFramePr>
            <a:graphicFrameLocks noChangeAspect="1"/>
          </p:cNvGraphicFramePr>
          <p:nvPr/>
        </p:nvGraphicFramePr>
        <p:xfrm>
          <a:off x="5410200" y="4267200"/>
          <a:ext cx="533400" cy="533400"/>
        </p:xfrm>
        <a:graphic>
          <a:graphicData uri="http://schemas.openxmlformats.org/presentationml/2006/ole">
            <p:oleObj spid="_x0000_s5136" name="Equation" r:id="rId17" imgW="253890" imgH="279279" progId="Equation.3">
              <p:embed/>
            </p:oleObj>
          </a:graphicData>
        </a:graphic>
      </p:graphicFrame>
      <p:graphicFrame>
        <p:nvGraphicFramePr>
          <p:cNvPr id="5137" name="Object 49"/>
          <p:cNvGraphicFramePr>
            <a:graphicFrameLocks noChangeAspect="1"/>
          </p:cNvGraphicFramePr>
          <p:nvPr/>
        </p:nvGraphicFramePr>
        <p:xfrm>
          <a:off x="8229600" y="4152900"/>
          <a:ext cx="838200" cy="596900"/>
        </p:xfrm>
        <a:graphic>
          <a:graphicData uri="http://schemas.openxmlformats.org/presentationml/2006/ole">
            <p:oleObj spid="_x0000_s5137" name="Equation" r:id="rId18" imgW="355446" imgH="279279" progId="Equation.3">
              <p:embed/>
            </p:oleObj>
          </a:graphicData>
        </a:graphic>
      </p:graphicFrame>
      <p:graphicFrame>
        <p:nvGraphicFramePr>
          <p:cNvPr id="5138" name="Object 50"/>
          <p:cNvGraphicFramePr>
            <a:graphicFrameLocks noChangeAspect="1"/>
          </p:cNvGraphicFramePr>
          <p:nvPr/>
        </p:nvGraphicFramePr>
        <p:xfrm>
          <a:off x="5334000" y="5253038"/>
          <a:ext cx="762000" cy="538162"/>
        </p:xfrm>
        <a:graphic>
          <a:graphicData uri="http://schemas.openxmlformats.org/presentationml/2006/ole">
            <p:oleObj spid="_x0000_s5138" name="Equation" r:id="rId19" imgW="368300" imgH="279400" progId="Equation.3">
              <p:embed/>
            </p:oleObj>
          </a:graphicData>
        </a:graphic>
      </p:graphicFrame>
      <p:graphicFrame>
        <p:nvGraphicFramePr>
          <p:cNvPr id="5139" name="Object 51"/>
          <p:cNvGraphicFramePr>
            <a:graphicFrameLocks noChangeAspect="1"/>
          </p:cNvGraphicFramePr>
          <p:nvPr/>
        </p:nvGraphicFramePr>
        <p:xfrm>
          <a:off x="8420100" y="5194300"/>
          <a:ext cx="838200" cy="596900"/>
        </p:xfrm>
        <a:graphic>
          <a:graphicData uri="http://schemas.openxmlformats.org/presentationml/2006/ole">
            <p:oleObj spid="_x0000_s5139" name="Equation" r:id="rId20" imgW="355446" imgH="279279" progId="Equation.3">
              <p:embed/>
            </p:oleObj>
          </a:graphicData>
        </a:graphic>
      </p:graphicFrame>
      <p:sp>
        <p:nvSpPr>
          <p:cNvPr id="159796" name="Text Box 52"/>
          <p:cNvSpPr txBox="1">
            <a:spLocks noChangeArrowheads="1"/>
          </p:cNvSpPr>
          <p:nvPr/>
        </p:nvSpPr>
        <p:spPr bwMode="auto">
          <a:xfrm>
            <a:off x="2971800" y="5105400"/>
            <a:ext cx="609600" cy="646113"/>
          </a:xfrm>
          <a:prstGeom prst="rect">
            <a:avLst/>
          </a:prstGeom>
          <a:noFill/>
          <a:ln w="38100" algn="ctr">
            <a:noFill/>
            <a:miter lim="800000"/>
            <a:headEnd/>
            <a:tailEnd/>
          </a:ln>
        </p:spPr>
        <p:txBody>
          <a:bodyPr>
            <a:spAutoFit/>
          </a:bodyPr>
          <a:lstStyle/>
          <a:p>
            <a:r>
              <a:rPr lang="en-US" sz="3600" b="1">
                <a:solidFill>
                  <a:srgbClr val="FF3300"/>
                </a:solidFill>
              </a:rPr>
              <a:t>1</a:t>
            </a:r>
          </a:p>
        </p:txBody>
      </p:sp>
      <p:sp>
        <p:nvSpPr>
          <p:cNvPr id="159797" name="Text Box 53"/>
          <p:cNvSpPr txBox="1">
            <a:spLocks noChangeArrowheads="1"/>
          </p:cNvSpPr>
          <p:nvPr/>
        </p:nvSpPr>
        <p:spPr bwMode="auto">
          <a:xfrm>
            <a:off x="7239000" y="5165725"/>
            <a:ext cx="1600200" cy="646113"/>
          </a:xfrm>
          <a:prstGeom prst="rect">
            <a:avLst/>
          </a:prstGeom>
          <a:noFill/>
          <a:ln w="38100" algn="ctr">
            <a:noFill/>
            <a:miter lim="800000"/>
            <a:headEnd/>
            <a:tailEnd/>
          </a:ln>
        </p:spPr>
        <p:txBody>
          <a:bodyPr>
            <a:spAutoFit/>
          </a:bodyPr>
          <a:lstStyle/>
          <a:p>
            <a:r>
              <a:rPr lang="en-US" sz="3600" b="1">
                <a:solidFill>
                  <a:srgbClr val="FF3300"/>
                </a:solidFill>
              </a:rPr>
              <a:t>1002</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9759"/>
                                        </p:tgtEl>
                                        <p:attrNameLst>
                                          <p:attrName>style.visibility</p:attrName>
                                        </p:attrNameLst>
                                      </p:cBhvr>
                                      <p:to>
                                        <p:strVal val="visible"/>
                                      </p:to>
                                    </p:set>
                                    <p:animEffect transition="in" filter="checkerboard(across)">
                                      <p:cBhvr>
                                        <p:cTn id="7" dur="500"/>
                                        <p:tgtEl>
                                          <p:spTgt spid="1597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9760"/>
                                        </p:tgtEl>
                                        <p:attrNameLst>
                                          <p:attrName>style.visibility</p:attrName>
                                        </p:attrNameLst>
                                      </p:cBhvr>
                                      <p:to>
                                        <p:strVal val="visible"/>
                                      </p:to>
                                    </p:set>
                                    <p:animEffect transition="in" filter="checkerboard(across)">
                                      <p:cBhvr>
                                        <p:cTn id="12" dur="500"/>
                                        <p:tgtEl>
                                          <p:spTgt spid="1597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59761"/>
                                        </p:tgtEl>
                                        <p:attrNameLst>
                                          <p:attrName>style.visibility</p:attrName>
                                        </p:attrNameLst>
                                      </p:cBhvr>
                                      <p:to>
                                        <p:strVal val="visible"/>
                                      </p:to>
                                    </p:set>
                                    <p:animEffect transition="in" filter="checkerboard(across)">
                                      <p:cBhvr>
                                        <p:cTn id="17" dur="500"/>
                                        <p:tgtEl>
                                          <p:spTgt spid="15976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59796"/>
                                        </p:tgtEl>
                                        <p:attrNameLst>
                                          <p:attrName>style.visibility</p:attrName>
                                        </p:attrNameLst>
                                      </p:cBhvr>
                                      <p:to>
                                        <p:strVal val="visible"/>
                                      </p:to>
                                    </p:set>
                                    <p:animEffect transition="in" filter="checkerboard(across)">
                                      <p:cBhvr>
                                        <p:cTn id="22" dur="500"/>
                                        <p:tgtEl>
                                          <p:spTgt spid="15979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9766"/>
                                        </p:tgtEl>
                                        <p:attrNameLst>
                                          <p:attrName>style.visibility</p:attrName>
                                        </p:attrNameLst>
                                      </p:cBhvr>
                                      <p:to>
                                        <p:strVal val="visible"/>
                                      </p:to>
                                    </p:set>
                                    <p:animEffect transition="in" filter="checkerboard(across)">
                                      <p:cBhvr>
                                        <p:cTn id="27" dur="500"/>
                                        <p:tgtEl>
                                          <p:spTgt spid="15976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59765"/>
                                        </p:tgtEl>
                                        <p:attrNameLst>
                                          <p:attrName>style.visibility</p:attrName>
                                        </p:attrNameLst>
                                      </p:cBhvr>
                                      <p:to>
                                        <p:strVal val="visible"/>
                                      </p:to>
                                    </p:set>
                                    <p:animEffect transition="in" filter="checkerboard(across)">
                                      <p:cBhvr>
                                        <p:cTn id="32" dur="500"/>
                                        <p:tgtEl>
                                          <p:spTgt spid="15976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59767"/>
                                        </p:tgtEl>
                                        <p:attrNameLst>
                                          <p:attrName>style.visibility</p:attrName>
                                        </p:attrNameLst>
                                      </p:cBhvr>
                                      <p:to>
                                        <p:strVal val="visible"/>
                                      </p:to>
                                    </p:set>
                                    <p:animEffect transition="in" filter="checkerboard(across)">
                                      <p:cBhvr>
                                        <p:cTn id="37" dur="500"/>
                                        <p:tgtEl>
                                          <p:spTgt spid="15976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59797"/>
                                        </p:tgtEl>
                                        <p:attrNameLst>
                                          <p:attrName>style.visibility</p:attrName>
                                        </p:attrNameLst>
                                      </p:cBhvr>
                                      <p:to>
                                        <p:strVal val="visible"/>
                                      </p:to>
                                    </p:set>
                                    <p:animEffect transition="in" filter="checkerboard(across)">
                                      <p:cBhvr>
                                        <p:cTn id="42" dur="500"/>
                                        <p:tgtEl>
                                          <p:spTgt spid="159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9" grpId="0"/>
      <p:bldP spid="159760" grpId="0"/>
      <p:bldP spid="159761" grpId="0"/>
      <p:bldP spid="159765" grpId="0"/>
      <p:bldP spid="159766" grpId="0"/>
      <p:bldP spid="159767" grpId="0"/>
      <p:bldP spid="159796" grpId="0"/>
      <p:bldP spid="15979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51" name="Rectangle 63"/>
          <p:cNvSpPr>
            <a:spLocks noGrp="1" noChangeArrowheads="1"/>
          </p:cNvSpPr>
          <p:nvPr>
            <p:ph type="title"/>
          </p:nvPr>
        </p:nvSpPr>
        <p:spPr>
          <a:xfrm>
            <a:off x="381000" y="304800"/>
            <a:ext cx="8569325" cy="2057400"/>
          </a:xfrm>
        </p:spPr>
        <p:txBody>
          <a:bodyPr/>
          <a:lstStyle/>
          <a:p>
            <a:pPr eaLnBrk="1" hangingPunct="1"/>
            <a:r>
              <a:rPr lang="en-US" sz="2000" smtClean="0">
                <a:latin typeface="Arial" charset="0"/>
              </a:rPr>
              <a:t> </a:t>
            </a:r>
            <a:r>
              <a:rPr lang="en-US" sz="2800" smtClean="0">
                <a:solidFill>
                  <a:srgbClr val="FF3300"/>
                </a:solidFill>
                <a:latin typeface="Arial" charset="0"/>
              </a:rPr>
              <a:t>Bài 3:</a:t>
            </a:r>
            <a:r>
              <a:rPr lang="en-US" sz="2800" smtClean="0">
                <a:latin typeface="Arial" charset="0"/>
              </a:rPr>
              <a:t> Để lát nền một căn phòng, người ta đã sử dụng hết 200 viên gạch hình vuông có cạnh 30cm. Hỏi căn phòng đó có diện tích là bao nhiêu mét vuông, biết diện tích phần mạch vữa không đáng kể?</a:t>
            </a:r>
          </a:p>
        </p:txBody>
      </p:sp>
      <p:sp>
        <p:nvSpPr>
          <p:cNvPr id="6152" name="Text Box 86"/>
          <p:cNvSpPr txBox="1">
            <a:spLocks noChangeArrowheads="1"/>
          </p:cNvSpPr>
          <p:nvPr/>
        </p:nvSpPr>
        <p:spPr bwMode="auto">
          <a:xfrm>
            <a:off x="3946525" y="5165725"/>
            <a:ext cx="184150" cy="336550"/>
          </a:xfrm>
          <a:prstGeom prst="rect">
            <a:avLst/>
          </a:prstGeom>
          <a:noFill/>
          <a:ln w="38100" algn="ctr">
            <a:noFill/>
            <a:miter lim="800000"/>
            <a:headEnd/>
            <a:tailEnd/>
          </a:ln>
        </p:spPr>
        <p:txBody>
          <a:bodyPr wrap="none">
            <a:spAutoFit/>
          </a:bodyPr>
          <a:lstStyle/>
          <a:p>
            <a:endParaRPr lang="en-US"/>
          </a:p>
        </p:txBody>
      </p:sp>
      <p:sp>
        <p:nvSpPr>
          <p:cNvPr id="143424" name="Text Box 64"/>
          <p:cNvSpPr txBox="1">
            <a:spLocks noChangeArrowheads="1"/>
          </p:cNvSpPr>
          <p:nvPr/>
        </p:nvSpPr>
        <p:spPr bwMode="auto">
          <a:xfrm>
            <a:off x="1447800" y="2438400"/>
            <a:ext cx="7239000" cy="4367213"/>
          </a:xfrm>
          <a:prstGeom prst="rect">
            <a:avLst/>
          </a:prstGeom>
          <a:noFill/>
          <a:ln w="38100" algn="ctr">
            <a:noFill/>
            <a:miter lim="800000"/>
            <a:headEnd/>
            <a:tailEnd/>
          </a:ln>
          <a:effectLst/>
        </p:spPr>
        <p:txBody>
          <a:bodyPr>
            <a:spAutoFit/>
          </a:bodyPr>
          <a:lstStyle/>
          <a:p>
            <a:pPr>
              <a:defRPr/>
            </a:pPr>
            <a:r>
              <a:rPr lang="en-US" sz="2800" b="1">
                <a:solidFill>
                  <a:schemeClr val="tx1"/>
                </a:solidFill>
                <a:latin typeface="Arial"/>
              </a:rPr>
              <a:t>                           </a:t>
            </a:r>
            <a:r>
              <a:rPr lang="en-US" sz="2800" b="1" u="sng">
                <a:solidFill>
                  <a:schemeClr val="tx1"/>
                </a:solidFill>
                <a:effectLst>
                  <a:outerShdw blurRad="38100" dist="38100" dir="2700000" algn="tl">
                    <a:srgbClr val="FFFFFF"/>
                  </a:outerShdw>
                </a:effectLst>
                <a:latin typeface="Arial"/>
              </a:rPr>
              <a:t>Giải</a:t>
            </a:r>
          </a:p>
          <a:p>
            <a:pPr>
              <a:defRPr/>
            </a:pPr>
            <a:r>
              <a:rPr lang="en-US" sz="2800" b="1">
                <a:solidFill>
                  <a:schemeClr val="tx1"/>
                </a:solidFill>
                <a:latin typeface="Arial"/>
              </a:rPr>
              <a:t>Diện tích một viên gạch hình vuông:</a:t>
            </a:r>
          </a:p>
          <a:p>
            <a:pPr>
              <a:defRPr/>
            </a:pPr>
            <a:r>
              <a:rPr lang="en-US" sz="2800" b="1">
                <a:solidFill>
                  <a:schemeClr val="tx1"/>
                </a:solidFill>
                <a:latin typeface="Arial"/>
              </a:rPr>
              <a:t>	30 x 30 = 900  (         )</a:t>
            </a:r>
          </a:p>
          <a:p>
            <a:pPr>
              <a:defRPr/>
            </a:pPr>
            <a:r>
              <a:rPr lang="en-US" sz="2800" b="1">
                <a:solidFill>
                  <a:schemeClr val="tx1"/>
                </a:solidFill>
                <a:latin typeface="Arial"/>
              </a:rPr>
              <a:t>Diện tích căn phòng:</a:t>
            </a:r>
          </a:p>
          <a:p>
            <a:pPr>
              <a:defRPr/>
            </a:pPr>
            <a:r>
              <a:rPr lang="en-US" sz="2800" b="1">
                <a:solidFill>
                  <a:schemeClr val="tx1"/>
                </a:solidFill>
                <a:latin typeface="Arial"/>
              </a:rPr>
              <a:t>         900 x 200 = 180000  (        ) </a:t>
            </a:r>
          </a:p>
          <a:p>
            <a:pPr>
              <a:defRPr/>
            </a:pPr>
            <a:r>
              <a:rPr lang="en-US" sz="2800" b="1">
                <a:solidFill>
                  <a:schemeClr val="tx1"/>
                </a:solidFill>
                <a:latin typeface="Arial"/>
              </a:rPr>
              <a:t>	180000          = 18                 </a:t>
            </a:r>
          </a:p>
          <a:p>
            <a:pPr>
              <a:defRPr/>
            </a:pPr>
            <a:r>
              <a:rPr lang="en-US" sz="2800" b="1">
                <a:solidFill>
                  <a:schemeClr val="tx1"/>
                </a:solidFill>
                <a:latin typeface="Arial"/>
              </a:rPr>
              <a:t>		Đáp số: 18</a:t>
            </a:r>
          </a:p>
        </p:txBody>
      </p:sp>
      <p:graphicFrame>
        <p:nvGraphicFramePr>
          <p:cNvPr id="143447" name="Object 87"/>
          <p:cNvGraphicFramePr>
            <a:graphicFrameLocks noChangeAspect="1"/>
          </p:cNvGraphicFramePr>
          <p:nvPr>
            <p:ph sz="half" idx="1"/>
          </p:nvPr>
        </p:nvGraphicFramePr>
        <p:xfrm>
          <a:off x="5110163" y="3733800"/>
          <a:ext cx="661987" cy="444500"/>
        </p:xfrm>
        <a:graphic>
          <a:graphicData uri="http://schemas.openxmlformats.org/presentationml/2006/ole">
            <p:oleObj spid="_x0000_s6146" name="Equation" r:id="rId3" imgW="355446" imgH="279279" progId="Equation.3">
              <p:embed/>
            </p:oleObj>
          </a:graphicData>
        </a:graphic>
      </p:graphicFrame>
      <p:graphicFrame>
        <p:nvGraphicFramePr>
          <p:cNvPr id="143451" name="Object 91"/>
          <p:cNvGraphicFramePr>
            <a:graphicFrameLocks noChangeAspect="1"/>
          </p:cNvGraphicFramePr>
          <p:nvPr>
            <p:ph sz="quarter" idx="2"/>
          </p:nvPr>
        </p:nvGraphicFramePr>
        <p:xfrm>
          <a:off x="6005513" y="5054600"/>
          <a:ext cx="623887" cy="431800"/>
        </p:xfrm>
        <a:graphic>
          <a:graphicData uri="http://schemas.openxmlformats.org/presentationml/2006/ole">
            <p:oleObj spid="_x0000_s6147" name="Equation" r:id="rId4" imgW="355446" imgH="279279" progId="Equation.3">
              <p:embed/>
            </p:oleObj>
          </a:graphicData>
        </a:graphic>
      </p:graphicFrame>
      <p:graphicFrame>
        <p:nvGraphicFramePr>
          <p:cNvPr id="143453" name="Object 93"/>
          <p:cNvGraphicFramePr>
            <a:graphicFrameLocks noChangeAspect="1"/>
          </p:cNvGraphicFramePr>
          <p:nvPr/>
        </p:nvGraphicFramePr>
        <p:xfrm>
          <a:off x="3763963" y="5638800"/>
          <a:ext cx="731837" cy="457200"/>
        </p:xfrm>
        <a:graphic>
          <a:graphicData uri="http://schemas.openxmlformats.org/presentationml/2006/ole">
            <p:oleObj spid="_x0000_s6148" name="Equation" r:id="rId5" imgW="355446" imgH="279279" progId="Equation.3">
              <p:embed/>
            </p:oleObj>
          </a:graphicData>
        </a:graphic>
      </p:graphicFrame>
      <p:graphicFrame>
        <p:nvGraphicFramePr>
          <p:cNvPr id="143454" name="Object 94"/>
          <p:cNvGraphicFramePr>
            <a:graphicFrameLocks noChangeAspect="1"/>
          </p:cNvGraphicFramePr>
          <p:nvPr>
            <p:ph sz="quarter" idx="3"/>
          </p:nvPr>
        </p:nvGraphicFramePr>
        <p:xfrm>
          <a:off x="5422900" y="5638800"/>
          <a:ext cx="596900" cy="457200"/>
        </p:xfrm>
        <a:graphic>
          <a:graphicData uri="http://schemas.openxmlformats.org/presentationml/2006/ole">
            <p:oleObj spid="_x0000_s6149" name="Equation" r:id="rId6" imgW="253890" imgH="279279" progId="Equation.3">
              <p:embed/>
            </p:oleObj>
          </a:graphicData>
        </a:graphic>
      </p:graphicFrame>
      <p:graphicFrame>
        <p:nvGraphicFramePr>
          <p:cNvPr id="143456" name="Object 96"/>
          <p:cNvGraphicFramePr>
            <a:graphicFrameLocks noChangeAspect="1"/>
          </p:cNvGraphicFramePr>
          <p:nvPr/>
        </p:nvGraphicFramePr>
        <p:xfrm>
          <a:off x="5181600" y="6248400"/>
          <a:ext cx="596900" cy="457200"/>
        </p:xfrm>
        <a:graphic>
          <a:graphicData uri="http://schemas.openxmlformats.org/presentationml/2006/ole">
            <p:oleObj spid="_x0000_s6150" name="Equation" r:id="rId7" imgW="253890" imgH="279279" progId="Equation.3">
              <p:embed/>
            </p:oleObj>
          </a:graphicData>
        </a:graphic>
      </p:graphicFrame>
      <p:grpSp>
        <p:nvGrpSpPr>
          <p:cNvPr id="6154" name="Group 108"/>
          <p:cNvGrpSpPr>
            <a:grpSpLocks/>
          </p:cNvGrpSpPr>
          <p:nvPr/>
        </p:nvGrpSpPr>
        <p:grpSpPr bwMode="auto">
          <a:xfrm>
            <a:off x="533400" y="1460500"/>
            <a:ext cx="7835900" cy="889000"/>
            <a:chOff x="336" y="920"/>
            <a:chExt cx="4936" cy="560"/>
          </a:xfrm>
        </p:grpSpPr>
        <p:sp>
          <p:nvSpPr>
            <p:cNvPr id="6159" name="Line 99"/>
            <p:cNvSpPr>
              <a:spLocks noChangeShapeType="1"/>
            </p:cNvSpPr>
            <p:nvPr/>
          </p:nvSpPr>
          <p:spPr bwMode="auto">
            <a:xfrm flipV="1">
              <a:off x="1720" y="920"/>
              <a:ext cx="3552" cy="0"/>
            </a:xfrm>
            <a:prstGeom prst="line">
              <a:avLst/>
            </a:prstGeom>
            <a:noFill/>
            <a:ln w="57150">
              <a:solidFill>
                <a:srgbClr val="0000FF"/>
              </a:solidFill>
              <a:round/>
              <a:headEnd/>
              <a:tailEnd/>
            </a:ln>
          </p:spPr>
          <p:txBody>
            <a:bodyPr>
              <a:spAutoFit/>
            </a:bodyPr>
            <a:lstStyle/>
            <a:p>
              <a:endParaRPr lang="en-US"/>
            </a:p>
          </p:txBody>
        </p:sp>
        <p:sp>
          <p:nvSpPr>
            <p:cNvPr id="6160" name="Line 100"/>
            <p:cNvSpPr>
              <a:spLocks noChangeShapeType="1"/>
            </p:cNvSpPr>
            <p:nvPr/>
          </p:nvSpPr>
          <p:spPr bwMode="auto">
            <a:xfrm flipV="1">
              <a:off x="336" y="1168"/>
              <a:ext cx="4656" cy="34"/>
            </a:xfrm>
            <a:prstGeom prst="line">
              <a:avLst/>
            </a:prstGeom>
            <a:noFill/>
            <a:ln w="57150">
              <a:solidFill>
                <a:srgbClr val="0000FF"/>
              </a:solidFill>
              <a:round/>
              <a:headEnd/>
              <a:tailEnd/>
            </a:ln>
          </p:spPr>
          <p:txBody>
            <a:bodyPr>
              <a:spAutoFit/>
            </a:bodyPr>
            <a:lstStyle/>
            <a:p>
              <a:endParaRPr lang="en-US"/>
            </a:p>
          </p:txBody>
        </p:sp>
        <p:sp>
          <p:nvSpPr>
            <p:cNvPr id="6161" name="Line 101"/>
            <p:cNvSpPr>
              <a:spLocks noChangeShapeType="1"/>
            </p:cNvSpPr>
            <p:nvPr/>
          </p:nvSpPr>
          <p:spPr bwMode="auto">
            <a:xfrm flipV="1">
              <a:off x="336" y="1480"/>
              <a:ext cx="2736" cy="0"/>
            </a:xfrm>
            <a:prstGeom prst="line">
              <a:avLst/>
            </a:prstGeom>
            <a:noFill/>
            <a:ln w="57150">
              <a:solidFill>
                <a:srgbClr val="0000FF"/>
              </a:solidFill>
              <a:round/>
              <a:headEnd/>
              <a:tailEnd/>
            </a:ln>
          </p:spPr>
          <p:txBody>
            <a:bodyPr>
              <a:spAutoFit/>
            </a:bodyPr>
            <a:lstStyle/>
            <a:p>
              <a:endParaRPr lang="en-US"/>
            </a:p>
          </p:txBody>
        </p:sp>
      </p:grpSp>
      <p:grpSp>
        <p:nvGrpSpPr>
          <p:cNvPr id="6155" name="Group 107"/>
          <p:cNvGrpSpPr>
            <a:grpSpLocks/>
          </p:cNvGrpSpPr>
          <p:nvPr/>
        </p:nvGrpSpPr>
        <p:grpSpPr bwMode="auto">
          <a:xfrm>
            <a:off x="431800" y="635000"/>
            <a:ext cx="8229600" cy="850900"/>
            <a:chOff x="272" y="400"/>
            <a:chExt cx="5184" cy="536"/>
          </a:xfrm>
        </p:grpSpPr>
        <p:sp>
          <p:nvSpPr>
            <p:cNvPr id="6156" name="Line 97"/>
            <p:cNvSpPr>
              <a:spLocks noChangeShapeType="1"/>
            </p:cNvSpPr>
            <p:nvPr/>
          </p:nvSpPr>
          <p:spPr bwMode="auto">
            <a:xfrm>
              <a:off x="1080" y="400"/>
              <a:ext cx="4376" cy="0"/>
            </a:xfrm>
            <a:prstGeom prst="line">
              <a:avLst/>
            </a:prstGeom>
            <a:noFill/>
            <a:ln w="57150">
              <a:solidFill>
                <a:schemeClr val="accent2"/>
              </a:solidFill>
              <a:round/>
              <a:headEnd/>
              <a:tailEnd/>
            </a:ln>
          </p:spPr>
          <p:txBody>
            <a:bodyPr>
              <a:spAutoFit/>
            </a:bodyPr>
            <a:lstStyle/>
            <a:p>
              <a:endParaRPr lang="en-US"/>
            </a:p>
          </p:txBody>
        </p:sp>
        <p:sp>
          <p:nvSpPr>
            <p:cNvPr id="6157" name="Line 98"/>
            <p:cNvSpPr>
              <a:spLocks noChangeShapeType="1"/>
            </p:cNvSpPr>
            <p:nvPr/>
          </p:nvSpPr>
          <p:spPr bwMode="auto">
            <a:xfrm>
              <a:off x="344" y="672"/>
              <a:ext cx="4752" cy="0"/>
            </a:xfrm>
            <a:prstGeom prst="line">
              <a:avLst/>
            </a:prstGeom>
            <a:noFill/>
            <a:ln w="57150">
              <a:solidFill>
                <a:schemeClr val="accent2"/>
              </a:solidFill>
              <a:round/>
              <a:headEnd/>
              <a:tailEnd/>
            </a:ln>
          </p:spPr>
          <p:txBody>
            <a:bodyPr>
              <a:spAutoFit/>
            </a:bodyPr>
            <a:lstStyle/>
            <a:p>
              <a:endParaRPr lang="en-US"/>
            </a:p>
          </p:txBody>
        </p:sp>
        <p:sp>
          <p:nvSpPr>
            <p:cNvPr id="6158" name="Line 106"/>
            <p:cNvSpPr>
              <a:spLocks noChangeShapeType="1"/>
            </p:cNvSpPr>
            <p:nvPr/>
          </p:nvSpPr>
          <p:spPr bwMode="auto">
            <a:xfrm>
              <a:off x="272" y="936"/>
              <a:ext cx="1296" cy="0"/>
            </a:xfrm>
            <a:prstGeom prst="line">
              <a:avLst/>
            </a:prstGeom>
            <a:noFill/>
            <a:ln w="57150">
              <a:solidFill>
                <a:schemeClr val="accent2"/>
              </a:solidFill>
              <a:round/>
              <a:headEnd/>
              <a:tailEnd/>
            </a:ln>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24"/>
                                        </p:tgtEl>
                                        <p:attrNameLst>
                                          <p:attrName>style.visibility</p:attrName>
                                        </p:attrNameLst>
                                      </p:cBhvr>
                                      <p:to>
                                        <p:strVal val="visible"/>
                                      </p:to>
                                    </p:set>
                                    <p:animEffect transition="in" filter="blinds(horizontal)">
                                      <p:cBhvr>
                                        <p:cTn id="7" dur="500"/>
                                        <p:tgtEl>
                                          <p:spTgt spid="143424"/>
                                        </p:tgtEl>
                                      </p:cBhvr>
                                    </p:animEffect>
                                  </p:childTnLst>
                                </p:cTn>
                              </p:par>
                              <p:par>
                                <p:cTn id="8" presetID="3" presetClass="entr" presetSubtype="10" fill="hold" nodeType="withEffect">
                                  <p:stCondLst>
                                    <p:cond delay="0"/>
                                  </p:stCondLst>
                                  <p:childTnLst>
                                    <p:set>
                                      <p:cBhvr>
                                        <p:cTn id="9" dur="1" fill="hold">
                                          <p:stCondLst>
                                            <p:cond delay="0"/>
                                          </p:stCondLst>
                                        </p:cTn>
                                        <p:tgtEl>
                                          <p:spTgt spid="143447"/>
                                        </p:tgtEl>
                                        <p:attrNameLst>
                                          <p:attrName>style.visibility</p:attrName>
                                        </p:attrNameLst>
                                      </p:cBhvr>
                                      <p:to>
                                        <p:strVal val="visible"/>
                                      </p:to>
                                    </p:set>
                                    <p:animEffect transition="in" filter="blinds(horizontal)">
                                      <p:cBhvr>
                                        <p:cTn id="10" dur="500"/>
                                        <p:tgtEl>
                                          <p:spTgt spid="143447"/>
                                        </p:tgtEl>
                                      </p:cBhvr>
                                    </p:animEffect>
                                  </p:childTnLst>
                                </p:cTn>
                              </p:par>
                              <p:par>
                                <p:cTn id="11" presetID="3" presetClass="entr" presetSubtype="10" fill="hold" nodeType="withEffect">
                                  <p:stCondLst>
                                    <p:cond delay="0"/>
                                  </p:stCondLst>
                                  <p:childTnLst>
                                    <p:set>
                                      <p:cBhvr>
                                        <p:cTn id="12" dur="1" fill="hold">
                                          <p:stCondLst>
                                            <p:cond delay="0"/>
                                          </p:stCondLst>
                                        </p:cTn>
                                        <p:tgtEl>
                                          <p:spTgt spid="143451"/>
                                        </p:tgtEl>
                                        <p:attrNameLst>
                                          <p:attrName>style.visibility</p:attrName>
                                        </p:attrNameLst>
                                      </p:cBhvr>
                                      <p:to>
                                        <p:strVal val="visible"/>
                                      </p:to>
                                    </p:set>
                                    <p:animEffect transition="in" filter="blinds(horizontal)">
                                      <p:cBhvr>
                                        <p:cTn id="13" dur="500"/>
                                        <p:tgtEl>
                                          <p:spTgt spid="143451"/>
                                        </p:tgtEl>
                                      </p:cBhvr>
                                    </p:animEffect>
                                  </p:childTnLst>
                                </p:cTn>
                              </p:par>
                              <p:par>
                                <p:cTn id="14" presetID="3" presetClass="entr" presetSubtype="10" fill="hold" nodeType="withEffect">
                                  <p:stCondLst>
                                    <p:cond delay="0"/>
                                  </p:stCondLst>
                                  <p:childTnLst>
                                    <p:set>
                                      <p:cBhvr>
                                        <p:cTn id="15" dur="1" fill="hold">
                                          <p:stCondLst>
                                            <p:cond delay="0"/>
                                          </p:stCondLst>
                                        </p:cTn>
                                        <p:tgtEl>
                                          <p:spTgt spid="143454"/>
                                        </p:tgtEl>
                                        <p:attrNameLst>
                                          <p:attrName>style.visibility</p:attrName>
                                        </p:attrNameLst>
                                      </p:cBhvr>
                                      <p:to>
                                        <p:strVal val="visible"/>
                                      </p:to>
                                    </p:set>
                                    <p:animEffect transition="in" filter="blinds(horizontal)">
                                      <p:cBhvr>
                                        <p:cTn id="16" dur="500"/>
                                        <p:tgtEl>
                                          <p:spTgt spid="143454"/>
                                        </p:tgtEl>
                                      </p:cBhvr>
                                    </p:animEffect>
                                  </p:childTnLst>
                                </p:cTn>
                              </p:par>
                              <p:par>
                                <p:cTn id="17" presetID="3" presetClass="entr" presetSubtype="10" fill="hold" nodeType="withEffect">
                                  <p:stCondLst>
                                    <p:cond delay="0"/>
                                  </p:stCondLst>
                                  <p:childTnLst>
                                    <p:set>
                                      <p:cBhvr>
                                        <p:cTn id="18" dur="1" fill="hold">
                                          <p:stCondLst>
                                            <p:cond delay="0"/>
                                          </p:stCondLst>
                                        </p:cTn>
                                        <p:tgtEl>
                                          <p:spTgt spid="143453"/>
                                        </p:tgtEl>
                                        <p:attrNameLst>
                                          <p:attrName>style.visibility</p:attrName>
                                        </p:attrNameLst>
                                      </p:cBhvr>
                                      <p:to>
                                        <p:strVal val="visible"/>
                                      </p:to>
                                    </p:set>
                                    <p:animEffect transition="in" filter="blinds(horizontal)">
                                      <p:cBhvr>
                                        <p:cTn id="19" dur="500"/>
                                        <p:tgtEl>
                                          <p:spTgt spid="143453"/>
                                        </p:tgtEl>
                                      </p:cBhvr>
                                    </p:animEffect>
                                  </p:childTnLst>
                                </p:cTn>
                              </p:par>
                              <p:par>
                                <p:cTn id="20" presetID="3" presetClass="entr" presetSubtype="10" fill="hold" nodeType="withEffect">
                                  <p:stCondLst>
                                    <p:cond delay="0"/>
                                  </p:stCondLst>
                                  <p:childTnLst>
                                    <p:set>
                                      <p:cBhvr>
                                        <p:cTn id="21" dur="1" fill="hold">
                                          <p:stCondLst>
                                            <p:cond delay="0"/>
                                          </p:stCondLst>
                                        </p:cTn>
                                        <p:tgtEl>
                                          <p:spTgt spid="143456"/>
                                        </p:tgtEl>
                                        <p:attrNameLst>
                                          <p:attrName>style.visibility</p:attrName>
                                        </p:attrNameLst>
                                      </p:cBhvr>
                                      <p:to>
                                        <p:strVal val="visible"/>
                                      </p:to>
                                    </p:set>
                                    <p:animEffect transition="in" filter="blinds(horizontal)">
                                      <p:cBhvr>
                                        <p:cTn id="22" dur="500"/>
                                        <p:tgtEl>
                                          <p:spTgt spid="143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4"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ext Box 14"/>
          <p:cNvSpPr txBox="1">
            <a:spLocks noChangeArrowheads="1"/>
          </p:cNvSpPr>
          <p:nvPr/>
        </p:nvSpPr>
        <p:spPr bwMode="auto">
          <a:xfrm>
            <a:off x="457200" y="457200"/>
            <a:ext cx="8686800" cy="1128713"/>
          </a:xfrm>
          <a:prstGeom prst="rect">
            <a:avLst/>
          </a:prstGeom>
          <a:noFill/>
          <a:ln w="9525">
            <a:noFill/>
            <a:miter lim="800000"/>
            <a:headEnd/>
            <a:tailEnd/>
          </a:ln>
        </p:spPr>
        <p:txBody>
          <a:bodyPr>
            <a:spAutoFit/>
          </a:bodyPr>
          <a:lstStyle/>
          <a:p>
            <a:r>
              <a:rPr lang="en-US" sz="4000">
                <a:solidFill>
                  <a:srgbClr val="0000FF"/>
                </a:solidFill>
              </a:rPr>
              <a:t> </a:t>
            </a:r>
            <a:r>
              <a:rPr lang="en-US" sz="2800" b="1">
                <a:solidFill>
                  <a:srgbClr val="0000FF"/>
                </a:solidFill>
              </a:rPr>
              <a:t>Bài 4: Tính diện tích miếng bìa có kích thước như hình vẽ:</a:t>
            </a:r>
          </a:p>
        </p:txBody>
      </p:sp>
      <p:grpSp>
        <p:nvGrpSpPr>
          <p:cNvPr id="18435" name="Group 13"/>
          <p:cNvGrpSpPr>
            <a:grpSpLocks/>
          </p:cNvGrpSpPr>
          <p:nvPr/>
        </p:nvGrpSpPr>
        <p:grpSpPr bwMode="auto">
          <a:xfrm>
            <a:off x="2819400" y="2286000"/>
            <a:ext cx="4419600" cy="1295400"/>
            <a:chOff x="1152" y="1824"/>
            <a:chExt cx="2784" cy="816"/>
          </a:xfrm>
        </p:grpSpPr>
        <p:sp>
          <p:nvSpPr>
            <p:cNvPr id="18442" name="Line 4"/>
            <p:cNvSpPr>
              <a:spLocks noChangeShapeType="1"/>
            </p:cNvSpPr>
            <p:nvPr/>
          </p:nvSpPr>
          <p:spPr bwMode="auto">
            <a:xfrm>
              <a:off x="1152" y="1824"/>
              <a:ext cx="0" cy="816"/>
            </a:xfrm>
            <a:prstGeom prst="line">
              <a:avLst/>
            </a:prstGeom>
            <a:noFill/>
            <a:ln w="57150">
              <a:solidFill>
                <a:srgbClr val="0000FF"/>
              </a:solidFill>
              <a:round/>
              <a:headEnd/>
              <a:tailEnd/>
            </a:ln>
          </p:spPr>
          <p:txBody>
            <a:bodyPr>
              <a:spAutoFit/>
            </a:bodyPr>
            <a:lstStyle/>
            <a:p>
              <a:endParaRPr lang="en-US"/>
            </a:p>
          </p:txBody>
        </p:sp>
        <p:sp>
          <p:nvSpPr>
            <p:cNvPr id="18443" name="Line 5"/>
            <p:cNvSpPr>
              <a:spLocks noChangeShapeType="1"/>
            </p:cNvSpPr>
            <p:nvPr/>
          </p:nvSpPr>
          <p:spPr bwMode="auto">
            <a:xfrm>
              <a:off x="3936" y="1824"/>
              <a:ext cx="0" cy="816"/>
            </a:xfrm>
            <a:prstGeom prst="line">
              <a:avLst/>
            </a:prstGeom>
            <a:noFill/>
            <a:ln w="57150">
              <a:solidFill>
                <a:srgbClr val="0000FF"/>
              </a:solidFill>
              <a:round/>
              <a:headEnd/>
              <a:tailEnd/>
            </a:ln>
          </p:spPr>
          <p:txBody>
            <a:bodyPr>
              <a:spAutoFit/>
            </a:bodyPr>
            <a:lstStyle/>
            <a:p>
              <a:endParaRPr lang="en-US"/>
            </a:p>
          </p:txBody>
        </p:sp>
        <p:sp>
          <p:nvSpPr>
            <p:cNvPr id="18444" name="Line 6"/>
            <p:cNvSpPr>
              <a:spLocks noChangeShapeType="1"/>
            </p:cNvSpPr>
            <p:nvPr/>
          </p:nvSpPr>
          <p:spPr bwMode="auto">
            <a:xfrm flipH="1" flipV="1">
              <a:off x="1152" y="2640"/>
              <a:ext cx="2784" cy="0"/>
            </a:xfrm>
            <a:prstGeom prst="line">
              <a:avLst/>
            </a:prstGeom>
            <a:noFill/>
            <a:ln w="57150">
              <a:solidFill>
                <a:srgbClr val="0000FF"/>
              </a:solidFill>
              <a:round/>
              <a:headEnd/>
              <a:tailEnd/>
            </a:ln>
          </p:spPr>
          <p:txBody>
            <a:bodyPr>
              <a:spAutoFit/>
            </a:bodyPr>
            <a:lstStyle/>
            <a:p>
              <a:endParaRPr lang="en-US"/>
            </a:p>
          </p:txBody>
        </p:sp>
        <p:sp>
          <p:nvSpPr>
            <p:cNvPr id="18445" name="Line 7"/>
            <p:cNvSpPr>
              <a:spLocks noChangeShapeType="1"/>
            </p:cNvSpPr>
            <p:nvPr/>
          </p:nvSpPr>
          <p:spPr bwMode="auto">
            <a:xfrm flipH="1">
              <a:off x="2784" y="1824"/>
              <a:ext cx="1152" cy="0"/>
            </a:xfrm>
            <a:prstGeom prst="line">
              <a:avLst/>
            </a:prstGeom>
            <a:noFill/>
            <a:ln w="57150">
              <a:solidFill>
                <a:srgbClr val="0000FF"/>
              </a:solidFill>
              <a:round/>
              <a:headEnd/>
              <a:tailEnd/>
            </a:ln>
          </p:spPr>
          <p:txBody>
            <a:bodyPr>
              <a:spAutoFit/>
            </a:bodyPr>
            <a:lstStyle/>
            <a:p>
              <a:endParaRPr lang="en-US"/>
            </a:p>
          </p:txBody>
        </p:sp>
        <p:sp>
          <p:nvSpPr>
            <p:cNvPr id="18446" name="Line 8"/>
            <p:cNvSpPr>
              <a:spLocks noChangeShapeType="1"/>
            </p:cNvSpPr>
            <p:nvPr/>
          </p:nvSpPr>
          <p:spPr bwMode="auto">
            <a:xfrm flipH="1">
              <a:off x="1152" y="1824"/>
              <a:ext cx="768" cy="0"/>
            </a:xfrm>
            <a:prstGeom prst="line">
              <a:avLst/>
            </a:prstGeom>
            <a:noFill/>
            <a:ln w="57150">
              <a:solidFill>
                <a:srgbClr val="0000FF"/>
              </a:solidFill>
              <a:round/>
              <a:headEnd/>
              <a:tailEnd/>
            </a:ln>
          </p:spPr>
          <p:txBody>
            <a:bodyPr>
              <a:spAutoFit/>
            </a:bodyPr>
            <a:lstStyle/>
            <a:p>
              <a:endParaRPr lang="en-US"/>
            </a:p>
          </p:txBody>
        </p:sp>
        <p:sp>
          <p:nvSpPr>
            <p:cNvPr id="18447" name="Line 9"/>
            <p:cNvSpPr>
              <a:spLocks noChangeShapeType="1"/>
            </p:cNvSpPr>
            <p:nvPr/>
          </p:nvSpPr>
          <p:spPr bwMode="auto">
            <a:xfrm flipH="1" flipV="1">
              <a:off x="1920" y="2304"/>
              <a:ext cx="864" cy="0"/>
            </a:xfrm>
            <a:prstGeom prst="line">
              <a:avLst/>
            </a:prstGeom>
            <a:noFill/>
            <a:ln w="57150">
              <a:solidFill>
                <a:srgbClr val="0000FF"/>
              </a:solidFill>
              <a:round/>
              <a:headEnd/>
              <a:tailEnd/>
            </a:ln>
          </p:spPr>
          <p:txBody>
            <a:bodyPr>
              <a:spAutoFit/>
            </a:bodyPr>
            <a:lstStyle/>
            <a:p>
              <a:endParaRPr lang="en-US"/>
            </a:p>
          </p:txBody>
        </p:sp>
        <p:sp>
          <p:nvSpPr>
            <p:cNvPr id="18448" name="Line 10"/>
            <p:cNvSpPr>
              <a:spLocks noChangeShapeType="1"/>
            </p:cNvSpPr>
            <p:nvPr/>
          </p:nvSpPr>
          <p:spPr bwMode="auto">
            <a:xfrm flipH="1" flipV="1">
              <a:off x="1920" y="1824"/>
              <a:ext cx="0" cy="480"/>
            </a:xfrm>
            <a:prstGeom prst="line">
              <a:avLst/>
            </a:prstGeom>
            <a:noFill/>
            <a:ln w="57150">
              <a:solidFill>
                <a:srgbClr val="0000FF"/>
              </a:solidFill>
              <a:round/>
              <a:headEnd/>
              <a:tailEnd/>
            </a:ln>
          </p:spPr>
          <p:txBody>
            <a:bodyPr>
              <a:spAutoFit/>
            </a:bodyPr>
            <a:lstStyle/>
            <a:p>
              <a:endParaRPr lang="en-US"/>
            </a:p>
          </p:txBody>
        </p:sp>
        <p:sp>
          <p:nvSpPr>
            <p:cNvPr id="18449" name="Line 12"/>
            <p:cNvSpPr>
              <a:spLocks noChangeShapeType="1"/>
            </p:cNvSpPr>
            <p:nvPr/>
          </p:nvSpPr>
          <p:spPr bwMode="auto">
            <a:xfrm flipH="1" flipV="1">
              <a:off x="2784" y="1824"/>
              <a:ext cx="0" cy="480"/>
            </a:xfrm>
            <a:prstGeom prst="line">
              <a:avLst/>
            </a:prstGeom>
            <a:noFill/>
            <a:ln w="57150">
              <a:solidFill>
                <a:srgbClr val="0000FF"/>
              </a:solidFill>
              <a:round/>
              <a:headEnd/>
              <a:tailEnd/>
            </a:ln>
          </p:spPr>
          <p:txBody>
            <a:bodyPr>
              <a:spAutoFit/>
            </a:bodyPr>
            <a:lstStyle/>
            <a:p>
              <a:endParaRPr lang="en-US"/>
            </a:p>
          </p:txBody>
        </p:sp>
      </p:grpSp>
      <p:sp>
        <p:nvSpPr>
          <p:cNvPr id="18436" name="Text Box 15"/>
          <p:cNvSpPr txBox="1">
            <a:spLocks noChangeArrowheads="1"/>
          </p:cNvSpPr>
          <p:nvPr/>
        </p:nvSpPr>
        <p:spPr bwMode="auto">
          <a:xfrm>
            <a:off x="1676400" y="2743200"/>
            <a:ext cx="1066800" cy="461963"/>
          </a:xfrm>
          <a:prstGeom prst="rect">
            <a:avLst/>
          </a:prstGeom>
          <a:solidFill>
            <a:schemeClr val="bg1"/>
          </a:solidFill>
          <a:ln w="38100" algn="ctr">
            <a:solidFill>
              <a:schemeClr val="bg1"/>
            </a:solidFill>
            <a:miter lim="800000"/>
            <a:headEnd/>
            <a:tailEnd/>
          </a:ln>
        </p:spPr>
        <p:txBody>
          <a:bodyPr>
            <a:spAutoFit/>
          </a:bodyPr>
          <a:lstStyle/>
          <a:p>
            <a:r>
              <a:rPr lang="en-US" sz="2400" b="1">
                <a:solidFill>
                  <a:schemeClr val="tx1"/>
                </a:solidFill>
              </a:rPr>
              <a:t>  5cm</a:t>
            </a:r>
          </a:p>
        </p:txBody>
      </p:sp>
      <p:sp>
        <p:nvSpPr>
          <p:cNvPr id="18437" name="Text Box 16"/>
          <p:cNvSpPr txBox="1">
            <a:spLocks noChangeArrowheads="1"/>
          </p:cNvSpPr>
          <p:nvPr/>
        </p:nvSpPr>
        <p:spPr bwMode="auto">
          <a:xfrm>
            <a:off x="3048000" y="1676400"/>
            <a:ext cx="1066800" cy="461963"/>
          </a:xfrm>
          <a:prstGeom prst="rect">
            <a:avLst/>
          </a:prstGeom>
          <a:solidFill>
            <a:schemeClr val="bg1"/>
          </a:solidFill>
          <a:ln w="38100" algn="ctr">
            <a:solidFill>
              <a:schemeClr val="bg1"/>
            </a:solidFill>
            <a:miter lim="800000"/>
            <a:headEnd/>
            <a:tailEnd/>
          </a:ln>
        </p:spPr>
        <p:txBody>
          <a:bodyPr>
            <a:spAutoFit/>
          </a:bodyPr>
          <a:lstStyle/>
          <a:p>
            <a:r>
              <a:rPr lang="en-US" sz="2400" b="1">
                <a:solidFill>
                  <a:schemeClr val="tx1"/>
                </a:solidFill>
              </a:rPr>
              <a:t>4cm</a:t>
            </a:r>
          </a:p>
        </p:txBody>
      </p:sp>
      <p:sp>
        <p:nvSpPr>
          <p:cNvPr id="18438" name="Text Box 17"/>
          <p:cNvSpPr txBox="1">
            <a:spLocks noChangeArrowheads="1"/>
          </p:cNvSpPr>
          <p:nvPr/>
        </p:nvSpPr>
        <p:spPr bwMode="auto">
          <a:xfrm>
            <a:off x="5867400" y="1676400"/>
            <a:ext cx="1066800" cy="461963"/>
          </a:xfrm>
          <a:prstGeom prst="rect">
            <a:avLst/>
          </a:prstGeom>
          <a:solidFill>
            <a:schemeClr val="bg1"/>
          </a:solidFill>
          <a:ln w="38100" algn="ctr">
            <a:solidFill>
              <a:schemeClr val="bg1"/>
            </a:solidFill>
            <a:miter lim="800000"/>
            <a:headEnd/>
            <a:tailEnd/>
          </a:ln>
        </p:spPr>
        <p:txBody>
          <a:bodyPr>
            <a:spAutoFit/>
          </a:bodyPr>
          <a:lstStyle/>
          <a:p>
            <a:r>
              <a:rPr lang="en-US" sz="2400" b="1">
                <a:solidFill>
                  <a:schemeClr val="tx1"/>
                </a:solidFill>
              </a:rPr>
              <a:t>6cm</a:t>
            </a:r>
          </a:p>
        </p:txBody>
      </p:sp>
      <p:sp>
        <p:nvSpPr>
          <p:cNvPr id="18439" name="Text Box 18"/>
          <p:cNvSpPr txBox="1">
            <a:spLocks noChangeArrowheads="1"/>
          </p:cNvSpPr>
          <p:nvPr/>
        </p:nvSpPr>
        <p:spPr bwMode="auto">
          <a:xfrm>
            <a:off x="4495800" y="2362200"/>
            <a:ext cx="838200" cy="461963"/>
          </a:xfrm>
          <a:prstGeom prst="rect">
            <a:avLst/>
          </a:prstGeom>
          <a:solidFill>
            <a:schemeClr val="bg1"/>
          </a:solidFill>
          <a:ln w="38100" algn="ctr">
            <a:solidFill>
              <a:schemeClr val="bg1"/>
            </a:solidFill>
            <a:miter lim="800000"/>
            <a:headEnd/>
            <a:tailEnd/>
          </a:ln>
        </p:spPr>
        <p:txBody>
          <a:bodyPr>
            <a:spAutoFit/>
          </a:bodyPr>
          <a:lstStyle/>
          <a:p>
            <a:r>
              <a:rPr lang="en-US" sz="2400" b="1">
                <a:solidFill>
                  <a:schemeClr val="tx1"/>
                </a:solidFill>
              </a:rPr>
              <a:t>3cm</a:t>
            </a:r>
          </a:p>
        </p:txBody>
      </p:sp>
      <p:sp>
        <p:nvSpPr>
          <p:cNvPr id="18440" name="Text Box 19"/>
          <p:cNvSpPr txBox="1">
            <a:spLocks noChangeArrowheads="1"/>
          </p:cNvSpPr>
          <p:nvPr/>
        </p:nvSpPr>
        <p:spPr bwMode="auto">
          <a:xfrm>
            <a:off x="4419600" y="3657600"/>
            <a:ext cx="1295400" cy="461963"/>
          </a:xfrm>
          <a:prstGeom prst="rect">
            <a:avLst/>
          </a:prstGeom>
          <a:solidFill>
            <a:schemeClr val="bg1"/>
          </a:solidFill>
          <a:ln w="38100" algn="ctr">
            <a:solidFill>
              <a:schemeClr val="bg1"/>
            </a:solidFill>
            <a:miter lim="800000"/>
            <a:headEnd/>
            <a:tailEnd/>
          </a:ln>
        </p:spPr>
        <p:txBody>
          <a:bodyPr>
            <a:spAutoFit/>
          </a:bodyPr>
          <a:lstStyle/>
          <a:p>
            <a:r>
              <a:rPr lang="en-US" sz="2400" b="1">
                <a:solidFill>
                  <a:schemeClr val="tx1"/>
                </a:solidFill>
              </a:rPr>
              <a:t>15cm</a:t>
            </a:r>
          </a:p>
        </p:txBody>
      </p:sp>
      <p:sp>
        <p:nvSpPr>
          <p:cNvPr id="171028" name="Line 20"/>
          <p:cNvSpPr>
            <a:spLocks noChangeShapeType="1"/>
          </p:cNvSpPr>
          <p:nvPr/>
        </p:nvSpPr>
        <p:spPr bwMode="auto">
          <a:xfrm>
            <a:off x="4114800" y="2286000"/>
            <a:ext cx="1219200" cy="0"/>
          </a:xfrm>
          <a:prstGeom prst="line">
            <a:avLst/>
          </a:prstGeom>
          <a:noFill/>
          <a:ln w="38100">
            <a:solidFill>
              <a:srgbClr val="FF3300"/>
            </a:solidFill>
            <a:prstDash val="dash"/>
            <a:round/>
            <a:headEnd/>
            <a:tailEnd/>
          </a:ln>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1028"/>
                                        </p:tgtEl>
                                        <p:attrNameLst>
                                          <p:attrName>style.visibility</p:attrName>
                                        </p:attrNameLst>
                                      </p:cBhvr>
                                      <p:to>
                                        <p:strVal val="visible"/>
                                      </p:to>
                                    </p:set>
                                    <p:animEffect transition="in" filter="checkerboard(across)">
                                      <p:cBhvr>
                                        <p:cTn id="7" dur="500"/>
                                        <p:tgtEl>
                                          <p:spTgt spid="17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28"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4" name="Text Box 5"/>
          <p:cNvSpPr txBox="1">
            <a:spLocks noChangeArrowheads="1"/>
          </p:cNvSpPr>
          <p:nvPr/>
        </p:nvSpPr>
        <p:spPr bwMode="auto">
          <a:xfrm>
            <a:off x="990600" y="762000"/>
            <a:ext cx="7239000" cy="5702300"/>
          </a:xfrm>
          <a:prstGeom prst="rect">
            <a:avLst/>
          </a:prstGeom>
          <a:noFill/>
          <a:ln w="38100" algn="ctr">
            <a:noFill/>
            <a:miter lim="800000"/>
            <a:headEnd/>
            <a:tailEnd/>
          </a:ln>
        </p:spPr>
        <p:txBody>
          <a:bodyPr>
            <a:spAutoFit/>
          </a:bodyPr>
          <a:lstStyle/>
          <a:p>
            <a:pPr algn="ctr"/>
            <a:r>
              <a:rPr lang="en-US" sz="3200" b="1" u="sng">
                <a:solidFill>
                  <a:schemeClr val="tx1"/>
                </a:solidFill>
              </a:rPr>
              <a:t>Giải</a:t>
            </a:r>
          </a:p>
          <a:p>
            <a:r>
              <a:rPr lang="en-US" sz="3200" b="1">
                <a:solidFill>
                  <a:schemeClr val="tx1"/>
                </a:solidFill>
              </a:rPr>
              <a:t>Diện tích hình chữ nhật lớn:</a:t>
            </a:r>
          </a:p>
          <a:p>
            <a:r>
              <a:rPr lang="en-US" sz="3200" b="1">
                <a:solidFill>
                  <a:schemeClr val="tx1"/>
                </a:solidFill>
              </a:rPr>
              <a:t>	15 x 5 = 75 (           )</a:t>
            </a:r>
          </a:p>
          <a:p>
            <a:r>
              <a:rPr lang="en-US" sz="3200" b="1">
                <a:solidFill>
                  <a:schemeClr val="tx1"/>
                </a:solidFill>
              </a:rPr>
              <a:t>Diện tích hình chữ nhật nhỏ:</a:t>
            </a:r>
          </a:p>
          <a:p>
            <a:r>
              <a:rPr lang="en-US" sz="3200" b="1">
                <a:solidFill>
                  <a:schemeClr val="tx1"/>
                </a:solidFill>
              </a:rPr>
              <a:t>	3 x ( 15 – 4 – 6  ) =15 (          ) </a:t>
            </a:r>
          </a:p>
          <a:p>
            <a:r>
              <a:rPr lang="en-US" sz="3200" b="1">
                <a:solidFill>
                  <a:schemeClr val="tx1"/>
                </a:solidFill>
              </a:rPr>
              <a:t>Diện tích miếng bìa:</a:t>
            </a:r>
          </a:p>
          <a:p>
            <a:r>
              <a:rPr lang="en-US" sz="3200" b="1">
                <a:solidFill>
                  <a:schemeClr val="tx1"/>
                </a:solidFill>
              </a:rPr>
              <a:t>	75 - 15   =  60              </a:t>
            </a:r>
          </a:p>
          <a:p>
            <a:r>
              <a:rPr lang="en-US" sz="3200" b="1">
                <a:solidFill>
                  <a:schemeClr val="tx1"/>
                </a:solidFill>
              </a:rPr>
              <a:t>		Đáp số: 60</a:t>
            </a:r>
          </a:p>
        </p:txBody>
      </p:sp>
      <p:graphicFrame>
        <p:nvGraphicFramePr>
          <p:cNvPr id="7170" name="Object 6"/>
          <p:cNvGraphicFramePr>
            <a:graphicFrameLocks noChangeAspect="1"/>
          </p:cNvGraphicFramePr>
          <p:nvPr>
            <p:ph sz="half" idx="1"/>
          </p:nvPr>
        </p:nvGraphicFramePr>
        <p:xfrm>
          <a:off x="4724400" y="2286000"/>
          <a:ext cx="620713" cy="444500"/>
        </p:xfrm>
        <a:graphic>
          <a:graphicData uri="http://schemas.openxmlformats.org/presentationml/2006/ole">
            <p:oleObj spid="_x0000_s7170" name="Equation" r:id="rId3" imgW="355446" imgH="279279" progId="Equation.3">
              <p:embed/>
            </p:oleObj>
          </a:graphicData>
        </a:graphic>
      </p:graphicFrame>
      <p:graphicFrame>
        <p:nvGraphicFramePr>
          <p:cNvPr id="7171" name="Object 7"/>
          <p:cNvGraphicFramePr>
            <a:graphicFrameLocks noChangeAspect="1"/>
          </p:cNvGraphicFramePr>
          <p:nvPr>
            <p:ph sz="quarter" idx="4294967295"/>
          </p:nvPr>
        </p:nvGraphicFramePr>
        <p:xfrm>
          <a:off x="6350000" y="3733800"/>
          <a:ext cx="584200" cy="431800"/>
        </p:xfrm>
        <a:graphic>
          <a:graphicData uri="http://schemas.openxmlformats.org/presentationml/2006/ole">
            <p:oleObj spid="_x0000_s7171" name="Equation" r:id="rId4" imgW="355446" imgH="279279" progId="Equation.3">
              <p:embed/>
            </p:oleObj>
          </a:graphicData>
        </a:graphic>
      </p:graphicFrame>
      <p:graphicFrame>
        <p:nvGraphicFramePr>
          <p:cNvPr id="7172" name="Object 8"/>
          <p:cNvGraphicFramePr>
            <a:graphicFrameLocks noChangeAspect="1"/>
          </p:cNvGraphicFramePr>
          <p:nvPr/>
        </p:nvGraphicFramePr>
        <p:xfrm>
          <a:off x="4572000" y="5181600"/>
          <a:ext cx="685800" cy="457200"/>
        </p:xfrm>
        <a:graphic>
          <a:graphicData uri="http://schemas.openxmlformats.org/presentationml/2006/ole">
            <p:oleObj spid="_x0000_s7172" name="Equation" r:id="rId5" imgW="355446" imgH="279279" progId="Equation.3">
              <p:embed/>
            </p:oleObj>
          </a:graphicData>
        </a:graphic>
      </p:graphicFrame>
      <p:graphicFrame>
        <p:nvGraphicFramePr>
          <p:cNvPr id="7173" name="Object 11"/>
          <p:cNvGraphicFramePr>
            <a:graphicFrameLocks noChangeAspect="1"/>
          </p:cNvGraphicFramePr>
          <p:nvPr/>
        </p:nvGraphicFramePr>
        <p:xfrm>
          <a:off x="5029200" y="5867400"/>
          <a:ext cx="685800" cy="457200"/>
        </p:xfrm>
        <a:graphic>
          <a:graphicData uri="http://schemas.openxmlformats.org/presentationml/2006/ole">
            <p:oleObj spid="_x0000_s7173" name="Equation" r:id="rId6" imgW="355446" imgH="279279" progId="Equation.3">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9458" name="Picture 2" descr="LOG"/>
          <p:cNvPicPr>
            <a:picLocks noChangeAspect="1" noChangeArrowheads="1"/>
          </p:cNvPicPr>
          <p:nvPr>
            <p:ph/>
          </p:nvPr>
        </p:nvPicPr>
        <p:blipFill>
          <a:blip r:embed="rId3">
            <a:clrChange>
              <a:clrFrom>
                <a:srgbClr val="FFFFFF"/>
              </a:clrFrom>
              <a:clrTo>
                <a:srgbClr val="FFFFFF">
                  <a:alpha val="0"/>
                </a:srgbClr>
              </a:clrTo>
            </a:clrChange>
          </a:blip>
          <a:srcRect/>
          <a:stretch>
            <a:fillRect/>
          </a:stretch>
        </p:blipFill>
        <p:spPr>
          <a:xfrm>
            <a:off x="0" y="2563813"/>
            <a:ext cx="9144000" cy="4294187"/>
          </a:xfrm>
          <a:noFill/>
        </p:spPr>
      </p:pic>
      <p:pic>
        <p:nvPicPr>
          <p:cNvPr id="19459" name="Picture 3" descr="j0232133"/>
          <p:cNvPicPr>
            <a:picLocks noChangeAspect="1" noChangeArrowheads="1"/>
          </p:cNvPicPr>
          <p:nvPr/>
        </p:nvPicPr>
        <p:blipFill>
          <a:blip r:embed="rId4"/>
          <a:srcRect/>
          <a:stretch>
            <a:fillRect/>
          </a:stretch>
        </p:blipFill>
        <p:spPr bwMode="auto">
          <a:xfrm>
            <a:off x="3200400" y="2590800"/>
            <a:ext cx="2651125" cy="3352800"/>
          </a:xfrm>
          <a:prstGeom prst="rect">
            <a:avLst/>
          </a:prstGeom>
          <a:noFill/>
          <a:ln w="9525">
            <a:noFill/>
            <a:miter lim="800000"/>
            <a:headEnd/>
            <a:tailEnd/>
          </a:ln>
        </p:spPr>
      </p:pic>
      <p:pic>
        <p:nvPicPr>
          <p:cNvPr id="19460" name="Picture 4" descr="aqua_real"/>
          <p:cNvPicPr>
            <a:picLocks noChangeAspect="1" noChangeArrowheads="1"/>
          </p:cNvPicPr>
          <p:nvPr/>
        </p:nvPicPr>
        <p:blipFill>
          <a:blip r:embed="rId5">
            <a:clrChange>
              <a:clrFrom>
                <a:srgbClr val="FBFFFE"/>
              </a:clrFrom>
              <a:clrTo>
                <a:srgbClr val="FBFFFE">
                  <a:alpha val="0"/>
                </a:srgbClr>
              </a:clrTo>
            </a:clrChange>
          </a:blip>
          <a:srcRect/>
          <a:stretch>
            <a:fillRect/>
          </a:stretch>
        </p:blipFill>
        <p:spPr bwMode="auto">
          <a:xfrm>
            <a:off x="533400" y="2590800"/>
            <a:ext cx="2895600" cy="2308225"/>
          </a:xfrm>
          <a:prstGeom prst="rect">
            <a:avLst/>
          </a:prstGeom>
          <a:noFill/>
          <a:ln w="9525">
            <a:noFill/>
            <a:miter lim="800000"/>
            <a:headEnd/>
            <a:tailEnd/>
          </a:ln>
        </p:spPr>
      </p:pic>
      <p:sp>
        <p:nvSpPr>
          <p:cNvPr id="19461" name="Text Box 5"/>
          <p:cNvSpPr txBox="1">
            <a:spLocks noChangeArrowheads="1"/>
          </p:cNvSpPr>
          <p:nvPr/>
        </p:nvSpPr>
        <p:spPr bwMode="auto">
          <a:xfrm>
            <a:off x="5562600" y="609600"/>
            <a:ext cx="2514600" cy="336550"/>
          </a:xfrm>
          <a:prstGeom prst="rect">
            <a:avLst/>
          </a:prstGeom>
          <a:noFill/>
          <a:ln w="38100" algn="ctr">
            <a:noFill/>
            <a:miter lim="800000"/>
            <a:headEnd/>
            <a:tailEnd/>
          </a:ln>
        </p:spPr>
        <p:txBody>
          <a:bodyPr>
            <a:spAutoFit/>
          </a:bodyPr>
          <a:lstStyle/>
          <a:p>
            <a:endParaRPr lang="en-US">
              <a:solidFill>
                <a:srgbClr val="FFFF99"/>
              </a:solidFill>
            </a:endParaRPr>
          </a:p>
        </p:txBody>
      </p:sp>
      <p:grpSp>
        <p:nvGrpSpPr>
          <p:cNvPr id="2" name="Group 6"/>
          <p:cNvGrpSpPr>
            <a:grpSpLocks/>
          </p:cNvGrpSpPr>
          <p:nvPr/>
        </p:nvGrpSpPr>
        <p:grpSpPr bwMode="auto">
          <a:xfrm>
            <a:off x="4343400" y="0"/>
            <a:ext cx="4800600" cy="3276600"/>
            <a:chOff x="2736" y="0"/>
            <a:chExt cx="3024" cy="2064"/>
          </a:xfrm>
        </p:grpSpPr>
        <p:sp>
          <p:nvSpPr>
            <p:cNvPr id="19463" name="AutoShape 7"/>
            <p:cNvSpPr>
              <a:spLocks noChangeArrowheads="1"/>
            </p:cNvSpPr>
            <p:nvPr/>
          </p:nvSpPr>
          <p:spPr bwMode="auto">
            <a:xfrm>
              <a:off x="2736" y="0"/>
              <a:ext cx="3024" cy="2064"/>
            </a:xfrm>
            <a:prstGeom prst="cloudCallout">
              <a:avLst>
                <a:gd name="adj1" fmla="val -52347"/>
                <a:gd name="adj2" fmla="val 41134"/>
              </a:avLst>
            </a:prstGeom>
            <a:solidFill>
              <a:schemeClr val="bg1"/>
            </a:solidFill>
            <a:ln w="9525">
              <a:solidFill>
                <a:schemeClr val="tx1"/>
              </a:solidFill>
              <a:round/>
              <a:headEnd/>
              <a:tailEnd/>
            </a:ln>
          </p:spPr>
          <p:txBody>
            <a:bodyPr/>
            <a:lstStyle/>
            <a:p>
              <a:pPr algn="r">
                <a:spcBef>
                  <a:spcPct val="0"/>
                </a:spcBef>
              </a:pPr>
              <a:endParaRPr lang="en-US" sz="1800">
                <a:solidFill>
                  <a:srgbClr val="FF0000"/>
                </a:solidFill>
              </a:endParaRPr>
            </a:p>
          </p:txBody>
        </p:sp>
        <p:grpSp>
          <p:nvGrpSpPr>
            <p:cNvPr id="19464" name="Group 8"/>
            <p:cNvGrpSpPr>
              <a:grpSpLocks/>
            </p:cNvGrpSpPr>
            <p:nvPr/>
          </p:nvGrpSpPr>
          <p:grpSpPr bwMode="auto">
            <a:xfrm>
              <a:off x="3072" y="384"/>
              <a:ext cx="2256" cy="1248"/>
              <a:chOff x="3120" y="336"/>
              <a:chExt cx="2256" cy="1248"/>
            </a:xfrm>
          </p:grpSpPr>
          <p:sp>
            <p:nvSpPr>
              <p:cNvPr id="19466" name="WordArt 9"/>
              <p:cNvSpPr>
                <a:spLocks noChangeArrowheads="1" noChangeShapeType="1" noTextEdit="1"/>
              </p:cNvSpPr>
              <p:nvPr/>
            </p:nvSpPr>
            <p:spPr bwMode="auto">
              <a:xfrm>
                <a:off x="3312" y="336"/>
                <a:ext cx="2064" cy="1248"/>
              </a:xfrm>
              <a:prstGeom prst="rect">
                <a:avLst/>
              </a:prstGeom>
            </p:spPr>
            <p:txBody>
              <a:bodyPr wrap="none" fromWordArt="1">
                <a:prstTxWarp prst="textPlain">
                  <a:avLst>
                    <a:gd name="adj" fmla="val 50000"/>
                  </a:avLst>
                </a:prstTxWarp>
              </a:bodyPr>
              <a:lstStyle/>
              <a:p>
                <a:pPr algn="ctr"/>
                <a:endParaRPr lang="en-US" sz="1800" b="1" kern="10">
                  <a:ln w="9525">
                    <a:noFill/>
                    <a:round/>
                    <a:headEnd/>
                    <a:tailEnd/>
                  </a:ln>
                  <a:solidFill>
                    <a:srgbClr val="FF0000"/>
                  </a:solidFill>
                  <a:effectLst>
                    <a:prstShdw prst="shdw17" dist="17961" dir="13500000">
                      <a:srgbClr val="990000"/>
                    </a:prstShdw>
                  </a:effectLst>
                  <a:latin typeface="Arial"/>
                  <a:cs typeface="Arial"/>
                </a:endParaRPr>
              </a:p>
              <a:p>
                <a:pPr algn="ctr"/>
                <a:r>
                  <a:rPr lang="en-US" sz="1800" b="1" kern="10">
                    <a:ln w="9525">
                      <a:noFill/>
                      <a:round/>
                      <a:headEnd/>
                      <a:tailEnd/>
                    </a:ln>
                    <a:solidFill>
                      <a:srgbClr val="FF0000"/>
                    </a:solidFill>
                    <a:effectLst>
                      <a:prstShdw prst="shdw17" dist="17961" dir="13500000">
                        <a:srgbClr val="990000"/>
                      </a:prstShdw>
                    </a:effectLst>
                    <a:latin typeface="Arial"/>
                    <a:cs typeface="Arial"/>
                  </a:rPr>
                  <a:t> CỦNG CỐ</a:t>
                </a:r>
              </a:p>
            </p:txBody>
          </p:sp>
          <p:sp>
            <p:nvSpPr>
              <p:cNvPr id="19467" name="WordArt 10"/>
              <p:cNvSpPr>
                <a:spLocks noChangeArrowheads="1" noChangeShapeType="1" noTextEdit="1"/>
              </p:cNvSpPr>
              <p:nvPr/>
            </p:nvSpPr>
            <p:spPr bwMode="auto">
              <a:xfrm>
                <a:off x="3120" y="336"/>
                <a:ext cx="1482" cy="342"/>
              </a:xfrm>
              <a:prstGeom prst="rect">
                <a:avLst/>
              </a:prstGeom>
            </p:spPr>
            <p:txBody>
              <a:bodyPr wrap="none" fromWordArt="1">
                <a:prstTxWarp prst="textPlain">
                  <a:avLst>
                    <a:gd name="adj" fmla="val 50000"/>
                  </a:avLst>
                </a:prstTxWarp>
              </a:bodyPr>
              <a:lstStyle/>
              <a:p>
                <a:pPr algn="ctr"/>
                <a:r>
                  <a:rPr lang="vi-VN"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Hoạt động 3:</a:t>
                </a: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grpSp>
        <p:sp>
          <p:nvSpPr>
            <p:cNvPr id="19465" name="Line 11"/>
            <p:cNvSpPr>
              <a:spLocks noChangeShapeType="1"/>
            </p:cNvSpPr>
            <p:nvPr/>
          </p:nvSpPr>
          <p:spPr bwMode="auto">
            <a:xfrm>
              <a:off x="3072" y="720"/>
              <a:ext cx="1440" cy="0"/>
            </a:xfrm>
            <a:prstGeom prst="line">
              <a:avLst/>
            </a:prstGeom>
            <a:noFill/>
            <a:ln w="38100">
              <a:solidFill>
                <a:srgbClr val="3333FF"/>
              </a:solidFill>
              <a:round/>
              <a:headEnd/>
              <a:tailEnd/>
            </a:ln>
          </p:spPr>
          <p:txBody>
            <a:bodyPr>
              <a:spAutoFit/>
            </a:bodyPr>
            <a:lstStyle/>
            <a:p>
              <a:endParaRPr lang="en-US"/>
            </a:p>
          </p:txBody>
        </p:sp>
      </p:grpSp>
    </p:spTree>
  </p:cSld>
  <p:clrMapOvr>
    <a:masterClrMapping/>
  </p:clrMapOvr>
  <p:transition spd="med">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mph" presetSubtype="0" repeatCount="5000" fill="hold" nodeType="clickEffect">
                                  <p:stCondLst>
                                    <p:cond delay="0"/>
                                  </p:stCondLst>
                                  <p:childTnLst>
                                    <p:anim calcmode="discrete" valueType="str">
                                      <p:cBhvr>
                                        <p:cTn id="6" dur="1000" fill="hold"/>
                                        <p:tgtEl>
                                          <p:spTgt spid="2"/>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03" name="Rectangle 2"/>
          <p:cNvSpPr>
            <a:spLocks noGrp="1" noChangeArrowheads="1"/>
          </p:cNvSpPr>
          <p:nvPr>
            <p:ph type="title" sz="quarter"/>
          </p:nvPr>
        </p:nvSpPr>
        <p:spPr>
          <a:xfrm>
            <a:off x="76200" y="76200"/>
            <a:ext cx="8569325" cy="1216025"/>
          </a:xfrm>
        </p:spPr>
        <p:txBody>
          <a:bodyPr/>
          <a:lstStyle/>
          <a:p>
            <a:pPr eaLnBrk="1" hangingPunct="1"/>
            <a:r>
              <a:rPr lang="en-US" sz="3000" b="1" smtClean="0">
                <a:solidFill>
                  <a:srgbClr val="000099"/>
                </a:solidFill>
                <a:latin typeface="Arial" charset="0"/>
              </a:rPr>
              <a:t>1/Sắp xếp các đơn vị đo theo thứ tự tăng dần:</a:t>
            </a:r>
            <a:r>
              <a:rPr lang="en-US" sz="4200" smtClean="0">
                <a:solidFill>
                  <a:srgbClr val="000099"/>
                </a:solidFill>
                <a:latin typeface="Arial" charset="0"/>
              </a:rPr>
              <a:t> </a:t>
            </a:r>
          </a:p>
        </p:txBody>
      </p:sp>
      <p:graphicFrame>
        <p:nvGraphicFramePr>
          <p:cNvPr id="8194" name="Object 68"/>
          <p:cNvGraphicFramePr>
            <a:graphicFrameLocks noChangeAspect="1"/>
          </p:cNvGraphicFramePr>
          <p:nvPr>
            <p:ph sz="quarter" idx="1"/>
          </p:nvPr>
        </p:nvGraphicFramePr>
        <p:xfrm>
          <a:off x="381000" y="2438400"/>
          <a:ext cx="1023938" cy="866775"/>
        </p:xfrm>
        <a:graphic>
          <a:graphicData uri="http://schemas.openxmlformats.org/presentationml/2006/ole">
            <p:oleObj spid="_x0000_s8194" name="Equation" r:id="rId3" imgW="330200" imgH="279400" progId="Equation.3">
              <p:embed/>
            </p:oleObj>
          </a:graphicData>
        </a:graphic>
      </p:graphicFrame>
      <p:graphicFrame>
        <p:nvGraphicFramePr>
          <p:cNvPr id="8195" name="Object 61"/>
          <p:cNvGraphicFramePr>
            <a:graphicFrameLocks noChangeAspect="1"/>
          </p:cNvGraphicFramePr>
          <p:nvPr>
            <p:ph sz="quarter" idx="2"/>
          </p:nvPr>
        </p:nvGraphicFramePr>
        <p:xfrm>
          <a:off x="6548438" y="2673350"/>
          <a:ext cx="114300" cy="215900"/>
        </p:xfrm>
        <a:graphic>
          <a:graphicData uri="http://schemas.openxmlformats.org/presentationml/2006/ole">
            <p:oleObj spid="_x0000_s8195" name="Equation" r:id="rId4" imgW="114151" imgH="215619" progId="Equation.3">
              <p:embed/>
            </p:oleObj>
          </a:graphicData>
        </a:graphic>
      </p:graphicFrame>
      <p:graphicFrame>
        <p:nvGraphicFramePr>
          <p:cNvPr id="8196" name="Object 63"/>
          <p:cNvGraphicFramePr>
            <a:graphicFrameLocks noChangeAspect="1"/>
          </p:cNvGraphicFramePr>
          <p:nvPr>
            <p:ph sz="quarter" idx="3"/>
          </p:nvPr>
        </p:nvGraphicFramePr>
        <p:xfrm>
          <a:off x="2433638" y="4832350"/>
          <a:ext cx="190500" cy="317500"/>
        </p:xfrm>
        <a:graphic>
          <a:graphicData uri="http://schemas.openxmlformats.org/presentationml/2006/ole">
            <p:oleObj spid="_x0000_s8196" name="Equation" r:id="rId5" imgW="190335" imgH="317225" progId="Equation.3">
              <p:embed/>
            </p:oleObj>
          </a:graphicData>
        </a:graphic>
      </p:graphicFrame>
      <p:sp>
        <p:nvSpPr>
          <p:cNvPr id="8204" name="Text Box 48"/>
          <p:cNvSpPr txBox="1">
            <a:spLocks noChangeArrowheads="1"/>
          </p:cNvSpPr>
          <p:nvPr/>
        </p:nvSpPr>
        <p:spPr bwMode="auto">
          <a:xfrm>
            <a:off x="228600" y="2286000"/>
            <a:ext cx="1447800" cy="1016000"/>
          </a:xfrm>
          <a:prstGeom prst="rect">
            <a:avLst/>
          </a:prstGeom>
          <a:noFill/>
          <a:ln w="76200" algn="ctr">
            <a:solidFill>
              <a:srgbClr val="FF3300"/>
            </a:solidFill>
            <a:miter lim="800000"/>
            <a:headEnd/>
            <a:tailEnd/>
          </a:ln>
        </p:spPr>
        <p:txBody>
          <a:bodyPr>
            <a:spAutoFit/>
          </a:bodyPr>
          <a:lstStyle/>
          <a:p>
            <a:r>
              <a:rPr lang="en-US" sz="2400" b="1"/>
              <a:t>  </a:t>
            </a:r>
          </a:p>
          <a:p>
            <a:endParaRPr lang="en-US" sz="2400" b="1">
              <a:solidFill>
                <a:schemeClr val="tx1"/>
              </a:solidFill>
            </a:endParaRPr>
          </a:p>
        </p:txBody>
      </p:sp>
      <p:sp>
        <p:nvSpPr>
          <p:cNvPr id="8205" name="Text Box 66"/>
          <p:cNvSpPr txBox="1">
            <a:spLocks noChangeArrowheads="1"/>
          </p:cNvSpPr>
          <p:nvPr/>
        </p:nvSpPr>
        <p:spPr bwMode="auto">
          <a:xfrm>
            <a:off x="2057400" y="2286000"/>
            <a:ext cx="1752600" cy="1016000"/>
          </a:xfrm>
          <a:prstGeom prst="rect">
            <a:avLst/>
          </a:prstGeom>
          <a:noFill/>
          <a:ln w="76200" algn="ctr">
            <a:solidFill>
              <a:srgbClr val="FF3300"/>
            </a:solidFill>
            <a:miter lim="800000"/>
            <a:headEnd/>
            <a:tailEnd/>
          </a:ln>
        </p:spPr>
        <p:txBody>
          <a:bodyPr>
            <a:spAutoFit/>
          </a:bodyPr>
          <a:lstStyle/>
          <a:p>
            <a:r>
              <a:rPr lang="en-US" sz="2400" b="1"/>
              <a:t>  </a:t>
            </a:r>
          </a:p>
          <a:p>
            <a:endParaRPr lang="en-US" sz="2400" b="1">
              <a:solidFill>
                <a:schemeClr val="tx1"/>
              </a:solidFill>
            </a:endParaRPr>
          </a:p>
        </p:txBody>
      </p:sp>
      <p:graphicFrame>
        <p:nvGraphicFramePr>
          <p:cNvPr id="8197" name="Object 67"/>
          <p:cNvGraphicFramePr>
            <a:graphicFrameLocks noChangeAspect="1"/>
          </p:cNvGraphicFramePr>
          <p:nvPr/>
        </p:nvGraphicFramePr>
        <p:xfrm>
          <a:off x="3505200" y="3962400"/>
          <a:ext cx="341313" cy="490538"/>
        </p:xfrm>
        <a:graphic>
          <a:graphicData uri="http://schemas.openxmlformats.org/presentationml/2006/ole">
            <p:oleObj spid="_x0000_s8197" name="Equation" r:id="rId6" imgW="114151" imgH="215619" progId="Equation.3">
              <p:embed/>
            </p:oleObj>
          </a:graphicData>
        </a:graphic>
      </p:graphicFrame>
      <p:graphicFrame>
        <p:nvGraphicFramePr>
          <p:cNvPr id="8198" name="Object 73"/>
          <p:cNvGraphicFramePr>
            <a:graphicFrameLocks noChangeAspect="1"/>
          </p:cNvGraphicFramePr>
          <p:nvPr/>
        </p:nvGraphicFramePr>
        <p:xfrm>
          <a:off x="5780088" y="4137025"/>
          <a:ext cx="401637" cy="669925"/>
        </p:xfrm>
        <a:graphic>
          <a:graphicData uri="http://schemas.openxmlformats.org/presentationml/2006/ole">
            <p:oleObj spid="_x0000_s8198" name="Equation" r:id="rId7" imgW="114151" imgH="215619" progId="Equation.3">
              <p:embed/>
            </p:oleObj>
          </a:graphicData>
        </a:graphic>
      </p:graphicFrame>
      <p:graphicFrame>
        <p:nvGraphicFramePr>
          <p:cNvPr id="8199" name="Object 74"/>
          <p:cNvGraphicFramePr>
            <a:graphicFrameLocks noChangeAspect="1"/>
          </p:cNvGraphicFramePr>
          <p:nvPr>
            <p:ph sz="quarter" idx="4"/>
          </p:nvPr>
        </p:nvGraphicFramePr>
        <p:xfrm>
          <a:off x="2133600" y="2514600"/>
          <a:ext cx="1600200" cy="762000"/>
        </p:xfrm>
        <a:graphic>
          <a:graphicData uri="http://schemas.openxmlformats.org/presentationml/2006/ole">
            <p:oleObj spid="_x0000_s8199" name="Equation" r:id="rId8" imgW="571252" imgH="279279" progId="Equation.3">
              <p:embed/>
            </p:oleObj>
          </a:graphicData>
        </a:graphic>
      </p:graphicFrame>
      <p:sp>
        <p:nvSpPr>
          <p:cNvPr id="8206" name="Text Box 76"/>
          <p:cNvSpPr txBox="1">
            <a:spLocks noChangeArrowheads="1"/>
          </p:cNvSpPr>
          <p:nvPr/>
        </p:nvSpPr>
        <p:spPr bwMode="auto">
          <a:xfrm>
            <a:off x="4419600" y="2286000"/>
            <a:ext cx="2362200" cy="1016000"/>
          </a:xfrm>
          <a:prstGeom prst="rect">
            <a:avLst/>
          </a:prstGeom>
          <a:noFill/>
          <a:ln w="76200" algn="ctr">
            <a:solidFill>
              <a:srgbClr val="FF3300"/>
            </a:solidFill>
            <a:miter lim="800000"/>
            <a:headEnd/>
            <a:tailEnd/>
          </a:ln>
        </p:spPr>
        <p:txBody>
          <a:bodyPr>
            <a:spAutoFit/>
          </a:bodyPr>
          <a:lstStyle/>
          <a:p>
            <a:r>
              <a:rPr lang="en-US" sz="2400" b="1"/>
              <a:t>  </a:t>
            </a:r>
          </a:p>
          <a:p>
            <a:endParaRPr lang="en-US" sz="2400" b="1">
              <a:solidFill>
                <a:schemeClr val="tx1"/>
              </a:solidFill>
            </a:endParaRPr>
          </a:p>
        </p:txBody>
      </p:sp>
      <p:graphicFrame>
        <p:nvGraphicFramePr>
          <p:cNvPr id="8200" name="Object 77"/>
          <p:cNvGraphicFramePr>
            <a:graphicFrameLocks noChangeAspect="1"/>
          </p:cNvGraphicFramePr>
          <p:nvPr/>
        </p:nvGraphicFramePr>
        <p:xfrm>
          <a:off x="7192963" y="3971925"/>
          <a:ext cx="319087" cy="588963"/>
        </p:xfrm>
        <a:graphic>
          <a:graphicData uri="http://schemas.openxmlformats.org/presentationml/2006/ole">
            <p:oleObj spid="_x0000_s8200" name="Equation" r:id="rId9" imgW="114151" imgH="215619" progId="Equation.3">
              <p:embed/>
            </p:oleObj>
          </a:graphicData>
        </a:graphic>
      </p:graphicFrame>
      <p:sp>
        <p:nvSpPr>
          <p:cNvPr id="8207" name="Text Box 78"/>
          <p:cNvSpPr txBox="1">
            <a:spLocks noChangeArrowheads="1"/>
          </p:cNvSpPr>
          <p:nvPr/>
        </p:nvSpPr>
        <p:spPr bwMode="auto">
          <a:xfrm>
            <a:off x="7086600" y="2286000"/>
            <a:ext cx="1752600" cy="1016000"/>
          </a:xfrm>
          <a:prstGeom prst="rect">
            <a:avLst/>
          </a:prstGeom>
          <a:noFill/>
          <a:ln w="76200" algn="ctr">
            <a:solidFill>
              <a:srgbClr val="FF3300"/>
            </a:solidFill>
            <a:miter lim="800000"/>
            <a:headEnd/>
            <a:tailEnd/>
          </a:ln>
        </p:spPr>
        <p:txBody>
          <a:bodyPr>
            <a:spAutoFit/>
          </a:bodyPr>
          <a:lstStyle/>
          <a:p>
            <a:r>
              <a:rPr lang="en-US" sz="2400" b="1"/>
              <a:t>  </a:t>
            </a:r>
          </a:p>
          <a:p>
            <a:endParaRPr lang="en-US" sz="2400" b="1">
              <a:solidFill>
                <a:schemeClr val="tx1"/>
              </a:solidFill>
            </a:endParaRPr>
          </a:p>
        </p:txBody>
      </p:sp>
      <p:graphicFrame>
        <p:nvGraphicFramePr>
          <p:cNvPr id="8201" name="Object 79"/>
          <p:cNvGraphicFramePr>
            <a:graphicFrameLocks noChangeAspect="1"/>
          </p:cNvGraphicFramePr>
          <p:nvPr/>
        </p:nvGraphicFramePr>
        <p:xfrm>
          <a:off x="4572000" y="2514600"/>
          <a:ext cx="2057400" cy="736600"/>
        </p:xfrm>
        <a:graphic>
          <a:graphicData uri="http://schemas.openxmlformats.org/presentationml/2006/ole">
            <p:oleObj spid="_x0000_s8201" name="Equation" r:id="rId10" imgW="787400" imgH="279400" progId="Equation.3">
              <p:embed/>
            </p:oleObj>
          </a:graphicData>
        </a:graphic>
      </p:graphicFrame>
      <p:graphicFrame>
        <p:nvGraphicFramePr>
          <p:cNvPr id="8202" name="Object 80"/>
          <p:cNvGraphicFramePr>
            <a:graphicFrameLocks noChangeAspect="1"/>
          </p:cNvGraphicFramePr>
          <p:nvPr/>
        </p:nvGraphicFramePr>
        <p:xfrm>
          <a:off x="7315200" y="2362200"/>
          <a:ext cx="1141413" cy="866775"/>
        </p:xfrm>
        <a:graphic>
          <a:graphicData uri="http://schemas.openxmlformats.org/presentationml/2006/ole">
            <p:oleObj spid="_x0000_s8202" name="Equation" r:id="rId11" imgW="368300" imgH="279400" progId="Equation.3">
              <p:embed/>
            </p:oleObj>
          </a:graphicData>
        </a:graphic>
      </p:graphicFrame>
      <p:sp>
        <p:nvSpPr>
          <p:cNvPr id="144466" name="Text Box 82"/>
          <p:cNvSpPr txBox="1">
            <a:spLocks noChangeArrowheads="1"/>
          </p:cNvSpPr>
          <p:nvPr/>
        </p:nvSpPr>
        <p:spPr bwMode="auto">
          <a:xfrm>
            <a:off x="5257800" y="3505200"/>
            <a:ext cx="762000" cy="762000"/>
          </a:xfrm>
          <a:prstGeom prst="rect">
            <a:avLst/>
          </a:prstGeom>
          <a:noFill/>
          <a:ln w="38100" algn="ctr">
            <a:noFill/>
            <a:miter lim="800000"/>
            <a:headEnd/>
            <a:tailEnd/>
          </a:ln>
        </p:spPr>
        <p:txBody>
          <a:bodyPr>
            <a:spAutoFit/>
          </a:bodyPr>
          <a:lstStyle/>
          <a:p>
            <a:r>
              <a:rPr lang="en-US" sz="4400">
                <a:solidFill>
                  <a:srgbClr val="0000FF"/>
                </a:solidFill>
              </a:rPr>
              <a:t>1</a:t>
            </a:r>
          </a:p>
        </p:txBody>
      </p:sp>
      <p:sp>
        <p:nvSpPr>
          <p:cNvPr id="144467" name="Text Box 83"/>
          <p:cNvSpPr txBox="1">
            <a:spLocks noChangeArrowheads="1"/>
          </p:cNvSpPr>
          <p:nvPr/>
        </p:nvSpPr>
        <p:spPr bwMode="auto">
          <a:xfrm>
            <a:off x="2514600" y="3429000"/>
            <a:ext cx="762000" cy="762000"/>
          </a:xfrm>
          <a:prstGeom prst="rect">
            <a:avLst/>
          </a:prstGeom>
          <a:noFill/>
          <a:ln w="38100" algn="ctr">
            <a:noFill/>
            <a:miter lim="800000"/>
            <a:headEnd/>
            <a:tailEnd/>
          </a:ln>
        </p:spPr>
        <p:txBody>
          <a:bodyPr>
            <a:spAutoFit/>
          </a:bodyPr>
          <a:lstStyle/>
          <a:p>
            <a:r>
              <a:rPr lang="en-US" sz="4400">
                <a:solidFill>
                  <a:srgbClr val="0000FF"/>
                </a:solidFill>
              </a:rPr>
              <a:t>2</a:t>
            </a:r>
          </a:p>
        </p:txBody>
      </p:sp>
      <p:sp>
        <p:nvSpPr>
          <p:cNvPr id="144468" name="Text Box 84"/>
          <p:cNvSpPr txBox="1">
            <a:spLocks noChangeArrowheads="1"/>
          </p:cNvSpPr>
          <p:nvPr/>
        </p:nvSpPr>
        <p:spPr bwMode="auto">
          <a:xfrm>
            <a:off x="533400" y="3429000"/>
            <a:ext cx="762000" cy="762000"/>
          </a:xfrm>
          <a:prstGeom prst="rect">
            <a:avLst/>
          </a:prstGeom>
          <a:noFill/>
          <a:ln w="38100" algn="ctr">
            <a:noFill/>
            <a:miter lim="800000"/>
            <a:headEnd/>
            <a:tailEnd/>
          </a:ln>
        </p:spPr>
        <p:txBody>
          <a:bodyPr>
            <a:spAutoFit/>
          </a:bodyPr>
          <a:lstStyle/>
          <a:p>
            <a:r>
              <a:rPr lang="en-US" sz="4400">
                <a:solidFill>
                  <a:srgbClr val="0000FF"/>
                </a:solidFill>
              </a:rPr>
              <a:t>3</a:t>
            </a:r>
          </a:p>
        </p:txBody>
      </p:sp>
      <p:sp>
        <p:nvSpPr>
          <p:cNvPr id="144469" name="Text Box 85"/>
          <p:cNvSpPr txBox="1">
            <a:spLocks noChangeArrowheads="1"/>
          </p:cNvSpPr>
          <p:nvPr/>
        </p:nvSpPr>
        <p:spPr bwMode="auto">
          <a:xfrm>
            <a:off x="7620000" y="3429000"/>
            <a:ext cx="762000" cy="762000"/>
          </a:xfrm>
          <a:prstGeom prst="rect">
            <a:avLst/>
          </a:prstGeom>
          <a:noFill/>
          <a:ln w="38100" algn="ctr">
            <a:noFill/>
            <a:miter lim="800000"/>
            <a:headEnd/>
            <a:tailEnd/>
          </a:ln>
        </p:spPr>
        <p:txBody>
          <a:bodyPr>
            <a:spAutoFit/>
          </a:bodyPr>
          <a:lstStyle/>
          <a:p>
            <a:r>
              <a:rPr lang="en-US" sz="4400">
                <a:solidFill>
                  <a:srgbClr val="0000FF"/>
                </a:solidFill>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4466"/>
                                        </p:tgtEl>
                                        <p:attrNameLst>
                                          <p:attrName>style.visibility</p:attrName>
                                        </p:attrNameLst>
                                      </p:cBhvr>
                                      <p:to>
                                        <p:strVal val="visible"/>
                                      </p:to>
                                    </p:set>
                                    <p:animEffect transition="in" filter="checkerboard(across)">
                                      <p:cBhvr>
                                        <p:cTn id="7" dur="500"/>
                                        <p:tgtEl>
                                          <p:spTgt spid="1444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44467"/>
                                        </p:tgtEl>
                                        <p:attrNameLst>
                                          <p:attrName>style.visibility</p:attrName>
                                        </p:attrNameLst>
                                      </p:cBhvr>
                                      <p:to>
                                        <p:strVal val="visible"/>
                                      </p:to>
                                    </p:set>
                                    <p:animEffect transition="in" filter="checkerboard(across)">
                                      <p:cBhvr>
                                        <p:cTn id="12" dur="500"/>
                                        <p:tgtEl>
                                          <p:spTgt spid="1444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44468"/>
                                        </p:tgtEl>
                                        <p:attrNameLst>
                                          <p:attrName>style.visibility</p:attrName>
                                        </p:attrNameLst>
                                      </p:cBhvr>
                                      <p:to>
                                        <p:strVal val="visible"/>
                                      </p:to>
                                    </p:set>
                                    <p:animEffect transition="in" filter="checkerboard(across)">
                                      <p:cBhvr>
                                        <p:cTn id="17" dur="500"/>
                                        <p:tgtEl>
                                          <p:spTgt spid="14446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44469"/>
                                        </p:tgtEl>
                                        <p:attrNameLst>
                                          <p:attrName>style.visibility</p:attrName>
                                        </p:attrNameLst>
                                      </p:cBhvr>
                                      <p:to>
                                        <p:strVal val="visible"/>
                                      </p:to>
                                    </p:set>
                                    <p:animEffect transition="in" filter="checkerboard(across)">
                                      <p:cBhvr>
                                        <p:cTn id="22" dur="500"/>
                                        <p:tgtEl>
                                          <p:spTgt spid="144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466" grpId="0"/>
      <p:bldP spid="144467" grpId="0"/>
      <p:bldP spid="144468" grpId="0"/>
      <p:bldP spid="144469"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n-US" sz="4200" b="1" smtClean="0">
                <a:solidFill>
                  <a:srgbClr val="0000FF"/>
                </a:solidFill>
                <a:latin typeface="Arial" charset="0"/>
              </a:rPr>
              <a:t>DẶN DÒ:</a:t>
            </a:r>
          </a:p>
        </p:txBody>
      </p:sp>
      <p:sp>
        <p:nvSpPr>
          <p:cNvPr id="20483" name="Rectangle 3"/>
          <p:cNvSpPr>
            <a:spLocks noGrp="1" noChangeArrowheads="1"/>
          </p:cNvSpPr>
          <p:nvPr>
            <p:ph type="body" idx="1"/>
          </p:nvPr>
        </p:nvSpPr>
        <p:spPr>
          <a:xfrm>
            <a:off x="0" y="1752600"/>
            <a:ext cx="9144000" cy="4267200"/>
          </a:xfrm>
        </p:spPr>
        <p:txBody>
          <a:bodyPr/>
          <a:lstStyle/>
          <a:p>
            <a:pPr eaLnBrk="1" hangingPunct="1"/>
            <a:r>
              <a:rPr lang="en-US" sz="3800" b="1" smtClean="0">
                <a:latin typeface="Arial" charset="0"/>
              </a:rPr>
              <a:t>Về nhà xem lại bài.</a:t>
            </a:r>
          </a:p>
          <a:p>
            <a:pPr algn="ctr" eaLnBrk="1" hangingPunct="1"/>
            <a:r>
              <a:rPr lang="en-US" sz="3800" b="1" smtClean="0">
                <a:latin typeface="Arial" charset="0"/>
              </a:rPr>
              <a:t>Chuẩn bị: Nhân một số với một tổng.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9" name="AutoShape 11"/>
          <p:cNvSpPr>
            <a:spLocks noChangeArrowheads="1"/>
          </p:cNvSpPr>
          <p:nvPr/>
        </p:nvSpPr>
        <p:spPr bwMode="auto">
          <a:xfrm>
            <a:off x="381000" y="228600"/>
            <a:ext cx="8351838" cy="1981200"/>
          </a:xfrm>
          <a:prstGeom prst="wedgeEllipseCallout">
            <a:avLst>
              <a:gd name="adj1" fmla="val -7745"/>
              <a:gd name="adj2" fmla="val -49278"/>
            </a:avLst>
          </a:prstGeom>
          <a:noFill/>
          <a:ln w="9525">
            <a:solidFill>
              <a:srgbClr val="0099FF"/>
            </a:solidFill>
            <a:miter lim="800000"/>
            <a:headEnd/>
            <a:tailEnd/>
          </a:ln>
          <a:effectLst/>
          <a:scene3d>
            <a:camera prst="legacyPerspectiveTop"/>
            <a:lightRig rig="legacyFlat3" dir="b"/>
          </a:scene3d>
          <a:sp3d extrusionH="887400" prstMaterial="legacyMatte">
            <a:bevelT w="13500" h="13500" prst="angle"/>
            <a:bevelB w="13500" h="13500" prst="angle"/>
            <a:extrusionClr>
              <a:srgbClr val="0099FF"/>
            </a:extrusionClr>
          </a:sp3d>
        </p:spPr>
        <p:txBody>
          <a:bodyPr>
            <a:flatTx/>
          </a:bodyPr>
          <a:lstStyle/>
          <a:p>
            <a:pPr algn="ctr">
              <a:spcBef>
                <a:spcPct val="0"/>
              </a:spcBef>
              <a:defRPr/>
            </a:pPr>
            <a:endParaRPr lang="en-US" sz="3600">
              <a:solidFill>
                <a:srgbClr val="FF3300"/>
              </a:solidFill>
              <a:effectLst>
                <a:outerShdw blurRad="38100" dist="38100" dir="2700000" algn="tl">
                  <a:srgbClr val="000000"/>
                </a:outerShdw>
              </a:effectLst>
              <a:latin typeface="Arial"/>
            </a:endParaRPr>
          </a:p>
        </p:txBody>
      </p:sp>
      <p:sp>
        <p:nvSpPr>
          <p:cNvPr id="1031" name="WordArt 13"/>
          <p:cNvSpPr>
            <a:spLocks noChangeArrowheads="1" noChangeShapeType="1" noTextEdit="1"/>
          </p:cNvSpPr>
          <p:nvPr/>
        </p:nvSpPr>
        <p:spPr bwMode="auto">
          <a:xfrm>
            <a:off x="3352800" y="304800"/>
            <a:ext cx="3343275" cy="571500"/>
          </a:xfrm>
          <a:prstGeom prst="rect">
            <a:avLst/>
          </a:prstGeom>
        </p:spPr>
        <p:txBody>
          <a:bodyPr wrap="none" fromWordArt="1">
            <a:prstTxWarp prst="textPlain">
              <a:avLst>
                <a:gd name="adj" fmla="val 50000"/>
              </a:avLst>
            </a:prstTxWarp>
          </a:bodyPr>
          <a:lstStyle/>
          <a:p>
            <a:pPr algn="ctr"/>
            <a:r>
              <a:rPr lang="en-US" sz="4000" b="1" kern="10">
                <a:ln w="19050">
                  <a:solidFill>
                    <a:srgbClr val="333333"/>
                  </a:solidFill>
                  <a:round/>
                  <a:headEnd/>
                  <a:tailEnd/>
                </a:ln>
                <a:solidFill>
                  <a:schemeClr val="hlink"/>
                </a:solidFill>
                <a:effectLst>
                  <a:outerShdw dist="107763" dir="18900000" algn="ctr" rotWithShape="0">
                    <a:srgbClr val="3333FF">
                      <a:alpha val="50000"/>
                    </a:srgbClr>
                  </a:outerShdw>
                </a:effectLst>
                <a:latin typeface="Arial"/>
                <a:cs typeface="Arial"/>
              </a:rPr>
              <a:t>Kiểm tra bài cũ</a:t>
            </a:r>
          </a:p>
        </p:txBody>
      </p:sp>
      <p:sp>
        <p:nvSpPr>
          <p:cNvPr id="12302" name="Rectangle 14"/>
          <p:cNvSpPr>
            <a:spLocks noChangeArrowheads="1"/>
          </p:cNvSpPr>
          <p:nvPr/>
        </p:nvSpPr>
        <p:spPr bwMode="auto">
          <a:xfrm>
            <a:off x="381000" y="914400"/>
            <a:ext cx="9144000" cy="919163"/>
          </a:xfrm>
          <a:prstGeom prst="rect">
            <a:avLst/>
          </a:prstGeom>
          <a:noFill/>
          <a:ln w="9525">
            <a:noFill/>
            <a:miter lim="800000"/>
            <a:headEnd/>
            <a:tailEnd/>
          </a:ln>
          <a:effectLst>
            <a:outerShdw dist="80322" dir="20493903" algn="ctr" rotWithShape="0">
              <a:srgbClr val="FFFF00"/>
            </a:outerShdw>
          </a:effectLst>
        </p:spPr>
        <p:txBody>
          <a:bodyPr anchor="ctr"/>
          <a:lstStyle/>
          <a:p>
            <a:pPr algn="ctr">
              <a:spcBef>
                <a:spcPct val="0"/>
              </a:spcBef>
              <a:defRPr/>
            </a:pPr>
            <a:r>
              <a:rPr lang="en-US" sz="4400" b="1">
                <a:solidFill>
                  <a:srgbClr val="0000FF"/>
                </a:solidFill>
                <a:effectLst>
                  <a:outerShdw blurRad="38100" dist="38100" dir="2700000" algn="tl">
                    <a:srgbClr val="000000"/>
                  </a:outerShdw>
                </a:effectLst>
                <a:latin typeface="Arial"/>
              </a:rPr>
              <a:t>Đề-xi-mét vuông</a:t>
            </a:r>
          </a:p>
        </p:txBody>
      </p:sp>
      <p:sp>
        <p:nvSpPr>
          <p:cNvPr id="12324" name="Rectangle 36"/>
          <p:cNvSpPr>
            <a:spLocks noChangeArrowheads="1"/>
          </p:cNvSpPr>
          <p:nvPr/>
        </p:nvSpPr>
        <p:spPr bwMode="auto">
          <a:xfrm>
            <a:off x="6248400" y="4800600"/>
            <a:ext cx="457200" cy="304800"/>
          </a:xfrm>
          <a:prstGeom prst="rect">
            <a:avLst/>
          </a:prstGeom>
          <a:noFill/>
          <a:ln w="9525">
            <a:noFill/>
            <a:miter lim="800000"/>
            <a:headEnd/>
            <a:tailEnd/>
          </a:ln>
          <a:effectLst>
            <a:outerShdw dist="80322" dir="20493903" algn="ctr" rotWithShape="0">
              <a:srgbClr val="FFFF00"/>
            </a:outerShdw>
          </a:effectLst>
        </p:spPr>
        <p:txBody>
          <a:bodyPr anchor="ctr"/>
          <a:lstStyle/>
          <a:p>
            <a:pPr algn="ctr">
              <a:spcBef>
                <a:spcPct val="0"/>
              </a:spcBef>
              <a:defRPr/>
            </a:pPr>
            <a:endParaRPr lang="en-US" sz="2800" b="1">
              <a:solidFill>
                <a:srgbClr val="0000FF"/>
              </a:solidFill>
              <a:effectLst>
                <a:outerShdw blurRad="38100" dist="38100" dir="2700000" algn="tl">
                  <a:srgbClr val="000000"/>
                </a:outerShdw>
              </a:effectLst>
              <a:latin typeface="Arial"/>
            </a:endParaRPr>
          </a:p>
        </p:txBody>
      </p:sp>
      <p:sp>
        <p:nvSpPr>
          <p:cNvPr id="12327" name="Rectangle 39"/>
          <p:cNvSpPr>
            <a:spLocks noChangeArrowheads="1"/>
          </p:cNvSpPr>
          <p:nvPr/>
        </p:nvSpPr>
        <p:spPr bwMode="auto">
          <a:xfrm>
            <a:off x="1371600" y="2209800"/>
            <a:ext cx="6781800" cy="919163"/>
          </a:xfrm>
          <a:prstGeom prst="rect">
            <a:avLst/>
          </a:prstGeom>
          <a:noFill/>
          <a:ln w="9525">
            <a:noFill/>
            <a:miter lim="800000"/>
            <a:headEnd/>
            <a:tailEnd/>
          </a:ln>
          <a:effectLst>
            <a:outerShdw dist="80322" dir="20493903" algn="ctr" rotWithShape="0">
              <a:srgbClr val="FFFF00"/>
            </a:outerShdw>
          </a:effectLst>
        </p:spPr>
        <p:txBody>
          <a:bodyPr anchor="ctr"/>
          <a:lstStyle/>
          <a:p>
            <a:pPr algn="ctr">
              <a:spcBef>
                <a:spcPct val="0"/>
              </a:spcBef>
              <a:defRPr/>
            </a:pPr>
            <a:r>
              <a:rPr lang="en-US" sz="3200" b="1">
                <a:solidFill>
                  <a:srgbClr val="0000FF"/>
                </a:solidFill>
              </a:rPr>
              <a:t>Chọn câu trả lời đúng bằng cách giơ bảng chữ a, b, c .</a:t>
            </a:r>
          </a:p>
        </p:txBody>
      </p:sp>
      <p:sp>
        <p:nvSpPr>
          <p:cNvPr id="12328" name="Rectangle 40"/>
          <p:cNvSpPr>
            <a:spLocks noChangeArrowheads="1"/>
          </p:cNvSpPr>
          <p:nvPr/>
        </p:nvSpPr>
        <p:spPr bwMode="auto">
          <a:xfrm>
            <a:off x="228600" y="33528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3600" b="1">
                <a:solidFill>
                  <a:srgbClr val="0000FF"/>
                </a:solidFill>
                <a:effectLst>
                  <a:outerShdw blurRad="38100" dist="38100" dir="2700000" algn="tl">
                    <a:srgbClr val="000000"/>
                  </a:outerShdw>
                </a:effectLst>
                <a:latin typeface="Arial"/>
              </a:rPr>
              <a:t>1/</a:t>
            </a:r>
            <a:r>
              <a:rPr lang="en-US" sz="3200" b="1">
                <a:solidFill>
                  <a:srgbClr val="0000FF"/>
                </a:solidFill>
                <a:effectLst>
                  <a:outerShdw blurRad="38100" dist="38100" dir="2700000" algn="tl">
                    <a:srgbClr val="000000"/>
                  </a:outerShdw>
                </a:effectLst>
                <a:latin typeface="Arial"/>
              </a:rPr>
              <a:t>                  </a:t>
            </a:r>
            <a:r>
              <a:rPr lang="en-US" sz="3200" b="1">
                <a:solidFill>
                  <a:srgbClr val="FF3300"/>
                </a:solidFill>
                <a:effectLst>
                  <a:outerShdw blurRad="38100" dist="38100" dir="2700000" algn="tl">
                    <a:srgbClr val="000000"/>
                  </a:outerShdw>
                </a:effectLst>
                <a:latin typeface="Arial"/>
              </a:rPr>
              <a:t>……</a:t>
            </a:r>
          </a:p>
          <a:p>
            <a:pPr>
              <a:spcBef>
                <a:spcPct val="0"/>
              </a:spcBef>
              <a:defRPr/>
            </a:pPr>
            <a:r>
              <a:rPr lang="en-US" sz="3200" b="1">
                <a:solidFill>
                  <a:srgbClr val="0000FF"/>
                </a:solidFill>
                <a:effectLst>
                  <a:outerShdw blurRad="38100" dist="38100" dir="2700000" algn="tl">
                    <a:srgbClr val="000000"/>
                  </a:outerShdw>
                </a:effectLst>
                <a:latin typeface="Arial"/>
              </a:rPr>
              <a:t>Dấu thích hợp điền vào chỗ chấm là: </a:t>
            </a:r>
          </a:p>
        </p:txBody>
      </p:sp>
      <p:sp>
        <p:nvSpPr>
          <p:cNvPr id="12329" name="Rectangle 41"/>
          <p:cNvSpPr>
            <a:spLocks noChangeArrowheads="1"/>
          </p:cNvSpPr>
          <p:nvPr/>
        </p:nvSpPr>
        <p:spPr bwMode="auto">
          <a:xfrm>
            <a:off x="285750" y="44196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4000" b="1">
                <a:solidFill>
                  <a:srgbClr val="0000FF"/>
                </a:solidFill>
                <a:effectLst>
                  <a:outerShdw blurRad="38100" dist="38100" dir="2700000" algn="tl">
                    <a:srgbClr val="000000"/>
                  </a:outerShdw>
                </a:effectLst>
                <a:latin typeface="Arial"/>
              </a:rPr>
              <a:t>a/  =</a:t>
            </a:r>
            <a:endParaRPr lang="en-US" sz="3600" b="1">
              <a:solidFill>
                <a:srgbClr val="0000FF"/>
              </a:solidFill>
              <a:effectLst>
                <a:outerShdw blurRad="38100" dist="38100" dir="2700000" algn="tl">
                  <a:srgbClr val="000000"/>
                </a:outerShdw>
              </a:effectLst>
              <a:latin typeface="Arial"/>
            </a:endParaRPr>
          </a:p>
        </p:txBody>
      </p:sp>
      <p:sp>
        <p:nvSpPr>
          <p:cNvPr id="12330" name="Rectangle 42"/>
          <p:cNvSpPr>
            <a:spLocks noChangeArrowheads="1"/>
          </p:cNvSpPr>
          <p:nvPr/>
        </p:nvSpPr>
        <p:spPr bwMode="auto">
          <a:xfrm>
            <a:off x="304800" y="51816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4000" b="1">
                <a:solidFill>
                  <a:srgbClr val="0000FF"/>
                </a:solidFill>
                <a:effectLst>
                  <a:outerShdw blurRad="38100" dist="38100" dir="2700000" algn="tl">
                    <a:srgbClr val="000000"/>
                  </a:outerShdw>
                </a:effectLst>
                <a:latin typeface="Arial"/>
              </a:rPr>
              <a:t>b/ &gt;</a:t>
            </a:r>
            <a:endParaRPr lang="en-US" sz="3600" b="1">
              <a:solidFill>
                <a:srgbClr val="0000FF"/>
              </a:solidFill>
              <a:effectLst>
                <a:outerShdw blurRad="38100" dist="38100" dir="2700000" algn="tl">
                  <a:srgbClr val="000000"/>
                </a:outerShdw>
              </a:effectLst>
              <a:latin typeface="Arial"/>
            </a:endParaRPr>
          </a:p>
        </p:txBody>
      </p:sp>
      <p:sp>
        <p:nvSpPr>
          <p:cNvPr id="12333" name="Rectangle 45"/>
          <p:cNvSpPr>
            <a:spLocks noChangeArrowheads="1"/>
          </p:cNvSpPr>
          <p:nvPr/>
        </p:nvSpPr>
        <p:spPr bwMode="auto">
          <a:xfrm>
            <a:off x="304800" y="59436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4000" b="1">
                <a:solidFill>
                  <a:srgbClr val="0000FF"/>
                </a:solidFill>
                <a:effectLst>
                  <a:outerShdw blurRad="38100" dist="38100" dir="2700000" algn="tl">
                    <a:srgbClr val="000000"/>
                  </a:outerShdw>
                </a:effectLst>
                <a:latin typeface="Arial"/>
              </a:rPr>
              <a:t>c/ &lt;</a:t>
            </a:r>
            <a:endParaRPr lang="en-US" sz="3600" b="1">
              <a:solidFill>
                <a:srgbClr val="0000FF"/>
              </a:solidFill>
              <a:effectLst>
                <a:outerShdw blurRad="38100" dist="38100" dir="2700000" algn="tl">
                  <a:srgbClr val="000000"/>
                </a:outerShdw>
              </a:effectLst>
              <a:latin typeface="Arial"/>
            </a:endParaRPr>
          </a:p>
        </p:txBody>
      </p:sp>
      <p:sp>
        <p:nvSpPr>
          <p:cNvPr id="12334" name="Oval 46"/>
          <p:cNvSpPr>
            <a:spLocks noChangeArrowheads="1"/>
          </p:cNvSpPr>
          <p:nvPr/>
        </p:nvSpPr>
        <p:spPr bwMode="auto">
          <a:xfrm>
            <a:off x="285750" y="4562475"/>
            <a:ext cx="609600" cy="476250"/>
          </a:xfrm>
          <a:prstGeom prst="ellipse">
            <a:avLst/>
          </a:prstGeom>
          <a:noFill/>
          <a:ln w="57150" cmpd="thickThin" algn="ctr">
            <a:solidFill>
              <a:schemeClr val="hlink"/>
            </a:solidFill>
            <a:round/>
            <a:headEnd/>
            <a:tailEnd/>
          </a:ln>
        </p:spPr>
        <p:txBody>
          <a:bodyPr anchor="ctr">
            <a:spAutoFit/>
          </a:bodyPr>
          <a:lstStyle/>
          <a:p>
            <a:endParaRPr lang="en-US"/>
          </a:p>
        </p:txBody>
      </p:sp>
      <p:graphicFrame>
        <p:nvGraphicFramePr>
          <p:cNvPr id="12337" name="Object 49"/>
          <p:cNvGraphicFramePr>
            <a:graphicFrameLocks noChangeAspect="1"/>
          </p:cNvGraphicFramePr>
          <p:nvPr>
            <p:ph sz="quarter" idx="2"/>
          </p:nvPr>
        </p:nvGraphicFramePr>
        <p:xfrm>
          <a:off x="914400" y="3200400"/>
          <a:ext cx="947738" cy="517525"/>
        </p:xfrm>
        <a:graphic>
          <a:graphicData uri="http://schemas.openxmlformats.org/presentationml/2006/ole">
            <p:oleObj spid="_x0000_s1026" name="Microsoft Equation 3.0" r:id="rId3" imgW="482391" imgH="279279" progId="Equation.3">
              <p:embed/>
            </p:oleObj>
          </a:graphicData>
        </a:graphic>
      </p:graphicFrame>
      <p:graphicFrame>
        <p:nvGraphicFramePr>
          <p:cNvPr id="12341" name="Object 53"/>
          <p:cNvGraphicFramePr>
            <a:graphicFrameLocks noChangeAspect="1"/>
          </p:cNvGraphicFramePr>
          <p:nvPr>
            <p:ph sz="quarter" idx="3"/>
          </p:nvPr>
        </p:nvGraphicFramePr>
        <p:xfrm>
          <a:off x="1828800" y="3200400"/>
          <a:ext cx="1246188" cy="517525"/>
        </p:xfrm>
        <a:graphic>
          <a:graphicData uri="http://schemas.openxmlformats.org/presentationml/2006/ole">
            <p:oleObj spid="_x0000_s1027" name="Microsoft Equation 3.0" r:id="rId4" imgW="457200" imgH="279400" progId="Equation.3">
              <p:embed/>
            </p:oleObj>
          </a:graphicData>
        </a:graphic>
      </p:graphicFrame>
      <p:graphicFrame>
        <p:nvGraphicFramePr>
          <p:cNvPr id="1028" name="Object 56"/>
          <p:cNvGraphicFramePr>
            <a:graphicFrameLocks noChangeAspect="1"/>
          </p:cNvGraphicFramePr>
          <p:nvPr/>
        </p:nvGraphicFramePr>
        <p:xfrm>
          <a:off x="3948113" y="3119438"/>
          <a:ext cx="295275" cy="488950"/>
        </p:xfrm>
        <a:graphic>
          <a:graphicData uri="http://schemas.openxmlformats.org/presentationml/2006/ole">
            <p:oleObj spid="_x0000_s1028" name="Equation" r:id="rId5" imgW="114151" imgH="215619" progId="Equation.3">
              <p:embed/>
            </p:oleObj>
          </a:graphicData>
        </a:graphic>
      </p:graphicFrame>
      <p:graphicFrame>
        <p:nvGraphicFramePr>
          <p:cNvPr id="12351" name="Object 63"/>
          <p:cNvGraphicFramePr>
            <a:graphicFrameLocks noChangeAspect="1"/>
          </p:cNvGraphicFramePr>
          <p:nvPr>
            <p:ph sz="quarter" idx="1"/>
          </p:nvPr>
        </p:nvGraphicFramePr>
        <p:xfrm>
          <a:off x="3657600" y="3276600"/>
          <a:ext cx="1219200" cy="431800"/>
        </p:xfrm>
        <a:graphic>
          <a:graphicData uri="http://schemas.openxmlformats.org/presentationml/2006/ole">
            <p:oleObj spid="_x0000_s1029" name="Equation" r:id="rId6" imgW="685800" imgH="2794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327"/>
                                        </p:tgtEl>
                                        <p:attrNameLst>
                                          <p:attrName>style.visibility</p:attrName>
                                        </p:attrNameLst>
                                      </p:cBhvr>
                                      <p:to>
                                        <p:strVal val="visible"/>
                                      </p:to>
                                    </p:set>
                                    <p:animEffect transition="in" filter="diamond(in)">
                                      <p:cBhvr>
                                        <p:cTn id="7" dur="2000"/>
                                        <p:tgtEl>
                                          <p:spTgt spid="123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2328"/>
                                        </p:tgtEl>
                                        <p:attrNameLst>
                                          <p:attrName>style.visibility</p:attrName>
                                        </p:attrNameLst>
                                      </p:cBhvr>
                                      <p:to>
                                        <p:strVal val="visible"/>
                                      </p:to>
                                    </p:set>
                                    <p:animEffect transition="in" filter="checkerboard(across)">
                                      <p:cBhvr>
                                        <p:cTn id="12" dur="500"/>
                                        <p:tgtEl>
                                          <p:spTgt spid="12328"/>
                                        </p:tgtEl>
                                      </p:cBhvr>
                                    </p:animEffect>
                                  </p:childTnLst>
                                </p:cTn>
                              </p:par>
                              <p:par>
                                <p:cTn id="13" presetID="5" presetClass="entr" presetSubtype="10" fill="hold" nodeType="withEffect">
                                  <p:stCondLst>
                                    <p:cond delay="0"/>
                                  </p:stCondLst>
                                  <p:childTnLst>
                                    <p:set>
                                      <p:cBhvr>
                                        <p:cTn id="14" dur="1" fill="hold">
                                          <p:stCondLst>
                                            <p:cond delay="0"/>
                                          </p:stCondLst>
                                        </p:cTn>
                                        <p:tgtEl>
                                          <p:spTgt spid="12337"/>
                                        </p:tgtEl>
                                        <p:attrNameLst>
                                          <p:attrName>style.visibility</p:attrName>
                                        </p:attrNameLst>
                                      </p:cBhvr>
                                      <p:to>
                                        <p:strVal val="visible"/>
                                      </p:to>
                                    </p:set>
                                    <p:animEffect transition="in" filter="checkerboard(across)">
                                      <p:cBhvr>
                                        <p:cTn id="15" dur="500"/>
                                        <p:tgtEl>
                                          <p:spTgt spid="12337"/>
                                        </p:tgtEl>
                                      </p:cBhvr>
                                    </p:animEffect>
                                  </p:childTnLst>
                                </p:cTn>
                              </p:par>
                              <p:par>
                                <p:cTn id="16" presetID="5" presetClass="entr" presetSubtype="10" fill="hold" nodeType="withEffect">
                                  <p:stCondLst>
                                    <p:cond delay="0"/>
                                  </p:stCondLst>
                                  <p:childTnLst>
                                    <p:set>
                                      <p:cBhvr>
                                        <p:cTn id="17" dur="1" fill="hold">
                                          <p:stCondLst>
                                            <p:cond delay="0"/>
                                          </p:stCondLst>
                                        </p:cTn>
                                        <p:tgtEl>
                                          <p:spTgt spid="12341"/>
                                        </p:tgtEl>
                                        <p:attrNameLst>
                                          <p:attrName>style.visibility</p:attrName>
                                        </p:attrNameLst>
                                      </p:cBhvr>
                                      <p:to>
                                        <p:strVal val="visible"/>
                                      </p:to>
                                    </p:set>
                                    <p:animEffect transition="in" filter="checkerboard(across)">
                                      <p:cBhvr>
                                        <p:cTn id="18" dur="500"/>
                                        <p:tgtEl>
                                          <p:spTgt spid="12341"/>
                                        </p:tgtEl>
                                      </p:cBhvr>
                                    </p:animEffect>
                                  </p:childTnLst>
                                </p:cTn>
                              </p:par>
                              <p:par>
                                <p:cTn id="19" presetID="5" presetClass="entr" presetSubtype="10" fill="hold" nodeType="withEffect">
                                  <p:stCondLst>
                                    <p:cond delay="0"/>
                                  </p:stCondLst>
                                  <p:childTnLst>
                                    <p:set>
                                      <p:cBhvr>
                                        <p:cTn id="20" dur="1" fill="hold">
                                          <p:stCondLst>
                                            <p:cond delay="0"/>
                                          </p:stCondLst>
                                        </p:cTn>
                                        <p:tgtEl>
                                          <p:spTgt spid="12351"/>
                                        </p:tgtEl>
                                        <p:attrNameLst>
                                          <p:attrName>style.visibility</p:attrName>
                                        </p:attrNameLst>
                                      </p:cBhvr>
                                      <p:to>
                                        <p:strVal val="visible"/>
                                      </p:to>
                                    </p:set>
                                    <p:animEffect transition="in" filter="checkerboard(across)">
                                      <p:cBhvr>
                                        <p:cTn id="21" dur="500"/>
                                        <p:tgtEl>
                                          <p:spTgt spid="1235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12329"/>
                                        </p:tgtEl>
                                        <p:attrNameLst>
                                          <p:attrName>style.visibility</p:attrName>
                                        </p:attrNameLst>
                                      </p:cBhvr>
                                      <p:to>
                                        <p:strVal val="visible"/>
                                      </p:to>
                                    </p:set>
                                    <p:animEffect transition="in" filter="diamond(in)">
                                      <p:cBhvr>
                                        <p:cTn id="26" dur="2000"/>
                                        <p:tgtEl>
                                          <p:spTgt spid="1232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12330"/>
                                        </p:tgtEl>
                                        <p:attrNameLst>
                                          <p:attrName>style.visibility</p:attrName>
                                        </p:attrNameLst>
                                      </p:cBhvr>
                                      <p:to>
                                        <p:strVal val="visible"/>
                                      </p:to>
                                    </p:set>
                                    <p:animEffect transition="in" filter="diamond(in)">
                                      <p:cBhvr>
                                        <p:cTn id="31" dur="2000"/>
                                        <p:tgtEl>
                                          <p:spTgt spid="1233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12333"/>
                                        </p:tgtEl>
                                        <p:attrNameLst>
                                          <p:attrName>style.visibility</p:attrName>
                                        </p:attrNameLst>
                                      </p:cBhvr>
                                      <p:to>
                                        <p:strVal val="visible"/>
                                      </p:to>
                                    </p:set>
                                    <p:animEffect transition="in" filter="diamond(in)">
                                      <p:cBhvr>
                                        <p:cTn id="36" dur="2000"/>
                                        <p:tgtEl>
                                          <p:spTgt spid="1233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2334"/>
                                        </p:tgtEl>
                                        <p:attrNameLst>
                                          <p:attrName>style.visibility</p:attrName>
                                        </p:attrNameLst>
                                      </p:cBhvr>
                                      <p:to>
                                        <p:strVal val="visible"/>
                                      </p:to>
                                    </p:set>
                                    <p:animEffect transition="in" filter="checkerboard(across)">
                                      <p:cBhvr>
                                        <p:cTn id="41" dur="500"/>
                                        <p:tgtEl>
                                          <p:spTgt spid="123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27" grpId="0"/>
      <p:bldP spid="12328" grpId="0"/>
      <p:bldP spid="12329" grpId="0"/>
      <p:bldP spid="12330" grpId="0"/>
      <p:bldP spid="12333" grpId="0"/>
      <p:bldP spid="1233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AutoShape 2"/>
          <p:cNvSpPr>
            <a:spLocks noChangeArrowheads="1"/>
          </p:cNvSpPr>
          <p:nvPr/>
        </p:nvSpPr>
        <p:spPr bwMode="auto">
          <a:xfrm>
            <a:off x="381000" y="228600"/>
            <a:ext cx="8351838" cy="1981200"/>
          </a:xfrm>
          <a:prstGeom prst="wedgeEllipseCallout">
            <a:avLst>
              <a:gd name="adj1" fmla="val -7745"/>
              <a:gd name="adj2" fmla="val -49278"/>
            </a:avLst>
          </a:prstGeom>
          <a:noFill/>
          <a:ln w="9525">
            <a:solidFill>
              <a:srgbClr val="0099FF"/>
            </a:solidFill>
            <a:miter lim="800000"/>
            <a:headEnd/>
            <a:tailEnd/>
          </a:ln>
          <a:effectLst/>
          <a:scene3d>
            <a:camera prst="legacyPerspectiveTop"/>
            <a:lightRig rig="legacyFlat3" dir="b"/>
          </a:scene3d>
          <a:sp3d extrusionH="887400" prstMaterial="legacyMatte">
            <a:bevelT w="13500" h="13500" prst="angle"/>
            <a:bevelB w="13500" h="13500" prst="angle"/>
            <a:extrusionClr>
              <a:srgbClr val="0099FF"/>
            </a:extrusionClr>
          </a:sp3d>
        </p:spPr>
        <p:txBody>
          <a:bodyPr>
            <a:flatTx/>
          </a:bodyPr>
          <a:lstStyle/>
          <a:p>
            <a:pPr algn="ctr">
              <a:spcBef>
                <a:spcPct val="0"/>
              </a:spcBef>
              <a:defRPr/>
            </a:pPr>
            <a:endParaRPr lang="en-US" sz="3600">
              <a:solidFill>
                <a:srgbClr val="FF3300"/>
              </a:solidFill>
              <a:effectLst>
                <a:outerShdw blurRad="38100" dist="38100" dir="2700000" algn="tl">
                  <a:srgbClr val="000000"/>
                </a:outerShdw>
              </a:effectLst>
              <a:latin typeface="Arial"/>
            </a:endParaRPr>
          </a:p>
        </p:txBody>
      </p:sp>
      <p:sp>
        <p:nvSpPr>
          <p:cNvPr id="2052" name="WordArt 3"/>
          <p:cNvSpPr>
            <a:spLocks noChangeArrowheads="1" noChangeShapeType="1" noTextEdit="1"/>
          </p:cNvSpPr>
          <p:nvPr/>
        </p:nvSpPr>
        <p:spPr bwMode="auto">
          <a:xfrm>
            <a:off x="3352800" y="304800"/>
            <a:ext cx="3343275" cy="571500"/>
          </a:xfrm>
          <a:prstGeom prst="rect">
            <a:avLst/>
          </a:prstGeom>
        </p:spPr>
        <p:txBody>
          <a:bodyPr wrap="none" fromWordArt="1">
            <a:prstTxWarp prst="textPlain">
              <a:avLst>
                <a:gd name="adj" fmla="val 50000"/>
              </a:avLst>
            </a:prstTxWarp>
          </a:bodyPr>
          <a:lstStyle/>
          <a:p>
            <a:pPr algn="ctr"/>
            <a:r>
              <a:rPr lang="en-US" sz="4000" b="1" kern="10">
                <a:ln w="19050">
                  <a:solidFill>
                    <a:srgbClr val="333333"/>
                  </a:solidFill>
                  <a:round/>
                  <a:headEnd/>
                  <a:tailEnd/>
                </a:ln>
                <a:solidFill>
                  <a:schemeClr val="hlink"/>
                </a:solidFill>
                <a:effectLst>
                  <a:outerShdw dist="107763" dir="18900000" algn="ctr" rotWithShape="0">
                    <a:srgbClr val="3333FF">
                      <a:alpha val="50000"/>
                    </a:srgbClr>
                  </a:outerShdw>
                </a:effectLst>
                <a:latin typeface="Arial"/>
                <a:cs typeface="Arial"/>
              </a:rPr>
              <a:t>Kiểm tra bài cũ</a:t>
            </a:r>
          </a:p>
        </p:txBody>
      </p:sp>
      <p:sp>
        <p:nvSpPr>
          <p:cNvPr id="180228" name="Rectangle 4"/>
          <p:cNvSpPr>
            <a:spLocks noChangeArrowheads="1"/>
          </p:cNvSpPr>
          <p:nvPr/>
        </p:nvSpPr>
        <p:spPr bwMode="auto">
          <a:xfrm>
            <a:off x="381000" y="914400"/>
            <a:ext cx="9144000" cy="919163"/>
          </a:xfrm>
          <a:prstGeom prst="rect">
            <a:avLst/>
          </a:prstGeom>
          <a:noFill/>
          <a:ln w="9525">
            <a:noFill/>
            <a:miter lim="800000"/>
            <a:headEnd/>
            <a:tailEnd/>
          </a:ln>
          <a:effectLst>
            <a:outerShdw dist="80322" dir="20493903" algn="ctr" rotWithShape="0">
              <a:srgbClr val="FFFF00"/>
            </a:outerShdw>
          </a:effectLst>
        </p:spPr>
        <p:txBody>
          <a:bodyPr anchor="ctr"/>
          <a:lstStyle/>
          <a:p>
            <a:pPr algn="ctr">
              <a:spcBef>
                <a:spcPct val="0"/>
              </a:spcBef>
              <a:defRPr/>
            </a:pPr>
            <a:r>
              <a:rPr lang="en-US" sz="4400" b="1">
                <a:solidFill>
                  <a:srgbClr val="0000FF"/>
                </a:solidFill>
                <a:effectLst>
                  <a:outerShdw blurRad="38100" dist="38100" dir="2700000" algn="tl">
                    <a:srgbClr val="000000"/>
                  </a:outerShdw>
                </a:effectLst>
                <a:latin typeface="Arial"/>
              </a:rPr>
              <a:t>Đề-xi-mét vuông</a:t>
            </a:r>
          </a:p>
        </p:txBody>
      </p:sp>
      <p:sp>
        <p:nvSpPr>
          <p:cNvPr id="180229" name="Rectangle 5"/>
          <p:cNvSpPr>
            <a:spLocks noChangeArrowheads="1"/>
          </p:cNvSpPr>
          <p:nvPr/>
        </p:nvSpPr>
        <p:spPr bwMode="auto">
          <a:xfrm>
            <a:off x="6248400" y="4800600"/>
            <a:ext cx="457200" cy="304800"/>
          </a:xfrm>
          <a:prstGeom prst="rect">
            <a:avLst/>
          </a:prstGeom>
          <a:noFill/>
          <a:ln w="9525">
            <a:noFill/>
            <a:miter lim="800000"/>
            <a:headEnd/>
            <a:tailEnd/>
          </a:ln>
          <a:effectLst>
            <a:outerShdw dist="80322" dir="20493903" algn="ctr" rotWithShape="0">
              <a:srgbClr val="FFFF00"/>
            </a:outerShdw>
          </a:effectLst>
        </p:spPr>
        <p:txBody>
          <a:bodyPr anchor="ctr"/>
          <a:lstStyle/>
          <a:p>
            <a:pPr algn="ctr">
              <a:spcBef>
                <a:spcPct val="0"/>
              </a:spcBef>
              <a:defRPr/>
            </a:pPr>
            <a:endParaRPr lang="en-US" sz="2800" b="1">
              <a:solidFill>
                <a:srgbClr val="0000FF"/>
              </a:solidFill>
              <a:effectLst>
                <a:outerShdw blurRad="38100" dist="38100" dir="2700000" algn="tl">
                  <a:srgbClr val="000000"/>
                </a:outerShdw>
              </a:effectLst>
              <a:latin typeface="Arial"/>
            </a:endParaRPr>
          </a:p>
        </p:txBody>
      </p:sp>
      <p:sp>
        <p:nvSpPr>
          <p:cNvPr id="180230" name="Rectangle 6"/>
          <p:cNvSpPr>
            <a:spLocks noChangeArrowheads="1"/>
          </p:cNvSpPr>
          <p:nvPr/>
        </p:nvSpPr>
        <p:spPr bwMode="auto">
          <a:xfrm>
            <a:off x="1371600" y="2209800"/>
            <a:ext cx="6781800" cy="919163"/>
          </a:xfrm>
          <a:prstGeom prst="rect">
            <a:avLst/>
          </a:prstGeom>
          <a:noFill/>
          <a:ln w="9525">
            <a:noFill/>
            <a:miter lim="800000"/>
            <a:headEnd/>
            <a:tailEnd/>
          </a:ln>
          <a:effectLst>
            <a:outerShdw dist="80322" dir="20493903" algn="ctr" rotWithShape="0">
              <a:srgbClr val="FFFF00"/>
            </a:outerShdw>
          </a:effectLst>
        </p:spPr>
        <p:txBody>
          <a:bodyPr anchor="ctr"/>
          <a:lstStyle/>
          <a:p>
            <a:pPr algn="ctr">
              <a:spcBef>
                <a:spcPct val="0"/>
              </a:spcBef>
              <a:defRPr/>
            </a:pPr>
            <a:r>
              <a:rPr lang="en-US" sz="3200" b="1">
                <a:solidFill>
                  <a:srgbClr val="0000FF"/>
                </a:solidFill>
              </a:rPr>
              <a:t>Chọn câu trả lời đúng bằng cách giơ bảng chữ a, b, c .</a:t>
            </a:r>
          </a:p>
        </p:txBody>
      </p:sp>
      <p:sp>
        <p:nvSpPr>
          <p:cNvPr id="180231" name="Rectangle 7"/>
          <p:cNvSpPr>
            <a:spLocks noChangeArrowheads="1"/>
          </p:cNvSpPr>
          <p:nvPr/>
        </p:nvSpPr>
        <p:spPr bwMode="auto">
          <a:xfrm>
            <a:off x="228600" y="33528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3600" b="1">
                <a:solidFill>
                  <a:srgbClr val="0000FF"/>
                </a:solidFill>
                <a:effectLst>
                  <a:outerShdw blurRad="38100" dist="38100" dir="2700000" algn="tl">
                    <a:srgbClr val="000000"/>
                  </a:outerShdw>
                </a:effectLst>
                <a:latin typeface="Arial"/>
              </a:rPr>
              <a:t>2/</a:t>
            </a:r>
            <a:r>
              <a:rPr lang="en-US" sz="3200" b="1">
                <a:solidFill>
                  <a:srgbClr val="0000FF"/>
                </a:solidFill>
                <a:effectLst>
                  <a:outerShdw blurRad="38100" dist="38100" dir="2700000" algn="tl">
                    <a:srgbClr val="000000"/>
                  </a:outerShdw>
                </a:effectLst>
                <a:latin typeface="Arial"/>
              </a:rPr>
              <a:t>  2000cm</a:t>
            </a:r>
            <a:r>
              <a:rPr lang="en-US" sz="3200" b="1" baseline="30000">
                <a:solidFill>
                  <a:srgbClr val="0000FF"/>
                </a:solidFill>
                <a:effectLst>
                  <a:outerShdw blurRad="38100" dist="38100" dir="2700000" algn="tl">
                    <a:srgbClr val="000000"/>
                  </a:outerShdw>
                </a:effectLst>
                <a:latin typeface="Arial"/>
              </a:rPr>
              <a:t>2</a:t>
            </a:r>
            <a:r>
              <a:rPr lang="en-US" sz="3200" b="1">
                <a:solidFill>
                  <a:srgbClr val="0000FF"/>
                </a:solidFill>
                <a:effectLst>
                  <a:outerShdw blurRad="38100" dist="38100" dir="2700000" algn="tl">
                    <a:srgbClr val="000000"/>
                  </a:outerShdw>
                </a:effectLst>
                <a:latin typeface="Arial"/>
              </a:rPr>
              <a:t>  =   </a:t>
            </a:r>
            <a:r>
              <a:rPr lang="en-US" sz="3200" b="1">
                <a:solidFill>
                  <a:srgbClr val="FF3300"/>
                </a:solidFill>
                <a:effectLst>
                  <a:outerShdw blurRad="38100" dist="38100" dir="2700000" algn="tl">
                    <a:srgbClr val="000000"/>
                  </a:outerShdw>
                </a:effectLst>
                <a:latin typeface="Arial"/>
              </a:rPr>
              <a:t>…… dm</a:t>
            </a:r>
            <a:r>
              <a:rPr lang="en-US" sz="3200" b="1" baseline="30000">
                <a:solidFill>
                  <a:srgbClr val="FF3300"/>
                </a:solidFill>
                <a:effectLst>
                  <a:outerShdw blurRad="38100" dist="38100" dir="2700000" algn="tl">
                    <a:srgbClr val="000000"/>
                  </a:outerShdw>
                </a:effectLst>
                <a:latin typeface="Arial"/>
              </a:rPr>
              <a:t>2</a:t>
            </a:r>
          </a:p>
          <a:p>
            <a:pPr>
              <a:spcBef>
                <a:spcPct val="0"/>
              </a:spcBef>
              <a:defRPr/>
            </a:pPr>
            <a:r>
              <a:rPr lang="en-US" sz="3200" b="1">
                <a:solidFill>
                  <a:srgbClr val="0000FF"/>
                </a:solidFill>
                <a:effectLst>
                  <a:outerShdw blurRad="38100" dist="38100" dir="2700000" algn="tl">
                    <a:srgbClr val="000000"/>
                  </a:outerShdw>
                </a:effectLst>
                <a:latin typeface="Arial"/>
              </a:rPr>
              <a:t>Số thích hợp điền vào chỗ chấm là: </a:t>
            </a:r>
          </a:p>
        </p:txBody>
      </p:sp>
      <p:sp>
        <p:nvSpPr>
          <p:cNvPr id="180232" name="Rectangle 8"/>
          <p:cNvSpPr>
            <a:spLocks noChangeArrowheads="1"/>
          </p:cNvSpPr>
          <p:nvPr/>
        </p:nvSpPr>
        <p:spPr bwMode="auto">
          <a:xfrm>
            <a:off x="285750" y="44196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4000" b="1">
                <a:solidFill>
                  <a:srgbClr val="0000FF"/>
                </a:solidFill>
                <a:effectLst>
                  <a:outerShdw blurRad="38100" dist="38100" dir="2700000" algn="tl">
                    <a:srgbClr val="000000"/>
                  </a:outerShdw>
                </a:effectLst>
                <a:latin typeface="Arial"/>
              </a:rPr>
              <a:t>a/  2</a:t>
            </a:r>
            <a:endParaRPr lang="en-US" sz="3600" b="1">
              <a:solidFill>
                <a:srgbClr val="0000FF"/>
              </a:solidFill>
              <a:effectLst>
                <a:outerShdw blurRad="38100" dist="38100" dir="2700000" algn="tl">
                  <a:srgbClr val="000000"/>
                </a:outerShdw>
              </a:effectLst>
              <a:latin typeface="Arial"/>
            </a:endParaRPr>
          </a:p>
        </p:txBody>
      </p:sp>
      <p:sp>
        <p:nvSpPr>
          <p:cNvPr id="180233" name="Rectangle 9"/>
          <p:cNvSpPr>
            <a:spLocks noChangeArrowheads="1"/>
          </p:cNvSpPr>
          <p:nvPr/>
        </p:nvSpPr>
        <p:spPr bwMode="auto">
          <a:xfrm>
            <a:off x="304800" y="51816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4000" b="1">
                <a:solidFill>
                  <a:srgbClr val="0000FF"/>
                </a:solidFill>
                <a:effectLst>
                  <a:outerShdw blurRad="38100" dist="38100" dir="2700000" algn="tl">
                    <a:srgbClr val="000000"/>
                  </a:outerShdw>
                </a:effectLst>
                <a:latin typeface="Arial"/>
              </a:rPr>
              <a:t>b/ 20</a:t>
            </a:r>
            <a:endParaRPr lang="en-US" sz="3600" b="1">
              <a:solidFill>
                <a:srgbClr val="0000FF"/>
              </a:solidFill>
              <a:effectLst>
                <a:outerShdw blurRad="38100" dist="38100" dir="2700000" algn="tl">
                  <a:srgbClr val="000000"/>
                </a:outerShdw>
              </a:effectLst>
              <a:latin typeface="Arial"/>
            </a:endParaRPr>
          </a:p>
        </p:txBody>
      </p:sp>
      <p:sp>
        <p:nvSpPr>
          <p:cNvPr id="180234" name="Rectangle 10"/>
          <p:cNvSpPr>
            <a:spLocks noChangeArrowheads="1"/>
          </p:cNvSpPr>
          <p:nvPr/>
        </p:nvSpPr>
        <p:spPr bwMode="auto">
          <a:xfrm>
            <a:off x="304800" y="5943600"/>
            <a:ext cx="8382000" cy="762000"/>
          </a:xfrm>
          <a:prstGeom prst="rect">
            <a:avLst/>
          </a:prstGeom>
          <a:noFill/>
          <a:ln w="9525">
            <a:noFill/>
            <a:miter lim="800000"/>
            <a:headEnd/>
            <a:tailEnd/>
          </a:ln>
          <a:effectLst>
            <a:outerShdw dist="80322" dir="20493903" algn="ctr" rotWithShape="0">
              <a:srgbClr val="FFFF00"/>
            </a:outerShdw>
          </a:effectLst>
        </p:spPr>
        <p:txBody>
          <a:bodyPr anchor="ctr"/>
          <a:lstStyle/>
          <a:p>
            <a:pPr>
              <a:spcBef>
                <a:spcPct val="0"/>
              </a:spcBef>
              <a:defRPr/>
            </a:pPr>
            <a:r>
              <a:rPr lang="en-US" sz="4000" b="1">
                <a:solidFill>
                  <a:srgbClr val="0000FF"/>
                </a:solidFill>
                <a:effectLst>
                  <a:outerShdw blurRad="38100" dist="38100" dir="2700000" algn="tl">
                    <a:srgbClr val="000000"/>
                  </a:outerShdw>
                </a:effectLst>
                <a:latin typeface="Arial"/>
              </a:rPr>
              <a:t>c/ 200</a:t>
            </a:r>
            <a:endParaRPr lang="en-US" sz="3600" b="1">
              <a:solidFill>
                <a:srgbClr val="0000FF"/>
              </a:solidFill>
              <a:effectLst>
                <a:outerShdw blurRad="38100" dist="38100" dir="2700000" algn="tl">
                  <a:srgbClr val="000000"/>
                </a:outerShdw>
              </a:effectLst>
              <a:latin typeface="Arial"/>
            </a:endParaRPr>
          </a:p>
        </p:txBody>
      </p:sp>
      <p:sp>
        <p:nvSpPr>
          <p:cNvPr id="180235" name="Oval 11"/>
          <p:cNvSpPr>
            <a:spLocks noChangeArrowheads="1"/>
          </p:cNvSpPr>
          <p:nvPr/>
        </p:nvSpPr>
        <p:spPr bwMode="auto">
          <a:xfrm>
            <a:off x="285750" y="5324475"/>
            <a:ext cx="609600" cy="476250"/>
          </a:xfrm>
          <a:prstGeom prst="ellipse">
            <a:avLst/>
          </a:prstGeom>
          <a:noFill/>
          <a:ln w="57150" cmpd="thickThin" algn="ctr">
            <a:solidFill>
              <a:schemeClr val="hlink"/>
            </a:solidFill>
            <a:round/>
            <a:headEnd/>
            <a:tailEnd/>
          </a:ln>
        </p:spPr>
        <p:txBody>
          <a:bodyPr anchor="ctr">
            <a:spAutoFit/>
          </a:bodyPr>
          <a:lstStyle/>
          <a:p>
            <a:endParaRPr lang="en-US"/>
          </a:p>
        </p:txBody>
      </p:sp>
      <p:graphicFrame>
        <p:nvGraphicFramePr>
          <p:cNvPr id="2050" name="Object 14"/>
          <p:cNvGraphicFramePr>
            <a:graphicFrameLocks noChangeAspect="1"/>
          </p:cNvGraphicFramePr>
          <p:nvPr/>
        </p:nvGraphicFramePr>
        <p:xfrm>
          <a:off x="3948113" y="3119438"/>
          <a:ext cx="295275" cy="488950"/>
        </p:xfrm>
        <a:graphic>
          <a:graphicData uri="http://schemas.openxmlformats.org/presentationml/2006/ole">
            <p:oleObj spid="_x0000_s2050" name="Equation" r:id="rId3" imgW="114151" imgH="215619"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80230"/>
                                        </p:tgtEl>
                                        <p:attrNameLst>
                                          <p:attrName>style.visibility</p:attrName>
                                        </p:attrNameLst>
                                      </p:cBhvr>
                                      <p:to>
                                        <p:strVal val="visible"/>
                                      </p:to>
                                    </p:set>
                                    <p:animEffect transition="in" filter="diamond(in)">
                                      <p:cBhvr>
                                        <p:cTn id="7" dur="2000"/>
                                        <p:tgtEl>
                                          <p:spTgt spid="1802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0231"/>
                                        </p:tgtEl>
                                        <p:attrNameLst>
                                          <p:attrName>style.visibility</p:attrName>
                                        </p:attrNameLst>
                                      </p:cBhvr>
                                      <p:to>
                                        <p:strVal val="visible"/>
                                      </p:to>
                                    </p:set>
                                    <p:animEffect transition="in" filter="checkerboard(across)">
                                      <p:cBhvr>
                                        <p:cTn id="12" dur="500"/>
                                        <p:tgtEl>
                                          <p:spTgt spid="1802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80232"/>
                                        </p:tgtEl>
                                        <p:attrNameLst>
                                          <p:attrName>style.visibility</p:attrName>
                                        </p:attrNameLst>
                                      </p:cBhvr>
                                      <p:to>
                                        <p:strVal val="visible"/>
                                      </p:to>
                                    </p:set>
                                    <p:animEffect transition="in" filter="diamond(in)">
                                      <p:cBhvr>
                                        <p:cTn id="17" dur="2000"/>
                                        <p:tgtEl>
                                          <p:spTgt spid="1802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80233"/>
                                        </p:tgtEl>
                                        <p:attrNameLst>
                                          <p:attrName>style.visibility</p:attrName>
                                        </p:attrNameLst>
                                      </p:cBhvr>
                                      <p:to>
                                        <p:strVal val="visible"/>
                                      </p:to>
                                    </p:set>
                                    <p:animEffect transition="in" filter="diamond(in)">
                                      <p:cBhvr>
                                        <p:cTn id="22" dur="2000"/>
                                        <p:tgtEl>
                                          <p:spTgt spid="18023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80234"/>
                                        </p:tgtEl>
                                        <p:attrNameLst>
                                          <p:attrName>style.visibility</p:attrName>
                                        </p:attrNameLst>
                                      </p:cBhvr>
                                      <p:to>
                                        <p:strVal val="visible"/>
                                      </p:to>
                                    </p:set>
                                    <p:animEffect transition="in" filter="diamond(in)">
                                      <p:cBhvr>
                                        <p:cTn id="27" dur="2000"/>
                                        <p:tgtEl>
                                          <p:spTgt spid="18023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80235"/>
                                        </p:tgtEl>
                                        <p:attrNameLst>
                                          <p:attrName>style.visibility</p:attrName>
                                        </p:attrNameLst>
                                      </p:cBhvr>
                                      <p:to>
                                        <p:strVal val="visible"/>
                                      </p:to>
                                    </p:set>
                                    <p:animEffect transition="in" filter="checkerboard(across)">
                                      <p:cBhvr>
                                        <p:cTn id="32" dur="500"/>
                                        <p:tgtEl>
                                          <p:spTgt spid="1802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0" grpId="0"/>
      <p:bldP spid="180231" grpId="0"/>
      <p:bldP spid="180232" grpId="0"/>
      <p:bldP spid="180233" grpId="0"/>
      <p:bldP spid="180234" grpId="0"/>
      <p:bldP spid="180235"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8786" name="AutoShape 2"/>
          <p:cNvSpPr>
            <a:spLocks noChangeArrowheads="1"/>
          </p:cNvSpPr>
          <p:nvPr/>
        </p:nvSpPr>
        <p:spPr bwMode="auto">
          <a:xfrm>
            <a:off x="838200" y="1143000"/>
            <a:ext cx="7239000" cy="3276600"/>
          </a:xfrm>
          <a:prstGeom prst="wedgeEllipseCallout">
            <a:avLst>
              <a:gd name="adj1" fmla="val -5458"/>
              <a:gd name="adj2" fmla="val -49565"/>
            </a:avLst>
          </a:prstGeom>
          <a:noFill/>
          <a:ln w="9525">
            <a:solidFill>
              <a:srgbClr val="0099FF"/>
            </a:solidFill>
            <a:miter lim="800000"/>
            <a:headEnd/>
            <a:tailEnd/>
          </a:ln>
          <a:effectLst/>
          <a:scene3d>
            <a:camera prst="legacyPerspectiveTop"/>
            <a:lightRig rig="legacyFlat3" dir="b"/>
          </a:scene3d>
          <a:sp3d extrusionH="887400" prstMaterial="legacyMatte">
            <a:bevelT w="13500" h="13500" prst="angle"/>
            <a:bevelB w="13500" h="13500" prst="angle"/>
            <a:extrusionClr>
              <a:srgbClr val="0099FF"/>
            </a:extrusionClr>
          </a:sp3d>
        </p:spPr>
        <p:txBody>
          <a:bodyPr>
            <a:flatTx/>
          </a:bodyPr>
          <a:lstStyle/>
          <a:p>
            <a:pPr algn="ctr">
              <a:spcBef>
                <a:spcPct val="0"/>
              </a:spcBef>
              <a:defRPr/>
            </a:pPr>
            <a:endParaRPr lang="en-US" sz="3600">
              <a:solidFill>
                <a:srgbClr val="FF3300"/>
              </a:solidFill>
              <a:effectLst>
                <a:outerShdw blurRad="38100" dist="38100" dir="2700000" algn="tl">
                  <a:srgbClr val="000000"/>
                </a:outerShdw>
              </a:effectLst>
              <a:latin typeface="Arial"/>
            </a:endParaRPr>
          </a:p>
        </p:txBody>
      </p:sp>
      <p:sp>
        <p:nvSpPr>
          <p:cNvPr id="14339" name="WordArt 3"/>
          <p:cNvSpPr>
            <a:spLocks noChangeArrowheads="1" noChangeShapeType="1" noTextEdit="1"/>
          </p:cNvSpPr>
          <p:nvPr/>
        </p:nvSpPr>
        <p:spPr bwMode="auto">
          <a:xfrm>
            <a:off x="2286000" y="1447800"/>
            <a:ext cx="4267200" cy="685800"/>
          </a:xfrm>
          <a:prstGeom prst="rect">
            <a:avLst/>
          </a:prstGeom>
        </p:spPr>
        <p:txBody>
          <a:bodyPr wrap="none" fromWordArt="1">
            <a:prstTxWarp prst="textPlain">
              <a:avLst>
                <a:gd name="adj" fmla="val 50000"/>
              </a:avLst>
            </a:prstTxWarp>
          </a:bodyPr>
          <a:lstStyle/>
          <a:p>
            <a:pPr algn="ctr"/>
            <a:r>
              <a:rPr lang="en-US" sz="3600" b="1" kern="10">
                <a:ln w="19050">
                  <a:solidFill>
                    <a:srgbClr val="333333"/>
                  </a:solidFill>
                  <a:round/>
                  <a:headEnd/>
                  <a:tailEnd/>
                </a:ln>
                <a:effectLst>
                  <a:outerShdw dist="107763" dir="18900000" algn="ctr" rotWithShape="0">
                    <a:srgbClr val="3333FF">
                      <a:alpha val="50000"/>
                    </a:srgbClr>
                  </a:outerShdw>
                </a:effectLst>
                <a:latin typeface="Arial"/>
                <a:cs typeface="Arial"/>
              </a:rPr>
              <a:t>BÀI MỚI</a:t>
            </a:r>
          </a:p>
        </p:txBody>
      </p:sp>
      <p:sp>
        <p:nvSpPr>
          <p:cNvPr id="14340" name="WordArt 8"/>
          <p:cNvSpPr>
            <a:spLocks noChangeArrowheads="1" noChangeShapeType="1" noTextEdit="1"/>
          </p:cNvSpPr>
          <p:nvPr/>
        </p:nvSpPr>
        <p:spPr bwMode="auto">
          <a:xfrm>
            <a:off x="1219200" y="2514600"/>
            <a:ext cx="6629400" cy="9144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sp3d>
          </a:bodyPr>
          <a:lstStyle/>
          <a:p>
            <a:pPr algn="ctr"/>
            <a:r>
              <a:rPr lang="en-US" sz="2800" kern="10">
                <a:ln w="9525">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Arial"/>
                <a:cs typeface="Arial"/>
              </a:rPr>
              <a:t>MÉT VUÔNG</a:t>
            </a:r>
          </a:p>
        </p:txBody>
      </p:sp>
    </p:spTree>
  </p:cSld>
  <p:clrMapOvr>
    <a:masterClrMapping/>
  </p:clrMapOvr>
  <p:transition>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1447800"/>
            <a:ext cx="8382000" cy="1462088"/>
          </a:xfrm>
        </p:spPr>
        <p:txBody>
          <a:bodyPr/>
          <a:lstStyle/>
          <a:p>
            <a:pPr eaLnBrk="1" hangingPunct="1">
              <a:buFont typeface="Wingdings" pitchFamily="2" charset="2"/>
              <a:buChar char="Ø"/>
            </a:pPr>
            <a:r>
              <a:rPr lang="en-US" sz="4000" b="1" u="sng" smtClean="0">
                <a:latin typeface="Arial" charset="0"/>
              </a:rPr>
              <a:t>Hoạt động 1</a:t>
            </a:r>
            <a:r>
              <a:rPr lang="en-US" sz="4000" smtClean="0">
                <a:latin typeface="Arial" charset="0"/>
              </a:rPr>
              <a:t>: </a:t>
            </a:r>
            <a:r>
              <a:rPr lang="en-US" sz="3600" b="1" smtClean="0">
                <a:solidFill>
                  <a:srgbClr val="FF3300"/>
                </a:solidFill>
                <a:latin typeface="Arial" charset="0"/>
              </a:rPr>
              <a:t>Tìm hiểu đơn vị đo diện tích là mét vuông</a:t>
            </a:r>
            <a:r>
              <a:rPr lang="en-US" smtClean="0">
                <a:latin typeface="Arial" charset="0"/>
              </a:rPr>
              <a:t> </a:t>
            </a:r>
          </a:p>
        </p:txBody>
      </p:sp>
      <p:sp>
        <p:nvSpPr>
          <p:cNvPr id="15363" name="Rectangle 4"/>
          <p:cNvSpPr>
            <a:spLocks noChangeArrowheads="1"/>
          </p:cNvSpPr>
          <p:nvPr/>
        </p:nvSpPr>
        <p:spPr bwMode="auto">
          <a:xfrm>
            <a:off x="609600" y="2514600"/>
            <a:ext cx="7793038" cy="1462088"/>
          </a:xfrm>
          <a:prstGeom prst="rect">
            <a:avLst/>
          </a:prstGeom>
          <a:noFill/>
          <a:ln w="9525">
            <a:noFill/>
            <a:miter lim="800000"/>
            <a:headEnd/>
            <a:tailEnd/>
          </a:ln>
        </p:spPr>
        <p:txBody>
          <a:bodyPr anchor="b"/>
          <a:lstStyle/>
          <a:p>
            <a:pPr>
              <a:spcBef>
                <a:spcPct val="0"/>
              </a:spcBef>
              <a:buFont typeface="Wingdings" pitchFamily="2" charset="2"/>
              <a:buChar char="Ø"/>
            </a:pPr>
            <a:r>
              <a:rPr lang="en-US" sz="3600" b="1" u="sng">
                <a:solidFill>
                  <a:schemeClr val="tx2"/>
                </a:solidFill>
              </a:rPr>
              <a:t>Hoạt động 2 </a:t>
            </a:r>
            <a:r>
              <a:rPr lang="en-US" sz="3600" b="1">
                <a:solidFill>
                  <a:schemeClr val="tx2"/>
                </a:solidFill>
              </a:rPr>
              <a:t>: </a:t>
            </a:r>
            <a:r>
              <a:rPr lang="en-US" sz="3600" b="1">
                <a:solidFill>
                  <a:srgbClr val="FF3300"/>
                </a:solidFill>
              </a:rPr>
              <a:t>Luyện tập</a:t>
            </a:r>
            <a:r>
              <a:rPr lang="en-US" sz="4000">
                <a:solidFill>
                  <a:schemeClr val="tx2"/>
                </a:solidFill>
              </a:rPr>
              <a:t> </a:t>
            </a:r>
          </a:p>
        </p:txBody>
      </p:sp>
      <p:sp>
        <p:nvSpPr>
          <p:cNvPr id="15364" name="Rectangle 5"/>
          <p:cNvSpPr>
            <a:spLocks noChangeArrowheads="1"/>
          </p:cNvSpPr>
          <p:nvPr/>
        </p:nvSpPr>
        <p:spPr bwMode="auto">
          <a:xfrm>
            <a:off x="609600" y="3733800"/>
            <a:ext cx="7793038" cy="1462088"/>
          </a:xfrm>
          <a:prstGeom prst="rect">
            <a:avLst/>
          </a:prstGeom>
          <a:noFill/>
          <a:ln w="9525">
            <a:noFill/>
            <a:miter lim="800000"/>
            <a:headEnd/>
            <a:tailEnd/>
          </a:ln>
        </p:spPr>
        <p:txBody>
          <a:bodyPr anchor="b"/>
          <a:lstStyle/>
          <a:p>
            <a:pPr>
              <a:spcBef>
                <a:spcPct val="0"/>
              </a:spcBef>
              <a:buFont typeface="Wingdings" pitchFamily="2" charset="2"/>
              <a:buChar char="Ø"/>
            </a:pPr>
            <a:r>
              <a:rPr lang="en-US" sz="3600" b="1" u="sng">
                <a:solidFill>
                  <a:schemeClr val="tx2"/>
                </a:solidFill>
              </a:rPr>
              <a:t>Hoạt động 3</a:t>
            </a:r>
            <a:r>
              <a:rPr lang="en-US" sz="3600">
                <a:solidFill>
                  <a:schemeClr val="tx2"/>
                </a:solidFill>
              </a:rPr>
              <a:t>: </a:t>
            </a:r>
            <a:r>
              <a:rPr lang="en-US" sz="3600" b="1">
                <a:solidFill>
                  <a:srgbClr val="FF3300"/>
                </a:solidFill>
              </a:rPr>
              <a:t>Củng cố</a:t>
            </a:r>
            <a:r>
              <a:rPr lang="en-US" sz="4000">
                <a:solidFill>
                  <a:schemeClr val="tx2"/>
                </a:solidFill>
              </a:rPr>
              <a:t> </a:t>
            </a:r>
          </a:p>
        </p:txBody>
      </p:sp>
      <p:pic>
        <p:nvPicPr>
          <p:cNvPr id="15365" name="Picture 6" descr="Picture3"/>
          <p:cNvPicPr>
            <a:picLocks noChangeAspect="1" noChangeArrowheads="1"/>
          </p:cNvPicPr>
          <p:nvPr>
            <p:ph idx="1"/>
          </p:nvPr>
        </p:nvPicPr>
        <p:blipFill>
          <a:blip r:embed="rId2"/>
          <a:srcRect/>
          <a:stretch>
            <a:fillRect/>
          </a:stretch>
        </p:blipFill>
        <p:spPr>
          <a:xfrm>
            <a:off x="0" y="1295400"/>
            <a:ext cx="2967038" cy="5562600"/>
          </a:xfrm>
          <a:noFill/>
        </p:spPr>
      </p:pic>
      <p:sp>
        <p:nvSpPr>
          <p:cNvPr id="15366" name="Line 8"/>
          <p:cNvSpPr>
            <a:spLocks noChangeShapeType="1"/>
          </p:cNvSpPr>
          <p:nvPr/>
        </p:nvSpPr>
        <p:spPr bwMode="auto">
          <a:xfrm>
            <a:off x="9067800" y="838200"/>
            <a:ext cx="0" cy="5791200"/>
          </a:xfrm>
          <a:prstGeom prst="line">
            <a:avLst/>
          </a:prstGeom>
          <a:noFill/>
          <a:ln w="9525">
            <a:solidFill>
              <a:srgbClr val="FFCC00"/>
            </a:solidFill>
            <a:round/>
            <a:headEnd/>
            <a:tailEnd/>
          </a:ln>
          <a:scene3d>
            <a:camera prst="legacyObliqueTopLeft"/>
            <a:lightRig rig="legacyFlat3" dir="t"/>
          </a:scene3d>
          <a:sp3d extrusionH="430200" prstMaterial="legacyMatte">
            <a:bevelT w="13500" h="13500" prst="angle"/>
            <a:bevelB w="13500" h="13500" prst="angle"/>
            <a:extrusionClr>
              <a:srgbClr val="FFCC00"/>
            </a:extrusionClr>
          </a:sp3d>
        </p:spPr>
        <p:txBody>
          <a:bodyPr>
            <a:spAutoFit/>
            <a:flatTx/>
          </a:bodyPr>
          <a:lstStyle/>
          <a:p>
            <a:endParaRPr lang="en-US"/>
          </a:p>
        </p:txBody>
      </p:sp>
      <p:sp>
        <p:nvSpPr>
          <p:cNvPr id="15367" name="Line 9"/>
          <p:cNvSpPr>
            <a:spLocks noChangeShapeType="1"/>
          </p:cNvSpPr>
          <p:nvPr/>
        </p:nvSpPr>
        <p:spPr bwMode="auto">
          <a:xfrm flipV="1">
            <a:off x="4876800" y="6705600"/>
            <a:ext cx="4191000" cy="0"/>
          </a:xfrm>
          <a:prstGeom prst="line">
            <a:avLst/>
          </a:prstGeom>
          <a:noFill/>
          <a:ln w="107950">
            <a:solidFill>
              <a:srgbClr val="006600"/>
            </a:solidFill>
            <a:round/>
            <a:headEnd/>
            <a:tailEnd/>
          </a:ln>
          <a:effectLst>
            <a:prstShdw prst="shdw13" dist="53882" dir="13500000">
              <a:schemeClr val="bg2">
                <a:alpha val="50000"/>
              </a:schemeClr>
            </a:prstShdw>
          </a:effectLst>
        </p:spPr>
        <p:txBody>
          <a:bodyPr>
            <a:spAutoFit/>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16386" name="Picture 4" descr="LOG"/>
          <p:cNvPicPr>
            <a:picLocks noChangeAspect="1" noChangeArrowheads="1"/>
          </p:cNvPicPr>
          <p:nvPr>
            <p:ph sz="half" idx="1"/>
          </p:nvPr>
        </p:nvPicPr>
        <p:blipFill>
          <a:blip r:embed="rId3">
            <a:clrChange>
              <a:clrFrom>
                <a:srgbClr val="FFFFFF"/>
              </a:clrFrom>
              <a:clrTo>
                <a:srgbClr val="FFFFFF">
                  <a:alpha val="0"/>
                </a:srgbClr>
              </a:clrTo>
            </a:clrChange>
          </a:blip>
          <a:srcRect/>
          <a:stretch>
            <a:fillRect/>
          </a:stretch>
        </p:blipFill>
        <p:spPr>
          <a:xfrm>
            <a:off x="6589713" y="5880100"/>
            <a:ext cx="2554287" cy="977900"/>
          </a:xfrm>
          <a:noFill/>
        </p:spPr>
      </p:pic>
      <p:sp>
        <p:nvSpPr>
          <p:cNvPr id="16387" name="Text Box 11"/>
          <p:cNvSpPr txBox="1">
            <a:spLocks noChangeArrowheads="1"/>
          </p:cNvSpPr>
          <p:nvPr/>
        </p:nvSpPr>
        <p:spPr bwMode="auto">
          <a:xfrm>
            <a:off x="5562600" y="609600"/>
            <a:ext cx="2514600" cy="336550"/>
          </a:xfrm>
          <a:prstGeom prst="rect">
            <a:avLst/>
          </a:prstGeom>
          <a:noFill/>
          <a:ln w="38100" algn="ctr">
            <a:noFill/>
            <a:miter lim="800000"/>
            <a:headEnd/>
            <a:tailEnd/>
          </a:ln>
        </p:spPr>
        <p:txBody>
          <a:bodyPr>
            <a:spAutoFit/>
          </a:bodyPr>
          <a:lstStyle/>
          <a:p>
            <a:endParaRPr lang="en-US">
              <a:solidFill>
                <a:srgbClr val="FFFF99"/>
              </a:solidFill>
            </a:endParaRPr>
          </a:p>
        </p:txBody>
      </p:sp>
      <p:sp>
        <p:nvSpPr>
          <p:cNvPr id="16388" name="AutoShape 8"/>
          <p:cNvSpPr>
            <a:spLocks noChangeArrowheads="1"/>
          </p:cNvSpPr>
          <p:nvPr/>
        </p:nvSpPr>
        <p:spPr bwMode="auto">
          <a:xfrm>
            <a:off x="609600" y="0"/>
            <a:ext cx="8534400" cy="4495800"/>
          </a:xfrm>
          <a:prstGeom prst="cloudCallout">
            <a:avLst>
              <a:gd name="adj1" fmla="val -26227"/>
              <a:gd name="adj2" fmla="val 74116"/>
            </a:avLst>
          </a:prstGeom>
          <a:solidFill>
            <a:schemeClr val="bg1"/>
          </a:solidFill>
          <a:ln w="9525">
            <a:solidFill>
              <a:schemeClr val="tx1"/>
            </a:solidFill>
            <a:round/>
            <a:headEnd/>
            <a:tailEnd/>
          </a:ln>
        </p:spPr>
        <p:txBody>
          <a:bodyPr/>
          <a:lstStyle/>
          <a:p>
            <a:pPr algn="r">
              <a:spcBef>
                <a:spcPct val="0"/>
              </a:spcBef>
            </a:pPr>
            <a:endParaRPr lang="en-US" sz="1800">
              <a:solidFill>
                <a:srgbClr val="FF0000"/>
              </a:solidFill>
            </a:endParaRPr>
          </a:p>
        </p:txBody>
      </p:sp>
      <p:sp>
        <p:nvSpPr>
          <p:cNvPr id="16389" name="WordArt 12"/>
          <p:cNvSpPr>
            <a:spLocks noChangeArrowheads="1" noChangeShapeType="1" noTextEdit="1"/>
          </p:cNvSpPr>
          <p:nvPr/>
        </p:nvSpPr>
        <p:spPr bwMode="auto">
          <a:xfrm>
            <a:off x="914400" y="990600"/>
            <a:ext cx="8458200" cy="2286000"/>
          </a:xfrm>
          <a:prstGeom prst="rect">
            <a:avLst/>
          </a:prstGeom>
        </p:spPr>
        <p:txBody>
          <a:bodyPr wrap="none" fromWordArt="1">
            <a:prstTxWarp prst="textPlain">
              <a:avLst>
                <a:gd name="adj" fmla="val 45532"/>
              </a:avLst>
            </a:prstTxWarp>
          </a:bodyPr>
          <a:lstStyle/>
          <a:p>
            <a:pPr algn="ctr"/>
            <a:endParaRPr lang="vi-VN" sz="1800" b="1" kern="10">
              <a:ln w="9525">
                <a:noFill/>
                <a:round/>
                <a:headEnd/>
                <a:tailEnd/>
              </a:ln>
              <a:solidFill>
                <a:srgbClr val="FF0000"/>
              </a:solidFill>
              <a:effectLst>
                <a:prstShdw prst="shdw17" dist="17961" dir="13500000">
                  <a:srgbClr val="990000"/>
                </a:prstShdw>
              </a:effectLst>
              <a:latin typeface="Arial"/>
              <a:cs typeface="Arial"/>
            </a:endParaRPr>
          </a:p>
          <a:p>
            <a:pPr algn="ctr"/>
            <a:r>
              <a:rPr lang="vi-VN" sz="1800" b="1" kern="10">
                <a:ln w="9525">
                  <a:noFill/>
                  <a:round/>
                  <a:headEnd/>
                  <a:tailEnd/>
                </a:ln>
                <a:solidFill>
                  <a:srgbClr val="FF0000"/>
                </a:solidFill>
                <a:effectLst>
                  <a:prstShdw prst="shdw17" dist="17961" dir="13500000">
                    <a:srgbClr val="990000"/>
                  </a:prstShdw>
                </a:effectLst>
                <a:latin typeface="Arial"/>
                <a:cs typeface="Arial"/>
              </a:rPr>
              <a:t> TÌM HIỂU ĐƠN VỊ ĐO DIỆN TÍCH LÀ MÉT VUÔNG</a:t>
            </a:r>
            <a:endParaRPr lang="en-US" sz="1800" b="1" kern="10">
              <a:ln w="9525">
                <a:noFill/>
                <a:round/>
                <a:headEnd/>
                <a:tailEnd/>
              </a:ln>
              <a:solidFill>
                <a:srgbClr val="FF0000"/>
              </a:solidFill>
              <a:effectLst>
                <a:prstShdw prst="shdw17" dist="17961" dir="13500000">
                  <a:srgbClr val="990000"/>
                </a:prstShdw>
              </a:effectLst>
              <a:latin typeface="Arial"/>
              <a:cs typeface="Arial"/>
            </a:endParaRPr>
          </a:p>
        </p:txBody>
      </p:sp>
      <p:sp>
        <p:nvSpPr>
          <p:cNvPr id="16390" name="WordArt 13"/>
          <p:cNvSpPr>
            <a:spLocks noChangeArrowheads="1" noChangeShapeType="1" noTextEdit="1"/>
          </p:cNvSpPr>
          <p:nvPr/>
        </p:nvSpPr>
        <p:spPr bwMode="auto">
          <a:xfrm>
            <a:off x="1776413" y="973138"/>
            <a:ext cx="5005387" cy="627062"/>
          </a:xfrm>
          <a:prstGeom prst="rect">
            <a:avLst/>
          </a:prstGeom>
        </p:spPr>
        <p:txBody>
          <a:bodyPr wrap="none" fromWordArt="1">
            <a:prstTxWarp prst="textPlain">
              <a:avLst>
                <a:gd name="adj" fmla="val 50000"/>
              </a:avLst>
            </a:prstTxWarp>
          </a:bodyPr>
          <a:lstStyle/>
          <a:p>
            <a:pPr algn="ctr"/>
            <a:r>
              <a:rPr lang="vi-VN"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Hoạt động 1:</a:t>
            </a: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
        <p:nvSpPr>
          <p:cNvPr id="16391" name="Line 16"/>
          <p:cNvSpPr>
            <a:spLocks noChangeShapeType="1"/>
          </p:cNvSpPr>
          <p:nvPr/>
        </p:nvSpPr>
        <p:spPr bwMode="auto">
          <a:xfrm>
            <a:off x="1885950" y="1676400"/>
            <a:ext cx="4876800" cy="0"/>
          </a:xfrm>
          <a:prstGeom prst="line">
            <a:avLst/>
          </a:prstGeom>
          <a:noFill/>
          <a:ln w="38100">
            <a:solidFill>
              <a:srgbClr val="3333FF"/>
            </a:solidFill>
            <a:round/>
            <a:headEnd/>
            <a:tailEnd/>
          </a:ln>
        </p:spPr>
        <p:txBody>
          <a:bodyPr>
            <a:spAutoFit/>
          </a:bodyPr>
          <a:lstStyle/>
          <a:p>
            <a:endParaRPr lang="en-US"/>
          </a:p>
        </p:txBody>
      </p:sp>
      <p:pic>
        <p:nvPicPr>
          <p:cNvPr id="16392" name="Picture 23" descr="j0232133"/>
          <p:cNvPicPr>
            <a:picLocks noChangeAspect="1" noChangeArrowheads="1"/>
          </p:cNvPicPr>
          <p:nvPr>
            <p:ph sz="half" idx="2"/>
          </p:nvPr>
        </p:nvPicPr>
        <p:blipFill>
          <a:blip r:embed="rId4"/>
          <a:srcRect/>
          <a:stretch>
            <a:fillRect/>
          </a:stretch>
        </p:blipFill>
        <p:spPr>
          <a:xfrm>
            <a:off x="304800" y="4735513"/>
            <a:ext cx="2068513" cy="2122487"/>
          </a:xfrm>
          <a:noFill/>
        </p:spPr>
      </p:pic>
    </p:spTree>
  </p:cSld>
  <p:clrMapOvr>
    <a:masterClrMapping/>
  </p:clrMapOvr>
  <p:transition>
    <p:split orient="ver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32341" name="Object 245"/>
          <p:cNvGraphicFramePr>
            <a:graphicFrameLocks noChangeAspect="1"/>
          </p:cNvGraphicFramePr>
          <p:nvPr/>
        </p:nvGraphicFramePr>
        <p:xfrm>
          <a:off x="1600200" y="2590800"/>
          <a:ext cx="685800" cy="533400"/>
        </p:xfrm>
        <a:graphic>
          <a:graphicData uri="http://schemas.openxmlformats.org/presentationml/2006/ole">
            <p:oleObj spid="_x0000_s3074" name="Microsoft Equation 3.0" r:id="rId3" imgW="253890" imgH="279279" progId="Equation.3">
              <p:embed/>
            </p:oleObj>
          </a:graphicData>
        </a:graphic>
      </p:graphicFrame>
      <p:sp>
        <p:nvSpPr>
          <p:cNvPr id="3082" name="Rectangle 227"/>
          <p:cNvSpPr>
            <a:spLocks noChangeArrowheads="1"/>
          </p:cNvSpPr>
          <p:nvPr/>
        </p:nvSpPr>
        <p:spPr bwMode="auto">
          <a:xfrm>
            <a:off x="3048000" y="3068638"/>
            <a:ext cx="6096000" cy="339725"/>
          </a:xfrm>
          <a:prstGeom prst="rect">
            <a:avLst/>
          </a:prstGeom>
          <a:solidFill>
            <a:srgbClr val="FFCCFF"/>
          </a:solidFill>
          <a:ln w="38100" algn="ctr">
            <a:solidFill>
              <a:srgbClr val="0000FF"/>
            </a:solidFill>
            <a:miter lim="800000"/>
            <a:headEnd/>
            <a:tailEnd/>
          </a:ln>
        </p:spPr>
        <p:txBody>
          <a:bodyPr anchor="ctr">
            <a:spAutoFit/>
          </a:bodyPr>
          <a:lstStyle/>
          <a:p>
            <a:endParaRPr lang="en-US"/>
          </a:p>
        </p:txBody>
      </p:sp>
      <p:pic>
        <p:nvPicPr>
          <p:cNvPr id="3083" name="Picture 3" descr="LN163"/>
          <p:cNvPicPr>
            <a:picLocks noChangeAspect="1" noChangeArrowheads="1"/>
          </p:cNvPicPr>
          <p:nvPr/>
        </p:nvPicPr>
        <p:blipFill>
          <a:blip r:embed="rId4"/>
          <a:srcRect/>
          <a:stretch>
            <a:fillRect/>
          </a:stretch>
        </p:blipFill>
        <p:spPr bwMode="auto">
          <a:xfrm>
            <a:off x="0" y="6491288"/>
            <a:ext cx="9144000" cy="381000"/>
          </a:xfrm>
          <a:prstGeom prst="rect">
            <a:avLst/>
          </a:prstGeom>
          <a:noFill/>
          <a:ln w="9525">
            <a:noFill/>
            <a:miter lim="800000"/>
            <a:headEnd/>
            <a:tailEnd/>
          </a:ln>
        </p:spPr>
      </p:pic>
      <p:sp>
        <p:nvSpPr>
          <p:cNvPr id="3084" name="Line 19"/>
          <p:cNvSpPr>
            <a:spLocks noChangeShapeType="1"/>
          </p:cNvSpPr>
          <p:nvPr/>
        </p:nvSpPr>
        <p:spPr bwMode="auto">
          <a:xfrm>
            <a:off x="14288" y="2590800"/>
            <a:ext cx="0" cy="3962400"/>
          </a:xfrm>
          <a:prstGeom prst="line">
            <a:avLst/>
          </a:prstGeom>
          <a:noFill/>
          <a:ln w="9525">
            <a:solidFill>
              <a:srgbClr val="FFCC00"/>
            </a:solidFill>
            <a:round/>
            <a:headEnd/>
            <a:tailEnd/>
          </a:ln>
          <a:scene3d>
            <a:camera prst="legacyObliqueTopLeft"/>
            <a:lightRig rig="legacyFlat3" dir="t"/>
          </a:scene3d>
          <a:sp3d extrusionH="430200" prstMaterial="legacyMatte">
            <a:bevelT w="13500" h="13500" prst="angle"/>
            <a:bevelB w="13500" h="13500" prst="angle"/>
            <a:extrusionClr>
              <a:srgbClr val="FFCC00"/>
            </a:extrusionClr>
          </a:sp3d>
        </p:spPr>
        <p:txBody>
          <a:bodyPr>
            <a:spAutoFit/>
            <a:flatTx/>
          </a:bodyPr>
          <a:lstStyle/>
          <a:p>
            <a:endParaRPr lang="en-US"/>
          </a:p>
        </p:txBody>
      </p:sp>
      <p:sp>
        <p:nvSpPr>
          <p:cNvPr id="3085" name="Line 20"/>
          <p:cNvSpPr>
            <a:spLocks noChangeShapeType="1"/>
          </p:cNvSpPr>
          <p:nvPr/>
        </p:nvSpPr>
        <p:spPr bwMode="auto">
          <a:xfrm>
            <a:off x="0" y="6477000"/>
            <a:ext cx="2895600" cy="0"/>
          </a:xfrm>
          <a:prstGeom prst="line">
            <a:avLst/>
          </a:prstGeom>
          <a:noFill/>
          <a:ln w="9525">
            <a:solidFill>
              <a:srgbClr val="FF3300"/>
            </a:solidFill>
            <a:round/>
            <a:headEnd/>
            <a:tailEnd/>
          </a:ln>
          <a:scene3d>
            <a:camera prst="legacyObliqueBottomLeft"/>
            <a:lightRig rig="legacyFlat3" dir="t"/>
          </a:scene3d>
          <a:sp3d extrusionH="430200" prstMaterial="legacyMatte">
            <a:bevelT w="13500" h="13500" prst="angle"/>
            <a:bevelB w="13500" h="13500" prst="angle"/>
            <a:extrusionClr>
              <a:srgbClr val="FF3300"/>
            </a:extrusionClr>
          </a:sp3d>
        </p:spPr>
        <p:txBody>
          <a:bodyPr>
            <a:spAutoFit/>
            <a:flatTx/>
          </a:bodyPr>
          <a:lstStyle/>
          <a:p>
            <a:endParaRPr lang="en-US"/>
          </a:p>
        </p:txBody>
      </p:sp>
      <p:sp>
        <p:nvSpPr>
          <p:cNvPr id="3086" name="Text Box 54"/>
          <p:cNvSpPr txBox="1">
            <a:spLocks noChangeArrowheads="1"/>
          </p:cNvSpPr>
          <p:nvPr/>
        </p:nvSpPr>
        <p:spPr bwMode="auto">
          <a:xfrm>
            <a:off x="2895600" y="5638800"/>
            <a:ext cx="1600200" cy="336550"/>
          </a:xfrm>
          <a:prstGeom prst="rect">
            <a:avLst/>
          </a:prstGeom>
          <a:noFill/>
          <a:ln w="38100" algn="ctr">
            <a:noFill/>
            <a:miter lim="800000"/>
            <a:headEnd/>
            <a:tailEnd/>
          </a:ln>
        </p:spPr>
        <p:txBody>
          <a:bodyPr>
            <a:spAutoFit/>
          </a:bodyPr>
          <a:lstStyle/>
          <a:p>
            <a:endParaRPr lang="en-US">
              <a:solidFill>
                <a:srgbClr val="0000FF"/>
              </a:solidFill>
            </a:endParaRPr>
          </a:p>
        </p:txBody>
      </p:sp>
      <p:sp>
        <p:nvSpPr>
          <p:cNvPr id="3087" name="Text Box 80"/>
          <p:cNvSpPr txBox="1">
            <a:spLocks noChangeArrowheads="1"/>
          </p:cNvSpPr>
          <p:nvPr/>
        </p:nvSpPr>
        <p:spPr bwMode="auto">
          <a:xfrm>
            <a:off x="4648200" y="0"/>
            <a:ext cx="3886200" cy="579438"/>
          </a:xfrm>
          <a:prstGeom prst="rect">
            <a:avLst/>
          </a:prstGeom>
          <a:noFill/>
          <a:ln w="9525">
            <a:noFill/>
            <a:miter lim="800000"/>
            <a:headEnd/>
            <a:tailEnd/>
          </a:ln>
        </p:spPr>
        <p:txBody>
          <a:bodyPr>
            <a:spAutoFit/>
          </a:bodyPr>
          <a:lstStyle/>
          <a:p>
            <a:r>
              <a:rPr lang="en-US" sz="3200" b="1">
                <a:solidFill>
                  <a:srgbClr val="0000FF"/>
                </a:solidFill>
              </a:rPr>
              <a:t> </a:t>
            </a:r>
            <a:r>
              <a:rPr lang="en-US" sz="1800" b="1">
                <a:solidFill>
                  <a:srgbClr val="0000FF"/>
                </a:solidFill>
              </a:rPr>
              <a:t>MỘT MÉT VUÔNG (               )</a:t>
            </a:r>
          </a:p>
        </p:txBody>
      </p:sp>
      <p:graphicFrame>
        <p:nvGraphicFramePr>
          <p:cNvPr id="132330" name="Group 234"/>
          <p:cNvGraphicFramePr>
            <a:graphicFrameLocks noGrp="1"/>
          </p:cNvGraphicFramePr>
          <p:nvPr/>
        </p:nvGraphicFramePr>
        <p:xfrm>
          <a:off x="4191000" y="762000"/>
          <a:ext cx="4495800" cy="4876800"/>
        </p:xfrm>
        <a:graphic>
          <a:graphicData uri="http://schemas.openxmlformats.org/drawingml/2006/table">
            <a:tbl>
              <a:tblPr/>
              <a:tblGrid>
                <a:gridCol w="500063"/>
                <a:gridCol w="498475"/>
                <a:gridCol w="500062"/>
                <a:gridCol w="500063"/>
                <a:gridCol w="427037"/>
                <a:gridCol w="428625"/>
                <a:gridCol w="428625"/>
                <a:gridCol w="428625"/>
                <a:gridCol w="427038"/>
                <a:gridCol w="357187"/>
              </a:tblGrid>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00"/>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00"/>
                    </a:solidFill>
                  </a:tcPr>
                </a:tc>
              </a:tr>
            </a:tbl>
          </a:graphicData>
        </a:graphic>
      </p:graphicFrame>
      <p:sp>
        <p:nvSpPr>
          <p:cNvPr id="3211" name="Line 230"/>
          <p:cNvSpPr>
            <a:spLocks noChangeShapeType="1"/>
          </p:cNvSpPr>
          <p:nvPr/>
        </p:nvSpPr>
        <p:spPr bwMode="auto">
          <a:xfrm flipH="1">
            <a:off x="3886200" y="5410200"/>
            <a:ext cx="381000" cy="0"/>
          </a:xfrm>
          <a:prstGeom prst="line">
            <a:avLst/>
          </a:prstGeom>
          <a:noFill/>
          <a:ln w="57150">
            <a:solidFill>
              <a:schemeClr val="tx1"/>
            </a:solidFill>
            <a:round/>
            <a:headEnd/>
            <a:tailEnd type="triangle" w="med" len="med"/>
          </a:ln>
        </p:spPr>
        <p:txBody>
          <a:bodyPr>
            <a:spAutoFit/>
          </a:bodyPr>
          <a:lstStyle/>
          <a:p>
            <a:endParaRPr lang="en-US"/>
          </a:p>
        </p:txBody>
      </p:sp>
      <p:graphicFrame>
        <p:nvGraphicFramePr>
          <p:cNvPr id="3075" name="Object 232"/>
          <p:cNvGraphicFramePr>
            <a:graphicFrameLocks noChangeAspect="1"/>
          </p:cNvGraphicFramePr>
          <p:nvPr/>
        </p:nvGraphicFramePr>
        <p:xfrm>
          <a:off x="3124200" y="5029200"/>
          <a:ext cx="838200" cy="508000"/>
        </p:xfrm>
        <a:graphic>
          <a:graphicData uri="http://schemas.openxmlformats.org/presentationml/2006/ole">
            <p:oleObj spid="_x0000_s3075" name="Equation" r:id="rId5" imgW="444307" imgH="279279" progId="Equation.3">
              <p:embed/>
            </p:oleObj>
          </a:graphicData>
        </a:graphic>
      </p:graphicFrame>
      <p:graphicFrame>
        <p:nvGraphicFramePr>
          <p:cNvPr id="3076" name="Object 235"/>
          <p:cNvGraphicFramePr>
            <a:graphicFrameLocks noChangeAspect="1"/>
          </p:cNvGraphicFramePr>
          <p:nvPr/>
        </p:nvGraphicFramePr>
        <p:xfrm>
          <a:off x="4514850" y="3321050"/>
          <a:ext cx="114300" cy="215900"/>
        </p:xfrm>
        <a:graphic>
          <a:graphicData uri="http://schemas.openxmlformats.org/presentationml/2006/ole">
            <p:oleObj spid="_x0000_s3076" name="Equation" r:id="rId6" imgW="114151" imgH="215619" progId="Equation.3">
              <p:embed/>
            </p:oleObj>
          </a:graphicData>
        </a:graphic>
      </p:graphicFrame>
      <p:graphicFrame>
        <p:nvGraphicFramePr>
          <p:cNvPr id="3077" name="Object 236"/>
          <p:cNvGraphicFramePr>
            <a:graphicFrameLocks noChangeAspect="1"/>
          </p:cNvGraphicFramePr>
          <p:nvPr/>
        </p:nvGraphicFramePr>
        <p:xfrm>
          <a:off x="7086600" y="0"/>
          <a:ext cx="838200" cy="508000"/>
        </p:xfrm>
        <a:graphic>
          <a:graphicData uri="http://schemas.openxmlformats.org/presentationml/2006/ole">
            <p:oleObj spid="_x0000_s3077" name="Equation" r:id="rId7" imgW="330200" imgH="279400" progId="Equation.3">
              <p:embed/>
            </p:oleObj>
          </a:graphicData>
        </a:graphic>
      </p:graphicFrame>
      <p:sp>
        <p:nvSpPr>
          <p:cNvPr id="132333" name="Text Box 237"/>
          <p:cNvSpPr txBox="1">
            <a:spLocks noChangeArrowheads="1"/>
          </p:cNvSpPr>
          <p:nvPr/>
        </p:nvSpPr>
        <p:spPr bwMode="auto">
          <a:xfrm>
            <a:off x="0" y="152400"/>
            <a:ext cx="2743200" cy="1922463"/>
          </a:xfrm>
          <a:prstGeom prst="rect">
            <a:avLst/>
          </a:prstGeom>
          <a:noFill/>
          <a:ln w="9525">
            <a:noFill/>
            <a:miter lim="800000"/>
            <a:headEnd/>
            <a:tailEnd/>
          </a:ln>
        </p:spPr>
        <p:txBody>
          <a:bodyPr>
            <a:spAutoFit/>
          </a:bodyPr>
          <a:lstStyle/>
          <a:p>
            <a:pPr>
              <a:buFontTx/>
              <a:buChar char="•"/>
            </a:pPr>
            <a:r>
              <a:rPr lang="en-US" sz="3600" b="1">
                <a:solidFill>
                  <a:srgbClr val="0000FF"/>
                </a:solidFill>
              </a:rPr>
              <a:t> </a:t>
            </a:r>
            <a:r>
              <a:rPr lang="en-US" sz="2800" b="1">
                <a:solidFill>
                  <a:srgbClr val="0000FF"/>
                </a:solidFill>
              </a:rPr>
              <a:t>Mét vuông là diện tích của hình vuông có cạnh dài …</a:t>
            </a:r>
            <a:r>
              <a:rPr lang="en-US" sz="2000" b="1">
                <a:solidFill>
                  <a:srgbClr val="0000FF"/>
                </a:solidFill>
              </a:rPr>
              <a:t>  </a:t>
            </a:r>
          </a:p>
        </p:txBody>
      </p:sp>
      <p:sp>
        <p:nvSpPr>
          <p:cNvPr id="132335" name="Text Box 239"/>
          <p:cNvSpPr txBox="1">
            <a:spLocks noChangeArrowheads="1"/>
          </p:cNvSpPr>
          <p:nvPr/>
        </p:nvSpPr>
        <p:spPr bwMode="auto">
          <a:xfrm>
            <a:off x="0" y="3657600"/>
            <a:ext cx="2743200" cy="579438"/>
          </a:xfrm>
          <a:prstGeom prst="rect">
            <a:avLst/>
          </a:prstGeom>
          <a:noFill/>
          <a:ln w="9525">
            <a:noFill/>
            <a:miter lim="800000"/>
            <a:headEnd/>
            <a:tailEnd/>
          </a:ln>
        </p:spPr>
        <p:txBody>
          <a:bodyPr>
            <a:spAutoFit/>
          </a:bodyPr>
          <a:lstStyle/>
          <a:p>
            <a:pPr>
              <a:buFontTx/>
              <a:buChar char="•"/>
            </a:pPr>
            <a:r>
              <a:rPr lang="en-US" sz="3200" b="1">
                <a:solidFill>
                  <a:srgbClr val="0000FF"/>
                </a:solidFill>
              </a:rPr>
              <a:t>      = …</a:t>
            </a:r>
            <a:endParaRPr lang="en-US" sz="1800" b="1">
              <a:solidFill>
                <a:srgbClr val="0000FF"/>
              </a:solidFill>
            </a:endParaRPr>
          </a:p>
        </p:txBody>
      </p:sp>
      <p:graphicFrame>
        <p:nvGraphicFramePr>
          <p:cNvPr id="132336" name="Object 240"/>
          <p:cNvGraphicFramePr>
            <a:graphicFrameLocks noChangeAspect="1"/>
          </p:cNvGraphicFramePr>
          <p:nvPr/>
        </p:nvGraphicFramePr>
        <p:xfrm>
          <a:off x="304800" y="3581400"/>
          <a:ext cx="838200" cy="508000"/>
        </p:xfrm>
        <a:graphic>
          <a:graphicData uri="http://schemas.openxmlformats.org/presentationml/2006/ole">
            <p:oleObj spid="_x0000_s3078" name="Equation" r:id="rId8" imgW="330200" imgH="279400" progId="Equation.3">
              <p:embed/>
            </p:oleObj>
          </a:graphicData>
        </a:graphic>
      </p:graphicFrame>
      <p:graphicFrame>
        <p:nvGraphicFramePr>
          <p:cNvPr id="3079" name="Object 241"/>
          <p:cNvGraphicFramePr>
            <a:graphicFrameLocks noChangeAspect="1"/>
          </p:cNvGraphicFramePr>
          <p:nvPr/>
        </p:nvGraphicFramePr>
        <p:xfrm>
          <a:off x="4514850" y="3321050"/>
          <a:ext cx="114300" cy="215900"/>
        </p:xfrm>
        <a:graphic>
          <a:graphicData uri="http://schemas.openxmlformats.org/presentationml/2006/ole">
            <p:oleObj spid="_x0000_s3079" name="Equation" r:id="rId9" imgW="114151" imgH="215619" progId="Equation.3">
              <p:embed/>
            </p:oleObj>
          </a:graphicData>
        </a:graphic>
      </p:graphicFrame>
      <p:graphicFrame>
        <p:nvGraphicFramePr>
          <p:cNvPr id="132338" name="Object 242"/>
          <p:cNvGraphicFramePr>
            <a:graphicFrameLocks noChangeAspect="1"/>
          </p:cNvGraphicFramePr>
          <p:nvPr/>
        </p:nvGraphicFramePr>
        <p:xfrm>
          <a:off x="1219200" y="3581400"/>
          <a:ext cx="1447800" cy="584200"/>
        </p:xfrm>
        <a:graphic>
          <a:graphicData uri="http://schemas.openxmlformats.org/presentationml/2006/ole">
            <p:oleObj spid="_x0000_s3080" name="Equation" r:id="rId10" imgW="685800" imgH="279400" progId="Equation.3">
              <p:embed/>
            </p:oleObj>
          </a:graphicData>
        </a:graphic>
      </p:graphicFrame>
      <p:sp>
        <p:nvSpPr>
          <p:cNvPr id="132339" name="Text Box 243"/>
          <p:cNvSpPr txBox="1">
            <a:spLocks noChangeArrowheads="1"/>
          </p:cNvSpPr>
          <p:nvPr/>
        </p:nvSpPr>
        <p:spPr bwMode="auto">
          <a:xfrm>
            <a:off x="1485900" y="1524000"/>
            <a:ext cx="1143000" cy="528638"/>
          </a:xfrm>
          <a:prstGeom prst="rect">
            <a:avLst/>
          </a:prstGeom>
          <a:noFill/>
          <a:ln w="9525">
            <a:solidFill>
              <a:schemeClr val="bg1"/>
            </a:solidFill>
            <a:miter lim="800000"/>
            <a:headEnd/>
            <a:tailEnd/>
          </a:ln>
        </p:spPr>
        <p:txBody>
          <a:bodyPr>
            <a:spAutoFit/>
          </a:bodyPr>
          <a:lstStyle/>
          <a:p>
            <a:r>
              <a:rPr lang="en-US" sz="2800" b="1">
                <a:solidFill>
                  <a:schemeClr val="tx1"/>
                </a:solidFill>
              </a:rPr>
              <a:t>1m</a:t>
            </a:r>
            <a:r>
              <a:rPr lang="en-US" sz="2800" b="1">
                <a:solidFill>
                  <a:srgbClr val="FF3300"/>
                </a:solidFill>
              </a:rPr>
              <a:t> </a:t>
            </a:r>
          </a:p>
        </p:txBody>
      </p:sp>
      <p:graphicFrame>
        <p:nvGraphicFramePr>
          <p:cNvPr id="3081" name="Object 244"/>
          <p:cNvGraphicFramePr>
            <a:graphicFrameLocks noChangeAspect="1"/>
          </p:cNvGraphicFramePr>
          <p:nvPr/>
        </p:nvGraphicFramePr>
        <p:xfrm>
          <a:off x="4514850" y="3321050"/>
          <a:ext cx="114300" cy="215900"/>
        </p:xfrm>
        <a:graphic>
          <a:graphicData uri="http://schemas.openxmlformats.org/presentationml/2006/ole">
            <p:oleObj spid="_x0000_s3081" name="Equation" r:id="rId11" imgW="114151" imgH="215619" progId="Equation.3">
              <p:embed/>
            </p:oleObj>
          </a:graphicData>
        </a:graphic>
      </p:graphicFrame>
      <p:sp>
        <p:nvSpPr>
          <p:cNvPr id="132334" name="Text Box 238"/>
          <p:cNvSpPr txBox="1">
            <a:spLocks noChangeArrowheads="1"/>
          </p:cNvSpPr>
          <p:nvPr/>
        </p:nvSpPr>
        <p:spPr bwMode="auto">
          <a:xfrm>
            <a:off x="-76200" y="2132013"/>
            <a:ext cx="2895600" cy="1068387"/>
          </a:xfrm>
          <a:prstGeom prst="rect">
            <a:avLst/>
          </a:prstGeom>
          <a:noFill/>
          <a:ln w="9525">
            <a:noFill/>
            <a:miter lim="800000"/>
            <a:headEnd/>
            <a:tailEnd/>
          </a:ln>
        </p:spPr>
        <p:txBody>
          <a:bodyPr>
            <a:spAutoFit/>
          </a:bodyPr>
          <a:lstStyle/>
          <a:p>
            <a:pPr>
              <a:buFontTx/>
              <a:buChar char="•"/>
            </a:pPr>
            <a:r>
              <a:rPr lang="en-US" sz="3600" b="1">
                <a:solidFill>
                  <a:srgbClr val="0000FF"/>
                </a:solidFill>
              </a:rPr>
              <a:t> </a:t>
            </a:r>
            <a:r>
              <a:rPr lang="en-US" sz="2800" b="1">
                <a:solidFill>
                  <a:srgbClr val="0000FF"/>
                </a:solidFill>
              </a:rPr>
              <a:t>Mét vuông viết tắt là …  </a:t>
            </a:r>
          </a:p>
        </p:txBody>
      </p:sp>
      <p:sp>
        <p:nvSpPr>
          <p:cNvPr id="3216" name="Text Box 246"/>
          <p:cNvSpPr txBox="1">
            <a:spLocks noChangeArrowheads="1"/>
          </p:cNvSpPr>
          <p:nvPr/>
        </p:nvSpPr>
        <p:spPr bwMode="auto">
          <a:xfrm>
            <a:off x="6248400" y="5715000"/>
            <a:ext cx="685800" cy="466725"/>
          </a:xfrm>
          <a:prstGeom prst="rect">
            <a:avLst/>
          </a:prstGeom>
          <a:noFill/>
          <a:ln w="9525">
            <a:solidFill>
              <a:schemeClr val="bg1"/>
            </a:solidFill>
            <a:miter lim="800000"/>
            <a:headEnd/>
            <a:tailEnd/>
          </a:ln>
        </p:spPr>
        <p:txBody>
          <a:bodyPr>
            <a:spAutoFit/>
          </a:bodyPr>
          <a:lstStyle/>
          <a:p>
            <a:r>
              <a:rPr lang="en-US" sz="2400" b="1">
                <a:solidFill>
                  <a:schemeClr val="tx1"/>
                </a:solidFill>
              </a:rPr>
              <a:t>1m</a:t>
            </a:r>
            <a:r>
              <a:rPr lang="en-US" sz="2400" b="1">
                <a:solidFill>
                  <a:srgbClr val="FF3300"/>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2333"/>
                                        </p:tgtEl>
                                        <p:attrNameLst>
                                          <p:attrName>style.visibility</p:attrName>
                                        </p:attrNameLst>
                                      </p:cBhvr>
                                      <p:to>
                                        <p:strVal val="visible"/>
                                      </p:to>
                                    </p:set>
                                    <p:animEffect transition="in" filter="checkerboard(across)">
                                      <p:cBhvr>
                                        <p:cTn id="7" dur="500"/>
                                        <p:tgtEl>
                                          <p:spTgt spid="13233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32334"/>
                                        </p:tgtEl>
                                        <p:attrNameLst>
                                          <p:attrName>style.visibility</p:attrName>
                                        </p:attrNameLst>
                                      </p:cBhvr>
                                      <p:to>
                                        <p:strVal val="visible"/>
                                      </p:to>
                                    </p:set>
                                    <p:animEffect transition="in" filter="checkerboard(across)">
                                      <p:cBhvr>
                                        <p:cTn id="10" dur="500"/>
                                        <p:tgtEl>
                                          <p:spTgt spid="13233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32335"/>
                                        </p:tgtEl>
                                        <p:attrNameLst>
                                          <p:attrName>style.visibility</p:attrName>
                                        </p:attrNameLst>
                                      </p:cBhvr>
                                      <p:to>
                                        <p:strVal val="visible"/>
                                      </p:to>
                                    </p:set>
                                    <p:animEffect transition="in" filter="checkerboard(across)">
                                      <p:cBhvr>
                                        <p:cTn id="13" dur="500"/>
                                        <p:tgtEl>
                                          <p:spTgt spid="132335"/>
                                        </p:tgtEl>
                                      </p:cBhvr>
                                    </p:animEffect>
                                  </p:childTnLst>
                                </p:cTn>
                              </p:par>
                              <p:par>
                                <p:cTn id="14" presetID="5" presetClass="entr" presetSubtype="10" fill="hold" nodeType="withEffect">
                                  <p:stCondLst>
                                    <p:cond delay="0"/>
                                  </p:stCondLst>
                                  <p:childTnLst>
                                    <p:set>
                                      <p:cBhvr>
                                        <p:cTn id="15" dur="1" fill="hold">
                                          <p:stCondLst>
                                            <p:cond delay="0"/>
                                          </p:stCondLst>
                                        </p:cTn>
                                        <p:tgtEl>
                                          <p:spTgt spid="132336"/>
                                        </p:tgtEl>
                                        <p:attrNameLst>
                                          <p:attrName>style.visibility</p:attrName>
                                        </p:attrNameLst>
                                      </p:cBhvr>
                                      <p:to>
                                        <p:strVal val="visible"/>
                                      </p:to>
                                    </p:set>
                                    <p:animEffect transition="in" filter="checkerboard(across)">
                                      <p:cBhvr>
                                        <p:cTn id="16" dur="500"/>
                                        <p:tgtEl>
                                          <p:spTgt spid="13233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132339"/>
                                        </p:tgtEl>
                                        <p:attrNameLst>
                                          <p:attrName>style.visibility</p:attrName>
                                        </p:attrNameLst>
                                      </p:cBhvr>
                                      <p:to>
                                        <p:strVal val="visible"/>
                                      </p:to>
                                    </p:set>
                                    <p:animEffect transition="in" filter="checkerboard(across)">
                                      <p:cBhvr>
                                        <p:cTn id="21" dur="500"/>
                                        <p:tgtEl>
                                          <p:spTgt spid="13233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nodeType="clickEffect">
                                  <p:stCondLst>
                                    <p:cond delay="0"/>
                                  </p:stCondLst>
                                  <p:childTnLst>
                                    <p:set>
                                      <p:cBhvr>
                                        <p:cTn id="25" dur="1" fill="hold">
                                          <p:stCondLst>
                                            <p:cond delay="0"/>
                                          </p:stCondLst>
                                        </p:cTn>
                                        <p:tgtEl>
                                          <p:spTgt spid="132341"/>
                                        </p:tgtEl>
                                        <p:attrNameLst>
                                          <p:attrName>style.visibility</p:attrName>
                                        </p:attrNameLst>
                                      </p:cBhvr>
                                      <p:to>
                                        <p:strVal val="visible"/>
                                      </p:to>
                                    </p:set>
                                    <p:animEffect transition="in" filter="checkerboard(across)">
                                      <p:cBhvr>
                                        <p:cTn id="26" dur="500"/>
                                        <p:tgtEl>
                                          <p:spTgt spid="132341"/>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nodeType="clickEffect">
                                  <p:stCondLst>
                                    <p:cond delay="0"/>
                                  </p:stCondLst>
                                  <p:childTnLst>
                                    <p:set>
                                      <p:cBhvr>
                                        <p:cTn id="30" dur="1" fill="hold">
                                          <p:stCondLst>
                                            <p:cond delay="0"/>
                                          </p:stCondLst>
                                        </p:cTn>
                                        <p:tgtEl>
                                          <p:spTgt spid="132338"/>
                                        </p:tgtEl>
                                        <p:attrNameLst>
                                          <p:attrName>style.visibility</p:attrName>
                                        </p:attrNameLst>
                                      </p:cBhvr>
                                      <p:to>
                                        <p:strVal val="visible"/>
                                      </p:to>
                                    </p:set>
                                    <p:animEffect transition="in" filter="checkerboard(across)">
                                      <p:cBhvr>
                                        <p:cTn id="31" dur="500"/>
                                        <p:tgtEl>
                                          <p:spTgt spid="132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333" grpId="0"/>
      <p:bldP spid="132335" grpId="0"/>
      <p:bldP spid="132339" grpId="0" animBg="1"/>
      <p:bldP spid="132334"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17410" name="Picture 2" descr="LOG"/>
          <p:cNvPicPr>
            <a:picLocks noChangeAspect="1" noChangeArrowheads="1"/>
          </p:cNvPicPr>
          <p:nvPr>
            <p:ph/>
          </p:nvPr>
        </p:nvPicPr>
        <p:blipFill>
          <a:blip r:embed="rId3">
            <a:clrChange>
              <a:clrFrom>
                <a:srgbClr val="FFFFFF"/>
              </a:clrFrom>
              <a:clrTo>
                <a:srgbClr val="FFFFFF">
                  <a:alpha val="0"/>
                </a:srgbClr>
              </a:clrTo>
            </a:clrChange>
          </a:blip>
          <a:srcRect/>
          <a:stretch>
            <a:fillRect/>
          </a:stretch>
        </p:blipFill>
        <p:spPr>
          <a:xfrm>
            <a:off x="0" y="2563813"/>
            <a:ext cx="9144000" cy="4294187"/>
          </a:xfrm>
          <a:noFill/>
        </p:spPr>
      </p:pic>
      <p:pic>
        <p:nvPicPr>
          <p:cNvPr id="17411" name="Picture 3" descr="j0232133"/>
          <p:cNvPicPr>
            <a:picLocks noChangeAspect="1" noChangeArrowheads="1"/>
          </p:cNvPicPr>
          <p:nvPr/>
        </p:nvPicPr>
        <p:blipFill>
          <a:blip r:embed="rId4"/>
          <a:srcRect/>
          <a:stretch>
            <a:fillRect/>
          </a:stretch>
        </p:blipFill>
        <p:spPr bwMode="auto">
          <a:xfrm>
            <a:off x="3200400" y="2590800"/>
            <a:ext cx="2651125" cy="3352800"/>
          </a:xfrm>
          <a:prstGeom prst="rect">
            <a:avLst/>
          </a:prstGeom>
          <a:noFill/>
          <a:ln w="9525">
            <a:noFill/>
            <a:miter lim="800000"/>
            <a:headEnd/>
            <a:tailEnd/>
          </a:ln>
        </p:spPr>
      </p:pic>
      <p:sp>
        <p:nvSpPr>
          <p:cNvPr id="17412" name="Text Box 5"/>
          <p:cNvSpPr txBox="1">
            <a:spLocks noChangeArrowheads="1"/>
          </p:cNvSpPr>
          <p:nvPr/>
        </p:nvSpPr>
        <p:spPr bwMode="auto">
          <a:xfrm>
            <a:off x="5562600" y="609600"/>
            <a:ext cx="2514600" cy="336550"/>
          </a:xfrm>
          <a:prstGeom prst="rect">
            <a:avLst/>
          </a:prstGeom>
          <a:noFill/>
          <a:ln w="38100" algn="ctr">
            <a:noFill/>
            <a:miter lim="800000"/>
            <a:headEnd/>
            <a:tailEnd/>
          </a:ln>
        </p:spPr>
        <p:txBody>
          <a:bodyPr>
            <a:spAutoFit/>
          </a:bodyPr>
          <a:lstStyle/>
          <a:p>
            <a:endParaRPr lang="en-US">
              <a:solidFill>
                <a:srgbClr val="FFFF99"/>
              </a:solidFill>
            </a:endParaRPr>
          </a:p>
        </p:txBody>
      </p:sp>
      <p:sp>
        <p:nvSpPr>
          <p:cNvPr id="17413" name="AutoShape 7"/>
          <p:cNvSpPr>
            <a:spLocks noChangeArrowheads="1"/>
          </p:cNvSpPr>
          <p:nvPr/>
        </p:nvSpPr>
        <p:spPr bwMode="auto">
          <a:xfrm>
            <a:off x="4191000" y="0"/>
            <a:ext cx="4953000" cy="3505200"/>
          </a:xfrm>
          <a:prstGeom prst="cloudCallout">
            <a:avLst>
              <a:gd name="adj1" fmla="val -52338"/>
              <a:gd name="adj2" fmla="val 35190"/>
            </a:avLst>
          </a:prstGeom>
          <a:solidFill>
            <a:srgbClr val="99CC00"/>
          </a:solidFill>
          <a:ln w="9525">
            <a:solidFill>
              <a:schemeClr val="tx1"/>
            </a:solidFill>
            <a:round/>
            <a:headEnd/>
            <a:tailEnd/>
          </a:ln>
        </p:spPr>
        <p:txBody>
          <a:bodyPr/>
          <a:lstStyle/>
          <a:p>
            <a:pPr algn="r">
              <a:spcBef>
                <a:spcPct val="0"/>
              </a:spcBef>
            </a:pPr>
            <a:endParaRPr lang="en-US" sz="1800">
              <a:solidFill>
                <a:srgbClr val="FF0000"/>
              </a:solidFill>
            </a:endParaRPr>
          </a:p>
        </p:txBody>
      </p:sp>
      <p:sp>
        <p:nvSpPr>
          <p:cNvPr id="17414" name="WordArt 9"/>
          <p:cNvSpPr>
            <a:spLocks noChangeArrowheads="1" noChangeShapeType="1" noTextEdit="1"/>
          </p:cNvSpPr>
          <p:nvPr/>
        </p:nvSpPr>
        <p:spPr bwMode="auto">
          <a:xfrm>
            <a:off x="4419600" y="457200"/>
            <a:ext cx="4495800" cy="1981200"/>
          </a:xfrm>
          <a:prstGeom prst="rect">
            <a:avLst/>
          </a:prstGeom>
        </p:spPr>
        <p:txBody>
          <a:bodyPr wrap="none" fromWordArt="1">
            <a:prstTxWarp prst="textPlain">
              <a:avLst>
                <a:gd name="adj" fmla="val 50000"/>
              </a:avLst>
            </a:prstTxWarp>
          </a:bodyPr>
          <a:lstStyle/>
          <a:p>
            <a:pPr algn="ctr"/>
            <a:endParaRPr lang="en-US" sz="1800" b="1" kern="10">
              <a:ln w="9525">
                <a:noFill/>
                <a:round/>
                <a:headEnd/>
                <a:tailEnd/>
              </a:ln>
              <a:solidFill>
                <a:srgbClr val="FF0000"/>
              </a:solidFill>
              <a:effectLst>
                <a:prstShdw prst="shdw17" dist="17961" dir="13500000">
                  <a:srgbClr val="990000"/>
                </a:prstShdw>
              </a:effectLst>
              <a:latin typeface="Arial"/>
              <a:cs typeface="Arial"/>
            </a:endParaRPr>
          </a:p>
          <a:p>
            <a:pPr algn="ctr"/>
            <a:r>
              <a:rPr lang="en-US" sz="1800" b="1" kern="10">
                <a:ln w="9525">
                  <a:noFill/>
                  <a:round/>
                  <a:headEnd/>
                  <a:tailEnd/>
                </a:ln>
                <a:solidFill>
                  <a:srgbClr val="FF0000"/>
                </a:solidFill>
                <a:effectLst>
                  <a:prstShdw prst="shdw17" dist="17961" dir="13500000">
                    <a:srgbClr val="990000"/>
                  </a:prstShdw>
                </a:effectLst>
                <a:latin typeface="Arial"/>
                <a:cs typeface="Arial"/>
              </a:rPr>
              <a:t> LUYỆN TẬP</a:t>
            </a:r>
          </a:p>
        </p:txBody>
      </p:sp>
      <p:sp>
        <p:nvSpPr>
          <p:cNvPr id="17415" name="WordArt 10"/>
          <p:cNvSpPr>
            <a:spLocks noChangeArrowheads="1" noChangeShapeType="1" noTextEdit="1"/>
          </p:cNvSpPr>
          <p:nvPr/>
        </p:nvSpPr>
        <p:spPr bwMode="auto">
          <a:xfrm>
            <a:off x="4953000" y="533400"/>
            <a:ext cx="2852738" cy="542925"/>
          </a:xfrm>
          <a:prstGeom prst="rect">
            <a:avLst/>
          </a:prstGeom>
        </p:spPr>
        <p:txBody>
          <a:bodyPr wrap="none" fromWordArt="1">
            <a:prstTxWarp prst="textPlain">
              <a:avLst>
                <a:gd name="adj" fmla="val 50000"/>
              </a:avLst>
            </a:prstTxWarp>
          </a:bodyPr>
          <a:lstStyle/>
          <a:p>
            <a:pPr algn="ctr"/>
            <a:r>
              <a:rPr lang="vi-VN"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Hoạt động 2:</a:t>
            </a: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
        <p:nvSpPr>
          <p:cNvPr id="17416" name="Line 11"/>
          <p:cNvSpPr>
            <a:spLocks noChangeShapeType="1"/>
          </p:cNvSpPr>
          <p:nvPr/>
        </p:nvSpPr>
        <p:spPr bwMode="auto">
          <a:xfrm>
            <a:off x="5029200" y="1143000"/>
            <a:ext cx="2586038" cy="0"/>
          </a:xfrm>
          <a:prstGeom prst="line">
            <a:avLst/>
          </a:prstGeom>
          <a:noFill/>
          <a:ln w="38100">
            <a:solidFill>
              <a:srgbClr val="3333FF"/>
            </a:solidFill>
            <a:round/>
            <a:headEnd/>
            <a:tailEnd/>
          </a:ln>
        </p:spPr>
        <p:txBody>
          <a:bodyPr>
            <a:spAutoFit/>
          </a:bodyPr>
          <a:lstStyle/>
          <a:p>
            <a:endParaRPr lang="en-US"/>
          </a:p>
        </p:txBody>
      </p:sp>
      <p:sp>
        <p:nvSpPr>
          <p:cNvPr id="17417" name="Line 12"/>
          <p:cNvSpPr>
            <a:spLocks noChangeShapeType="1"/>
          </p:cNvSpPr>
          <p:nvPr/>
        </p:nvSpPr>
        <p:spPr bwMode="auto">
          <a:xfrm>
            <a:off x="0" y="381000"/>
            <a:ext cx="3581400" cy="0"/>
          </a:xfrm>
          <a:prstGeom prst="line">
            <a:avLst/>
          </a:prstGeom>
          <a:noFill/>
          <a:ln w="9525">
            <a:solidFill>
              <a:srgbClr val="99CC00"/>
            </a:solidFill>
            <a:round/>
            <a:headEnd/>
            <a:tailEnd/>
          </a:ln>
          <a:scene3d>
            <a:camera prst="legacyObliqueBottomLeft"/>
            <a:lightRig rig="legacyFlat3" dir="t"/>
          </a:scene3d>
          <a:sp3d extrusionH="430200" prstMaterial="legacyMatte">
            <a:bevelT w="13500" h="13500" prst="angle"/>
            <a:bevelB w="13500" h="13500" prst="angle"/>
            <a:extrusionClr>
              <a:srgbClr val="99CC00"/>
            </a:extrusionClr>
          </a:sp3d>
        </p:spPr>
        <p:txBody>
          <a:bodyPr>
            <a:spAutoFit/>
            <a:flatTx/>
          </a:bodyPr>
          <a:lstStyle/>
          <a:p>
            <a:endParaRPr lang="en-US"/>
          </a:p>
        </p:txBody>
      </p:sp>
      <p:sp>
        <p:nvSpPr>
          <p:cNvPr id="17418" name="Line 13"/>
          <p:cNvSpPr>
            <a:spLocks noChangeShapeType="1"/>
          </p:cNvSpPr>
          <p:nvPr/>
        </p:nvSpPr>
        <p:spPr bwMode="auto">
          <a:xfrm flipV="1">
            <a:off x="457200" y="228600"/>
            <a:ext cx="0" cy="2362200"/>
          </a:xfrm>
          <a:prstGeom prst="line">
            <a:avLst/>
          </a:prstGeom>
          <a:noFill/>
          <a:ln w="9525">
            <a:solidFill>
              <a:srgbClr val="FF3300"/>
            </a:solidFill>
            <a:round/>
            <a:headEnd/>
            <a:tailEnd/>
          </a:ln>
          <a:scene3d>
            <a:camera prst="legacyObliqueBottomLeft"/>
            <a:lightRig rig="legacyFlat3" dir="t"/>
          </a:scene3d>
          <a:sp3d extrusionH="430200" prstMaterial="legacyMatte">
            <a:bevelT w="13500" h="13500" prst="angle"/>
            <a:bevelB w="13500" h="13500" prst="angle"/>
            <a:extrusionClr>
              <a:srgbClr val="FF3300"/>
            </a:extrusionClr>
          </a:sp3d>
        </p:spPr>
        <p:txBody>
          <a:bodyPr>
            <a:spAutoFit/>
            <a:flatTx/>
          </a:bodyPr>
          <a:lstStyle/>
          <a:p>
            <a:endParaRPr lang="en-US"/>
          </a:p>
        </p:txBody>
      </p:sp>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grpSp>
        <p:nvGrpSpPr>
          <p:cNvPr id="2" name="Group 136"/>
          <p:cNvGrpSpPr>
            <a:grpSpLocks/>
          </p:cNvGrpSpPr>
          <p:nvPr/>
        </p:nvGrpSpPr>
        <p:grpSpPr bwMode="auto">
          <a:xfrm>
            <a:off x="6553200" y="5516563"/>
            <a:ext cx="1905000" cy="579437"/>
            <a:chOff x="4224" y="3552"/>
            <a:chExt cx="1200" cy="365"/>
          </a:xfrm>
        </p:grpSpPr>
        <p:graphicFrame>
          <p:nvGraphicFramePr>
            <p:cNvPr id="4105" name="Object 104"/>
            <p:cNvGraphicFramePr>
              <a:graphicFrameLocks noChangeAspect="1"/>
            </p:cNvGraphicFramePr>
            <p:nvPr/>
          </p:nvGraphicFramePr>
          <p:xfrm>
            <a:off x="5040" y="3552"/>
            <a:ext cx="384" cy="302"/>
          </p:xfrm>
          <a:graphic>
            <a:graphicData uri="http://schemas.openxmlformats.org/presentationml/2006/ole">
              <p:oleObj spid="_x0000_s4105" name="Equation" r:id="rId3" imgW="355446" imgH="279279" progId="Equation.3">
                <p:embed/>
              </p:oleObj>
            </a:graphicData>
          </a:graphic>
        </p:graphicFrame>
        <p:sp>
          <p:nvSpPr>
            <p:cNvPr id="4137" name="Text Box 106"/>
            <p:cNvSpPr txBox="1">
              <a:spLocks noChangeArrowheads="1"/>
            </p:cNvSpPr>
            <p:nvPr/>
          </p:nvSpPr>
          <p:spPr bwMode="auto">
            <a:xfrm>
              <a:off x="4224" y="3552"/>
              <a:ext cx="960" cy="365"/>
            </a:xfrm>
            <a:prstGeom prst="rect">
              <a:avLst/>
            </a:prstGeom>
            <a:noFill/>
            <a:ln w="38100" algn="ctr">
              <a:noFill/>
              <a:miter lim="800000"/>
              <a:headEnd/>
              <a:tailEnd/>
            </a:ln>
          </p:spPr>
          <p:txBody>
            <a:bodyPr>
              <a:spAutoFit/>
            </a:bodyPr>
            <a:lstStyle/>
            <a:p>
              <a:r>
                <a:rPr lang="en-US" sz="3200" b="1">
                  <a:solidFill>
                    <a:srgbClr val="0000FF"/>
                  </a:solidFill>
                </a:rPr>
                <a:t>28911</a:t>
              </a:r>
            </a:p>
          </p:txBody>
        </p:sp>
      </p:grpSp>
      <p:sp>
        <p:nvSpPr>
          <p:cNvPr id="4107" name="Line 17"/>
          <p:cNvSpPr>
            <a:spLocks noChangeShapeType="1"/>
          </p:cNvSpPr>
          <p:nvPr/>
        </p:nvSpPr>
        <p:spPr bwMode="auto">
          <a:xfrm>
            <a:off x="1447800" y="76200"/>
            <a:ext cx="7696200" cy="0"/>
          </a:xfrm>
          <a:prstGeom prst="line">
            <a:avLst/>
          </a:prstGeom>
          <a:noFill/>
          <a:ln w="9525">
            <a:solidFill>
              <a:srgbClr val="FF3300"/>
            </a:solidFill>
            <a:round/>
            <a:headEnd/>
            <a:tailEnd/>
          </a:ln>
          <a:scene3d>
            <a:camera prst="legacyObliqueBottomLeft"/>
            <a:lightRig rig="legacyFlat3" dir="t"/>
          </a:scene3d>
          <a:sp3d extrusionH="430200" prstMaterial="legacyMatte">
            <a:bevelT w="13500" h="13500" prst="angle"/>
            <a:bevelB w="13500" h="13500" prst="angle"/>
            <a:extrusionClr>
              <a:srgbClr val="FF3300"/>
            </a:extrusionClr>
          </a:sp3d>
        </p:spPr>
        <p:txBody>
          <a:bodyPr>
            <a:spAutoFit/>
            <a:flatTx/>
          </a:bodyPr>
          <a:lstStyle/>
          <a:p>
            <a:endParaRPr lang="en-US"/>
          </a:p>
        </p:txBody>
      </p:sp>
      <p:sp>
        <p:nvSpPr>
          <p:cNvPr id="4108" name="Line 18"/>
          <p:cNvSpPr>
            <a:spLocks noChangeShapeType="1"/>
          </p:cNvSpPr>
          <p:nvPr/>
        </p:nvSpPr>
        <p:spPr bwMode="auto">
          <a:xfrm>
            <a:off x="9144000" y="152400"/>
            <a:ext cx="0" cy="3254375"/>
          </a:xfrm>
          <a:prstGeom prst="line">
            <a:avLst/>
          </a:prstGeom>
          <a:noFill/>
          <a:ln w="9525">
            <a:solidFill>
              <a:srgbClr val="99CC00"/>
            </a:solidFill>
            <a:round/>
            <a:headEnd/>
            <a:tailEnd/>
          </a:ln>
          <a:scene3d>
            <a:camera prst="legacyObliqueBottomLeft"/>
            <a:lightRig rig="legacyFlat3" dir="t"/>
          </a:scene3d>
          <a:sp3d extrusionH="430200" prstMaterial="legacyMatte">
            <a:bevelT w="13500" h="13500" prst="angle"/>
            <a:bevelB w="13500" h="13500" prst="angle"/>
            <a:extrusionClr>
              <a:srgbClr val="99CC00"/>
            </a:extrusionClr>
          </a:sp3d>
        </p:spPr>
        <p:txBody>
          <a:bodyPr>
            <a:spAutoFit/>
            <a:flatTx/>
          </a:bodyPr>
          <a:lstStyle/>
          <a:p>
            <a:endParaRPr lang="en-US"/>
          </a:p>
        </p:txBody>
      </p:sp>
      <p:sp>
        <p:nvSpPr>
          <p:cNvPr id="134209" name="Text Box 65"/>
          <p:cNvSpPr txBox="1">
            <a:spLocks noChangeArrowheads="1"/>
          </p:cNvSpPr>
          <p:nvPr/>
        </p:nvSpPr>
        <p:spPr bwMode="auto">
          <a:xfrm>
            <a:off x="304800" y="3962400"/>
            <a:ext cx="6629400" cy="457200"/>
          </a:xfrm>
          <a:prstGeom prst="rect">
            <a:avLst/>
          </a:prstGeom>
          <a:noFill/>
          <a:ln w="9525">
            <a:noFill/>
            <a:miter lim="800000"/>
            <a:headEnd/>
            <a:tailEnd/>
          </a:ln>
        </p:spPr>
        <p:txBody>
          <a:bodyPr>
            <a:spAutoFit/>
          </a:bodyPr>
          <a:lstStyle/>
          <a:p>
            <a:r>
              <a:rPr lang="en-US" sz="2400" b="1">
                <a:solidFill>
                  <a:srgbClr val="0000FF"/>
                </a:solidFill>
              </a:rPr>
              <a:t>Một nghìn chín trăm tám mươi mét vuông </a:t>
            </a:r>
          </a:p>
        </p:txBody>
      </p:sp>
      <p:graphicFrame>
        <p:nvGraphicFramePr>
          <p:cNvPr id="134302" name="Group 158"/>
          <p:cNvGraphicFramePr>
            <a:graphicFrameLocks noGrp="1"/>
          </p:cNvGraphicFramePr>
          <p:nvPr/>
        </p:nvGraphicFramePr>
        <p:xfrm>
          <a:off x="228600" y="1066800"/>
          <a:ext cx="8610600" cy="5424488"/>
        </p:xfrm>
        <a:graphic>
          <a:graphicData uri="http://schemas.openxmlformats.org/drawingml/2006/table">
            <a:tbl>
              <a:tblPr/>
              <a:tblGrid>
                <a:gridCol w="6286500"/>
                <a:gridCol w="2324100"/>
              </a:tblGrid>
              <a:tr h="6350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3000" b="1" i="0" u="none" strike="noStrike" cap="none" normalizeH="0" baseline="0" smtClean="0">
                          <a:ln>
                            <a:noFill/>
                          </a:ln>
                          <a:solidFill>
                            <a:srgbClr val="FF3300"/>
                          </a:solidFill>
                          <a:effectLst/>
                          <a:latin typeface="Verdana" pitchFamily="34" charset="0"/>
                        </a:rPr>
                        <a:t>ĐỌC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3000" b="1" i="0" u="none" strike="noStrike" cap="none" normalizeH="0" baseline="0" smtClean="0">
                          <a:ln>
                            <a:noFill/>
                          </a:ln>
                          <a:solidFill>
                            <a:srgbClr val="FF3300"/>
                          </a:solidFill>
                          <a:effectLst/>
                          <a:latin typeface="Verdana" pitchFamily="34" charset="0"/>
                        </a:rPr>
                        <a:t>VIẾT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8826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Verdana" pitchFamily="34" charset="0"/>
                        </a:rPr>
                        <a:t>Chín trăm chín mươi mét vuông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900" b="1" i="1"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1" u="none" strike="noStrike" cap="none" normalizeH="0" baseline="0" smtClean="0">
                          <a:ln>
                            <a:noFill/>
                          </a:ln>
                          <a:solidFill>
                            <a:schemeClr val="tx1"/>
                          </a:solidFill>
                          <a:effectLst/>
                          <a:latin typeface="Verdana" pitchFamily="34" charset="0"/>
                        </a:rPr>
                        <a:t>  990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99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Verdana" pitchFamily="34" charset="0"/>
                        </a:rPr>
                        <a:t>Hai nghìn không trăm linh năm mét vuông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rgbClr val="FF3300"/>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42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200" b="0" i="0" u="none" strike="noStrike" cap="none" normalizeH="0" baseline="0" smtClean="0">
                        <a:ln>
                          <a:noFill/>
                        </a:ln>
                        <a:solidFill>
                          <a:srgbClr val="FF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000" b="1" i="1"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1" u="none" strike="noStrike" cap="none" normalizeH="0" baseline="0" smtClean="0">
                          <a:ln>
                            <a:noFill/>
                          </a:ln>
                          <a:solidFill>
                            <a:schemeClr val="tx1"/>
                          </a:solidFill>
                          <a:effectLst/>
                          <a:latin typeface="Verdana" pitchFamily="34" charset="0"/>
                        </a:rPr>
                        <a:t> 1980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26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3000" b="0" i="0" u="none" strike="noStrike" cap="none" normalizeH="0" baseline="0" smtClean="0">
                        <a:ln>
                          <a:noFill/>
                        </a:ln>
                        <a:solidFill>
                          <a:srgbClr val="FF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800" b="1" i="1"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1" u="none" strike="noStrike" cap="none" normalizeH="0" baseline="0" smtClean="0">
                          <a:ln>
                            <a:noFill/>
                          </a:ln>
                          <a:solidFill>
                            <a:schemeClr val="tx1"/>
                          </a:solidFill>
                          <a:effectLst/>
                          <a:latin typeface="Verdana" pitchFamily="34" charset="0"/>
                        </a:rPr>
                        <a:t> 8600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99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Verdana" pitchFamily="34" charset="0"/>
                        </a:rPr>
                        <a:t>Hai mươi tám nghìn chín trăm mười một xăng-ti-mét vuông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rgbClr val="FF3300"/>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098" name="Object 92"/>
          <p:cNvGraphicFramePr>
            <a:graphicFrameLocks noChangeAspect="1"/>
          </p:cNvGraphicFramePr>
          <p:nvPr/>
        </p:nvGraphicFramePr>
        <p:xfrm>
          <a:off x="4514850" y="3321050"/>
          <a:ext cx="114300" cy="215900"/>
        </p:xfrm>
        <a:graphic>
          <a:graphicData uri="http://schemas.openxmlformats.org/presentationml/2006/ole">
            <p:oleObj spid="_x0000_s4098" name="Equation" r:id="rId4" imgW="114151" imgH="215619" progId="Equation.3">
              <p:embed/>
            </p:oleObj>
          </a:graphicData>
        </a:graphic>
      </p:graphicFrame>
      <p:graphicFrame>
        <p:nvGraphicFramePr>
          <p:cNvPr id="4099" name="Object 93"/>
          <p:cNvGraphicFramePr>
            <a:graphicFrameLocks noChangeAspect="1"/>
          </p:cNvGraphicFramePr>
          <p:nvPr/>
        </p:nvGraphicFramePr>
        <p:xfrm>
          <a:off x="7696200" y="2019300"/>
          <a:ext cx="457200" cy="381000"/>
        </p:xfrm>
        <a:graphic>
          <a:graphicData uri="http://schemas.openxmlformats.org/presentationml/2006/ole">
            <p:oleObj spid="_x0000_s4099" name="Equation" r:id="rId5" imgW="253890" imgH="279279" progId="Equation.3">
              <p:embed/>
            </p:oleObj>
          </a:graphicData>
        </a:graphic>
      </p:graphicFrame>
      <p:graphicFrame>
        <p:nvGraphicFramePr>
          <p:cNvPr id="4100" name="Object 97"/>
          <p:cNvGraphicFramePr>
            <a:graphicFrameLocks noChangeAspect="1"/>
          </p:cNvGraphicFramePr>
          <p:nvPr/>
        </p:nvGraphicFramePr>
        <p:xfrm>
          <a:off x="7848600" y="3924300"/>
          <a:ext cx="457200" cy="439738"/>
        </p:xfrm>
        <a:graphic>
          <a:graphicData uri="http://schemas.openxmlformats.org/presentationml/2006/ole">
            <p:oleObj spid="_x0000_s4100" name="Equation" r:id="rId6" imgW="253890" imgH="279279" progId="Equation.3">
              <p:embed/>
            </p:oleObj>
          </a:graphicData>
        </a:graphic>
      </p:graphicFrame>
      <p:graphicFrame>
        <p:nvGraphicFramePr>
          <p:cNvPr id="4101" name="Object 99"/>
          <p:cNvGraphicFramePr>
            <a:graphicFrameLocks noChangeAspect="1"/>
          </p:cNvGraphicFramePr>
          <p:nvPr/>
        </p:nvGraphicFramePr>
        <p:xfrm>
          <a:off x="4514850" y="3321050"/>
          <a:ext cx="114300" cy="215900"/>
        </p:xfrm>
        <a:graphic>
          <a:graphicData uri="http://schemas.openxmlformats.org/presentationml/2006/ole">
            <p:oleObj spid="_x0000_s4101" name="Equation" r:id="rId7" imgW="114151" imgH="215619" progId="Equation.3">
              <p:embed/>
            </p:oleObj>
          </a:graphicData>
        </a:graphic>
      </p:graphicFrame>
      <p:graphicFrame>
        <p:nvGraphicFramePr>
          <p:cNvPr id="4102" name="Object 100"/>
          <p:cNvGraphicFramePr>
            <a:graphicFrameLocks noChangeAspect="1"/>
          </p:cNvGraphicFramePr>
          <p:nvPr/>
        </p:nvGraphicFramePr>
        <p:xfrm>
          <a:off x="7772400" y="4762500"/>
          <a:ext cx="609600" cy="461963"/>
        </p:xfrm>
        <a:graphic>
          <a:graphicData uri="http://schemas.openxmlformats.org/presentationml/2006/ole">
            <p:oleObj spid="_x0000_s4102" name="Equation" r:id="rId8" imgW="368300" imgH="279400" progId="Equation.3">
              <p:embed/>
            </p:oleObj>
          </a:graphicData>
        </a:graphic>
      </p:graphicFrame>
      <p:graphicFrame>
        <p:nvGraphicFramePr>
          <p:cNvPr id="4103" name="Object 103"/>
          <p:cNvGraphicFramePr>
            <a:graphicFrameLocks noChangeAspect="1"/>
          </p:cNvGraphicFramePr>
          <p:nvPr/>
        </p:nvGraphicFramePr>
        <p:xfrm>
          <a:off x="4514850" y="3321050"/>
          <a:ext cx="114300" cy="215900"/>
        </p:xfrm>
        <a:graphic>
          <a:graphicData uri="http://schemas.openxmlformats.org/presentationml/2006/ole">
            <p:oleObj spid="_x0000_s4103" name="Equation" r:id="rId9" imgW="114151" imgH="215619" progId="Equation.3">
              <p:embed/>
            </p:oleObj>
          </a:graphicData>
        </a:graphic>
      </p:graphicFrame>
      <p:sp>
        <p:nvSpPr>
          <p:cNvPr id="4133" name="Text Box 132"/>
          <p:cNvSpPr txBox="1">
            <a:spLocks noChangeArrowheads="1"/>
          </p:cNvSpPr>
          <p:nvPr/>
        </p:nvSpPr>
        <p:spPr bwMode="auto">
          <a:xfrm>
            <a:off x="152400" y="304800"/>
            <a:ext cx="6629400" cy="579438"/>
          </a:xfrm>
          <a:prstGeom prst="rect">
            <a:avLst/>
          </a:prstGeom>
          <a:noFill/>
          <a:ln w="9525">
            <a:noFill/>
            <a:miter lim="800000"/>
            <a:headEnd/>
            <a:tailEnd/>
          </a:ln>
        </p:spPr>
        <p:txBody>
          <a:bodyPr>
            <a:spAutoFit/>
          </a:bodyPr>
          <a:lstStyle/>
          <a:p>
            <a:r>
              <a:rPr lang="en-US" sz="3200" b="1">
                <a:solidFill>
                  <a:srgbClr val="000099"/>
                </a:solidFill>
              </a:rPr>
              <a:t>1/ Viết theo mẫu:</a:t>
            </a:r>
          </a:p>
        </p:txBody>
      </p:sp>
      <p:grpSp>
        <p:nvGrpSpPr>
          <p:cNvPr id="3" name="Group 135"/>
          <p:cNvGrpSpPr>
            <a:grpSpLocks/>
          </p:cNvGrpSpPr>
          <p:nvPr/>
        </p:nvGrpSpPr>
        <p:grpSpPr bwMode="auto">
          <a:xfrm>
            <a:off x="6705600" y="2925763"/>
            <a:ext cx="1600200" cy="579437"/>
            <a:chOff x="2784" y="3360"/>
            <a:chExt cx="1008" cy="365"/>
          </a:xfrm>
        </p:grpSpPr>
        <p:sp>
          <p:nvSpPr>
            <p:cNvPr id="4136" name="Text Box 133"/>
            <p:cNvSpPr txBox="1">
              <a:spLocks noChangeArrowheads="1"/>
            </p:cNvSpPr>
            <p:nvPr/>
          </p:nvSpPr>
          <p:spPr bwMode="auto">
            <a:xfrm>
              <a:off x="2784" y="3360"/>
              <a:ext cx="720" cy="365"/>
            </a:xfrm>
            <a:prstGeom prst="rect">
              <a:avLst/>
            </a:prstGeom>
            <a:noFill/>
            <a:ln w="38100" algn="ctr">
              <a:noFill/>
              <a:miter lim="800000"/>
              <a:headEnd/>
              <a:tailEnd/>
            </a:ln>
          </p:spPr>
          <p:txBody>
            <a:bodyPr>
              <a:spAutoFit/>
            </a:bodyPr>
            <a:lstStyle/>
            <a:p>
              <a:r>
                <a:rPr lang="en-US" sz="3200" b="1">
                  <a:solidFill>
                    <a:srgbClr val="0000FF"/>
                  </a:solidFill>
                </a:rPr>
                <a:t>2005</a:t>
              </a:r>
            </a:p>
          </p:txBody>
        </p:sp>
        <p:graphicFrame>
          <p:nvGraphicFramePr>
            <p:cNvPr id="4104" name="Object 134"/>
            <p:cNvGraphicFramePr>
              <a:graphicFrameLocks noChangeAspect="1"/>
            </p:cNvGraphicFramePr>
            <p:nvPr/>
          </p:nvGraphicFramePr>
          <p:xfrm>
            <a:off x="3504" y="3360"/>
            <a:ext cx="288" cy="277"/>
          </p:xfrm>
          <a:graphic>
            <a:graphicData uri="http://schemas.openxmlformats.org/presentationml/2006/ole">
              <p:oleObj spid="_x0000_s4104" name="Equation" r:id="rId10" imgW="253890" imgH="279279" progId="Equation.3">
                <p:embed/>
              </p:oleObj>
            </a:graphicData>
          </a:graphic>
        </p:graphicFrame>
      </p:grpSp>
      <p:sp>
        <p:nvSpPr>
          <p:cNvPr id="134281" name="Text Box 137"/>
          <p:cNvSpPr txBox="1">
            <a:spLocks noChangeArrowheads="1"/>
          </p:cNvSpPr>
          <p:nvPr/>
        </p:nvSpPr>
        <p:spPr bwMode="auto">
          <a:xfrm>
            <a:off x="304800" y="4800600"/>
            <a:ext cx="6629400" cy="457200"/>
          </a:xfrm>
          <a:prstGeom prst="rect">
            <a:avLst/>
          </a:prstGeom>
          <a:noFill/>
          <a:ln w="9525">
            <a:noFill/>
            <a:miter lim="800000"/>
            <a:headEnd/>
            <a:tailEnd/>
          </a:ln>
        </p:spPr>
        <p:txBody>
          <a:bodyPr>
            <a:spAutoFit/>
          </a:bodyPr>
          <a:lstStyle/>
          <a:p>
            <a:r>
              <a:rPr lang="en-US" sz="2400" b="1">
                <a:solidFill>
                  <a:srgbClr val="0000FF"/>
                </a:solidFill>
              </a:rPr>
              <a:t>Tám nghìn sáu trăm đề-xi-mét vuông</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4209"/>
                                        </p:tgtEl>
                                        <p:attrNameLst>
                                          <p:attrName>style.visibility</p:attrName>
                                        </p:attrNameLst>
                                      </p:cBhvr>
                                      <p:to>
                                        <p:strVal val="visible"/>
                                      </p:to>
                                    </p:set>
                                    <p:animEffect transition="in" filter="checkerboard(across)">
                                      <p:cBhvr>
                                        <p:cTn id="12" dur="500"/>
                                        <p:tgtEl>
                                          <p:spTgt spid="1342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4281"/>
                                        </p:tgtEl>
                                        <p:attrNameLst>
                                          <p:attrName>style.visibility</p:attrName>
                                        </p:attrNameLst>
                                      </p:cBhvr>
                                      <p:to>
                                        <p:strVal val="visible"/>
                                      </p:to>
                                    </p:set>
                                    <p:animEffect transition="in" filter="checkerboard(across)">
                                      <p:cBhvr>
                                        <p:cTn id="17" dur="500"/>
                                        <p:tgtEl>
                                          <p:spTgt spid="1342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heckerboard(across)">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209" grpId="0"/>
      <p:bldP spid="134281" grpId="0"/>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rgbClr val="FFFF99"/>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accent1"/>
            </a:solidFill>
            <a:effectLst/>
            <a:latin typeface="Arial" charset="0"/>
          </a:defRPr>
        </a:defPPr>
      </a:lstStyle>
    </a:spDef>
    <a:lnDef>
      <a:spPr bwMode="auto">
        <a:xfrm>
          <a:off x="0" y="0"/>
          <a:ext cx="1" cy="1"/>
        </a:xfrm>
        <a:custGeom>
          <a:avLst/>
          <a:gdLst/>
          <a:ahLst/>
          <a:cxnLst/>
          <a:rect l="0" t="0" r="0" b="0"/>
          <a:pathLst/>
        </a:custGeom>
        <a:noFill/>
        <a:ln w="38100" cap="flat" cmpd="sng" algn="ctr">
          <a:solidFill>
            <a:srgbClr val="FFFF99"/>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accent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rgbClr val="FFFF99"/>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accent1"/>
            </a:solidFill>
            <a:effectLst/>
            <a:latin typeface="Arial" charset="0"/>
          </a:defRPr>
        </a:defPPr>
      </a:lstStyle>
    </a:spDef>
    <a:lnDef>
      <a:spPr bwMode="auto">
        <a:xfrm>
          <a:off x="0" y="0"/>
          <a:ext cx="1" cy="1"/>
        </a:xfrm>
        <a:custGeom>
          <a:avLst/>
          <a:gdLst/>
          <a:ahLst/>
          <a:cxnLst/>
          <a:rect l="0" t="0" r="0" b="0"/>
          <a:pathLst/>
        </a:custGeom>
        <a:noFill/>
        <a:ln w="38100" cap="flat" cmpd="sng" algn="ctr">
          <a:solidFill>
            <a:srgbClr val="FFFF99"/>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accent1"/>
            </a:solidFill>
            <a:effectLst/>
            <a:latin typeface="Arial"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1729</TotalTime>
  <Words>422</Words>
  <Application>Microsoft PowerPoint</Application>
  <PresentationFormat>On-screen Show (4:3)</PresentationFormat>
  <Paragraphs>111</Paragraphs>
  <Slides>16</Slides>
  <Notes>4</Notes>
  <HiddenSlides>0</HiddenSlides>
  <MMClips>1</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16</vt:i4>
      </vt:variant>
    </vt:vector>
  </HeadingPairs>
  <TitlesOfParts>
    <vt:vector size="23" baseType="lpstr">
      <vt:lpstr>Arial</vt:lpstr>
      <vt:lpstr>Tahoma</vt:lpstr>
      <vt:lpstr>Wingdings</vt:lpstr>
      <vt:lpstr>Verdana</vt:lpstr>
      <vt:lpstr>Blends</vt:lpstr>
      <vt:lpstr>Profile</vt:lpstr>
      <vt:lpstr>Microsoft Equation 3.0</vt:lpstr>
      <vt:lpstr>Slide 1</vt:lpstr>
      <vt:lpstr>Slide 2</vt:lpstr>
      <vt:lpstr>Slide 3</vt:lpstr>
      <vt:lpstr>Slide 4</vt:lpstr>
      <vt:lpstr>Hoạt động 1: Tìm hiểu đơn vị đo diện tích là mét vuông </vt:lpstr>
      <vt:lpstr>Slide 6</vt:lpstr>
      <vt:lpstr>Slide 7</vt:lpstr>
      <vt:lpstr>Slide 8</vt:lpstr>
      <vt:lpstr>Slide 9</vt:lpstr>
      <vt:lpstr>Slide 10</vt:lpstr>
      <vt:lpstr> Bài 3: Để lát nền một căn phòng, người ta đã sử dụng hết 200 viên gạch hình vuông có cạnh 30cm. Hỏi căn phòng đó có diện tích là bao nhiêu mét vuông, biết diện tích phần mạch vữa không đáng kể?</vt:lpstr>
      <vt:lpstr>Slide 12</vt:lpstr>
      <vt:lpstr>Slide 13</vt:lpstr>
      <vt:lpstr>Slide 14</vt:lpstr>
      <vt:lpstr>1/Sắp xếp các đơn vị đo theo thứ tự tăng dần: </vt:lpstr>
      <vt:lpstr>DẶN DÒ:</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dc:creator>
  <cp:lastModifiedBy>CSTeam</cp:lastModifiedBy>
  <cp:revision>417</cp:revision>
  <dcterms:created xsi:type="dcterms:W3CDTF">2007-02-28T18:20:05Z</dcterms:created>
  <dcterms:modified xsi:type="dcterms:W3CDTF">2016-06-30T02:12:00Z</dcterms:modified>
</cp:coreProperties>
</file>