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91727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5474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61210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89484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2484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7428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5805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3856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75842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65518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7406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661EF-398E-453E-AF9B-85C7C4EF0BDC}" type="datetimeFigureOut">
              <a:rPr lang="vi-VN" smtClean="0"/>
              <a:t>04/11/2020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1097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11810"/>
            <a:ext cx="12192000" cy="4346190"/>
          </a:xfrm>
          <a:solidFill>
            <a:srgbClr val="FF0000"/>
          </a:solidFill>
        </p:spPr>
        <p:txBody>
          <a:bodyPr anchor="ctr">
            <a:normAutofit/>
          </a:bodyPr>
          <a:lstStyle/>
          <a:p>
            <a:r>
              <a:rPr lang="en-US" sz="36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 BỘ TRƯỜNG TIỂU HỌC TIỀN PHONG</a:t>
            </a:r>
            <a:br>
              <a:rPr lang="en-US" sz="36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>
                <a:solidFill>
                  <a:srgbClr val="FFFF00"/>
                </a:solidFill>
              </a:rPr>
              <a:t/>
            </a:r>
            <a:br>
              <a:rPr lang="en-US" sz="2000">
                <a:solidFill>
                  <a:srgbClr val="FFFF00"/>
                </a:solidFill>
              </a:rPr>
            </a:br>
            <a:r>
              <a:rPr lang="en-US" sz="7200" b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 KẾT NẠP ĐẢNG VIÊN</a:t>
            </a:r>
            <a:r>
              <a:rPr lang="en-US" sz="7200" b="1" smtClean="0">
                <a:solidFill>
                  <a:srgbClr val="FFFF00"/>
                </a:solidFill>
              </a:rPr>
              <a:t/>
            </a:r>
            <a:br>
              <a:rPr lang="en-US" sz="7200" b="1" smtClean="0">
                <a:solidFill>
                  <a:srgbClr val="FFFF00"/>
                </a:solidFill>
              </a:rPr>
            </a:br>
            <a:r>
              <a:rPr lang="en-US" sz="3100">
                <a:solidFill>
                  <a:srgbClr val="FFFF00"/>
                </a:solidFill>
              </a:rPr>
              <a:t/>
            </a:r>
            <a:br>
              <a:rPr lang="en-US" sz="3100">
                <a:solidFill>
                  <a:srgbClr val="FFFF00"/>
                </a:solidFill>
              </a:rPr>
            </a:br>
            <a:r>
              <a:rPr lang="en-US" sz="3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 Viên, </a:t>
            </a:r>
            <a:r>
              <a:rPr lang="en-US" sz="3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</a:t>
            </a:r>
            <a:r>
              <a:rPr lang="en-US" sz="30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en-US" sz="3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 </a:t>
            </a:r>
            <a:r>
              <a:rPr lang="en-US" sz="30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sz="30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2020</a:t>
            </a:r>
            <a:endParaRPr lang="vi-VN" sz="300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88" y="121034"/>
            <a:ext cx="38100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2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7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CHI BỘ TRƯỜNG TIỂU HỌC TIỀN PHONG  LỄ KẾT NẠP ĐẢNG VIÊN  Yên Viên, ngày 06 tháng 11 năm 2020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 BỘ TRƯỜNG TIỂU HỌC TIỀN PHONG  LỄ KẾT NẠP ĐẢNG VIÊN  Yên Viên, ngày 19 tháng 5 năm 2020</dc:title>
  <dc:creator>haicuong@gmail.com</dc:creator>
  <cp:lastModifiedBy>haicuong@gmail.com</cp:lastModifiedBy>
  <cp:revision>3</cp:revision>
  <dcterms:created xsi:type="dcterms:W3CDTF">2020-05-19T02:17:22Z</dcterms:created>
  <dcterms:modified xsi:type="dcterms:W3CDTF">2020-11-04T09:10:05Z</dcterms:modified>
</cp:coreProperties>
</file>