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64" r:id="rId3"/>
    <p:sldMasterId id="2147483666" r:id="rId4"/>
    <p:sldMasterId id="2147483670" r:id="rId5"/>
    <p:sldMasterId id="2147483680" r:id="rId6"/>
    <p:sldMasterId id="2147483682" r:id="rId7"/>
  </p:sldMasterIdLst>
  <p:notesMasterIdLst>
    <p:notesMasterId r:id="rId21"/>
  </p:notesMasterIdLst>
  <p:sldIdLst>
    <p:sldId id="264" r:id="rId8"/>
    <p:sldId id="266" r:id="rId9"/>
    <p:sldId id="263" r:id="rId10"/>
    <p:sldId id="267" r:id="rId11"/>
    <p:sldId id="268" r:id="rId12"/>
    <p:sldId id="275" r:id="rId13"/>
    <p:sldId id="258" r:id="rId14"/>
    <p:sldId id="269" r:id="rId15"/>
    <p:sldId id="270" r:id="rId16"/>
    <p:sldId id="260" r:id="rId17"/>
    <p:sldId id="274" r:id="rId18"/>
    <p:sldId id="261" r:id="rId19"/>
    <p:sldId id="262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66"/>
    <a:srgbClr val="FF3399"/>
    <a:srgbClr val="FFFF99"/>
    <a:srgbClr val="800000"/>
    <a:srgbClr val="FF9900"/>
    <a:srgbClr val="0000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1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A3741B2-1166-435D-BD17-407AC2A86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4995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FE7B3A-C920-4CEF-9225-A05F3C294F8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0591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5B45C-2662-47E4-A6F0-B583CAB9B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51677-3A4E-4C0E-8891-5DCA958C6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B1786-A31C-4AD0-9BDD-CD9BC57C1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92FA7-55FE-4E0E-9459-C29342264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208B3-EF77-489A-9D61-56D9BCBF1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0EA1E-4708-411D-ACA1-3E7D322D9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B6F1C-8961-44D1-B7DD-7CCDB8BBD4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2040-E2F0-4CCE-8FD5-BBD336D4F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037DA-F53F-41EA-B71A-A848906923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FEAA2-958B-498A-8E51-CED66EA42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99653-988C-4BB8-8D55-FBB7D61B1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A50F6-28DD-4CC9-8CEA-237A7F71E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7F170-62F9-44DA-9585-8BABBA3EF5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6B6B2-A6E6-48F9-9062-7826D96CE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B2172-0420-4EE8-B1C6-6A870D611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47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47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1F08BF2-046A-4320-AE79-20C0690DE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C6815-5206-4C69-A6A6-A7EFE4F48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FA892-BE91-4AAF-A430-B4399EC14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C1BF9-2E99-461E-BAAB-CD6BDB99C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77414-801D-40D3-B24D-B47FADB46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510E0-4FA3-474C-AFC8-945364AE2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EC016-09DC-4117-ABAC-B5AFDADAD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5B838-7F80-4618-A8B4-CD05C2B2C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57672-C752-466A-B8EF-509AE68F1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848C9-49C0-4424-8940-129E9A6A7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E0843-35FA-4BB0-965A-81C7D4281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58843-8E5F-416D-8C92-8EE6A2678A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5AA71-2045-4C81-8DCF-F3F591EBD0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F7C4F-7B3C-4C80-80CE-07ED35528F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FE1E8-271C-42B4-A006-2C9833778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3AB22-CD24-4DF2-8DF3-E0D97542B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63881-1F2F-4054-9CA7-5ED614D60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991DF-FE94-435B-B741-102539473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9CB63-4EA0-4D74-AB7C-EABE74204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E3213-7A73-4124-9C16-6502826315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FF68C-7A1C-422B-91FA-BBC49CBDB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C387F-86C5-4DED-984D-FA649AE84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F5289-1FB6-4B08-9672-A7B118751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99B01-38A2-4B30-A83C-22AFBA341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138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138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E380D-714C-4DA9-833E-20DCF2AE9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18C89-5BFF-4CEF-87E1-5DC0E967C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53CD9-6CAA-4A3B-88A5-90453F5D3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8EEF1-4A06-4A0A-B7D9-49B6FEF53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E78CA-3372-464E-A08F-503CAFB7AF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EC303-2444-4972-B2B0-89D88BD8B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96226-B71A-4134-872A-54960DAF7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2D943-486B-4A08-BE0B-50D40278B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1FBBC-063C-47D3-AB14-929DA3DAE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2509C-E3C4-483E-BD3B-8A3E2BDDF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C4F50-6776-42FB-BA40-51EAF186A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0D726-883D-491A-9158-7EF8903C51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8616D-55CA-4B36-ABEE-AEA403A089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F63CA-DCBC-4B98-A143-59A2EB2A4A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91D94-B759-43F9-9D1B-284E7FA174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E79D3-6D31-4DF1-AD5E-CFB7452203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A87FE-EFC4-4AB4-B143-0A543146DC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CD2B4-D420-4140-A32C-830F814C25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35CB0-FD51-403C-A563-686D2C3255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79870-1C11-496B-B144-AED1D27059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3E73E-DF28-4158-8FC9-0B40BAE1A5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2ABFF-2417-45F7-A72B-2B36D8F1EF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83EA1-16BE-4334-B140-7283B1BB5D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DEC0F-022F-4624-A053-555232E02B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ED339-3FC4-4FA0-B005-AF38E60EEB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3E86F-7405-43DC-8456-4AE3D5754B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FD364-B183-4D33-96EB-E76D1D5EC6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B2FC8-1F50-435C-AA2E-51BD27B6E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258D7-CC1F-4F6D-9BC0-1D4B704F1F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99110-40CC-4CDE-93A5-C7DEA059DE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60D3E-169F-48BB-BCC6-8BBBA021EE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8BB47-C968-4008-9B62-71CFC34D0D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AA5EF-80FE-4902-BAF7-22A0A0ED0D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B9E41-BEA6-4E27-8324-0F86FFE9C2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1978D-BD3A-43E4-B5DB-3FDC34FD6A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2BD52-F3E9-4AFC-AE5A-B643A2BC37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5F999-D5D7-4086-B8B2-DA57EC3DE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81AA5-6479-4EF7-97E2-99447EA58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FEF48D35-2922-4D49-84D9-24CC74762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C3D09E28-62D1-4B27-95FA-7110E944BE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2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8D4E2A14-FC66-4FAD-A0B7-C6DE3D7D3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619A789E-2DB9-4C69-BA7B-91BCE4D28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2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514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4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4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4132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33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517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5158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59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0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4137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5162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3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4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5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6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7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8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9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410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5145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46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4108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09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5135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4112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5137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8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9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0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1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2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3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4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513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615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15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15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15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15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5123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036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fld id="{D3231270-B8EA-4C8D-8700-73EBBE89C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2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59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fld id="{C77895AA-0165-4181-8E66-7D24EC47F3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17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6" r:id="rId1"/>
    <p:sldLayoutId id="2147484012" r:id="rId2"/>
    <p:sldLayoutId id="2147484013" r:id="rId3"/>
    <p:sldLayoutId id="2147484014" r:id="rId4"/>
    <p:sldLayoutId id="2147484015" r:id="rId5"/>
    <p:sldLayoutId id="2147484016" r:id="rId6"/>
    <p:sldLayoutId id="2147484017" r:id="rId7"/>
    <p:sldLayoutId id="2147484018" r:id="rId8"/>
    <p:sldLayoutId id="2147484019" r:id="rId9"/>
    <p:sldLayoutId id="2147484020" r:id="rId10"/>
    <p:sldLayoutId id="214748402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fld id="{68BDCD65-A408-405E-8A6B-CC371A06CE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717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820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3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3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228600" y="209550"/>
            <a:ext cx="1447800" cy="2000250"/>
            <a:chOff x="240" y="132"/>
            <a:chExt cx="2352" cy="2412"/>
          </a:xfrm>
        </p:grpSpPr>
        <p:sp>
          <p:nvSpPr>
            <p:cNvPr id="15373" name="Freeform 3"/>
            <p:cNvSpPr>
              <a:spLocks/>
            </p:cNvSpPr>
            <p:nvPr/>
          </p:nvSpPr>
          <p:spPr bwMode="auto">
            <a:xfrm rot="-3872960">
              <a:off x="404" y="144"/>
              <a:ext cx="228" cy="459"/>
            </a:xfrm>
            <a:custGeom>
              <a:avLst/>
              <a:gdLst>
                <a:gd name="T0" fmla="*/ 24 w 456"/>
                <a:gd name="T1" fmla="*/ 187 h 919"/>
                <a:gd name="T2" fmla="*/ 24 w 456"/>
                <a:gd name="T3" fmla="*/ 166 h 919"/>
                <a:gd name="T4" fmla="*/ 19 w 456"/>
                <a:gd name="T5" fmla="*/ 155 h 919"/>
                <a:gd name="T6" fmla="*/ 13 w 456"/>
                <a:gd name="T7" fmla="*/ 145 h 919"/>
                <a:gd name="T8" fmla="*/ 6 w 456"/>
                <a:gd name="T9" fmla="*/ 133 h 919"/>
                <a:gd name="T10" fmla="*/ 1 w 456"/>
                <a:gd name="T11" fmla="*/ 111 h 919"/>
                <a:gd name="T12" fmla="*/ 4 w 456"/>
                <a:gd name="T13" fmla="*/ 99 h 919"/>
                <a:gd name="T14" fmla="*/ 10 w 456"/>
                <a:gd name="T15" fmla="*/ 89 h 919"/>
                <a:gd name="T16" fmla="*/ 14 w 456"/>
                <a:gd name="T17" fmla="*/ 95 h 919"/>
                <a:gd name="T18" fmla="*/ 19 w 456"/>
                <a:gd name="T19" fmla="*/ 107 h 919"/>
                <a:gd name="T20" fmla="*/ 30 w 456"/>
                <a:gd name="T21" fmla="*/ 104 h 919"/>
                <a:gd name="T22" fmla="*/ 28 w 456"/>
                <a:gd name="T23" fmla="*/ 88 h 919"/>
                <a:gd name="T24" fmla="*/ 19 w 456"/>
                <a:gd name="T25" fmla="*/ 72 h 919"/>
                <a:gd name="T26" fmla="*/ 16 w 456"/>
                <a:gd name="T27" fmla="*/ 56 h 919"/>
                <a:gd name="T28" fmla="*/ 30 w 456"/>
                <a:gd name="T29" fmla="*/ 56 h 919"/>
                <a:gd name="T30" fmla="*/ 39 w 456"/>
                <a:gd name="T31" fmla="*/ 71 h 919"/>
                <a:gd name="T32" fmla="*/ 46 w 456"/>
                <a:gd name="T33" fmla="*/ 69 h 919"/>
                <a:gd name="T34" fmla="*/ 42 w 456"/>
                <a:gd name="T35" fmla="*/ 55 h 919"/>
                <a:gd name="T36" fmla="*/ 38 w 456"/>
                <a:gd name="T37" fmla="*/ 46 h 919"/>
                <a:gd name="T38" fmla="*/ 35 w 456"/>
                <a:gd name="T39" fmla="*/ 36 h 919"/>
                <a:gd name="T40" fmla="*/ 31 w 456"/>
                <a:gd name="T41" fmla="*/ 18 h 919"/>
                <a:gd name="T42" fmla="*/ 47 w 456"/>
                <a:gd name="T43" fmla="*/ 17 h 919"/>
                <a:gd name="T44" fmla="*/ 51 w 456"/>
                <a:gd name="T45" fmla="*/ 31 h 919"/>
                <a:gd name="T46" fmla="*/ 55 w 456"/>
                <a:gd name="T47" fmla="*/ 46 h 919"/>
                <a:gd name="T48" fmla="*/ 57 w 456"/>
                <a:gd name="T49" fmla="*/ 48 h 919"/>
                <a:gd name="T50" fmla="*/ 57 w 456"/>
                <a:gd name="T51" fmla="*/ 8 h 919"/>
                <a:gd name="T52" fmla="*/ 69 w 456"/>
                <a:gd name="T53" fmla="*/ 0 h 919"/>
                <a:gd name="T54" fmla="*/ 76 w 456"/>
                <a:gd name="T55" fmla="*/ 12 h 919"/>
                <a:gd name="T56" fmla="*/ 72 w 456"/>
                <a:gd name="T57" fmla="*/ 25 h 919"/>
                <a:gd name="T58" fmla="*/ 94 w 456"/>
                <a:gd name="T59" fmla="*/ 27 h 919"/>
                <a:gd name="T60" fmla="*/ 88 w 456"/>
                <a:gd name="T61" fmla="*/ 35 h 919"/>
                <a:gd name="T62" fmla="*/ 71 w 456"/>
                <a:gd name="T63" fmla="*/ 48 h 919"/>
                <a:gd name="T64" fmla="*/ 101 w 456"/>
                <a:gd name="T65" fmla="*/ 55 h 919"/>
                <a:gd name="T66" fmla="*/ 102 w 456"/>
                <a:gd name="T67" fmla="*/ 64 h 919"/>
                <a:gd name="T68" fmla="*/ 73 w 456"/>
                <a:gd name="T69" fmla="*/ 78 h 919"/>
                <a:gd name="T70" fmla="*/ 73 w 456"/>
                <a:gd name="T71" fmla="*/ 90 h 919"/>
                <a:gd name="T72" fmla="*/ 98 w 456"/>
                <a:gd name="T73" fmla="*/ 82 h 919"/>
                <a:gd name="T74" fmla="*/ 114 w 456"/>
                <a:gd name="T75" fmla="*/ 93 h 919"/>
                <a:gd name="T76" fmla="*/ 108 w 456"/>
                <a:gd name="T77" fmla="*/ 105 h 919"/>
                <a:gd name="T78" fmla="*/ 69 w 456"/>
                <a:gd name="T79" fmla="*/ 113 h 919"/>
                <a:gd name="T80" fmla="*/ 79 w 456"/>
                <a:gd name="T81" fmla="*/ 119 h 919"/>
                <a:gd name="T82" fmla="*/ 96 w 456"/>
                <a:gd name="T83" fmla="*/ 125 h 919"/>
                <a:gd name="T84" fmla="*/ 93 w 456"/>
                <a:gd name="T85" fmla="*/ 137 h 919"/>
                <a:gd name="T86" fmla="*/ 87 w 456"/>
                <a:gd name="T87" fmla="*/ 149 h 919"/>
                <a:gd name="T88" fmla="*/ 79 w 456"/>
                <a:gd name="T89" fmla="*/ 161 h 919"/>
                <a:gd name="T90" fmla="*/ 64 w 456"/>
                <a:gd name="T91" fmla="*/ 169 h 919"/>
                <a:gd name="T92" fmla="*/ 43 w 456"/>
                <a:gd name="T93" fmla="*/ 182 h 919"/>
                <a:gd name="T94" fmla="*/ 86 w 456"/>
                <a:gd name="T95" fmla="*/ 129 h 919"/>
                <a:gd name="T96" fmla="*/ 95 w 456"/>
                <a:gd name="T97" fmla="*/ 61 h 919"/>
                <a:gd name="T98" fmla="*/ 62 w 456"/>
                <a:gd name="T99" fmla="*/ 45 h 919"/>
                <a:gd name="T100" fmla="*/ 46 w 456"/>
                <a:gd name="T101" fmla="*/ 114 h 919"/>
                <a:gd name="T102" fmla="*/ 36 w 456"/>
                <a:gd name="T103" fmla="*/ 169 h 919"/>
                <a:gd name="T104" fmla="*/ 33 w 456"/>
                <a:gd name="T105" fmla="*/ 187 h 919"/>
                <a:gd name="T106" fmla="*/ 29 w 456"/>
                <a:gd name="T107" fmla="*/ 197 h 919"/>
                <a:gd name="T108" fmla="*/ 24 w 456"/>
                <a:gd name="T109" fmla="*/ 205 h 919"/>
                <a:gd name="T110" fmla="*/ 17 w 456"/>
                <a:gd name="T111" fmla="*/ 215 h 919"/>
                <a:gd name="T112" fmla="*/ 7 w 456"/>
                <a:gd name="T113" fmla="*/ 227 h 919"/>
                <a:gd name="T114" fmla="*/ 20 w 456"/>
                <a:gd name="T115" fmla="*/ 195 h 91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56"/>
                <a:gd name="T175" fmla="*/ 0 h 919"/>
                <a:gd name="T176" fmla="*/ 456 w 456"/>
                <a:gd name="T177" fmla="*/ 919 h 91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Freeform 4"/>
            <p:cNvSpPr>
              <a:spLocks/>
            </p:cNvSpPr>
            <p:nvPr/>
          </p:nvSpPr>
          <p:spPr bwMode="auto">
            <a:xfrm rot="1411064">
              <a:off x="338" y="480"/>
              <a:ext cx="286" cy="407"/>
            </a:xfrm>
            <a:custGeom>
              <a:avLst/>
              <a:gdLst>
                <a:gd name="T0" fmla="*/ 114 w 572"/>
                <a:gd name="T1" fmla="*/ 36 h 813"/>
                <a:gd name="T2" fmla="*/ 108 w 572"/>
                <a:gd name="T3" fmla="*/ 56 h 813"/>
                <a:gd name="T4" fmla="*/ 109 w 572"/>
                <a:gd name="T5" fmla="*/ 68 h 813"/>
                <a:gd name="T6" fmla="*/ 113 w 572"/>
                <a:gd name="T7" fmla="*/ 79 h 813"/>
                <a:gd name="T8" fmla="*/ 116 w 572"/>
                <a:gd name="T9" fmla="*/ 92 h 813"/>
                <a:gd name="T10" fmla="*/ 115 w 572"/>
                <a:gd name="T11" fmla="*/ 115 h 813"/>
                <a:gd name="T12" fmla="*/ 109 w 572"/>
                <a:gd name="T13" fmla="*/ 126 h 813"/>
                <a:gd name="T14" fmla="*/ 100 w 572"/>
                <a:gd name="T15" fmla="*/ 135 h 813"/>
                <a:gd name="T16" fmla="*/ 99 w 572"/>
                <a:gd name="T17" fmla="*/ 127 h 813"/>
                <a:gd name="T18" fmla="*/ 97 w 572"/>
                <a:gd name="T19" fmla="*/ 115 h 813"/>
                <a:gd name="T20" fmla="*/ 84 w 572"/>
                <a:gd name="T21" fmla="*/ 114 h 813"/>
                <a:gd name="T22" fmla="*/ 83 w 572"/>
                <a:gd name="T23" fmla="*/ 131 h 813"/>
                <a:gd name="T24" fmla="*/ 87 w 572"/>
                <a:gd name="T25" fmla="*/ 147 h 813"/>
                <a:gd name="T26" fmla="*/ 85 w 572"/>
                <a:gd name="T27" fmla="*/ 164 h 813"/>
                <a:gd name="T28" fmla="*/ 72 w 572"/>
                <a:gd name="T29" fmla="*/ 160 h 813"/>
                <a:gd name="T30" fmla="*/ 68 w 572"/>
                <a:gd name="T31" fmla="*/ 143 h 813"/>
                <a:gd name="T32" fmla="*/ 60 w 572"/>
                <a:gd name="T33" fmla="*/ 143 h 813"/>
                <a:gd name="T34" fmla="*/ 60 w 572"/>
                <a:gd name="T35" fmla="*/ 158 h 813"/>
                <a:gd name="T36" fmla="*/ 61 w 572"/>
                <a:gd name="T37" fmla="*/ 167 h 813"/>
                <a:gd name="T38" fmla="*/ 62 w 572"/>
                <a:gd name="T39" fmla="*/ 178 h 813"/>
                <a:gd name="T40" fmla="*/ 60 w 572"/>
                <a:gd name="T41" fmla="*/ 197 h 813"/>
                <a:gd name="T42" fmla="*/ 46 w 572"/>
                <a:gd name="T43" fmla="*/ 193 h 813"/>
                <a:gd name="T44" fmla="*/ 45 w 572"/>
                <a:gd name="T45" fmla="*/ 179 h 813"/>
                <a:gd name="T46" fmla="*/ 46 w 572"/>
                <a:gd name="T47" fmla="*/ 163 h 813"/>
                <a:gd name="T48" fmla="*/ 44 w 572"/>
                <a:gd name="T49" fmla="*/ 160 h 813"/>
                <a:gd name="T50" fmla="*/ 33 w 572"/>
                <a:gd name="T51" fmla="*/ 199 h 813"/>
                <a:gd name="T52" fmla="*/ 19 w 572"/>
                <a:gd name="T53" fmla="*/ 204 h 813"/>
                <a:gd name="T54" fmla="*/ 16 w 572"/>
                <a:gd name="T55" fmla="*/ 190 h 813"/>
                <a:gd name="T56" fmla="*/ 23 w 572"/>
                <a:gd name="T57" fmla="*/ 179 h 813"/>
                <a:gd name="T58" fmla="*/ 2 w 572"/>
                <a:gd name="T59" fmla="*/ 170 h 813"/>
                <a:gd name="T60" fmla="*/ 10 w 572"/>
                <a:gd name="T61" fmla="*/ 164 h 813"/>
                <a:gd name="T62" fmla="*/ 30 w 572"/>
                <a:gd name="T63" fmla="*/ 157 h 813"/>
                <a:gd name="T64" fmla="*/ 3 w 572"/>
                <a:gd name="T65" fmla="*/ 142 h 813"/>
                <a:gd name="T66" fmla="*/ 6 w 572"/>
                <a:gd name="T67" fmla="*/ 132 h 813"/>
                <a:gd name="T68" fmla="*/ 36 w 572"/>
                <a:gd name="T69" fmla="*/ 128 h 813"/>
                <a:gd name="T70" fmla="*/ 40 w 572"/>
                <a:gd name="T71" fmla="*/ 116 h 813"/>
                <a:gd name="T72" fmla="*/ 14 w 572"/>
                <a:gd name="T73" fmla="*/ 117 h 813"/>
                <a:gd name="T74" fmla="*/ 1 w 572"/>
                <a:gd name="T75" fmla="*/ 102 h 813"/>
                <a:gd name="T76" fmla="*/ 10 w 572"/>
                <a:gd name="T77" fmla="*/ 92 h 813"/>
                <a:gd name="T78" fmla="*/ 50 w 572"/>
                <a:gd name="T79" fmla="*/ 94 h 813"/>
                <a:gd name="T80" fmla="*/ 42 w 572"/>
                <a:gd name="T81" fmla="*/ 86 h 813"/>
                <a:gd name="T82" fmla="*/ 27 w 572"/>
                <a:gd name="T83" fmla="*/ 76 h 813"/>
                <a:gd name="T84" fmla="*/ 34 w 572"/>
                <a:gd name="T85" fmla="*/ 65 h 813"/>
                <a:gd name="T86" fmla="*/ 43 w 572"/>
                <a:gd name="T87" fmla="*/ 54 h 813"/>
                <a:gd name="T88" fmla="*/ 54 w 572"/>
                <a:gd name="T89" fmla="*/ 46 h 813"/>
                <a:gd name="T90" fmla="*/ 71 w 572"/>
                <a:gd name="T91" fmla="*/ 42 h 813"/>
                <a:gd name="T92" fmla="*/ 94 w 572"/>
                <a:gd name="T93" fmla="*/ 35 h 813"/>
                <a:gd name="T94" fmla="*/ 38 w 572"/>
                <a:gd name="T95" fmla="*/ 74 h 813"/>
                <a:gd name="T96" fmla="*/ 10 w 572"/>
                <a:gd name="T97" fmla="*/ 138 h 813"/>
                <a:gd name="T98" fmla="*/ 37 w 572"/>
                <a:gd name="T99" fmla="*/ 162 h 813"/>
                <a:gd name="T100" fmla="*/ 72 w 572"/>
                <a:gd name="T101" fmla="*/ 100 h 813"/>
                <a:gd name="T102" fmla="*/ 97 w 572"/>
                <a:gd name="T103" fmla="*/ 50 h 813"/>
                <a:gd name="T104" fmla="*/ 105 w 572"/>
                <a:gd name="T105" fmla="*/ 33 h 813"/>
                <a:gd name="T106" fmla="*/ 112 w 572"/>
                <a:gd name="T107" fmla="*/ 25 h 813"/>
                <a:gd name="T108" fmla="*/ 119 w 572"/>
                <a:gd name="T109" fmla="*/ 18 h 813"/>
                <a:gd name="T110" fmla="*/ 129 w 572"/>
                <a:gd name="T111" fmla="*/ 11 h 813"/>
                <a:gd name="T112" fmla="*/ 141 w 572"/>
                <a:gd name="T113" fmla="*/ 2 h 813"/>
                <a:gd name="T114" fmla="*/ 120 w 572"/>
                <a:gd name="T115" fmla="*/ 30 h 8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72"/>
                <a:gd name="T175" fmla="*/ 0 h 813"/>
                <a:gd name="T176" fmla="*/ 572 w 572"/>
                <a:gd name="T177" fmla="*/ 813 h 8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Freeform 5"/>
            <p:cNvSpPr>
              <a:spLocks/>
            </p:cNvSpPr>
            <p:nvPr/>
          </p:nvSpPr>
          <p:spPr bwMode="auto">
            <a:xfrm>
              <a:off x="240" y="480"/>
              <a:ext cx="432" cy="2064"/>
            </a:xfrm>
            <a:custGeom>
              <a:avLst/>
              <a:gdLst>
                <a:gd name="T0" fmla="*/ 168 w 884"/>
                <a:gd name="T1" fmla="*/ 445 h 1781"/>
                <a:gd name="T2" fmla="*/ 167 w 884"/>
                <a:gd name="T3" fmla="*/ 656 h 1781"/>
                <a:gd name="T4" fmla="*/ 176 w 884"/>
                <a:gd name="T5" fmla="*/ 774 h 1781"/>
                <a:gd name="T6" fmla="*/ 187 w 884"/>
                <a:gd name="T7" fmla="*/ 881 h 1781"/>
                <a:gd name="T8" fmla="*/ 200 w 884"/>
                <a:gd name="T9" fmla="*/ 1000 h 1781"/>
                <a:gd name="T10" fmla="*/ 211 w 884"/>
                <a:gd name="T11" fmla="*/ 1227 h 1781"/>
                <a:gd name="T12" fmla="*/ 204 w 884"/>
                <a:gd name="T13" fmla="*/ 1358 h 1781"/>
                <a:gd name="T14" fmla="*/ 194 w 884"/>
                <a:gd name="T15" fmla="*/ 1468 h 1781"/>
                <a:gd name="T16" fmla="*/ 187 w 884"/>
                <a:gd name="T17" fmla="*/ 1396 h 1781"/>
                <a:gd name="T18" fmla="*/ 177 w 884"/>
                <a:gd name="T19" fmla="*/ 1278 h 1781"/>
                <a:gd name="T20" fmla="*/ 155 w 884"/>
                <a:gd name="T21" fmla="*/ 1304 h 1781"/>
                <a:gd name="T22" fmla="*/ 160 w 884"/>
                <a:gd name="T23" fmla="*/ 1476 h 1781"/>
                <a:gd name="T24" fmla="*/ 176 w 884"/>
                <a:gd name="T25" fmla="*/ 1632 h 1781"/>
                <a:gd name="T26" fmla="*/ 182 w 884"/>
                <a:gd name="T27" fmla="*/ 1802 h 1781"/>
                <a:gd name="T28" fmla="*/ 155 w 884"/>
                <a:gd name="T29" fmla="*/ 1810 h 1781"/>
                <a:gd name="T30" fmla="*/ 140 w 884"/>
                <a:gd name="T31" fmla="*/ 1649 h 1781"/>
                <a:gd name="T32" fmla="*/ 126 w 884"/>
                <a:gd name="T33" fmla="*/ 1666 h 1781"/>
                <a:gd name="T34" fmla="*/ 135 w 884"/>
                <a:gd name="T35" fmla="*/ 1817 h 1781"/>
                <a:gd name="T36" fmla="*/ 141 w 884"/>
                <a:gd name="T37" fmla="*/ 1908 h 1781"/>
                <a:gd name="T38" fmla="*/ 147 w 884"/>
                <a:gd name="T39" fmla="*/ 2012 h 1781"/>
                <a:gd name="T40" fmla="*/ 154 w 884"/>
                <a:gd name="T41" fmla="*/ 2203 h 1781"/>
                <a:gd name="T42" fmla="*/ 125 w 884"/>
                <a:gd name="T43" fmla="*/ 2205 h 1781"/>
                <a:gd name="T44" fmla="*/ 117 w 884"/>
                <a:gd name="T45" fmla="*/ 2065 h 1781"/>
                <a:gd name="T46" fmla="*/ 111 w 884"/>
                <a:gd name="T47" fmla="*/ 1908 h 1781"/>
                <a:gd name="T48" fmla="*/ 106 w 884"/>
                <a:gd name="T49" fmla="*/ 1884 h 1781"/>
                <a:gd name="T50" fmla="*/ 106 w 884"/>
                <a:gd name="T51" fmla="*/ 2307 h 1781"/>
                <a:gd name="T52" fmla="*/ 85 w 884"/>
                <a:gd name="T53" fmla="*/ 2392 h 1781"/>
                <a:gd name="T54" fmla="*/ 71 w 884"/>
                <a:gd name="T55" fmla="*/ 2264 h 1781"/>
                <a:gd name="T56" fmla="*/ 79 w 884"/>
                <a:gd name="T57" fmla="*/ 2127 h 1781"/>
                <a:gd name="T58" fmla="*/ 37 w 884"/>
                <a:gd name="T59" fmla="*/ 2106 h 1781"/>
                <a:gd name="T60" fmla="*/ 48 w 884"/>
                <a:gd name="T61" fmla="*/ 2018 h 1781"/>
                <a:gd name="T62" fmla="*/ 80 w 884"/>
                <a:gd name="T63" fmla="*/ 1887 h 1781"/>
                <a:gd name="T64" fmla="*/ 25 w 884"/>
                <a:gd name="T65" fmla="*/ 1817 h 1781"/>
                <a:gd name="T66" fmla="*/ 23 w 884"/>
                <a:gd name="T67" fmla="*/ 1717 h 1781"/>
                <a:gd name="T68" fmla="*/ 77 w 884"/>
                <a:gd name="T69" fmla="*/ 1581 h 1781"/>
                <a:gd name="T70" fmla="*/ 77 w 884"/>
                <a:gd name="T71" fmla="*/ 1457 h 1781"/>
                <a:gd name="T72" fmla="*/ 31 w 884"/>
                <a:gd name="T73" fmla="*/ 1533 h 1781"/>
                <a:gd name="T74" fmla="*/ 0 w 884"/>
                <a:gd name="T75" fmla="*/ 1422 h 1781"/>
                <a:gd name="T76" fmla="*/ 12 w 884"/>
                <a:gd name="T77" fmla="*/ 1292 h 1781"/>
                <a:gd name="T78" fmla="*/ 85 w 884"/>
                <a:gd name="T79" fmla="*/ 1210 h 1781"/>
                <a:gd name="T80" fmla="*/ 65 w 884"/>
                <a:gd name="T81" fmla="*/ 1148 h 1781"/>
                <a:gd name="T82" fmla="*/ 33 w 884"/>
                <a:gd name="T83" fmla="*/ 1088 h 1781"/>
                <a:gd name="T84" fmla="*/ 40 w 884"/>
                <a:gd name="T85" fmla="*/ 957 h 1781"/>
                <a:gd name="T86" fmla="*/ 51 w 884"/>
                <a:gd name="T87" fmla="*/ 830 h 1781"/>
                <a:gd name="T88" fmla="*/ 66 w 884"/>
                <a:gd name="T89" fmla="*/ 715 h 1781"/>
                <a:gd name="T90" fmla="*/ 93 w 884"/>
                <a:gd name="T91" fmla="*/ 623 h 1781"/>
                <a:gd name="T92" fmla="*/ 132 w 884"/>
                <a:gd name="T93" fmla="*/ 493 h 1781"/>
                <a:gd name="T94" fmla="*/ 52 w 884"/>
                <a:gd name="T95" fmla="*/ 1043 h 1781"/>
                <a:gd name="T96" fmla="*/ 35 w 884"/>
                <a:gd name="T97" fmla="*/ 1757 h 1781"/>
                <a:gd name="T98" fmla="*/ 96 w 884"/>
                <a:gd name="T99" fmla="*/ 1919 h 1781"/>
                <a:gd name="T100" fmla="*/ 126 w 884"/>
                <a:gd name="T101" fmla="*/ 1199 h 1781"/>
                <a:gd name="T102" fmla="*/ 145 w 884"/>
                <a:gd name="T103" fmla="*/ 626 h 1781"/>
                <a:gd name="T104" fmla="*/ 151 w 884"/>
                <a:gd name="T105" fmla="*/ 439 h 1781"/>
                <a:gd name="T106" fmla="*/ 158 w 884"/>
                <a:gd name="T107" fmla="*/ 340 h 1781"/>
                <a:gd name="T108" fmla="*/ 169 w 884"/>
                <a:gd name="T109" fmla="*/ 247 h 1781"/>
                <a:gd name="T110" fmla="*/ 180 w 884"/>
                <a:gd name="T111" fmla="*/ 151 h 1781"/>
                <a:gd name="T112" fmla="*/ 198 w 884"/>
                <a:gd name="T113" fmla="*/ 25 h 1781"/>
                <a:gd name="T114" fmla="*/ 175 w 884"/>
                <a:gd name="T115" fmla="*/ 360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Freeform 6"/>
            <p:cNvSpPr>
              <a:spLocks/>
            </p:cNvSpPr>
            <p:nvPr/>
          </p:nvSpPr>
          <p:spPr bwMode="auto">
            <a:xfrm rot="-4460609">
              <a:off x="506" y="250"/>
              <a:ext cx="466" cy="230"/>
            </a:xfrm>
            <a:custGeom>
              <a:avLst/>
              <a:gdLst>
                <a:gd name="T0" fmla="*/ 46 w 931"/>
                <a:gd name="T1" fmla="*/ 78 h 460"/>
                <a:gd name="T2" fmla="*/ 64 w 931"/>
                <a:gd name="T3" fmla="*/ 69 h 460"/>
                <a:gd name="T4" fmla="*/ 72 w 931"/>
                <a:gd name="T5" fmla="*/ 58 h 460"/>
                <a:gd name="T6" fmla="*/ 78 w 931"/>
                <a:gd name="T7" fmla="*/ 49 h 460"/>
                <a:gd name="T8" fmla="*/ 84 w 931"/>
                <a:gd name="T9" fmla="*/ 37 h 460"/>
                <a:gd name="T10" fmla="*/ 101 w 931"/>
                <a:gd name="T11" fmla="*/ 21 h 460"/>
                <a:gd name="T12" fmla="*/ 113 w 931"/>
                <a:gd name="T13" fmla="*/ 18 h 460"/>
                <a:gd name="T14" fmla="*/ 125 w 931"/>
                <a:gd name="T15" fmla="*/ 18 h 460"/>
                <a:gd name="T16" fmla="*/ 121 w 931"/>
                <a:gd name="T17" fmla="*/ 24 h 460"/>
                <a:gd name="T18" fmla="*/ 114 w 931"/>
                <a:gd name="T19" fmla="*/ 35 h 460"/>
                <a:gd name="T20" fmla="*/ 122 w 931"/>
                <a:gd name="T21" fmla="*/ 44 h 460"/>
                <a:gd name="T22" fmla="*/ 135 w 931"/>
                <a:gd name="T23" fmla="*/ 33 h 460"/>
                <a:gd name="T24" fmla="*/ 143 w 931"/>
                <a:gd name="T25" fmla="*/ 18 h 460"/>
                <a:gd name="T26" fmla="*/ 156 w 931"/>
                <a:gd name="T27" fmla="*/ 7 h 460"/>
                <a:gd name="T28" fmla="*/ 164 w 931"/>
                <a:gd name="T29" fmla="*/ 20 h 460"/>
                <a:gd name="T30" fmla="*/ 155 w 931"/>
                <a:gd name="T31" fmla="*/ 35 h 460"/>
                <a:gd name="T32" fmla="*/ 160 w 931"/>
                <a:gd name="T33" fmla="*/ 40 h 460"/>
                <a:gd name="T34" fmla="*/ 170 w 931"/>
                <a:gd name="T35" fmla="*/ 29 h 460"/>
                <a:gd name="T36" fmla="*/ 176 w 931"/>
                <a:gd name="T37" fmla="*/ 22 h 460"/>
                <a:gd name="T38" fmla="*/ 183 w 931"/>
                <a:gd name="T39" fmla="*/ 14 h 460"/>
                <a:gd name="T40" fmla="*/ 197 w 931"/>
                <a:gd name="T41" fmla="*/ 2 h 460"/>
                <a:gd name="T42" fmla="*/ 205 w 931"/>
                <a:gd name="T43" fmla="*/ 15 h 460"/>
                <a:gd name="T44" fmla="*/ 196 w 931"/>
                <a:gd name="T45" fmla="*/ 25 h 460"/>
                <a:gd name="T46" fmla="*/ 184 w 931"/>
                <a:gd name="T47" fmla="*/ 35 h 460"/>
                <a:gd name="T48" fmla="*/ 183 w 931"/>
                <a:gd name="T49" fmla="*/ 39 h 460"/>
                <a:gd name="T50" fmla="*/ 219 w 931"/>
                <a:gd name="T51" fmla="*/ 19 h 460"/>
                <a:gd name="T52" fmla="*/ 231 w 931"/>
                <a:gd name="T53" fmla="*/ 25 h 460"/>
                <a:gd name="T54" fmla="*/ 224 w 931"/>
                <a:gd name="T55" fmla="*/ 37 h 460"/>
                <a:gd name="T56" fmla="*/ 211 w 931"/>
                <a:gd name="T57" fmla="*/ 41 h 460"/>
                <a:gd name="T58" fmla="*/ 220 w 931"/>
                <a:gd name="T59" fmla="*/ 61 h 460"/>
                <a:gd name="T60" fmla="*/ 210 w 931"/>
                <a:gd name="T61" fmla="*/ 60 h 460"/>
                <a:gd name="T62" fmla="*/ 190 w 931"/>
                <a:gd name="T63" fmla="*/ 51 h 460"/>
                <a:gd name="T64" fmla="*/ 199 w 931"/>
                <a:gd name="T65" fmla="*/ 81 h 460"/>
                <a:gd name="T66" fmla="*/ 191 w 931"/>
                <a:gd name="T67" fmla="*/ 86 h 460"/>
                <a:gd name="T68" fmla="*/ 166 w 931"/>
                <a:gd name="T69" fmla="*/ 67 h 460"/>
                <a:gd name="T70" fmla="*/ 155 w 931"/>
                <a:gd name="T71" fmla="*/ 73 h 460"/>
                <a:gd name="T72" fmla="*/ 174 w 931"/>
                <a:gd name="T73" fmla="*/ 91 h 460"/>
                <a:gd name="T74" fmla="*/ 173 w 931"/>
                <a:gd name="T75" fmla="*/ 111 h 460"/>
                <a:gd name="T76" fmla="*/ 159 w 931"/>
                <a:gd name="T77" fmla="*/ 112 h 460"/>
                <a:gd name="T78" fmla="*/ 133 w 931"/>
                <a:gd name="T79" fmla="*/ 82 h 460"/>
                <a:gd name="T80" fmla="*/ 133 w 931"/>
                <a:gd name="T81" fmla="*/ 93 h 460"/>
                <a:gd name="T82" fmla="*/ 136 w 931"/>
                <a:gd name="T83" fmla="*/ 112 h 460"/>
                <a:gd name="T84" fmla="*/ 124 w 931"/>
                <a:gd name="T85" fmla="*/ 114 h 460"/>
                <a:gd name="T86" fmla="*/ 110 w 931"/>
                <a:gd name="T87" fmla="*/ 115 h 460"/>
                <a:gd name="T88" fmla="*/ 96 w 931"/>
                <a:gd name="T89" fmla="*/ 113 h 460"/>
                <a:gd name="T90" fmla="*/ 82 w 931"/>
                <a:gd name="T91" fmla="*/ 105 h 460"/>
                <a:gd name="T92" fmla="*/ 61 w 931"/>
                <a:gd name="T93" fmla="*/ 93 h 460"/>
                <a:gd name="T94" fmla="*/ 128 w 931"/>
                <a:gd name="T95" fmla="*/ 104 h 460"/>
                <a:gd name="T96" fmla="*/ 191 w 931"/>
                <a:gd name="T97" fmla="*/ 78 h 460"/>
                <a:gd name="T98" fmla="*/ 189 w 931"/>
                <a:gd name="T99" fmla="*/ 42 h 460"/>
                <a:gd name="T100" fmla="*/ 121 w 931"/>
                <a:gd name="T101" fmla="*/ 62 h 460"/>
                <a:gd name="T102" fmla="*/ 68 w 931"/>
                <a:gd name="T103" fmla="*/ 81 h 460"/>
                <a:gd name="T104" fmla="*/ 51 w 931"/>
                <a:gd name="T105" fmla="*/ 86 h 460"/>
                <a:gd name="T106" fmla="*/ 40 w 931"/>
                <a:gd name="T107" fmla="*/ 88 h 460"/>
                <a:gd name="T108" fmla="*/ 30 w 931"/>
                <a:gd name="T109" fmla="*/ 87 h 460"/>
                <a:gd name="T110" fmla="*/ 19 w 931"/>
                <a:gd name="T111" fmla="*/ 86 h 460"/>
                <a:gd name="T112" fmla="*/ 4 w 931"/>
                <a:gd name="T113" fmla="*/ 84 h 460"/>
                <a:gd name="T114" fmla="*/ 38 w 931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1"/>
                <a:gd name="T175" fmla="*/ 0 h 460"/>
                <a:gd name="T176" fmla="*/ 931 w 931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Freeform 7"/>
            <p:cNvSpPr>
              <a:spLocks/>
            </p:cNvSpPr>
            <p:nvPr/>
          </p:nvSpPr>
          <p:spPr bwMode="auto">
            <a:xfrm>
              <a:off x="672" y="432"/>
              <a:ext cx="465" cy="230"/>
            </a:xfrm>
            <a:custGeom>
              <a:avLst/>
              <a:gdLst>
                <a:gd name="T0" fmla="*/ 46 w 929"/>
                <a:gd name="T1" fmla="*/ 78 h 460"/>
                <a:gd name="T2" fmla="*/ 64 w 929"/>
                <a:gd name="T3" fmla="*/ 69 h 460"/>
                <a:gd name="T4" fmla="*/ 72 w 929"/>
                <a:gd name="T5" fmla="*/ 58 h 460"/>
                <a:gd name="T6" fmla="*/ 78 w 929"/>
                <a:gd name="T7" fmla="*/ 49 h 460"/>
                <a:gd name="T8" fmla="*/ 84 w 929"/>
                <a:gd name="T9" fmla="*/ 37 h 460"/>
                <a:gd name="T10" fmla="*/ 101 w 929"/>
                <a:gd name="T11" fmla="*/ 21 h 460"/>
                <a:gd name="T12" fmla="*/ 113 w 929"/>
                <a:gd name="T13" fmla="*/ 18 h 460"/>
                <a:gd name="T14" fmla="*/ 125 w 929"/>
                <a:gd name="T15" fmla="*/ 18 h 460"/>
                <a:gd name="T16" fmla="*/ 121 w 929"/>
                <a:gd name="T17" fmla="*/ 25 h 460"/>
                <a:gd name="T18" fmla="*/ 114 w 929"/>
                <a:gd name="T19" fmla="*/ 35 h 460"/>
                <a:gd name="T20" fmla="*/ 121 w 929"/>
                <a:gd name="T21" fmla="*/ 44 h 460"/>
                <a:gd name="T22" fmla="*/ 135 w 929"/>
                <a:gd name="T23" fmla="*/ 34 h 460"/>
                <a:gd name="T24" fmla="*/ 143 w 929"/>
                <a:gd name="T25" fmla="*/ 18 h 460"/>
                <a:gd name="T26" fmla="*/ 156 w 929"/>
                <a:gd name="T27" fmla="*/ 7 h 460"/>
                <a:gd name="T28" fmla="*/ 164 w 929"/>
                <a:gd name="T29" fmla="*/ 20 h 460"/>
                <a:gd name="T30" fmla="*/ 154 w 929"/>
                <a:gd name="T31" fmla="*/ 35 h 460"/>
                <a:gd name="T32" fmla="*/ 159 w 929"/>
                <a:gd name="T33" fmla="*/ 40 h 460"/>
                <a:gd name="T34" fmla="*/ 170 w 929"/>
                <a:gd name="T35" fmla="*/ 29 h 460"/>
                <a:gd name="T36" fmla="*/ 176 w 929"/>
                <a:gd name="T37" fmla="*/ 22 h 460"/>
                <a:gd name="T38" fmla="*/ 183 w 929"/>
                <a:gd name="T39" fmla="*/ 14 h 460"/>
                <a:gd name="T40" fmla="*/ 197 w 929"/>
                <a:gd name="T41" fmla="*/ 2 h 460"/>
                <a:gd name="T42" fmla="*/ 205 w 929"/>
                <a:gd name="T43" fmla="*/ 15 h 460"/>
                <a:gd name="T44" fmla="*/ 196 w 929"/>
                <a:gd name="T45" fmla="*/ 26 h 460"/>
                <a:gd name="T46" fmla="*/ 184 w 929"/>
                <a:gd name="T47" fmla="*/ 36 h 460"/>
                <a:gd name="T48" fmla="*/ 183 w 929"/>
                <a:gd name="T49" fmla="*/ 39 h 460"/>
                <a:gd name="T50" fmla="*/ 219 w 929"/>
                <a:gd name="T51" fmla="*/ 19 h 460"/>
                <a:gd name="T52" fmla="*/ 231 w 929"/>
                <a:gd name="T53" fmla="*/ 25 h 460"/>
                <a:gd name="T54" fmla="*/ 224 w 929"/>
                <a:gd name="T55" fmla="*/ 38 h 460"/>
                <a:gd name="T56" fmla="*/ 211 w 929"/>
                <a:gd name="T57" fmla="*/ 41 h 460"/>
                <a:gd name="T58" fmla="*/ 220 w 929"/>
                <a:gd name="T59" fmla="*/ 61 h 460"/>
                <a:gd name="T60" fmla="*/ 209 w 929"/>
                <a:gd name="T61" fmla="*/ 60 h 460"/>
                <a:gd name="T62" fmla="*/ 190 w 929"/>
                <a:gd name="T63" fmla="*/ 51 h 460"/>
                <a:gd name="T64" fmla="*/ 199 w 929"/>
                <a:gd name="T65" fmla="*/ 81 h 460"/>
                <a:gd name="T66" fmla="*/ 191 w 929"/>
                <a:gd name="T67" fmla="*/ 86 h 460"/>
                <a:gd name="T68" fmla="*/ 166 w 929"/>
                <a:gd name="T69" fmla="*/ 67 h 460"/>
                <a:gd name="T70" fmla="*/ 155 w 929"/>
                <a:gd name="T71" fmla="*/ 73 h 460"/>
                <a:gd name="T72" fmla="*/ 174 w 929"/>
                <a:gd name="T73" fmla="*/ 91 h 460"/>
                <a:gd name="T74" fmla="*/ 173 w 929"/>
                <a:gd name="T75" fmla="*/ 111 h 460"/>
                <a:gd name="T76" fmla="*/ 159 w 929"/>
                <a:gd name="T77" fmla="*/ 112 h 460"/>
                <a:gd name="T78" fmla="*/ 132 w 929"/>
                <a:gd name="T79" fmla="*/ 82 h 460"/>
                <a:gd name="T80" fmla="*/ 132 w 929"/>
                <a:gd name="T81" fmla="*/ 94 h 460"/>
                <a:gd name="T82" fmla="*/ 136 w 929"/>
                <a:gd name="T83" fmla="*/ 112 h 460"/>
                <a:gd name="T84" fmla="*/ 124 w 929"/>
                <a:gd name="T85" fmla="*/ 114 h 460"/>
                <a:gd name="T86" fmla="*/ 110 w 929"/>
                <a:gd name="T87" fmla="*/ 115 h 460"/>
                <a:gd name="T88" fmla="*/ 96 w 929"/>
                <a:gd name="T89" fmla="*/ 114 h 460"/>
                <a:gd name="T90" fmla="*/ 81 w 929"/>
                <a:gd name="T91" fmla="*/ 105 h 460"/>
                <a:gd name="T92" fmla="*/ 60 w 929"/>
                <a:gd name="T93" fmla="*/ 93 h 460"/>
                <a:gd name="T94" fmla="*/ 128 w 929"/>
                <a:gd name="T95" fmla="*/ 105 h 460"/>
                <a:gd name="T96" fmla="*/ 191 w 929"/>
                <a:gd name="T97" fmla="*/ 79 h 460"/>
                <a:gd name="T98" fmla="*/ 189 w 929"/>
                <a:gd name="T99" fmla="*/ 42 h 460"/>
                <a:gd name="T100" fmla="*/ 121 w 929"/>
                <a:gd name="T101" fmla="*/ 62 h 460"/>
                <a:gd name="T102" fmla="*/ 67 w 929"/>
                <a:gd name="T103" fmla="*/ 81 h 460"/>
                <a:gd name="T104" fmla="*/ 51 w 929"/>
                <a:gd name="T105" fmla="*/ 86 h 460"/>
                <a:gd name="T106" fmla="*/ 40 w 929"/>
                <a:gd name="T107" fmla="*/ 88 h 460"/>
                <a:gd name="T108" fmla="*/ 30 w 929"/>
                <a:gd name="T109" fmla="*/ 88 h 460"/>
                <a:gd name="T110" fmla="*/ 19 w 929"/>
                <a:gd name="T111" fmla="*/ 86 h 460"/>
                <a:gd name="T112" fmla="*/ 4 w 929"/>
                <a:gd name="T113" fmla="*/ 84 h 460"/>
                <a:gd name="T114" fmla="*/ 37 w 929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29"/>
                <a:gd name="T175" fmla="*/ 0 h 460"/>
                <a:gd name="T176" fmla="*/ 929 w 929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Freeform 8"/>
            <p:cNvSpPr>
              <a:spLocks/>
            </p:cNvSpPr>
            <p:nvPr/>
          </p:nvSpPr>
          <p:spPr bwMode="auto">
            <a:xfrm rot="4272610">
              <a:off x="555" y="672"/>
              <a:ext cx="464" cy="230"/>
            </a:xfrm>
            <a:custGeom>
              <a:avLst/>
              <a:gdLst>
                <a:gd name="T0" fmla="*/ 46 w 930"/>
                <a:gd name="T1" fmla="*/ 79 h 460"/>
                <a:gd name="T2" fmla="*/ 63 w 930"/>
                <a:gd name="T3" fmla="*/ 69 h 460"/>
                <a:gd name="T4" fmla="*/ 71 w 930"/>
                <a:gd name="T5" fmla="*/ 59 h 460"/>
                <a:gd name="T6" fmla="*/ 77 w 930"/>
                <a:gd name="T7" fmla="*/ 49 h 460"/>
                <a:gd name="T8" fmla="*/ 84 w 930"/>
                <a:gd name="T9" fmla="*/ 37 h 460"/>
                <a:gd name="T10" fmla="*/ 100 w 930"/>
                <a:gd name="T11" fmla="*/ 21 h 460"/>
                <a:gd name="T12" fmla="*/ 112 w 930"/>
                <a:gd name="T13" fmla="*/ 19 h 460"/>
                <a:gd name="T14" fmla="*/ 124 w 930"/>
                <a:gd name="T15" fmla="*/ 19 h 460"/>
                <a:gd name="T16" fmla="*/ 120 w 930"/>
                <a:gd name="T17" fmla="*/ 25 h 460"/>
                <a:gd name="T18" fmla="*/ 113 w 930"/>
                <a:gd name="T19" fmla="*/ 35 h 460"/>
                <a:gd name="T20" fmla="*/ 121 w 930"/>
                <a:gd name="T21" fmla="*/ 44 h 460"/>
                <a:gd name="T22" fmla="*/ 133 w 930"/>
                <a:gd name="T23" fmla="*/ 34 h 460"/>
                <a:gd name="T24" fmla="*/ 142 w 930"/>
                <a:gd name="T25" fmla="*/ 19 h 460"/>
                <a:gd name="T26" fmla="*/ 155 w 930"/>
                <a:gd name="T27" fmla="*/ 7 h 460"/>
                <a:gd name="T28" fmla="*/ 163 w 930"/>
                <a:gd name="T29" fmla="*/ 20 h 460"/>
                <a:gd name="T30" fmla="*/ 153 w 930"/>
                <a:gd name="T31" fmla="*/ 35 h 460"/>
                <a:gd name="T32" fmla="*/ 159 w 930"/>
                <a:gd name="T33" fmla="*/ 40 h 460"/>
                <a:gd name="T34" fmla="*/ 169 w 930"/>
                <a:gd name="T35" fmla="*/ 29 h 460"/>
                <a:gd name="T36" fmla="*/ 175 w 930"/>
                <a:gd name="T37" fmla="*/ 22 h 460"/>
                <a:gd name="T38" fmla="*/ 182 w 930"/>
                <a:gd name="T39" fmla="*/ 14 h 460"/>
                <a:gd name="T40" fmla="*/ 196 w 930"/>
                <a:gd name="T41" fmla="*/ 2 h 460"/>
                <a:gd name="T42" fmla="*/ 204 w 930"/>
                <a:gd name="T43" fmla="*/ 15 h 460"/>
                <a:gd name="T44" fmla="*/ 194 w 930"/>
                <a:gd name="T45" fmla="*/ 26 h 460"/>
                <a:gd name="T46" fmla="*/ 182 w 930"/>
                <a:gd name="T47" fmla="*/ 36 h 460"/>
                <a:gd name="T48" fmla="*/ 182 w 930"/>
                <a:gd name="T49" fmla="*/ 40 h 460"/>
                <a:gd name="T50" fmla="*/ 218 w 930"/>
                <a:gd name="T51" fmla="*/ 20 h 460"/>
                <a:gd name="T52" fmla="*/ 230 w 930"/>
                <a:gd name="T53" fmla="*/ 26 h 460"/>
                <a:gd name="T54" fmla="*/ 223 w 930"/>
                <a:gd name="T55" fmla="*/ 38 h 460"/>
                <a:gd name="T56" fmla="*/ 210 w 930"/>
                <a:gd name="T57" fmla="*/ 41 h 460"/>
                <a:gd name="T58" fmla="*/ 219 w 930"/>
                <a:gd name="T59" fmla="*/ 61 h 460"/>
                <a:gd name="T60" fmla="*/ 209 w 930"/>
                <a:gd name="T61" fmla="*/ 60 h 460"/>
                <a:gd name="T62" fmla="*/ 189 w 930"/>
                <a:gd name="T63" fmla="*/ 51 h 460"/>
                <a:gd name="T64" fmla="*/ 198 w 930"/>
                <a:gd name="T65" fmla="*/ 81 h 460"/>
                <a:gd name="T66" fmla="*/ 190 w 930"/>
                <a:gd name="T67" fmla="*/ 86 h 460"/>
                <a:gd name="T68" fmla="*/ 164 w 930"/>
                <a:gd name="T69" fmla="*/ 67 h 460"/>
                <a:gd name="T70" fmla="*/ 154 w 930"/>
                <a:gd name="T71" fmla="*/ 73 h 460"/>
                <a:gd name="T72" fmla="*/ 173 w 930"/>
                <a:gd name="T73" fmla="*/ 92 h 460"/>
                <a:gd name="T74" fmla="*/ 172 w 930"/>
                <a:gd name="T75" fmla="*/ 111 h 460"/>
                <a:gd name="T76" fmla="*/ 158 w 930"/>
                <a:gd name="T77" fmla="*/ 112 h 460"/>
                <a:gd name="T78" fmla="*/ 132 w 930"/>
                <a:gd name="T79" fmla="*/ 82 h 460"/>
                <a:gd name="T80" fmla="*/ 132 w 930"/>
                <a:gd name="T81" fmla="*/ 94 h 460"/>
                <a:gd name="T82" fmla="*/ 135 w 930"/>
                <a:gd name="T83" fmla="*/ 112 h 460"/>
                <a:gd name="T84" fmla="*/ 123 w 930"/>
                <a:gd name="T85" fmla="*/ 115 h 460"/>
                <a:gd name="T86" fmla="*/ 109 w 930"/>
                <a:gd name="T87" fmla="*/ 115 h 460"/>
                <a:gd name="T88" fmla="*/ 95 w 930"/>
                <a:gd name="T89" fmla="*/ 114 h 460"/>
                <a:gd name="T90" fmla="*/ 80 w 930"/>
                <a:gd name="T91" fmla="*/ 105 h 460"/>
                <a:gd name="T92" fmla="*/ 60 w 930"/>
                <a:gd name="T93" fmla="*/ 93 h 460"/>
                <a:gd name="T94" fmla="*/ 126 w 930"/>
                <a:gd name="T95" fmla="*/ 105 h 460"/>
                <a:gd name="T96" fmla="*/ 190 w 930"/>
                <a:gd name="T97" fmla="*/ 79 h 460"/>
                <a:gd name="T98" fmla="*/ 188 w 930"/>
                <a:gd name="T99" fmla="*/ 43 h 460"/>
                <a:gd name="T100" fmla="*/ 120 w 930"/>
                <a:gd name="T101" fmla="*/ 62 h 460"/>
                <a:gd name="T102" fmla="*/ 67 w 930"/>
                <a:gd name="T103" fmla="*/ 81 h 460"/>
                <a:gd name="T104" fmla="*/ 50 w 930"/>
                <a:gd name="T105" fmla="*/ 87 h 460"/>
                <a:gd name="T106" fmla="*/ 40 w 930"/>
                <a:gd name="T107" fmla="*/ 88 h 460"/>
                <a:gd name="T108" fmla="*/ 29 w 930"/>
                <a:gd name="T109" fmla="*/ 88 h 460"/>
                <a:gd name="T110" fmla="*/ 18 w 930"/>
                <a:gd name="T111" fmla="*/ 87 h 460"/>
                <a:gd name="T112" fmla="*/ 3 w 930"/>
                <a:gd name="T113" fmla="*/ 85 h 460"/>
                <a:gd name="T114" fmla="*/ 37 w 930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0"/>
                <a:gd name="T175" fmla="*/ 0 h 460"/>
                <a:gd name="T176" fmla="*/ 930 w 930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Freeform 9"/>
            <p:cNvSpPr>
              <a:spLocks/>
            </p:cNvSpPr>
            <p:nvPr/>
          </p:nvSpPr>
          <p:spPr bwMode="auto">
            <a:xfrm rot="-6204866">
              <a:off x="1527" y="-513"/>
              <a:ext cx="360" cy="1770"/>
            </a:xfrm>
            <a:custGeom>
              <a:avLst/>
              <a:gdLst>
                <a:gd name="T0" fmla="*/ 116 w 884"/>
                <a:gd name="T1" fmla="*/ 327 h 1781"/>
                <a:gd name="T2" fmla="*/ 116 w 884"/>
                <a:gd name="T3" fmla="*/ 482 h 1781"/>
                <a:gd name="T4" fmla="*/ 122 w 884"/>
                <a:gd name="T5" fmla="*/ 568 h 1781"/>
                <a:gd name="T6" fmla="*/ 130 w 884"/>
                <a:gd name="T7" fmla="*/ 648 h 1781"/>
                <a:gd name="T8" fmla="*/ 139 w 884"/>
                <a:gd name="T9" fmla="*/ 735 h 1781"/>
                <a:gd name="T10" fmla="*/ 146 w 884"/>
                <a:gd name="T11" fmla="*/ 902 h 1781"/>
                <a:gd name="T12" fmla="*/ 142 w 884"/>
                <a:gd name="T13" fmla="*/ 999 h 1781"/>
                <a:gd name="T14" fmla="*/ 134 w 884"/>
                <a:gd name="T15" fmla="*/ 1079 h 1781"/>
                <a:gd name="T16" fmla="*/ 130 w 884"/>
                <a:gd name="T17" fmla="*/ 1028 h 1781"/>
                <a:gd name="T18" fmla="*/ 123 w 884"/>
                <a:gd name="T19" fmla="*/ 940 h 1781"/>
                <a:gd name="T20" fmla="*/ 108 w 884"/>
                <a:gd name="T21" fmla="*/ 959 h 1781"/>
                <a:gd name="T22" fmla="*/ 111 w 884"/>
                <a:gd name="T23" fmla="*/ 1085 h 1781"/>
                <a:gd name="T24" fmla="*/ 123 w 884"/>
                <a:gd name="T25" fmla="*/ 1200 h 1781"/>
                <a:gd name="T26" fmla="*/ 127 w 884"/>
                <a:gd name="T27" fmla="*/ 1326 h 1781"/>
                <a:gd name="T28" fmla="*/ 108 w 884"/>
                <a:gd name="T29" fmla="*/ 1332 h 1781"/>
                <a:gd name="T30" fmla="*/ 97 w 884"/>
                <a:gd name="T31" fmla="*/ 1212 h 1781"/>
                <a:gd name="T32" fmla="*/ 88 w 884"/>
                <a:gd name="T33" fmla="*/ 1225 h 1781"/>
                <a:gd name="T34" fmla="*/ 94 w 884"/>
                <a:gd name="T35" fmla="*/ 1337 h 1781"/>
                <a:gd name="T36" fmla="*/ 98 w 884"/>
                <a:gd name="T37" fmla="*/ 1402 h 1781"/>
                <a:gd name="T38" fmla="*/ 102 w 884"/>
                <a:gd name="T39" fmla="*/ 1480 h 1781"/>
                <a:gd name="T40" fmla="*/ 107 w 884"/>
                <a:gd name="T41" fmla="*/ 1620 h 1781"/>
                <a:gd name="T42" fmla="*/ 87 w 884"/>
                <a:gd name="T43" fmla="*/ 1622 h 1781"/>
                <a:gd name="T44" fmla="*/ 81 w 884"/>
                <a:gd name="T45" fmla="*/ 1520 h 1781"/>
                <a:gd name="T46" fmla="*/ 77 w 884"/>
                <a:gd name="T47" fmla="*/ 1402 h 1781"/>
                <a:gd name="T48" fmla="*/ 73 w 884"/>
                <a:gd name="T49" fmla="*/ 1385 h 1781"/>
                <a:gd name="T50" fmla="*/ 73 w 884"/>
                <a:gd name="T51" fmla="*/ 1696 h 1781"/>
                <a:gd name="T52" fmla="*/ 59 w 884"/>
                <a:gd name="T53" fmla="*/ 1759 h 1781"/>
                <a:gd name="T54" fmla="*/ 49 w 884"/>
                <a:gd name="T55" fmla="*/ 1666 h 1781"/>
                <a:gd name="T56" fmla="*/ 55 w 884"/>
                <a:gd name="T57" fmla="*/ 1563 h 1781"/>
                <a:gd name="T58" fmla="*/ 26 w 884"/>
                <a:gd name="T59" fmla="*/ 1548 h 1781"/>
                <a:gd name="T60" fmla="*/ 34 w 884"/>
                <a:gd name="T61" fmla="*/ 1484 h 1781"/>
                <a:gd name="T62" fmla="*/ 56 w 884"/>
                <a:gd name="T63" fmla="*/ 1387 h 1781"/>
                <a:gd name="T64" fmla="*/ 17 w 884"/>
                <a:gd name="T65" fmla="*/ 1337 h 1781"/>
                <a:gd name="T66" fmla="*/ 16 w 884"/>
                <a:gd name="T67" fmla="*/ 1263 h 1781"/>
                <a:gd name="T68" fmla="*/ 54 w 884"/>
                <a:gd name="T69" fmla="*/ 1163 h 1781"/>
                <a:gd name="T70" fmla="*/ 54 w 884"/>
                <a:gd name="T71" fmla="*/ 1071 h 1781"/>
                <a:gd name="T72" fmla="*/ 22 w 884"/>
                <a:gd name="T73" fmla="*/ 1128 h 1781"/>
                <a:gd name="T74" fmla="*/ 0 w 884"/>
                <a:gd name="T75" fmla="*/ 1046 h 1781"/>
                <a:gd name="T76" fmla="*/ 8 w 884"/>
                <a:gd name="T77" fmla="*/ 950 h 1781"/>
                <a:gd name="T78" fmla="*/ 59 w 884"/>
                <a:gd name="T79" fmla="*/ 889 h 1781"/>
                <a:gd name="T80" fmla="*/ 45 w 884"/>
                <a:gd name="T81" fmla="*/ 845 h 1781"/>
                <a:gd name="T82" fmla="*/ 23 w 884"/>
                <a:gd name="T83" fmla="*/ 800 h 1781"/>
                <a:gd name="T84" fmla="*/ 27 w 884"/>
                <a:gd name="T85" fmla="*/ 705 h 1781"/>
                <a:gd name="T86" fmla="*/ 35 w 884"/>
                <a:gd name="T87" fmla="*/ 610 h 1781"/>
                <a:gd name="T88" fmla="*/ 46 w 884"/>
                <a:gd name="T89" fmla="*/ 526 h 1781"/>
                <a:gd name="T90" fmla="*/ 65 w 884"/>
                <a:gd name="T91" fmla="*/ 458 h 1781"/>
                <a:gd name="T92" fmla="*/ 92 w 884"/>
                <a:gd name="T93" fmla="*/ 363 h 1781"/>
                <a:gd name="T94" fmla="*/ 36 w 884"/>
                <a:gd name="T95" fmla="*/ 767 h 1781"/>
                <a:gd name="T96" fmla="*/ 24 w 884"/>
                <a:gd name="T97" fmla="*/ 1292 h 1781"/>
                <a:gd name="T98" fmla="*/ 67 w 884"/>
                <a:gd name="T99" fmla="*/ 1411 h 1781"/>
                <a:gd name="T100" fmla="*/ 87 w 884"/>
                <a:gd name="T101" fmla="*/ 882 h 1781"/>
                <a:gd name="T102" fmla="*/ 101 w 884"/>
                <a:gd name="T103" fmla="*/ 460 h 1781"/>
                <a:gd name="T104" fmla="*/ 105 w 884"/>
                <a:gd name="T105" fmla="*/ 323 h 1781"/>
                <a:gd name="T106" fmla="*/ 110 w 884"/>
                <a:gd name="T107" fmla="*/ 249 h 1781"/>
                <a:gd name="T108" fmla="*/ 117 w 884"/>
                <a:gd name="T109" fmla="*/ 182 h 1781"/>
                <a:gd name="T110" fmla="*/ 125 w 884"/>
                <a:gd name="T111" fmla="*/ 110 h 1781"/>
                <a:gd name="T112" fmla="*/ 138 w 884"/>
                <a:gd name="T113" fmla="*/ 19 h 1781"/>
                <a:gd name="T114" fmla="*/ 122 w 884"/>
                <a:gd name="T115" fmla="*/ 264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3" name="Group 10"/>
          <p:cNvGrpSpPr>
            <a:grpSpLocks/>
          </p:cNvGrpSpPr>
          <p:nvPr/>
        </p:nvGrpSpPr>
        <p:grpSpPr bwMode="auto">
          <a:xfrm rot="10687337">
            <a:off x="7378700" y="4356100"/>
            <a:ext cx="1600200" cy="2349500"/>
            <a:chOff x="240" y="132"/>
            <a:chExt cx="2352" cy="2412"/>
          </a:xfrm>
        </p:grpSpPr>
        <p:sp>
          <p:nvSpPr>
            <p:cNvPr id="15366" name="Freeform 11"/>
            <p:cNvSpPr>
              <a:spLocks/>
            </p:cNvSpPr>
            <p:nvPr/>
          </p:nvSpPr>
          <p:spPr bwMode="auto">
            <a:xfrm rot="-3872960">
              <a:off x="404" y="144"/>
              <a:ext cx="228" cy="459"/>
            </a:xfrm>
            <a:custGeom>
              <a:avLst/>
              <a:gdLst>
                <a:gd name="T0" fmla="*/ 24 w 456"/>
                <a:gd name="T1" fmla="*/ 187 h 919"/>
                <a:gd name="T2" fmla="*/ 24 w 456"/>
                <a:gd name="T3" fmla="*/ 166 h 919"/>
                <a:gd name="T4" fmla="*/ 19 w 456"/>
                <a:gd name="T5" fmla="*/ 155 h 919"/>
                <a:gd name="T6" fmla="*/ 13 w 456"/>
                <a:gd name="T7" fmla="*/ 145 h 919"/>
                <a:gd name="T8" fmla="*/ 6 w 456"/>
                <a:gd name="T9" fmla="*/ 133 h 919"/>
                <a:gd name="T10" fmla="*/ 1 w 456"/>
                <a:gd name="T11" fmla="*/ 111 h 919"/>
                <a:gd name="T12" fmla="*/ 4 w 456"/>
                <a:gd name="T13" fmla="*/ 99 h 919"/>
                <a:gd name="T14" fmla="*/ 10 w 456"/>
                <a:gd name="T15" fmla="*/ 89 h 919"/>
                <a:gd name="T16" fmla="*/ 14 w 456"/>
                <a:gd name="T17" fmla="*/ 95 h 919"/>
                <a:gd name="T18" fmla="*/ 19 w 456"/>
                <a:gd name="T19" fmla="*/ 107 h 919"/>
                <a:gd name="T20" fmla="*/ 30 w 456"/>
                <a:gd name="T21" fmla="*/ 104 h 919"/>
                <a:gd name="T22" fmla="*/ 28 w 456"/>
                <a:gd name="T23" fmla="*/ 88 h 919"/>
                <a:gd name="T24" fmla="*/ 19 w 456"/>
                <a:gd name="T25" fmla="*/ 72 h 919"/>
                <a:gd name="T26" fmla="*/ 16 w 456"/>
                <a:gd name="T27" fmla="*/ 56 h 919"/>
                <a:gd name="T28" fmla="*/ 30 w 456"/>
                <a:gd name="T29" fmla="*/ 56 h 919"/>
                <a:gd name="T30" fmla="*/ 39 w 456"/>
                <a:gd name="T31" fmla="*/ 71 h 919"/>
                <a:gd name="T32" fmla="*/ 46 w 456"/>
                <a:gd name="T33" fmla="*/ 69 h 919"/>
                <a:gd name="T34" fmla="*/ 42 w 456"/>
                <a:gd name="T35" fmla="*/ 55 h 919"/>
                <a:gd name="T36" fmla="*/ 38 w 456"/>
                <a:gd name="T37" fmla="*/ 46 h 919"/>
                <a:gd name="T38" fmla="*/ 35 w 456"/>
                <a:gd name="T39" fmla="*/ 36 h 919"/>
                <a:gd name="T40" fmla="*/ 31 w 456"/>
                <a:gd name="T41" fmla="*/ 18 h 919"/>
                <a:gd name="T42" fmla="*/ 47 w 456"/>
                <a:gd name="T43" fmla="*/ 17 h 919"/>
                <a:gd name="T44" fmla="*/ 51 w 456"/>
                <a:gd name="T45" fmla="*/ 31 h 919"/>
                <a:gd name="T46" fmla="*/ 55 w 456"/>
                <a:gd name="T47" fmla="*/ 46 h 919"/>
                <a:gd name="T48" fmla="*/ 57 w 456"/>
                <a:gd name="T49" fmla="*/ 48 h 919"/>
                <a:gd name="T50" fmla="*/ 57 w 456"/>
                <a:gd name="T51" fmla="*/ 8 h 919"/>
                <a:gd name="T52" fmla="*/ 69 w 456"/>
                <a:gd name="T53" fmla="*/ 0 h 919"/>
                <a:gd name="T54" fmla="*/ 76 w 456"/>
                <a:gd name="T55" fmla="*/ 12 h 919"/>
                <a:gd name="T56" fmla="*/ 72 w 456"/>
                <a:gd name="T57" fmla="*/ 25 h 919"/>
                <a:gd name="T58" fmla="*/ 94 w 456"/>
                <a:gd name="T59" fmla="*/ 27 h 919"/>
                <a:gd name="T60" fmla="*/ 88 w 456"/>
                <a:gd name="T61" fmla="*/ 35 h 919"/>
                <a:gd name="T62" fmla="*/ 71 w 456"/>
                <a:gd name="T63" fmla="*/ 48 h 919"/>
                <a:gd name="T64" fmla="*/ 101 w 456"/>
                <a:gd name="T65" fmla="*/ 55 h 919"/>
                <a:gd name="T66" fmla="*/ 102 w 456"/>
                <a:gd name="T67" fmla="*/ 64 h 919"/>
                <a:gd name="T68" fmla="*/ 73 w 456"/>
                <a:gd name="T69" fmla="*/ 78 h 919"/>
                <a:gd name="T70" fmla="*/ 73 w 456"/>
                <a:gd name="T71" fmla="*/ 90 h 919"/>
                <a:gd name="T72" fmla="*/ 98 w 456"/>
                <a:gd name="T73" fmla="*/ 82 h 919"/>
                <a:gd name="T74" fmla="*/ 114 w 456"/>
                <a:gd name="T75" fmla="*/ 93 h 919"/>
                <a:gd name="T76" fmla="*/ 108 w 456"/>
                <a:gd name="T77" fmla="*/ 105 h 919"/>
                <a:gd name="T78" fmla="*/ 69 w 456"/>
                <a:gd name="T79" fmla="*/ 113 h 919"/>
                <a:gd name="T80" fmla="*/ 79 w 456"/>
                <a:gd name="T81" fmla="*/ 119 h 919"/>
                <a:gd name="T82" fmla="*/ 96 w 456"/>
                <a:gd name="T83" fmla="*/ 125 h 919"/>
                <a:gd name="T84" fmla="*/ 93 w 456"/>
                <a:gd name="T85" fmla="*/ 137 h 919"/>
                <a:gd name="T86" fmla="*/ 87 w 456"/>
                <a:gd name="T87" fmla="*/ 149 h 919"/>
                <a:gd name="T88" fmla="*/ 79 w 456"/>
                <a:gd name="T89" fmla="*/ 161 h 919"/>
                <a:gd name="T90" fmla="*/ 64 w 456"/>
                <a:gd name="T91" fmla="*/ 169 h 919"/>
                <a:gd name="T92" fmla="*/ 43 w 456"/>
                <a:gd name="T93" fmla="*/ 182 h 919"/>
                <a:gd name="T94" fmla="*/ 86 w 456"/>
                <a:gd name="T95" fmla="*/ 129 h 919"/>
                <a:gd name="T96" fmla="*/ 95 w 456"/>
                <a:gd name="T97" fmla="*/ 61 h 919"/>
                <a:gd name="T98" fmla="*/ 62 w 456"/>
                <a:gd name="T99" fmla="*/ 45 h 919"/>
                <a:gd name="T100" fmla="*/ 46 w 456"/>
                <a:gd name="T101" fmla="*/ 114 h 919"/>
                <a:gd name="T102" fmla="*/ 36 w 456"/>
                <a:gd name="T103" fmla="*/ 169 h 919"/>
                <a:gd name="T104" fmla="*/ 33 w 456"/>
                <a:gd name="T105" fmla="*/ 187 h 919"/>
                <a:gd name="T106" fmla="*/ 29 w 456"/>
                <a:gd name="T107" fmla="*/ 197 h 919"/>
                <a:gd name="T108" fmla="*/ 24 w 456"/>
                <a:gd name="T109" fmla="*/ 205 h 919"/>
                <a:gd name="T110" fmla="*/ 17 w 456"/>
                <a:gd name="T111" fmla="*/ 215 h 919"/>
                <a:gd name="T112" fmla="*/ 7 w 456"/>
                <a:gd name="T113" fmla="*/ 227 h 919"/>
                <a:gd name="T114" fmla="*/ 20 w 456"/>
                <a:gd name="T115" fmla="*/ 195 h 91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56"/>
                <a:gd name="T175" fmla="*/ 0 h 919"/>
                <a:gd name="T176" fmla="*/ 456 w 456"/>
                <a:gd name="T177" fmla="*/ 919 h 91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Freeform 12"/>
            <p:cNvSpPr>
              <a:spLocks/>
            </p:cNvSpPr>
            <p:nvPr/>
          </p:nvSpPr>
          <p:spPr bwMode="auto">
            <a:xfrm rot="1411064">
              <a:off x="338" y="480"/>
              <a:ext cx="286" cy="407"/>
            </a:xfrm>
            <a:custGeom>
              <a:avLst/>
              <a:gdLst>
                <a:gd name="T0" fmla="*/ 114 w 572"/>
                <a:gd name="T1" fmla="*/ 36 h 813"/>
                <a:gd name="T2" fmla="*/ 108 w 572"/>
                <a:gd name="T3" fmla="*/ 56 h 813"/>
                <a:gd name="T4" fmla="*/ 109 w 572"/>
                <a:gd name="T5" fmla="*/ 68 h 813"/>
                <a:gd name="T6" fmla="*/ 113 w 572"/>
                <a:gd name="T7" fmla="*/ 79 h 813"/>
                <a:gd name="T8" fmla="*/ 116 w 572"/>
                <a:gd name="T9" fmla="*/ 92 h 813"/>
                <a:gd name="T10" fmla="*/ 115 w 572"/>
                <a:gd name="T11" fmla="*/ 115 h 813"/>
                <a:gd name="T12" fmla="*/ 109 w 572"/>
                <a:gd name="T13" fmla="*/ 126 h 813"/>
                <a:gd name="T14" fmla="*/ 100 w 572"/>
                <a:gd name="T15" fmla="*/ 135 h 813"/>
                <a:gd name="T16" fmla="*/ 99 w 572"/>
                <a:gd name="T17" fmla="*/ 127 h 813"/>
                <a:gd name="T18" fmla="*/ 97 w 572"/>
                <a:gd name="T19" fmla="*/ 115 h 813"/>
                <a:gd name="T20" fmla="*/ 84 w 572"/>
                <a:gd name="T21" fmla="*/ 114 h 813"/>
                <a:gd name="T22" fmla="*/ 83 w 572"/>
                <a:gd name="T23" fmla="*/ 131 h 813"/>
                <a:gd name="T24" fmla="*/ 87 w 572"/>
                <a:gd name="T25" fmla="*/ 147 h 813"/>
                <a:gd name="T26" fmla="*/ 85 w 572"/>
                <a:gd name="T27" fmla="*/ 164 h 813"/>
                <a:gd name="T28" fmla="*/ 72 w 572"/>
                <a:gd name="T29" fmla="*/ 160 h 813"/>
                <a:gd name="T30" fmla="*/ 68 w 572"/>
                <a:gd name="T31" fmla="*/ 143 h 813"/>
                <a:gd name="T32" fmla="*/ 60 w 572"/>
                <a:gd name="T33" fmla="*/ 143 h 813"/>
                <a:gd name="T34" fmla="*/ 60 w 572"/>
                <a:gd name="T35" fmla="*/ 158 h 813"/>
                <a:gd name="T36" fmla="*/ 61 w 572"/>
                <a:gd name="T37" fmla="*/ 167 h 813"/>
                <a:gd name="T38" fmla="*/ 62 w 572"/>
                <a:gd name="T39" fmla="*/ 178 h 813"/>
                <a:gd name="T40" fmla="*/ 60 w 572"/>
                <a:gd name="T41" fmla="*/ 197 h 813"/>
                <a:gd name="T42" fmla="*/ 46 w 572"/>
                <a:gd name="T43" fmla="*/ 193 h 813"/>
                <a:gd name="T44" fmla="*/ 45 w 572"/>
                <a:gd name="T45" fmla="*/ 179 h 813"/>
                <a:gd name="T46" fmla="*/ 46 w 572"/>
                <a:gd name="T47" fmla="*/ 163 h 813"/>
                <a:gd name="T48" fmla="*/ 44 w 572"/>
                <a:gd name="T49" fmla="*/ 160 h 813"/>
                <a:gd name="T50" fmla="*/ 33 w 572"/>
                <a:gd name="T51" fmla="*/ 199 h 813"/>
                <a:gd name="T52" fmla="*/ 19 w 572"/>
                <a:gd name="T53" fmla="*/ 204 h 813"/>
                <a:gd name="T54" fmla="*/ 16 w 572"/>
                <a:gd name="T55" fmla="*/ 190 h 813"/>
                <a:gd name="T56" fmla="*/ 23 w 572"/>
                <a:gd name="T57" fmla="*/ 179 h 813"/>
                <a:gd name="T58" fmla="*/ 2 w 572"/>
                <a:gd name="T59" fmla="*/ 170 h 813"/>
                <a:gd name="T60" fmla="*/ 10 w 572"/>
                <a:gd name="T61" fmla="*/ 164 h 813"/>
                <a:gd name="T62" fmla="*/ 30 w 572"/>
                <a:gd name="T63" fmla="*/ 157 h 813"/>
                <a:gd name="T64" fmla="*/ 3 w 572"/>
                <a:gd name="T65" fmla="*/ 142 h 813"/>
                <a:gd name="T66" fmla="*/ 6 w 572"/>
                <a:gd name="T67" fmla="*/ 132 h 813"/>
                <a:gd name="T68" fmla="*/ 36 w 572"/>
                <a:gd name="T69" fmla="*/ 128 h 813"/>
                <a:gd name="T70" fmla="*/ 40 w 572"/>
                <a:gd name="T71" fmla="*/ 116 h 813"/>
                <a:gd name="T72" fmla="*/ 14 w 572"/>
                <a:gd name="T73" fmla="*/ 117 h 813"/>
                <a:gd name="T74" fmla="*/ 1 w 572"/>
                <a:gd name="T75" fmla="*/ 102 h 813"/>
                <a:gd name="T76" fmla="*/ 10 w 572"/>
                <a:gd name="T77" fmla="*/ 92 h 813"/>
                <a:gd name="T78" fmla="*/ 50 w 572"/>
                <a:gd name="T79" fmla="*/ 94 h 813"/>
                <a:gd name="T80" fmla="*/ 42 w 572"/>
                <a:gd name="T81" fmla="*/ 86 h 813"/>
                <a:gd name="T82" fmla="*/ 27 w 572"/>
                <a:gd name="T83" fmla="*/ 76 h 813"/>
                <a:gd name="T84" fmla="*/ 34 w 572"/>
                <a:gd name="T85" fmla="*/ 65 h 813"/>
                <a:gd name="T86" fmla="*/ 43 w 572"/>
                <a:gd name="T87" fmla="*/ 54 h 813"/>
                <a:gd name="T88" fmla="*/ 54 w 572"/>
                <a:gd name="T89" fmla="*/ 46 h 813"/>
                <a:gd name="T90" fmla="*/ 71 w 572"/>
                <a:gd name="T91" fmla="*/ 42 h 813"/>
                <a:gd name="T92" fmla="*/ 94 w 572"/>
                <a:gd name="T93" fmla="*/ 35 h 813"/>
                <a:gd name="T94" fmla="*/ 38 w 572"/>
                <a:gd name="T95" fmla="*/ 74 h 813"/>
                <a:gd name="T96" fmla="*/ 10 w 572"/>
                <a:gd name="T97" fmla="*/ 138 h 813"/>
                <a:gd name="T98" fmla="*/ 37 w 572"/>
                <a:gd name="T99" fmla="*/ 162 h 813"/>
                <a:gd name="T100" fmla="*/ 72 w 572"/>
                <a:gd name="T101" fmla="*/ 100 h 813"/>
                <a:gd name="T102" fmla="*/ 97 w 572"/>
                <a:gd name="T103" fmla="*/ 50 h 813"/>
                <a:gd name="T104" fmla="*/ 105 w 572"/>
                <a:gd name="T105" fmla="*/ 33 h 813"/>
                <a:gd name="T106" fmla="*/ 112 w 572"/>
                <a:gd name="T107" fmla="*/ 25 h 813"/>
                <a:gd name="T108" fmla="*/ 119 w 572"/>
                <a:gd name="T109" fmla="*/ 18 h 813"/>
                <a:gd name="T110" fmla="*/ 129 w 572"/>
                <a:gd name="T111" fmla="*/ 11 h 813"/>
                <a:gd name="T112" fmla="*/ 141 w 572"/>
                <a:gd name="T113" fmla="*/ 2 h 813"/>
                <a:gd name="T114" fmla="*/ 120 w 572"/>
                <a:gd name="T115" fmla="*/ 30 h 8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72"/>
                <a:gd name="T175" fmla="*/ 0 h 813"/>
                <a:gd name="T176" fmla="*/ 572 w 572"/>
                <a:gd name="T177" fmla="*/ 813 h 8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Freeform 13"/>
            <p:cNvSpPr>
              <a:spLocks/>
            </p:cNvSpPr>
            <p:nvPr/>
          </p:nvSpPr>
          <p:spPr bwMode="auto">
            <a:xfrm>
              <a:off x="240" y="480"/>
              <a:ext cx="432" cy="2064"/>
            </a:xfrm>
            <a:custGeom>
              <a:avLst/>
              <a:gdLst>
                <a:gd name="T0" fmla="*/ 168 w 884"/>
                <a:gd name="T1" fmla="*/ 445 h 1781"/>
                <a:gd name="T2" fmla="*/ 167 w 884"/>
                <a:gd name="T3" fmla="*/ 656 h 1781"/>
                <a:gd name="T4" fmla="*/ 176 w 884"/>
                <a:gd name="T5" fmla="*/ 774 h 1781"/>
                <a:gd name="T6" fmla="*/ 187 w 884"/>
                <a:gd name="T7" fmla="*/ 881 h 1781"/>
                <a:gd name="T8" fmla="*/ 200 w 884"/>
                <a:gd name="T9" fmla="*/ 1000 h 1781"/>
                <a:gd name="T10" fmla="*/ 211 w 884"/>
                <a:gd name="T11" fmla="*/ 1227 h 1781"/>
                <a:gd name="T12" fmla="*/ 204 w 884"/>
                <a:gd name="T13" fmla="*/ 1358 h 1781"/>
                <a:gd name="T14" fmla="*/ 194 w 884"/>
                <a:gd name="T15" fmla="*/ 1468 h 1781"/>
                <a:gd name="T16" fmla="*/ 187 w 884"/>
                <a:gd name="T17" fmla="*/ 1396 h 1781"/>
                <a:gd name="T18" fmla="*/ 177 w 884"/>
                <a:gd name="T19" fmla="*/ 1278 h 1781"/>
                <a:gd name="T20" fmla="*/ 155 w 884"/>
                <a:gd name="T21" fmla="*/ 1304 h 1781"/>
                <a:gd name="T22" fmla="*/ 160 w 884"/>
                <a:gd name="T23" fmla="*/ 1476 h 1781"/>
                <a:gd name="T24" fmla="*/ 176 w 884"/>
                <a:gd name="T25" fmla="*/ 1632 h 1781"/>
                <a:gd name="T26" fmla="*/ 182 w 884"/>
                <a:gd name="T27" fmla="*/ 1802 h 1781"/>
                <a:gd name="T28" fmla="*/ 155 w 884"/>
                <a:gd name="T29" fmla="*/ 1810 h 1781"/>
                <a:gd name="T30" fmla="*/ 140 w 884"/>
                <a:gd name="T31" fmla="*/ 1649 h 1781"/>
                <a:gd name="T32" fmla="*/ 126 w 884"/>
                <a:gd name="T33" fmla="*/ 1666 h 1781"/>
                <a:gd name="T34" fmla="*/ 135 w 884"/>
                <a:gd name="T35" fmla="*/ 1817 h 1781"/>
                <a:gd name="T36" fmla="*/ 141 w 884"/>
                <a:gd name="T37" fmla="*/ 1908 h 1781"/>
                <a:gd name="T38" fmla="*/ 147 w 884"/>
                <a:gd name="T39" fmla="*/ 2012 h 1781"/>
                <a:gd name="T40" fmla="*/ 154 w 884"/>
                <a:gd name="T41" fmla="*/ 2203 h 1781"/>
                <a:gd name="T42" fmla="*/ 125 w 884"/>
                <a:gd name="T43" fmla="*/ 2205 h 1781"/>
                <a:gd name="T44" fmla="*/ 117 w 884"/>
                <a:gd name="T45" fmla="*/ 2065 h 1781"/>
                <a:gd name="T46" fmla="*/ 111 w 884"/>
                <a:gd name="T47" fmla="*/ 1908 h 1781"/>
                <a:gd name="T48" fmla="*/ 106 w 884"/>
                <a:gd name="T49" fmla="*/ 1884 h 1781"/>
                <a:gd name="T50" fmla="*/ 106 w 884"/>
                <a:gd name="T51" fmla="*/ 2307 h 1781"/>
                <a:gd name="T52" fmla="*/ 85 w 884"/>
                <a:gd name="T53" fmla="*/ 2392 h 1781"/>
                <a:gd name="T54" fmla="*/ 71 w 884"/>
                <a:gd name="T55" fmla="*/ 2264 h 1781"/>
                <a:gd name="T56" fmla="*/ 79 w 884"/>
                <a:gd name="T57" fmla="*/ 2127 h 1781"/>
                <a:gd name="T58" fmla="*/ 37 w 884"/>
                <a:gd name="T59" fmla="*/ 2106 h 1781"/>
                <a:gd name="T60" fmla="*/ 48 w 884"/>
                <a:gd name="T61" fmla="*/ 2018 h 1781"/>
                <a:gd name="T62" fmla="*/ 80 w 884"/>
                <a:gd name="T63" fmla="*/ 1887 h 1781"/>
                <a:gd name="T64" fmla="*/ 25 w 884"/>
                <a:gd name="T65" fmla="*/ 1817 h 1781"/>
                <a:gd name="T66" fmla="*/ 23 w 884"/>
                <a:gd name="T67" fmla="*/ 1717 h 1781"/>
                <a:gd name="T68" fmla="*/ 77 w 884"/>
                <a:gd name="T69" fmla="*/ 1581 h 1781"/>
                <a:gd name="T70" fmla="*/ 77 w 884"/>
                <a:gd name="T71" fmla="*/ 1457 h 1781"/>
                <a:gd name="T72" fmla="*/ 31 w 884"/>
                <a:gd name="T73" fmla="*/ 1533 h 1781"/>
                <a:gd name="T74" fmla="*/ 0 w 884"/>
                <a:gd name="T75" fmla="*/ 1422 h 1781"/>
                <a:gd name="T76" fmla="*/ 12 w 884"/>
                <a:gd name="T77" fmla="*/ 1292 h 1781"/>
                <a:gd name="T78" fmla="*/ 85 w 884"/>
                <a:gd name="T79" fmla="*/ 1210 h 1781"/>
                <a:gd name="T80" fmla="*/ 65 w 884"/>
                <a:gd name="T81" fmla="*/ 1148 h 1781"/>
                <a:gd name="T82" fmla="*/ 33 w 884"/>
                <a:gd name="T83" fmla="*/ 1088 h 1781"/>
                <a:gd name="T84" fmla="*/ 40 w 884"/>
                <a:gd name="T85" fmla="*/ 957 h 1781"/>
                <a:gd name="T86" fmla="*/ 51 w 884"/>
                <a:gd name="T87" fmla="*/ 830 h 1781"/>
                <a:gd name="T88" fmla="*/ 66 w 884"/>
                <a:gd name="T89" fmla="*/ 715 h 1781"/>
                <a:gd name="T90" fmla="*/ 93 w 884"/>
                <a:gd name="T91" fmla="*/ 623 h 1781"/>
                <a:gd name="T92" fmla="*/ 132 w 884"/>
                <a:gd name="T93" fmla="*/ 493 h 1781"/>
                <a:gd name="T94" fmla="*/ 52 w 884"/>
                <a:gd name="T95" fmla="*/ 1043 h 1781"/>
                <a:gd name="T96" fmla="*/ 35 w 884"/>
                <a:gd name="T97" fmla="*/ 1757 h 1781"/>
                <a:gd name="T98" fmla="*/ 96 w 884"/>
                <a:gd name="T99" fmla="*/ 1919 h 1781"/>
                <a:gd name="T100" fmla="*/ 126 w 884"/>
                <a:gd name="T101" fmla="*/ 1199 h 1781"/>
                <a:gd name="T102" fmla="*/ 145 w 884"/>
                <a:gd name="T103" fmla="*/ 626 h 1781"/>
                <a:gd name="T104" fmla="*/ 151 w 884"/>
                <a:gd name="T105" fmla="*/ 439 h 1781"/>
                <a:gd name="T106" fmla="*/ 158 w 884"/>
                <a:gd name="T107" fmla="*/ 340 h 1781"/>
                <a:gd name="T108" fmla="*/ 169 w 884"/>
                <a:gd name="T109" fmla="*/ 247 h 1781"/>
                <a:gd name="T110" fmla="*/ 180 w 884"/>
                <a:gd name="T111" fmla="*/ 151 h 1781"/>
                <a:gd name="T112" fmla="*/ 198 w 884"/>
                <a:gd name="T113" fmla="*/ 25 h 1781"/>
                <a:gd name="T114" fmla="*/ 175 w 884"/>
                <a:gd name="T115" fmla="*/ 360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14"/>
            <p:cNvSpPr>
              <a:spLocks/>
            </p:cNvSpPr>
            <p:nvPr/>
          </p:nvSpPr>
          <p:spPr bwMode="auto">
            <a:xfrm rot="-4460609">
              <a:off x="506" y="250"/>
              <a:ext cx="466" cy="230"/>
            </a:xfrm>
            <a:custGeom>
              <a:avLst/>
              <a:gdLst>
                <a:gd name="T0" fmla="*/ 46 w 931"/>
                <a:gd name="T1" fmla="*/ 78 h 460"/>
                <a:gd name="T2" fmla="*/ 64 w 931"/>
                <a:gd name="T3" fmla="*/ 69 h 460"/>
                <a:gd name="T4" fmla="*/ 72 w 931"/>
                <a:gd name="T5" fmla="*/ 58 h 460"/>
                <a:gd name="T6" fmla="*/ 78 w 931"/>
                <a:gd name="T7" fmla="*/ 49 h 460"/>
                <a:gd name="T8" fmla="*/ 84 w 931"/>
                <a:gd name="T9" fmla="*/ 37 h 460"/>
                <a:gd name="T10" fmla="*/ 101 w 931"/>
                <a:gd name="T11" fmla="*/ 21 h 460"/>
                <a:gd name="T12" fmla="*/ 113 w 931"/>
                <a:gd name="T13" fmla="*/ 18 h 460"/>
                <a:gd name="T14" fmla="*/ 125 w 931"/>
                <a:gd name="T15" fmla="*/ 18 h 460"/>
                <a:gd name="T16" fmla="*/ 121 w 931"/>
                <a:gd name="T17" fmla="*/ 24 h 460"/>
                <a:gd name="T18" fmla="*/ 114 w 931"/>
                <a:gd name="T19" fmla="*/ 35 h 460"/>
                <a:gd name="T20" fmla="*/ 122 w 931"/>
                <a:gd name="T21" fmla="*/ 44 h 460"/>
                <a:gd name="T22" fmla="*/ 135 w 931"/>
                <a:gd name="T23" fmla="*/ 33 h 460"/>
                <a:gd name="T24" fmla="*/ 143 w 931"/>
                <a:gd name="T25" fmla="*/ 18 h 460"/>
                <a:gd name="T26" fmla="*/ 156 w 931"/>
                <a:gd name="T27" fmla="*/ 7 h 460"/>
                <a:gd name="T28" fmla="*/ 164 w 931"/>
                <a:gd name="T29" fmla="*/ 20 h 460"/>
                <a:gd name="T30" fmla="*/ 155 w 931"/>
                <a:gd name="T31" fmla="*/ 35 h 460"/>
                <a:gd name="T32" fmla="*/ 160 w 931"/>
                <a:gd name="T33" fmla="*/ 40 h 460"/>
                <a:gd name="T34" fmla="*/ 170 w 931"/>
                <a:gd name="T35" fmla="*/ 29 h 460"/>
                <a:gd name="T36" fmla="*/ 176 w 931"/>
                <a:gd name="T37" fmla="*/ 22 h 460"/>
                <a:gd name="T38" fmla="*/ 183 w 931"/>
                <a:gd name="T39" fmla="*/ 14 h 460"/>
                <a:gd name="T40" fmla="*/ 197 w 931"/>
                <a:gd name="T41" fmla="*/ 2 h 460"/>
                <a:gd name="T42" fmla="*/ 205 w 931"/>
                <a:gd name="T43" fmla="*/ 15 h 460"/>
                <a:gd name="T44" fmla="*/ 196 w 931"/>
                <a:gd name="T45" fmla="*/ 25 h 460"/>
                <a:gd name="T46" fmla="*/ 184 w 931"/>
                <a:gd name="T47" fmla="*/ 35 h 460"/>
                <a:gd name="T48" fmla="*/ 183 w 931"/>
                <a:gd name="T49" fmla="*/ 39 h 460"/>
                <a:gd name="T50" fmla="*/ 219 w 931"/>
                <a:gd name="T51" fmla="*/ 19 h 460"/>
                <a:gd name="T52" fmla="*/ 231 w 931"/>
                <a:gd name="T53" fmla="*/ 25 h 460"/>
                <a:gd name="T54" fmla="*/ 224 w 931"/>
                <a:gd name="T55" fmla="*/ 37 h 460"/>
                <a:gd name="T56" fmla="*/ 211 w 931"/>
                <a:gd name="T57" fmla="*/ 41 h 460"/>
                <a:gd name="T58" fmla="*/ 220 w 931"/>
                <a:gd name="T59" fmla="*/ 61 h 460"/>
                <a:gd name="T60" fmla="*/ 210 w 931"/>
                <a:gd name="T61" fmla="*/ 60 h 460"/>
                <a:gd name="T62" fmla="*/ 190 w 931"/>
                <a:gd name="T63" fmla="*/ 51 h 460"/>
                <a:gd name="T64" fmla="*/ 199 w 931"/>
                <a:gd name="T65" fmla="*/ 81 h 460"/>
                <a:gd name="T66" fmla="*/ 191 w 931"/>
                <a:gd name="T67" fmla="*/ 86 h 460"/>
                <a:gd name="T68" fmla="*/ 166 w 931"/>
                <a:gd name="T69" fmla="*/ 67 h 460"/>
                <a:gd name="T70" fmla="*/ 155 w 931"/>
                <a:gd name="T71" fmla="*/ 73 h 460"/>
                <a:gd name="T72" fmla="*/ 174 w 931"/>
                <a:gd name="T73" fmla="*/ 91 h 460"/>
                <a:gd name="T74" fmla="*/ 173 w 931"/>
                <a:gd name="T75" fmla="*/ 111 h 460"/>
                <a:gd name="T76" fmla="*/ 159 w 931"/>
                <a:gd name="T77" fmla="*/ 112 h 460"/>
                <a:gd name="T78" fmla="*/ 133 w 931"/>
                <a:gd name="T79" fmla="*/ 82 h 460"/>
                <a:gd name="T80" fmla="*/ 133 w 931"/>
                <a:gd name="T81" fmla="*/ 93 h 460"/>
                <a:gd name="T82" fmla="*/ 136 w 931"/>
                <a:gd name="T83" fmla="*/ 112 h 460"/>
                <a:gd name="T84" fmla="*/ 124 w 931"/>
                <a:gd name="T85" fmla="*/ 114 h 460"/>
                <a:gd name="T86" fmla="*/ 110 w 931"/>
                <a:gd name="T87" fmla="*/ 115 h 460"/>
                <a:gd name="T88" fmla="*/ 96 w 931"/>
                <a:gd name="T89" fmla="*/ 113 h 460"/>
                <a:gd name="T90" fmla="*/ 82 w 931"/>
                <a:gd name="T91" fmla="*/ 105 h 460"/>
                <a:gd name="T92" fmla="*/ 61 w 931"/>
                <a:gd name="T93" fmla="*/ 93 h 460"/>
                <a:gd name="T94" fmla="*/ 128 w 931"/>
                <a:gd name="T95" fmla="*/ 104 h 460"/>
                <a:gd name="T96" fmla="*/ 191 w 931"/>
                <a:gd name="T97" fmla="*/ 78 h 460"/>
                <a:gd name="T98" fmla="*/ 189 w 931"/>
                <a:gd name="T99" fmla="*/ 42 h 460"/>
                <a:gd name="T100" fmla="*/ 121 w 931"/>
                <a:gd name="T101" fmla="*/ 62 h 460"/>
                <a:gd name="T102" fmla="*/ 68 w 931"/>
                <a:gd name="T103" fmla="*/ 81 h 460"/>
                <a:gd name="T104" fmla="*/ 51 w 931"/>
                <a:gd name="T105" fmla="*/ 86 h 460"/>
                <a:gd name="T106" fmla="*/ 40 w 931"/>
                <a:gd name="T107" fmla="*/ 88 h 460"/>
                <a:gd name="T108" fmla="*/ 30 w 931"/>
                <a:gd name="T109" fmla="*/ 87 h 460"/>
                <a:gd name="T110" fmla="*/ 19 w 931"/>
                <a:gd name="T111" fmla="*/ 86 h 460"/>
                <a:gd name="T112" fmla="*/ 4 w 931"/>
                <a:gd name="T113" fmla="*/ 84 h 460"/>
                <a:gd name="T114" fmla="*/ 38 w 931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1"/>
                <a:gd name="T175" fmla="*/ 0 h 460"/>
                <a:gd name="T176" fmla="*/ 931 w 931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15"/>
            <p:cNvSpPr>
              <a:spLocks/>
            </p:cNvSpPr>
            <p:nvPr/>
          </p:nvSpPr>
          <p:spPr bwMode="auto">
            <a:xfrm>
              <a:off x="672" y="432"/>
              <a:ext cx="465" cy="230"/>
            </a:xfrm>
            <a:custGeom>
              <a:avLst/>
              <a:gdLst>
                <a:gd name="T0" fmla="*/ 46 w 929"/>
                <a:gd name="T1" fmla="*/ 78 h 460"/>
                <a:gd name="T2" fmla="*/ 64 w 929"/>
                <a:gd name="T3" fmla="*/ 69 h 460"/>
                <a:gd name="T4" fmla="*/ 72 w 929"/>
                <a:gd name="T5" fmla="*/ 58 h 460"/>
                <a:gd name="T6" fmla="*/ 78 w 929"/>
                <a:gd name="T7" fmla="*/ 49 h 460"/>
                <a:gd name="T8" fmla="*/ 84 w 929"/>
                <a:gd name="T9" fmla="*/ 37 h 460"/>
                <a:gd name="T10" fmla="*/ 101 w 929"/>
                <a:gd name="T11" fmla="*/ 21 h 460"/>
                <a:gd name="T12" fmla="*/ 113 w 929"/>
                <a:gd name="T13" fmla="*/ 18 h 460"/>
                <a:gd name="T14" fmla="*/ 125 w 929"/>
                <a:gd name="T15" fmla="*/ 18 h 460"/>
                <a:gd name="T16" fmla="*/ 121 w 929"/>
                <a:gd name="T17" fmla="*/ 25 h 460"/>
                <a:gd name="T18" fmla="*/ 114 w 929"/>
                <a:gd name="T19" fmla="*/ 35 h 460"/>
                <a:gd name="T20" fmla="*/ 121 w 929"/>
                <a:gd name="T21" fmla="*/ 44 h 460"/>
                <a:gd name="T22" fmla="*/ 135 w 929"/>
                <a:gd name="T23" fmla="*/ 34 h 460"/>
                <a:gd name="T24" fmla="*/ 143 w 929"/>
                <a:gd name="T25" fmla="*/ 18 h 460"/>
                <a:gd name="T26" fmla="*/ 156 w 929"/>
                <a:gd name="T27" fmla="*/ 7 h 460"/>
                <a:gd name="T28" fmla="*/ 164 w 929"/>
                <a:gd name="T29" fmla="*/ 20 h 460"/>
                <a:gd name="T30" fmla="*/ 154 w 929"/>
                <a:gd name="T31" fmla="*/ 35 h 460"/>
                <a:gd name="T32" fmla="*/ 159 w 929"/>
                <a:gd name="T33" fmla="*/ 40 h 460"/>
                <a:gd name="T34" fmla="*/ 170 w 929"/>
                <a:gd name="T35" fmla="*/ 29 h 460"/>
                <a:gd name="T36" fmla="*/ 176 w 929"/>
                <a:gd name="T37" fmla="*/ 22 h 460"/>
                <a:gd name="T38" fmla="*/ 183 w 929"/>
                <a:gd name="T39" fmla="*/ 14 h 460"/>
                <a:gd name="T40" fmla="*/ 197 w 929"/>
                <a:gd name="T41" fmla="*/ 2 h 460"/>
                <a:gd name="T42" fmla="*/ 205 w 929"/>
                <a:gd name="T43" fmla="*/ 15 h 460"/>
                <a:gd name="T44" fmla="*/ 196 w 929"/>
                <a:gd name="T45" fmla="*/ 26 h 460"/>
                <a:gd name="T46" fmla="*/ 184 w 929"/>
                <a:gd name="T47" fmla="*/ 36 h 460"/>
                <a:gd name="T48" fmla="*/ 183 w 929"/>
                <a:gd name="T49" fmla="*/ 39 h 460"/>
                <a:gd name="T50" fmla="*/ 219 w 929"/>
                <a:gd name="T51" fmla="*/ 19 h 460"/>
                <a:gd name="T52" fmla="*/ 231 w 929"/>
                <a:gd name="T53" fmla="*/ 25 h 460"/>
                <a:gd name="T54" fmla="*/ 224 w 929"/>
                <a:gd name="T55" fmla="*/ 38 h 460"/>
                <a:gd name="T56" fmla="*/ 211 w 929"/>
                <a:gd name="T57" fmla="*/ 41 h 460"/>
                <a:gd name="T58" fmla="*/ 220 w 929"/>
                <a:gd name="T59" fmla="*/ 61 h 460"/>
                <a:gd name="T60" fmla="*/ 209 w 929"/>
                <a:gd name="T61" fmla="*/ 60 h 460"/>
                <a:gd name="T62" fmla="*/ 190 w 929"/>
                <a:gd name="T63" fmla="*/ 51 h 460"/>
                <a:gd name="T64" fmla="*/ 199 w 929"/>
                <a:gd name="T65" fmla="*/ 81 h 460"/>
                <a:gd name="T66" fmla="*/ 191 w 929"/>
                <a:gd name="T67" fmla="*/ 86 h 460"/>
                <a:gd name="T68" fmla="*/ 166 w 929"/>
                <a:gd name="T69" fmla="*/ 67 h 460"/>
                <a:gd name="T70" fmla="*/ 155 w 929"/>
                <a:gd name="T71" fmla="*/ 73 h 460"/>
                <a:gd name="T72" fmla="*/ 174 w 929"/>
                <a:gd name="T73" fmla="*/ 91 h 460"/>
                <a:gd name="T74" fmla="*/ 173 w 929"/>
                <a:gd name="T75" fmla="*/ 111 h 460"/>
                <a:gd name="T76" fmla="*/ 159 w 929"/>
                <a:gd name="T77" fmla="*/ 112 h 460"/>
                <a:gd name="T78" fmla="*/ 132 w 929"/>
                <a:gd name="T79" fmla="*/ 82 h 460"/>
                <a:gd name="T80" fmla="*/ 132 w 929"/>
                <a:gd name="T81" fmla="*/ 94 h 460"/>
                <a:gd name="T82" fmla="*/ 136 w 929"/>
                <a:gd name="T83" fmla="*/ 112 h 460"/>
                <a:gd name="T84" fmla="*/ 124 w 929"/>
                <a:gd name="T85" fmla="*/ 114 h 460"/>
                <a:gd name="T86" fmla="*/ 110 w 929"/>
                <a:gd name="T87" fmla="*/ 115 h 460"/>
                <a:gd name="T88" fmla="*/ 96 w 929"/>
                <a:gd name="T89" fmla="*/ 114 h 460"/>
                <a:gd name="T90" fmla="*/ 81 w 929"/>
                <a:gd name="T91" fmla="*/ 105 h 460"/>
                <a:gd name="T92" fmla="*/ 60 w 929"/>
                <a:gd name="T93" fmla="*/ 93 h 460"/>
                <a:gd name="T94" fmla="*/ 128 w 929"/>
                <a:gd name="T95" fmla="*/ 105 h 460"/>
                <a:gd name="T96" fmla="*/ 191 w 929"/>
                <a:gd name="T97" fmla="*/ 79 h 460"/>
                <a:gd name="T98" fmla="*/ 189 w 929"/>
                <a:gd name="T99" fmla="*/ 42 h 460"/>
                <a:gd name="T100" fmla="*/ 121 w 929"/>
                <a:gd name="T101" fmla="*/ 62 h 460"/>
                <a:gd name="T102" fmla="*/ 67 w 929"/>
                <a:gd name="T103" fmla="*/ 81 h 460"/>
                <a:gd name="T104" fmla="*/ 51 w 929"/>
                <a:gd name="T105" fmla="*/ 86 h 460"/>
                <a:gd name="T106" fmla="*/ 40 w 929"/>
                <a:gd name="T107" fmla="*/ 88 h 460"/>
                <a:gd name="T108" fmla="*/ 30 w 929"/>
                <a:gd name="T109" fmla="*/ 88 h 460"/>
                <a:gd name="T110" fmla="*/ 19 w 929"/>
                <a:gd name="T111" fmla="*/ 86 h 460"/>
                <a:gd name="T112" fmla="*/ 4 w 929"/>
                <a:gd name="T113" fmla="*/ 84 h 460"/>
                <a:gd name="T114" fmla="*/ 37 w 929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29"/>
                <a:gd name="T175" fmla="*/ 0 h 460"/>
                <a:gd name="T176" fmla="*/ 929 w 929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Freeform 16"/>
            <p:cNvSpPr>
              <a:spLocks/>
            </p:cNvSpPr>
            <p:nvPr/>
          </p:nvSpPr>
          <p:spPr bwMode="auto">
            <a:xfrm rot="4272610">
              <a:off x="555" y="672"/>
              <a:ext cx="464" cy="230"/>
            </a:xfrm>
            <a:custGeom>
              <a:avLst/>
              <a:gdLst>
                <a:gd name="T0" fmla="*/ 46 w 930"/>
                <a:gd name="T1" fmla="*/ 79 h 460"/>
                <a:gd name="T2" fmla="*/ 63 w 930"/>
                <a:gd name="T3" fmla="*/ 69 h 460"/>
                <a:gd name="T4" fmla="*/ 71 w 930"/>
                <a:gd name="T5" fmla="*/ 59 h 460"/>
                <a:gd name="T6" fmla="*/ 77 w 930"/>
                <a:gd name="T7" fmla="*/ 49 h 460"/>
                <a:gd name="T8" fmla="*/ 84 w 930"/>
                <a:gd name="T9" fmla="*/ 37 h 460"/>
                <a:gd name="T10" fmla="*/ 100 w 930"/>
                <a:gd name="T11" fmla="*/ 21 h 460"/>
                <a:gd name="T12" fmla="*/ 112 w 930"/>
                <a:gd name="T13" fmla="*/ 19 h 460"/>
                <a:gd name="T14" fmla="*/ 124 w 930"/>
                <a:gd name="T15" fmla="*/ 19 h 460"/>
                <a:gd name="T16" fmla="*/ 120 w 930"/>
                <a:gd name="T17" fmla="*/ 25 h 460"/>
                <a:gd name="T18" fmla="*/ 113 w 930"/>
                <a:gd name="T19" fmla="*/ 35 h 460"/>
                <a:gd name="T20" fmla="*/ 121 w 930"/>
                <a:gd name="T21" fmla="*/ 44 h 460"/>
                <a:gd name="T22" fmla="*/ 133 w 930"/>
                <a:gd name="T23" fmla="*/ 34 h 460"/>
                <a:gd name="T24" fmla="*/ 142 w 930"/>
                <a:gd name="T25" fmla="*/ 19 h 460"/>
                <a:gd name="T26" fmla="*/ 155 w 930"/>
                <a:gd name="T27" fmla="*/ 7 h 460"/>
                <a:gd name="T28" fmla="*/ 163 w 930"/>
                <a:gd name="T29" fmla="*/ 20 h 460"/>
                <a:gd name="T30" fmla="*/ 153 w 930"/>
                <a:gd name="T31" fmla="*/ 35 h 460"/>
                <a:gd name="T32" fmla="*/ 159 w 930"/>
                <a:gd name="T33" fmla="*/ 40 h 460"/>
                <a:gd name="T34" fmla="*/ 169 w 930"/>
                <a:gd name="T35" fmla="*/ 29 h 460"/>
                <a:gd name="T36" fmla="*/ 175 w 930"/>
                <a:gd name="T37" fmla="*/ 22 h 460"/>
                <a:gd name="T38" fmla="*/ 182 w 930"/>
                <a:gd name="T39" fmla="*/ 14 h 460"/>
                <a:gd name="T40" fmla="*/ 196 w 930"/>
                <a:gd name="T41" fmla="*/ 2 h 460"/>
                <a:gd name="T42" fmla="*/ 204 w 930"/>
                <a:gd name="T43" fmla="*/ 15 h 460"/>
                <a:gd name="T44" fmla="*/ 194 w 930"/>
                <a:gd name="T45" fmla="*/ 26 h 460"/>
                <a:gd name="T46" fmla="*/ 182 w 930"/>
                <a:gd name="T47" fmla="*/ 36 h 460"/>
                <a:gd name="T48" fmla="*/ 182 w 930"/>
                <a:gd name="T49" fmla="*/ 40 h 460"/>
                <a:gd name="T50" fmla="*/ 218 w 930"/>
                <a:gd name="T51" fmla="*/ 20 h 460"/>
                <a:gd name="T52" fmla="*/ 230 w 930"/>
                <a:gd name="T53" fmla="*/ 26 h 460"/>
                <a:gd name="T54" fmla="*/ 223 w 930"/>
                <a:gd name="T55" fmla="*/ 38 h 460"/>
                <a:gd name="T56" fmla="*/ 210 w 930"/>
                <a:gd name="T57" fmla="*/ 41 h 460"/>
                <a:gd name="T58" fmla="*/ 219 w 930"/>
                <a:gd name="T59" fmla="*/ 61 h 460"/>
                <a:gd name="T60" fmla="*/ 209 w 930"/>
                <a:gd name="T61" fmla="*/ 60 h 460"/>
                <a:gd name="T62" fmla="*/ 189 w 930"/>
                <a:gd name="T63" fmla="*/ 51 h 460"/>
                <a:gd name="T64" fmla="*/ 198 w 930"/>
                <a:gd name="T65" fmla="*/ 81 h 460"/>
                <a:gd name="T66" fmla="*/ 190 w 930"/>
                <a:gd name="T67" fmla="*/ 86 h 460"/>
                <a:gd name="T68" fmla="*/ 164 w 930"/>
                <a:gd name="T69" fmla="*/ 67 h 460"/>
                <a:gd name="T70" fmla="*/ 154 w 930"/>
                <a:gd name="T71" fmla="*/ 73 h 460"/>
                <a:gd name="T72" fmla="*/ 173 w 930"/>
                <a:gd name="T73" fmla="*/ 92 h 460"/>
                <a:gd name="T74" fmla="*/ 172 w 930"/>
                <a:gd name="T75" fmla="*/ 111 h 460"/>
                <a:gd name="T76" fmla="*/ 158 w 930"/>
                <a:gd name="T77" fmla="*/ 112 h 460"/>
                <a:gd name="T78" fmla="*/ 132 w 930"/>
                <a:gd name="T79" fmla="*/ 82 h 460"/>
                <a:gd name="T80" fmla="*/ 132 w 930"/>
                <a:gd name="T81" fmla="*/ 94 h 460"/>
                <a:gd name="T82" fmla="*/ 135 w 930"/>
                <a:gd name="T83" fmla="*/ 112 h 460"/>
                <a:gd name="T84" fmla="*/ 123 w 930"/>
                <a:gd name="T85" fmla="*/ 115 h 460"/>
                <a:gd name="T86" fmla="*/ 109 w 930"/>
                <a:gd name="T87" fmla="*/ 115 h 460"/>
                <a:gd name="T88" fmla="*/ 95 w 930"/>
                <a:gd name="T89" fmla="*/ 114 h 460"/>
                <a:gd name="T90" fmla="*/ 80 w 930"/>
                <a:gd name="T91" fmla="*/ 105 h 460"/>
                <a:gd name="T92" fmla="*/ 60 w 930"/>
                <a:gd name="T93" fmla="*/ 93 h 460"/>
                <a:gd name="T94" fmla="*/ 126 w 930"/>
                <a:gd name="T95" fmla="*/ 105 h 460"/>
                <a:gd name="T96" fmla="*/ 190 w 930"/>
                <a:gd name="T97" fmla="*/ 79 h 460"/>
                <a:gd name="T98" fmla="*/ 188 w 930"/>
                <a:gd name="T99" fmla="*/ 43 h 460"/>
                <a:gd name="T100" fmla="*/ 120 w 930"/>
                <a:gd name="T101" fmla="*/ 62 h 460"/>
                <a:gd name="T102" fmla="*/ 67 w 930"/>
                <a:gd name="T103" fmla="*/ 81 h 460"/>
                <a:gd name="T104" fmla="*/ 50 w 930"/>
                <a:gd name="T105" fmla="*/ 87 h 460"/>
                <a:gd name="T106" fmla="*/ 40 w 930"/>
                <a:gd name="T107" fmla="*/ 88 h 460"/>
                <a:gd name="T108" fmla="*/ 29 w 930"/>
                <a:gd name="T109" fmla="*/ 88 h 460"/>
                <a:gd name="T110" fmla="*/ 18 w 930"/>
                <a:gd name="T111" fmla="*/ 87 h 460"/>
                <a:gd name="T112" fmla="*/ 3 w 930"/>
                <a:gd name="T113" fmla="*/ 85 h 460"/>
                <a:gd name="T114" fmla="*/ 37 w 930"/>
                <a:gd name="T115" fmla="*/ 79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0"/>
                <a:gd name="T175" fmla="*/ 0 h 460"/>
                <a:gd name="T176" fmla="*/ 930 w 930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Freeform 17"/>
            <p:cNvSpPr>
              <a:spLocks/>
            </p:cNvSpPr>
            <p:nvPr/>
          </p:nvSpPr>
          <p:spPr bwMode="auto">
            <a:xfrm rot="-6204866">
              <a:off x="1527" y="-513"/>
              <a:ext cx="360" cy="1770"/>
            </a:xfrm>
            <a:custGeom>
              <a:avLst/>
              <a:gdLst>
                <a:gd name="T0" fmla="*/ 116 w 884"/>
                <a:gd name="T1" fmla="*/ 327 h 1781"/>
                <a:gd name="T2" fmla="*/ 116 w 884"/>
                <a:gd name="T3" fmla="*/ 482 h 1781"/>
                <a:gd name="T4" fmla="*/ 122 w 884"/>
                <a:gd name="T5" fmla="*/ 568 h 1781"/>
                <a:gd name="T6" fmla="*/ 130 w 884"/>
                <a:gd name="T7" fmla="*/ 648 h 1781"/>
                <a:gd name="T8" fmla="*/ 139 w 884"/>
                <a:gd name="T9" fmla="*/ 735 h 1781"/>
                <a:gd name="T10" fmla="*/ 146 w 884"/>
                <a:gd name="T11" fmla="*/ 902 h 1781"/>
                <a:gd name="T12" fmla="*/ 142 w 884"/>
                <a:gd name="T13" fmla="*/ 999 h 1781"/>
                <a:gd name="T14" fmla="*/ 134 w 884"/>
                <a:gd name="T15" fmla="*/ 1079 h 1781"/>
                <a:gd name="T16" fmla="*/ 130 w 884"/>
                <a:gd name="T17" fmla="*/ 1028 h 1781"/>
                <a:gd name="T18" fmla="*/ 123 w 884"/>
                <a:gd name="T19" fmla="*/ 940 h 1781"/>
                <a:gd name="T20" fmla="*/ 108 w 884"/>
                <a:gd name="T21" fmla="*/ 959 h 1781"/>
                <a:gd name="T22" fmla="*/ 111 w 884"/>
                <a:gd name="T23" fmla="*/ 1085 h 1781"/>
                <a:gd name="T24" fmla="*/ 123 w 884"/>
                <a:gd name="T25" fmla="*/ 1200 h 1781"/>
                <a:gd name="T26" fmla="*/ 127 w 884"/>
                <a:gd name="T27" fmla="*/ 1326 h 1781"/>
                <a:gd name="T28" fmla="*/ 108 w 884"/>
                <a:gd name="T29" fmla="*/ 1332 h 1781"/>
                <a:gd name="T30" fmla="*/ 97 w 884"/>
                <a:gd name="T31" fmla="*/ 1212 h 1781"/>
                <a:gd name="T32" fmla="*/ 88 w 884"/>
                <a:gd name="T33" fmla="*/ 1225 h 1781"/>
                <a:gd name="T34" fmla="*/ 94 w 884"/>
                <a:gd name="T35" fmla="*/ 1337 h 1781"/>
                <a:gd name="T36" fmla="*/ 98 w 884"/>
                <a:gd name="T37" fmla="*/ 1402 h 1781"/>
                <a:gd name="T38" fmla="*/ 102 w 884"/>
                <a:gd name="T39" fmla="*/ 1480 h 1781"/>
                <a:gd name="T40" fmla="*/ 107 w 884"/>
                <a:gd name="T41" fmla="*/ 1620 h 1781"/>
                <a:gd name="T42" fmla="*/ 87 w 884"/>
                <a:gd name="T43" fmla="*/ 1622 h 1781"/>
                <a:gd name="T44" fmla="*/ 81 w 884"/>
                <a:gd name="T45" fmla="*/ 1520 h 1781"/>
                <a:gd name="T46" fmla="*/ 77 w 884"/>
                <a:gd name="T47" fmla="*/ 1402 h 1781"/>
                <a:gd name="T48" fmla="*/ 73 w 884"/>
                <a:gd name="T49" fmla="*/ 1385 h 1781"/>
                <a:gd name="T50" fmla="*/ 73 w 884"/>
                <a:gd name="T51" fmla="*/ 1696 h 1781"/>
                <a:gd name="T52" fmla="*/ 59 w 884"/>
                <a:gd name="T53" fmla="*/ 1759 h 1781"/>
                <a:gd name="T54" fmla="*/ 49 w 884"/>
                <a:gd name="T55" fmla="*/ 1666 h 1781"/>
                <a:gd name="T56" fmla="*/ 55 w 884"/>
                <a:gd name="T57" fmla="*/ 1563 h 1781"/>
                <a:gd name="T58" fmla="*/ 26 w 884"/>
                <a:gd name="T59" fmla="*/ 1548 h 1781"/>
                <a:gd name="T60" fmla="*/ 34 w 884"/>
                <a:gd name="T61" fmla="*/ 1484 h 1781"/>
                <a:gd name="T62" fmla="*/ 56 w 884"/>
                <a:gd name="T63" fmla="*/ 1387 h 1781"/>
                <a:gd name="T64" fmla="*/ 17 w 884"/>
                <a:gd name="T65" fmla="*/ 1337 h 1781"/>
                <a:gd name="T66" fmla="*/ 16 w 884"/>
                <a:gd name="T67" fmla="*/ 1263 h 1781"/>
                <a:gd name="T68" fmla="*/ 54 w 884"/>
                <a:gd name="T69" fmla="*/ 1163 h 1781"/>
                <a:gd name="T70" fmla="*/ 54 w 884"/>
                <a:gd name="T71" fmla="*/ 1071 h 1781"/>
                <a:gd name="T72" fmla="*/ 22 w 884"/>
                <a:gd name="T73" fmla="*/ 1128 h 1781"/>
                <a:gd name="T74" fmla="*/ 0 w 884"/>
                <a:gd name="T75" fmla="*/ 1046 h 1781"/>
                <a:gd name="T76" fmla="*/ 8 w 884"/>
                <a:gd name="T77" fmla="*/ 950 h 1781"/>
                <a:gd name="T78" fmla="*/ 59 w 884"/>
                <a:gd name="T79" fmla="*/ 889 h 1781"/>
                <a:gd name="T80" fmla="*/ 45 w 884"/>
                <a:gd name="T81" fmla="*/ 845 h 1781"/>
                <a:gd name="T82" fmla="*/ 23 w 884"/>
                <a:gd name="T83" fmla="*/ 800 h 1781"/>
                <a:gd name="T84" fmla="*/ 27 w 884"/>
                <a:gd name="T85" fmla="*/ 705 h 1781"/>
                <a:gd name="T86" fmla="*/ 35 w 884"/>
                <a:gd name="T87" fmla="*/ 610 h 1781"/>
                <a:gd name="T88" fmla="*/ 46 w 884"/>
                <a:gd name="T89" fmla="*/ 526 h 1781"/>
                <a:gd name="T90" fmla="*/ 65 w 884"/>
                <a:gd name="T91" fmla="*/ 458 h 1781"/>
                <a:gd name="T92" fmla="*/ 92 w 884"/>
                <a:gd name="T93" fmla="*/ 363 h 1781"/>
                <a:gd name="T94" fmla="*/ 36 w 884"/>
                <a:gd name="T95" fmla="*/ 767 h 1781"/>
                <a:gd name="T96" fmla="*/ 24 w 884"/>
                <a:gd name="T97" fmla="*/ 1292 h 1781"/>
                <a:gd name="T98" fmla="*/ 67 w 884"/>
                <a:gd name="T99" fmla="*/ 1411 h 1781"/>
                <a:gd name="T100" fmla="*/ 87 w 884"/>
                <a:gd name="T101" fmla="*/ 882 h 1781"/>
                <a:gd name="T102" fmla="*/ 101 w 884"/>
                <a:gd name="T103" fmla="*/ 460 h 1781"/>
                <a:gd name="T104" fmla="*/ 105 w 884"/>
                <a:gd name="T105" fmla="*/ 323 h 1781"/>
                <a:gd name="T106" fmla="*/ 110 w 884"/>
                <a:gd name="T107" fmla="*/ 249 h 1781"/>
                <a:gd name="T108" fmla="*/ 117 w 884"/>
                <a:gd name="T109" fmla="*/ 182 h 1781"/>
                <a:gd name="T110" fmla="*/ 125 w 884"/>
                <a:gd name="T111" fmla="*/ 110 h 1781"/>
                <a:gd name="T112" fmla="*/ 138 w 884"/>
                <a:gd name="T113" fmla="*/ 19 h 1781"/>
                <a:gd name="T114" fmla="*/ 122 w 884"/>
                <a:gd name="T115" fmla="*/ 264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47" name="WordArt 19"/>
          <p:cNvSpPr>
            <a:spLocks noChangeArrowheads="1" noChangeShapeType="1" noTextEdit="1"/>
          </p:cNvSpPr>
          <p:nvPr/>
        </p:nvSpPr>
        <p:spPr bwMode="auto">
          <a:xfrm>
            <a:off x="2133600" y="2466975"/>
            <a:ext cx="5181600" cy="13430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Arial"/>
                <a:cs typeface="Arial"/>
              </a:rPr>
              <a:t>Tiết 35: Môn toán lớp 4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0" y="32448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189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>
                <a:solidFill>
                  <a:srgbClr val="00FF00"/>
                </a:solidFill>
                <a:latin typeface="Arial" charset="0"/>
              </a:rPr>
              <a:t>Tính chất kết hợp của phép cộng</a:t>
            </a:r>
            <a:endParaRPr lang="en-US" sz="4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7" grpId="0" animBg="1"/>
      <p:bldP spid="22548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2895600" y="457200"/>
            <a:ext cx="3505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Arial" charset="0"/>
              </a:rPr>
              <a:t>TOÁN</a:t>
            </a: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762000" y="10668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CC00"/>
                </a:solidFill>
                <a:latin typeface="Arial" charset="0"/>
              </a:rPr>
              <a:t>TÍNH CHẤT KẾT HỢP CỦA PHÉP CỘNG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76200" y="31242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  <a:latin typeface="Arial" charset="0"/>
              </a:rPr>
              <a:t>BÀI 2: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295400" y="3140075"/>
            <a:ext cx="7391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200" b="1" i="1">
                <a:solidFill>
                  <a:srgbClr val="006600"/>
                </a:solidFill>
                <a:latin typeface="Arial" charset="0"/>
              </a:rPr>
              <a:t>Một quỹ tiết kiệm ngày </a:t>
            </a:r>
            <a:r>
              <a:rPr lang="vi-VN" sz="2200" b="1" i="1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200" b="1" i="1">
                <a:solidFill>
                  <a:srgbClr val="006600"/>
                </a:solidFill>
                <a:latin typeface="Arial" charset="0"/>
              </a:rPr>
              <a:t>ầu nhận </a:t>
            </a:r>
            <a:r>
              <a:rPr lang="vi-VN" sz="2200" b="1" i="1">
                <a:solidFill>
                  <a:srgbClr val="006600"/>
                </a:solidFill>
                <a:latin typeface="Arial" charset="0"/>
              </a:rPr>
              <a:t>đư</a:t>
            </a:r>
            <a:r>
              <a:rPr lang="en-US" sz="2200" b="1" i="1">
                <a:solidFill>
                  <a:srgbClr val="006600"/>
                </a:solidFill>
                <a:latin typeface="Arial" charset="0"/>
              </a:rPr>
              <a:t>ợc 75 500 000 </a:t>
            </a:r>
            <a:r>
              <a:rPr lang="vi-VN" sz="2200" b="1" i="1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200" b="1" i="1">
                <a:solidFill>
                  <a:srgbClr val="006600"/>
                </a:solidFill>
                <a:latin typeface="Arial" charset="0"/>
              </a:rPr>
              <a:t>ồng, ngày thứ hai nhận </a:t>
            </a:r>
            <a:r>
              <a:rPr lang="vi-VN" sz="2200" b="1" i="1">
                <a:solidFill>
                  <a:srgbClr val="006600"/>
                </a:solidFill>
                <a:latin typeface="Arial" charset="0"/>
              </a:rPr>
              <a:t>đư</a:t>
            </a:r>
            <a:r>
              <a:rPr lang="en-US" sz="2200" b="1" i="1">
                <a:solidFill>
                  <a:srgbClr val="006600"/>
                </a:solidFill>
                <a:latin typeface="Arial" charset="0"/>
              </a:rPr>
              <a:t>ợc 86 950 000 </a:t>
            </a:r>
            <a:r>
              <a:rPr lang="vi-VN" sz="2200" b="1" i="1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200" b="1" i="1">
                <a:solidFill>
                  <a:srgbClr val="006600"/>
                </a:solidFill>
                <a:latin typeface="Arial" charset="0"/>
              </a:rPr>
              <a:t>ồng, ngày thứ ba nhận </a:t>
            </a:r>
            <a:r>
              <a:rPr lang="vi-VN" sz="2200" b="1" i="1">
                <a:solidFill>
                  <a:srgbClr val="006600"/>
                </a:solidFill>
                <a:latin typeface="Arial" charset="0"/>
              </a:rPr>
              <a:t>đư</a:t>
            </a:r>
            <a:r>
              <a:rPr lang="en-US" sz="2200" b="1" i="1">
                <a:solidFill>
                  <a:srgbClr val="006600"/>
                </a:solidFill>
                <a:latin typeface="Arial" charset="0"/>
              </a:rPr>
              <a:t>ợc 14 500 000 </a:t>
            </a:r>
            <a:r>
              <a:rPr lang="vi-VN" sz="2200" b="1" i="1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200" b="1" i="1">
                <a:solidFill>
                  <a:srgbClr val="006600"/>
                </a:solidFill>
                <a:latin typeface="Arial" charset="0"/>
              </a:rPr>
              <a:t>ồng. Hỏi cả ba ngày quỹ tiết kiệm </a:t>
            </a:r>
            <a:r>
              <a:rPr lang="vi-VN" sz="2200" b="1" i="1">
                <a:solidFill>
                  <a:srgbClr val="006600"/>
                </a:solidFill>
                <a:latin typeface="Arial" charset="0"/>
              </a:rPr>
              <a:t>đ</a:t>
            </a:r>
            <a:r>
              <a:rPr lang="en-US" sz="2200" b="1" i="1">
                <a:solidFill>
                  <a:srgbClr val="006600"/>
                </a:solidFill>
                <a:latin typeface="Arial" charset="0"/>
              </a:rPr>
              <a:t>ó nhận </a:t>
            </a:r>
            <a:r>
              <a:rPr lang="vi-VN" sz="2200" b="1" i="1">
                <a:solidFill>
                  <a:srgbClr val="006600"/>
                </a:solidFill>
                <a:latin typeface="Arial" charset="0"/>
              </a:rPr>
              <a:t>đư</a:t>
            </a:r>
            <a:r>
              <a:rPr lang="en-US" sz="2200" b="1" i="1">
                <a:solidFill>
                  <a:srgbClr val="006600"/>
                </a:solidFill>
                <a:latin typeface="Arial" charset="0"/>
              </a:rPr>
              <a:t>ợc bao nhiêu tiền ?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0" y="46482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00"/>
                </a:solidFill>
                <a:latin typeface="Arial" charset="0"/>
              </a:rPr>
              <a:t>TÓM TẮT: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3581400" y="4678363"/>
            <a:ext cx="38862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Ngày </a:t>
            </a:r>
            <a:r>
              <a:rPr lang="vi-VN" sz="22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ầu: </a:t>
            </a:r>
            <a:r>
              <a:rPr lang="en-US" sz="2200" b="1" i="1">
                <a:solidFill>
                  <a:srgbClr val="FF0000"/>
                </a:solidFill>
                <a:latin typeface="Arial" charset="0"/>
              </a:rPr>
              <a:t>75 500 000</a:t>
            </a: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vi-VN" sz="22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ồng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205163" y="5135563"/>
            <a:ext cx="4953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Ngày thứ hai: </a:t>
            </a:r>
            <a:r>
              <a:rPr lang="en-US" sz="2200" b="1" i="1">
                <a:solidFill>
                  <a:srgbClr val="FF0000"/>
                </a:solidFill>
                <a:latin typeface="Arial" charset="0"/>
              </a:rPr>
              <a:t>86 950 000</a:t>
            </a: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vi-VN" sz="22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ồng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3290888" y="5592763"/>
            <a:ext cx="61722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Ngày thứ ba: </a:t>
            </a:r>
            <a:r>
              <a:rPr lang="en-US" sz="2200" b="1" i="1">
                <a:solidFill>
                  <a:srgbClr val="FF0000"/>
                </a:solidFill>
                <a:latin typeface="Arial" charset="0"/>
              </a:rPr>
              <a:t>14 500 000</a:t>
            </a:r>
            <a:r>
              <a:rPr lang="en-US" sz="2200" b="1" i="1">
                <a:solidFill>
                  <a:srgbClr val="CC0000"/>
                </a:solidFill>
                <a:latin typeface="Arial" charset="0"/>
              </a:rPr>
              <a:t> </a:t>
            </a:r>
            <a:r>
              <a:rPr lang="vi-VN" sz="22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ồng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3519488" y="6049963"/>
            <a:ext cx="661511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Cả ba ngày: ……...…. </a:t>
            </a:r>
            <a:r>
              <a:rPr lang="vi-VN" sz="2200" b="1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ồng</a:t>
            </a:r>
            <a:r>
              <a:rPr lang="en-US" sz="2200" b="1" i="1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24587" name="Text Box 22"/>
          <p:cNvSpPr txBox="1">
            <a:spLocks noChangeArrowheads="1"/>
          </p:cNvSpPr>
          <p:nvPr/>
        </p:nvSpPr>
        <p:spPr bwMode="auto">
          <a:xfrm>
            <a:off x="228600" y="1955800"/>
            <a:ext cx="8686800" cy="9398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i="1">
                <a:solidFill>
                  <a:srgbClr val="800000"/>
                </a:solidFill>
                <a:latin typeface="Arial" charset="0"/>
              </a:rPr>
              <a:t>Ta có thể tính giá trị của biểu thức dạng a + b + c nh</a:t>
            </a:r>
            <a:r>
              <a:rPr lang="vi-VN" sz="2200" b="1" i="1">
                <a:solidFill>
                  <a:srgbClr val="800000"/>
                </a:solidFill>
                <a:latin typeface="Arial" charset="0"/>
              </a:rPr>
              <a:t>ư</a:t>
            </a:r>
            <a:r>
              <a:rPr lang="en-US" sz="2200" b="1" i="1">
                <a:solidFill>
                  <a:srgbClr val="800000"/>
                </a:solidFill>
                <a:latin typeface="Arial" charset="0"/>
              </a:rPr>
              <a:t> sau: </a:t>
            </a:r>
          </a:p>
          <a:p>
            <a:pPr algn="ctr">
              <a:spcBef>
                <a:spcPct val="50000"/>
              </a:spcBef>
            </a:pPr>
            <a:endParaRPr lang="en-US" sz="2200" b="1" i="1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24588" name="Text Box 23"/>
          <p:cNvSpPr txBox="1">
            <a:spLocks noChangeArrowheads="1"/>
          </p:cNvSpPr>
          <p:nvPr/>
        </p:nvSpPr>
        <p:spPr bwMode="auto">
          <a:xfrm>
            <a:off x="2286000" y="2382838"/>
            <a:ext cx="4267200" cy="769937"/>
          </a:xfrm>
          <a:prstGeom prst="rect">
            <a:avLst/>
          </a:prstGeom>
          <a:noFill/>
          <a:ln w="9525" algn="ctr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200" b="1" i="1">
                <a:solidFill>
                  <a:srgbClr val="800000"/>
                </a:solidFill>
                <a:latin typeface="Arial" charset="0"/>
              </a:rPr>
              <a:t>a + b + c = (a + b) + c = a + (b +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 autoUpdateAnimBg="0"/>
      <p:bldP spid="18442" grpId="0" autoUpdateAnimBg="0"/>
      <p:bldP spid="18449" grpId="0"/>
      <p:bldP spid="18450" grpId="0"/>
      <p:bldP spid="18451" grpId="0" autoUpdateAnimBg="0"/>
      <p:bldP spid="18452" grpId="0"/>
      <p:bldP spid="184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57200"/>
            <a:ext cx="9144000" cy="6096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200" b="1" smtClean="0">
                <a:solidFill>
                  <a:srgbClr val="FF3399"/>
                </a:solidFill>
              </a:rPr>
              <a:t>Cách 1:</a:t>
            </a:r>
            <a:r>
              <a:rPr lang="en-US" sz="2200" smtClean="0"/>
              <a:t> </a:t>
            </a:r>
            <a:r>
              <a:rPr lang="en-US" sz="2200" b="1" i="1" smtClean="0">
                <a:solidFill>
                  <a:srgbClr val="3366CC"/>
                </a:solidFill>
              </a:rPr>
              <a:t>Ngày </a:t>
            </a:r>
            <a:r>
              <a:rPr lang="vi-VN" sz="2200" b="1" i="1" smtClean="0">
                <a:solidFill>
                  <a:srgbClr val="3366CC"/>
                </a:solidFill>
              </a:rPr>
              <a:t>đ</a:t>
            </a:r>
            <a:r>
              <a:rPr lang="en-US" sz="2200" b="1" i="1" smtClean="0">
                <a:solidFill>
                  <a:srgbClr val="3366CC"/>
                </a:solidFill>
              </a:rPr>
              <a:t>ầu và ngày thứ hai quỹ tiết kiệm nhận </a:t>
            </a:r>
            <a:r>
              <a:rPr lang="vi-VN" sz="2200" b="1" i="1" smtClean="0">
                <a:solidFill>
                  <a:srgbClr val="3366CC"/>
                </a:solidFill>
              </a:rPr>
              <a:t>đư</a:t>
            </a:r>
            <a:r>
              <a:rPr lang="en-US" sz="2200" b="1" i="1" smtClean="0">
                <a:solidFill>
                  <a:srgbClr val="3366CC"/>
                </a:solidFill>
              </a:rPr>
              <a:t>ợc số tiền là: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3366CC"/>
                </a:solidFill>
              </a:rPr>
              <a:t>75 500 000 + 86 950 000 = 162 450 000 (</a:t>
            </a:r>
            <a:r>
              <a:rPr lang="vi-VN" sz="2200" b="1" i="1" smtClean="0">
                <a:solidFill>
                  <a:srgbClr val="3366CC"/>
                </a:solidFill>
              </a:rPr>
              <a:t>đ</a:t>
            </a:r>
            <a:r>
              <a:rPr lang="en-US" sz="2200" b="1" i="1" smtClean="0">
                <a:solidFill>
                  <a:srgbClr val="3366CC"/>
                </a:solidFill>
              </a:rPr>
              <a:t>ồng)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3366CC"/>
                </a:solidFill>
              </a:rPr>
              <a:t>                    Cả ba ngày quỹ tiết kiệm nhận </a:t>
            </a:r>
            <a:r>
              <a:rPr lang="vi-VN" sz="2200" b="1" i="1" smtClean="0">
                <a:solidFill>
                  <a:srgbClr val="3366CC"/>
                </a:solidFill>
              </a:rPr>
              <a:t>đư</a:t>
            </a:r>
            <a:r>
              <a:rPr lang="en-US" sz="2200" b="1" i="1" smtClean="0">
                <a:solidFill>
                  <a:srgbClr val="3366CC"/>
                </a:solidFill>
              </a:rPr>
              <a:t>ợc số tiền là: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3366CC"/>
                </a:solidFill>
              </a:rPr>
              <a:t>162 450 000 + 14 500 000 = 176 950 000 (</a:t>
            </a:r>
            <a:r>
              <a:rPr lang="vi-VN" sz="2200" b="1" i="1" smtClean="0">
                <a:solidFill>
                  <a:srgbClr val="3366CC"/>
                </a:solidFill>
              </a:rPr>
              <a:t>đ</a:t>
            </a:r>
            <a:r>
              <a:rPr lang="en-US" sz="2200" b="1" i="1" smtClean="0">
                <a:solidFill>
                  <a:srgbClr val="3366CC"/>
                </a:solidFill>
              </a:rPr>
              <a:t>ồng)</a:t>
            </a: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3366CC"/>
                </a:solidFill>
              </a:rPr>
              <a:t>Đáp số: 176 950 000 </a:t>
            </a:r>
            <a:r>
              <a:rPr lang="vi-VN" sz="2200" b="1" i="1" smtClean="0">
                <a:solidFill>
                  <a:srgbClr val="3366CC"/>
                </a:solidFill>
              </a:rPr>
              <a:t>đ</a:t>
            </a:r>
            <a:r>
              <a:rPr lang="en-US" sz="2200" b="1" i="1" smtClean="0">
                <a:solidFill>
                  <a:srgbClr val="3366CC"/>
                </a:solidFill>
              </a:rPr>
              <a:t>ồng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b="1" smtClean="0">
                <a:solidFill>
                  <a:srgbClr val="FF3399"/>
                </a:solidFill>
              </a:rPr>
              <a:t>Cách 2:</a:t>
            </a:r>
            <a:r>
              <a:rPr lang="en-US" sz="2200" smtClean="0"/>
              <a:t> </a:t>
            </a:r>
            <a:r>
              <a:rPr lang="en-US" sz="2200" b="1" i="1" smtClean="0">
                <a:solidFill>
                  <a:srgbClr val="FF0066"/>
                </a:solidFill>
              </a:rPr>
              <a:t>Ngày </a:t>
            </a:r>
            <a:r>
              <a:rPr lang="vi-VN" sz="2200" b="1" i="1" smtClean="0">
                <a:solidFill>
                  <a:srgbClr val="FF0066"/>
                </a:solidFill>
              </a:rPr>
              <a:t>đ</a:t>
            </a:r>
            <a:r>
              <a:rPr lang="en-US" sz="2200" b="1" i="1" smtClean="0">
                <a:solidFill>
                  <a:srgbClr val="FF0066"/>
                </a:solidFill>
              </a:rPr>
              <a:t>ầu và ngày thứ ba quỹ tiết kiệm nhận </a:t>
            </a:r>
            <a:r>
              <a:rPr lang="vi-VN" sz="2200" b="1" i="1" smtClean="0">
                <a:solidFill>
                  <a:srgbClr val="FF0066"/>
                </a:solidFill>
              </a:rPr>
              <a:t>đư</a:t>
            </a:r>
            <a:r>
              <a:rPr lang="en-US" sz="2200" b="1" i="1" smtClean="0">
                <a:solidFill>
                  <a:srgbClr val="FF0066"/>
                </a:solidFill>
              </a:rPr>
              <a:t>ợc số tiền là: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FF0066"/>
                </a:solidFill>
              </a:rPr>
              <a:t>75 500 000 + 14 500 000 = 90 000 000 (</a:t>
            </a:r>
            <a:r>
              <a:rPr lang="vi-VN" sz="2200" b="1" i="1" smtClean="0">
                <a:solidFill>
                  <a:srgbClr val="FF0066"/>
                </a:solidFill>
              </a:rPr>
              <a:t>đ</a:t>
            </a:r>
            <a:r>
              <a:rPr lang="en-US" sz="2200" b="1" i="1" smtClean="0">
                <a:solidFill>
                  <a:srgbClr val="FF0066"/>
                </a:solidFill>
              </a:rPr>
              <a:t>ồng)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FF0066"/>
                </a:solidFill>
              </a:rPr>
              <a:t>                    Cả ba ngày quỹ tiết kiệm nhận </a:t>
            </a:r>
            <a:r>
              <a:rPr lang="vi-VN" sz="2200" b="1" i="1" smtClean="0">
                <a:solidFill>
                  <a:srgbClr val="FF0066"/>
                </a:solidFill>
              </a:rPr>
              <a:t>đư</a:t>
            </a:r>
            <a:r>
              <a:rPr lang="en-US" sz="2200" b="1" i="1" smtClean="0">
                <a:solidFill>
                  <a:srgbClr val="FF0066"/>
                </a:solidFill>
              </a:rPr>
              <a:t>ợc số tiền là: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FF0066"/>
                </a:solidFill>
              </a:rPr>
              <a:t>90 000 000 + 86 950 000 = 176 950 000 (</a:t>
            </a:r>
            <a:r>
              <a:rPr lang="vi-VN" sz="2200" b="1" i="1" smtClean="0">
                <a:solidFill>
                  <a:srgbClr val="FF0066"/>
                </a:solidFill>
              </a:rPr>
              <a:t>đ</a:t>
            </a:r>
            <a:r>
              <a:rPr lang="en-US" sz="2200" b="1" i="1" smtClean="0">
                <a:solidFill>
                  <a:srgbClr val="FF0066"/>
                </a:solidFill>
              </a:rPr>
              <a:t>ồng)</a:t>
            </a: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FF0066"/>
                </a:solidFill>
              </a:rPr>
              <a:t>Đáp số: 176 950 000 </a:t>
            </a:r>
            <a:r>
              <a:rPr lang="vi-VN" sz="2200" b="1" i="1" smtClean="0">
                <a:solidFill>
                  <a:srgbClr val="FF0066"/>
                </a:solidFill>
              </a:rPr>
              <a:t>đ</a:t>
            </a:r>
            <a:r>
              <a:rPr lang="en-US" sz="2200" b="1" i="1" smtClean="0">
                <a:solidFill>
                  <a:srgbClr val="FF0066"/>
                </a:solidFill>
              </a:rPr>
              <a:t>ồng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b="1" smtClean="0">
                <a:solidFill>
                  <a:srgbClr val="FF3399"/>
                </a:solidFill>
              </a:rPr>
              <a:t>Cách 3:</a:t>
            </a:r>
            <a:r>
              <a:rPr lang="en-US" sz="2200" smtClean="0"/>
              <a:t> </a:t>
            </a:r>
            <a:r>
              <a:rPr lang="en-US" sz="2200" b="1" i="1" smtClean="0">
                <a:solidFill>
                  <a:srgbClr val="9966FF"/>
                </a:solidFill>
              </a:rPr>
              <a:t>Ngày thứ hai và ngày thứ ba quỹ tiết kiệm nhận </a:t>
            </a:r>
            <a:r>
              <a:rPr lang="vi-VN" sz="2200" b="1" i="1" smtClean="0">
                <a:solidFill>
                  <a:srgbClr val="9966FF"/>
                </a:solidFill>
              </a:rPr>
              <a:t>đư</a:t>
            </a:r>
            <a:r>
              <a:rPr lang="en-US" sz="2200" b="1" i="1" smtClean="0">
                <a:solidFill>
                  <a:srgbClr val="9966FF"/>
                </a:solidFill>
              </a:rPr>
              <a:t>ợc số tiền là: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9966FF"/>
                </a:solidFill>
              </a:rPr>
              <a:t>86 950 000 + 14 500 000 = 101 450 000 (</a:t>
            </a:r>
            <a:r>
              <a:rPr lang="vi-VN" sz="2200" b="1" i="1" smtClean="0">
                <a:solidFill>
                  <a:srgbClr val="9966FF"/>
                </a:solidFill>
              </a:rPr>
              <a:t>đ</a:t>
            </a:r>
            <a:r>
              <a:rPr lang="en-US" sz="2200" b="1" i="1" smtClean="0">
                <a:solidFill>
                  <a:srgbClr val="9966FF"/>
                </a:solidFill>
              </a:rPr>
              <a:t>ồng)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9966FF"/>
                </a:solidFill>
              </a:rPr>
              <a:t>                    Cả ba ngày quỹ tiết kiệm nhận </a:t>
            </a:r>
            <a:r>
              <a:rPr lang="vi-VN" sz="2200" b="1" i="1" smtClean="0">
                <a:solidFill>
                  <a:srgbClr val="9966FF"/>
                </a:solidFill>
              </a:rPr>
              <a:t>đư</a:t>
            </a:r>
            <a:r>
              <a:rPr lang="en-US" sz="2200" b="1" i="1" smtClean="0">
                <a:solidFill>
                  <a:srgbClr val="9966FF"/>
                </a:solidFill>
              </a:rPr>
              <a:t>ợc số tiền là: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9966FF"/>
                </a:solidFill>
              </a:rPr>
              <a:t>101 450 000 + 75 500 000 = 176 950 000 (</a:t>
            </a:r>
            <a:r>
              <a:rPr lang="vi-VN" sz="2200" b="1" i="1" smtClean="0">
                <a:solidFill>
                  <a:srgbClr val="9966FF"/>
                </a:solidFill>
              </a:rPr>
              <a:t>đ</a:t>
            </a:r>
            <a:r>
              <a:rPr lang="en-US" sz="2200" b="1" i="1" smtClean="0">
                <a:solidFill>
                  <a:srgbClr val="9966FF"/>
                </a:solidFill>
              </a:rPr>
              <a:t>ồng)</a:t>
            </a: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9966FF"/>
                </a:solidFill>
              </a:rPr>
              <a:t>Đáp số: 176 950 000 </a:t>
            </a:r>
            <a:r>
              <a:rPr lang="vi-VN" sz="2200" b="1" i="1" smtClean="0">
                <a:solidFill>
                  <a:srgbClr val="9966FF"/>
                </a:solidFill>
              </a:rPr>
              <a:t>đ</a:t>
            </a:r>
            <a:r>
              <a:rPr lang="en-US" sz="2200" b="1" i="1" smtClean="0">
                <a:solidFill>
                  <a:srgbClr val="9966FF"/>
                </a:solidFill>
              </a:rPr>
              <a:t>ồng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b="1" smtClean="0">
                <a:solidFill>
                  <a:srgbClr val="FF3399"/>
                </a:solidFill>
              </a:rPr>
              <a:t>Cách 4:</a:t>
            </a:r>
            <a:r>
              <a:rPr lang="en-US" sz="2200" smtClean="0"/>
              <a:t> </a:t>
            </a:r>
            <a:r>
              <a:rPr lang="en-US" sz="2200" b="1" i="1" smtClean="0">
                <a:solidFill>
                  <a:srgbClr val="800000"/>
                </a:solidFill>
              </a:rPr>
              <a:t>Cả ba ngày quỹ tiết kiệm nhận </a:t>
            </a:r>
            <a:r>
              <a:rPr lang="vi-VN" sz="2200" b="1" i="1" smtClean="0">
                <a:solidFill>
                  <a:srgbClr val="800000"/>
                </a:solidFill>
              </a:rPr>
              <a:t>đư</a:t>
            </a:r>
            <a:r>
              <a:rPr lang="en-US" sz="2200" b="1" i="1" smtClean="0">
                <a:solidFill>
                  <a:srgbClr val="800000"/>
                </a:solidFill>
              </a:rPr>
              <a:t>ợc số tiền là: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800000"/>
                </a:solidFill>
              </a:rPr>
              <a:t>75 500 000 + 86 950 000 + 14 500 000 = 176 950 000 (</a:t>
            </a:r>
            <a:r>
              <a:rPr lang="vi-VN" sz="2200" b="1" i="1" smtClean="0">
                <a:solidFill>
                  <a:srgbClr val="800000"/>
                </a:solidFill>
              </a:rPr>
              <a:t>đ</a:t>
            </a:r>
            <a:r>
              <a:rPr lang="en-US" sz="2200" b="1" i="1" smtClean="0">
                <a:solidFill>
                  <a:srgbClr val="800000"/>
                </a:solidFill>
              </a:rPr>
              <a:t>ồng)</a:t>
            </a: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b="1" i="1" smtClean="0">
                <a:solidFill>
                  <a:srgbClr val="800000"/>
                </a:solidFill>
              </a:rPr>
              <a:t>Đáp số: 176 950 000 </a:t>
            </a:r>
            <a:r>
              <a:rPr lang="vi-VN" sz="2200" b="1" i="1" smtClean="0">
                <a:solidFill>
                  <a:srgbClr val="800000"/>
                </a:solidFill>
              </a:rPr>
              <a:t>đ</a:t>
            </a:r>
            <a:r>
              <a:rPr lang="en-US" sz="2200" b="1" i="1" smtClean="0">
                <a:solidFill>
                  <a:srgbClr val="800000"/>
                </a:solidFill>
              </a:rPr>
              <a:t>ồng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2895600" y="5334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>
                <a:solidFill>
                  <a:srgbClr val="FF0000"/>
                </a:solidFill>
                <a:latin typeface="Arial" charset="0"/>
              </a:rPr>
              <a:t>TOÁN</a:t>
            </a: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762000" y="1066800"/>
            <a:ext cx="777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CC00"/>
                </a:solidFill>
                <a:latin typeface="Arial" charset="0"/>
              </a:rPr>
              <a:t>TÍNH CHẤT KẾT HỢP CỦA PHÉP CỘNG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304800" y="3519488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  <a:latin typeface="Arial" charset="0"/>
              </a:rPr>
              <a:t>BÀI 3: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524000" y="3519488"/>
            <a:ext cx="7162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i="1">
                <a:solidFill>
                  <a:srgbClr val="6600CC"/>
                </a:solidFill>
                <a:latin typeface="Arial" charset="0"/>
              </a:rPr>
              <a:t>Viết số hoặc chữ thích hợp vào chỗ chấm: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990600" y="4129088"/>
            <a:ext cx="7620000" cy="1985962"/>
            <a:chOff x="624" y="1776"/>
            <a:chExt cx="4800" cy="1251"/>
          </a:xfrm>
        </p:grpSpPr>
        <p:sp>
          <p:nvSpPr>
            <p:cNvPr id="26638" name="Text Box 11"/>
            <p:cNvSpPr txBox="1">
              <a:spLocks noChangeArrowheads="1"/>
            </p:cNvSpPr>
            <p:nvPr/>
          </p:nvSpPr>
          <p:spPr bwMode="auto">
            <a:xfrm>
              <a:off x="624" y="1776"/>
              <a:ext cx="412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a,     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a + 0  = </a:t>
              </a:r>
              <a:r>
                <a:rPr lang="en-US" sz="2400">
                  <a:solidFill>
                    <a:srgbClr val="006600"/>
                  </a:solidFill>
                  <a:latin typeface="Arial" charset="0"/>
                </a:rPr>
                <a:t>. . . .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  + a  =  </a:t>
              </a:r>
              <a:r>
                <a:rPr lang="en-US" sz="2400">
                  <a:solidFill>
                    <a:srgbClr val="006600"/>
                  </a:solidFill>
                  <a:latin typeface="Arial" charset="0"/>
                </a:rPr>
                <a:t>. . . . .</a:t>
              </a:r>
              <a:endParaRPr lang="en-US" sz="2400" b="1">
                <a:solidFill>
                  <a:srgbClr val="006600"/>
                </a:solidFill>
                <a:latin typeface="Arial" charset="0"/>
              </a:endParaRPr>
            </a:p>
          </p:txBody>
        </p:sp>
        <p:sp>
          <p:nvSpPr>
            <p:cNvPr id="26639" name="Text Box 12"/>
            <p:cNvSpPr txBox="1">
              <a:spLocks noChangeArrowheads="1"/>
            </p:cNvSpPr>
            <p:nvPr/>
          </p:nvSpPr>
          <p:spPr bwMode="auto">
            <a:xfrm>
              <a:off x="624" y="2265"/>
              <a:ext cx="412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b,</a:t>
              </a:r>
              <a:r>
                <a:rPr lang="en-US" sz="2400" b="1">
                  <a:latin typeface="Arial" charset="0"/>
                </a:rPr>
                <a:t>     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5  +  a = </a:t>
              </a:r>
              <a:r>
                <a:rPr lang="en-US" sz="2400">
                  <a:solidFill>
                    <a:srgbClr val="006600"/>
                  </a:solidFill>
                  <a:latin typeface="Arial" charset="0"/>
                </a:rPr>
                <a:t>. . . .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  +  5</a:t>
              </a:r>
            </a:p>
          </p:txBody>
        </p:sp>
        <p:sp>
          <p:nvSpPr>
            <p:cNvPr id="26640" name="Text Box 13"/>
            <p:cNvSpPr txBox="1">
              <a:spLocks noChangeArrowheads="1"/>
            </p:cNvSpPr>
            <p:nvPr/>
          </p:nvSpPr>
          <p:spPr bwMode="auto">
            <a:xfrm>
              <a:off x="624" y="2736"/>
              <a:ext cx="48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c,</a:t>
              </a:r>
              <a:r>
                <a:rPr lang="en-US" sz="2400" b="1">
                  <a:latin typeface="Arial" charset="0"/>
                </a:rPr>
                <a:t>     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(a + 28) + 2 = a + (28 + </a:t>
              </a:r>
              <a:r>
                <a:rPr lang="en-US" sz="2400">
                  <a:solidFill>
                    <a:srgbClr val="006600"/>
                  </a:solidFill>
                  <a:latin typeface="Arial" charset="0"/>
                </a:rPr>
                <a:t>. . . .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 ) = a + </a:t>
              </a:r>
              <a:r>
                <a:rPr lang="en-US" sz="2400">
                  <a:solidFill>
                    <a:srgbClr val="006600"/>
                  </a:solidFill>
                  <a:latin typeface="Arial" charset="0"/>
                </a:rPr>
                <a:t>. . . . . .</a:t>
              </a: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 </a:t>
              </a:r>
            </a:p>
          </p:txBody>
        </p:sp>
      </p:grp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3048000" y="41290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4876800" y="41290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a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2895600" y="4891088"/>
            <a:ext cx="106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a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5181600" y="5653088"/>
            <a:ext cx="76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6858000" y="5653088"/>
            <a:ext cx="106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30</a:t>
            </a:r>
          </a:p>
        </p:txBody>
      </p:sp>
      <p:sp>
        <p:nvSpPr>
          <p:cNvPr id="26636" name="Text Box 22"/>
          <p:cNvSpPr txBox="1">
            <a:spLocks noChangeArrowheads="1"/>
          </p:cNvSpPr>
          <p:nvPr/>
        </p:nvSpPr>
        <p:spPr bwMode="auto">
          <a:xfrm>
            <a:off x="838200" y="1752600"/>
            <a:ext cx="7315200" cy="86201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i="1">
                <a:solidFill>
                  <a:srgbClr val="800000"/>
                </a:solidFill>
                <a:latin typeface="Arial" charset="0"/>
              </a:rPr>
              <a:t>Ta có thể tính giá trị của biểu thức dạng a + b + c nh</a:t>
            </a:r>
            <a:r>
              <a:rPr lang="vi-VN" sz="2000" b="1" i="1">
                <a:solidFill>
                  <a:srgbClr val="800000"/>
                </a:solidFill>
                <a:latin typeface="Arial" charset="0"/>
              </a:rPr>
              <a:t>ư</a:t>
            </a:r>
            <a:r>
              <a:rPr lang="en-US" sz="2000" b="1" i="1">
                <a:solidFill>
                  <a:srgbClr val="800000"/>
                </a:solidFill>
                <a:latin typeface="Arial" charset="0"/>
              </a:rPr>
              <a:t> sau: </a:t>
            </a:r>
          </a:p>
          <a:p>
            <a:pPr>
              <a:spcBef>
                <a:spcPct val="50000"/>
              </a:spcBef>
            </a:pPr>
            <a:endParaRPr lang="en-US" sz="2000" b="1" i="1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26637" name="Text Box 23"/>
          <p:cNvSpPr txBox="1">
            <a:spLocks noChangeArrowheads="1"/>
          </p:cNvSpPr>
          <p:nvPr/>
        </p:nvSpPr>
        <p:spPr bwMode="auto">
          <a:xfrm>
            <a:off x="2286000" y="2201863"/>
            <a:ext cx="4267200" cy="400050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i="1">
                <a:solidFill>
                  <a:srgbClr val="800000"/>
                </a:solidFill>
                <a:latin typeface="Arial" charset="0"/>
              </a:rPr>
              <a:t>a + b + c = (a + b) + c = a + (b + c)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5" grpId="0" autoUpdateAnimBg="0"/>
      <p:bldP spid="19466" grpId="0" autoUpdateAnimBg="0"/>
      <p:bldP spid="19470" grpId="0" autoUpdateAnimBg="0"/>
      <p:bldP spid="19472" grpId="0" autoUpdateAnimBg="0"/>
      <p:bldP spid="19474" grpId="0" autoUpdateAnimBg="0"/>
      <p:bldP spid="19475" grpId="0" autoUpdateAnimBg="0"/>
      <p:bldP spid="19477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00FF"/>
            </a:gs>
            <a:gs pos="100000">
              <a:srgbClr val="00007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2895600" y="700088"/>
            <a:ext cx="3505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Arial" charset="0"/>
              </a:rPr>
              <a:t>TOÁN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762000" y="1309688"/>
            <a:ext cx="7772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CC00"/>
                </a:solidFill>
                <a:latin typeface="Arial" charset="0"/>
              </a:rPr>
              <a:t>TÍNH CHẤT KẾT HỢP CỦA PHÉP CỘNG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457200" y="2667000"/>
            <a:ext cx="838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</a:rPr>
              <a:t>Khi cộng một tổng hai số với số thứ ba, ta có thể cộng số thứ nhất với tổng của số thứ hai và số thứ ba.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2667000" y="3810000"/>
            <a:ext cx="4419600" cy="609600"/>
            <a:chOff x="1680" y="2400"/>
            <a:chExt cx="2784" cy="384"/>
          </a:xfrm>
        </p:grpSpPr>
        <p:sp>
          <p:nvSpPr>
            <p:cNvPr id="27655" name="Text Box 18"/>
            <p:cNvSpPr txBox="1">
              <a:spLocks noChangeArrowheads="1"/>
            </p:cNvSpPr>
            <p:nvPr/>
          </p:nvSpPr>
          <p:spPr bwMode="auto">
            <a:xfrm>
              <a:off x="1680" y="2448"/>
              <a:ext cx="27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00"/>
                  </a:solidFill>
                  <a:latin typeface="Arial" charset="0"/>
                </a:rPr>
                <a:t>(a + b) + c = a + (b + c)</a:t>
              </a:r>
            </a:p>
          </p:txBody>
        </p:sp>
        <p:sp>
          <p:nvSpPr>
            <p:cNvPr id="27656" name="Rectangle 19"/>
            <p:cNvSpPr>
              <a:spLocks noChangeArrowheads="1"/>
            </p:cNvSpPr>
            <p:nvPr/>
          </p:nvSpPr>
          <p:spPr bwMode="auto">
            <a:xfrm>
              <a:off x="1680" y="2400"/>
              <a:ext cx="2592" cy="384"/>
            </a:xfrm>
            <a:prstGeom prst="rect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FFFF00"/>
                </a:solidFill>
                <a:latin typeface="Arial" charset="0"/>
              </a:endParaRPr>
            </a:p>
          </p:txBody>
        </p:sp>
      </p:grp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152400" y="4572000"/>
            <a:ext cx="89916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i="1" u="sng">
                <a:solidFill>
                  <a:schemeClr val="bg1"/>
                </a:solidFill>
                <a:latin typeface="Arial" charset="0"/>
              </a:rPr>
              <a:t>Chú ý:</a:t>
            </a:r>
            <a:r>
              <a:rPr lang="en-US" b="1" i="1">
                <a:solidFill>
                  <a:schemeClr val="bg1"/>
                </a:solidFill>
                <a:latin typeface="Arial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</a:rPr>
              <a:t>Ta có thể tính giá trị của biểu thức dạng a + b + c nh</a:t>
            </a:r>
            <a:r>
              <a:rPr lang="vi-VN" b="1" i="1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b="1" i="1">
                <a:solidFill>
                  <a:schemeClr val="bg1"/>
                </a:solidFill>
                <a:latin typeface="Arial" charset="0"/>
              </a:rPr>
              <a:t> sau: a + b + c = (a + b) + c = a + (b +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75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85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35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6" grpId="0" autoUpdateAnimBg="0"/>
      <p:bldP spid="2050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1752600" y="762000"/>
            <a:ext cx="5791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Arial" charset="0"/>
              </a:rPr>
              <a:t>TOÁN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04800" y="1981200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0000"/>
                </a:solidFill>
                <a:latin typeface="Arial" charset="0"/>
              </a:rPr>
              <a:t>BÀI TẬP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:</a:t>
            </a:r>
            <a:r>
              <a:rPr lang="en-US" sz="2400" b="1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 i="1">
                <a:solidFill>
                  <a:srgbClr val="006600"/>
                </a:solidFill>
                <a:latin typeface="Arial" charset="0"/>
              </a:rPr>
              <a:t>Tính giá trị của hai biểu thức </a:t>
            </a: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(a + b) + c</a:t>
            </a:r>
            <a:r>
              <a:rPr lang="en-US" sz="2400" b="1" i="1">
                <a:solidFill>
                  <a:srgbClr val="006600"/>
                </a:solidFill>
                <a:latin typeface="Arial" charset="0"/>
              </a:rPr>
              <a:t> và </a:t>
            </a: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a + (b + c)</a:t>
            </a:r>
            <a:r>
              <a:rPr lang="en-US" sz="2400" b="1" i="1">
                <a:solidFill>
                  <a:srgbClr val="006600"/>
                </a:solidFill>
                <a:latin typeface="Arial" charset="0"/>
              </a:rPr>
              <a:t> trong bảng sau: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514600" y="5057775"/>
            <a:ext cx="3352800" cy="731838"/>
            <a:chOff x="1776" y="2371"/>
            <a:chExt cx="2112" cy="461"/>
          </a:xfrm>
        </p:grpSpPr>
        <p:sp>
          <p:nvSpPr>
            <p:cNvPr id="16435" name="Text Box 7"/>
            <p:cNvSpPr txBox="1">
              <a:spLocks noChangeArrowheads="1"/>
            </p:cNvSpPr>
            <p:nvPr/>
          </p:nvSpPr>
          <p:spPr bwMode="auto">
            <a:xfrm>
              <a:off x="1776" y="2371"/>
              <a:ext cx="211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(28 + 49) + 51 = 77 + 51</a:t>
              </a:r>
            </a:p>
          </p:txBody>
        </p:sp>
        <p:sp>
          <p:nvSpPr>
            <p:cNvPr id="16436" name="Text Box 8"/>
            <p:cNvSpPr txBox="1">
              <a:spLocks noChangeArrowheads="1"/>
            </p:cNvSpPr>
            <p:nvPr/>
          </p:nvSpPr>
          <p:spPr bwMode="auto">
            <a:xfrm>
              <a:off x="2448" y="2563"/>
              <a:ext cx="139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 =   128</a:t>
              </a:r>
            </a:p>
          </p:txBody>
        </p:sp>
      </p:grp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2533650" y="3810000"/>
            <a:ext cx="4191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i="1">
                <a:solidFill>
                  <a:srgbClr val="6600CC"/>
                </a:solidFill>
                <a:latin typeface="Arial" charset="0"/>
              </a:rPr>
              <a:t>(5 + 4) + 6 = 9 + 6 = 15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28600" y="3200400"/>
            <a:ext cx="8686800" cy="2590800"/>
            <a:chOff x="240" y="1392"/>
            <a:chExt cx="5472" cy="1632"/>
          </a:xfrm>
        </p:grpSpPr>
        <p:sp>
          <p:nvSpPr>
            <p:cNvPr id="16401" name="Rectangle 11"/>
            <p:cNvSpPr>
              <a:spLocks noChangeArrowheads="1"/>
            </p:cNvSpPr>
            <p:nvPr/>
          </p:nvSpPr>
          <p:spPr bwMode="auto">
            <a:xfrm>
              <a:off x="240" y="1392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2" name="Rectangle 12"/>
            <p:cNvSpPr>
              <a:spLocks noChangeArrowheads="1"/>
            </p:cNvSpPr>
            <p:nvPr/>
          </p:nvSpPr>
          <p:spPr bwMode="auto">
            <a:xfrm>
              <a:off x="720" y="1392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3" name="Rectangle 13"/>
            <p:cNvSpPr>
              <a:spLocks noChangeArrowheads="1"/>
            </p:cNvSpPr>
            <p:nvPr/>
          </p:nvSpPr>
          <p:spPr bwMode="auto">
            <a:xfrm>
              <a:off x="1200" y="1392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4" name="Rectangle 14"/>
            <p:cNvSpPr>
              <a:spLocks noChangeArrowheads="1"/>
            </p:cNvSpPr>
            <p:nvPr/>
          </p:nvSpPr>
          <p:spPr bwMode="auto">
            <a:xfrm>
              <a:off x="1680" y="1392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5" name="Rectangle 15"/>
            <p:cNvSpPr>
              <a:spLocks noChangeArrowheads="1"/>
            </p:cNvSpPr>
            <p:nvPr/>
          </p:nvSpPr>
          <p:spPr bwMode="auto">
            <a:xfrm>
              <a:off x="240" y="254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6" name="Rectangle 16"/>
            <p:cNvSpPr>
              <a:spLocks noChangeArrowheads="1"/>
            </p:cNvSpPr>
            <p:nvPr/>
          </p:nvSpPr>
          <p:spPr bwMode="auto">
            <a:xfrm>
              <a:off x="720" y="254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7" name="Rectangle 17"/>
            <p:cNvSpPr>
              <a:spLocks noChangeArrowheads="1"/>
            </p:cNvSpPr>
            <p:nvPr/>
          </p:nvSpPr>
          <p:spPr bwMode="auto">
            <a:xfrm>
              <a:off x="1200" y="254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8" name="Rectangle 18"/>
            <p:cNvSpPr>
              <a:spLocks noChangeArrowheads="1"/>
            </p:cNvSpPr>
            <p:nvPr/>
          </p:nvSpPr>
          <p:spPr bwMode="auto">
            <a:xfrm>
              <a:off x="1680" y="254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09" name="Rectangle 19"/>
            <p:cNvSpPr>
              <a:spLocks noChangeArrowheads="1"/>
            </p:cNvSpPr>
            <p:nvPr/>
          </p:nvSpPr>
          <p:spPr bwMode="auto">
            <a:xfrm>
              <a:off x="3696" y="1392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0" name="Rectangle 20"/>
            <p:cNvSpPr>
              <a:spLocks noChangeArrowheads="1"/>
            </p:cNvSpPr>
            <p:nvPr/>
          </p:nvSpPr>
          <p:spPr bwMode="auto">
            <a:xfrm>
              <a:off x="3696" y="254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1" name="Rectangle 21"/>
            <p:cNvSpPr>
              <a:spLocks noChangeArrowheads="1"/>
            </p:cNvSpPr>
            <p:nvPr/>
          </p:nvSpPr>
          <p:spPr bwMode="auto">
            <a:xfrm>
              <a:off x="240" y="1728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2" name="Rectangle 22"/>
            <p:cNvSpPr>
              <a:spLocks noChangeArrowheads="1"/>
            </p:cNvSpPr>
            <p:nvPr/>
          </p:nvSpPr>
          <p:spPr bwMode="auto">
            <a:xfrm>
              <a:off x="720" y="1728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3" name="Rectangle 23"/>
            <p:cNvSpPr>
              <a:spLocks noChangeArrowheads="1"/>
            </p:cNvSpPr>
            <p:nvPr/>
          </p:nvSpPr>
          <p:spPr bwMode="auto">
            <a:xfrm>
              <a:off x="1200" y="1728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4" name="Rectangle 24"/>
            <p:cNvSpPr>
              <a:spLocks noChangeArrowheads="1"/>
            </p:cNvSpPr>
            <p:nvPr/>
          </p:nvSpPr>
          <p:spPr bwMode="auto">
            <a:xfrm>
              <a:off x="1680" y="1728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5" name="Rectangle 25"/>
            <p:cNvSpPr>
              <a:spLocks noChangeArrowheads="1"/>
            </p:cNvSpPr>
            <p:nvPr/>
          </p:nvSpPr>
          <p:spPr bwMode="auto">
            <a:xfrm>
              <a:off x="3696" y="1728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6" name="Rectangle 26"/>
            <p:cNvSpPr>
              <a:spLocks noChangeArrowheads="1"/>
            </p:cNvSpPr>
            <p:nvPr/>
          </p:nvSpPr>
          <p:spPr bwMode="auto">
            <a:xfrm>
              <a:off x="240" y="206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7" name="Rectangle 27"/>
            <p:cNvSpPr>
              <a:spLocks noChangeArrowheads="1"/>
            </p:cNvSpPr>
            <p:nvPr/>
          </p:nvSpPr>
          <p:spPr bwMode="auto">
            <a:xfrm>
              <a:off x="720" y="206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8" name="Rectangle 28"/>
            <p:cNvSpPr>
              <a:spLocks noChangeArrowheads="1"/>
            </p:cNvSpPr>
            <p:nvPr/>
          </p:nvSpPr>
          <p:spPr bwMode="auto">
            <a:xfrm>
              <a:off x="1200" y="206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9" name="Rectangle 29"/>
            <p:cNvSpPr>
              <a:spLocks noChangeArrowheads="1"/>
            </p:cNvSpPr>
            <p:nvPr/>
          </p:nvSpPr>
          <p:spPr bwMode="auto">
            <a:xfrm>
              <a:off x="1680" y="206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20" name="Rectangle 30"/>
            <p:cNvSpPr>
              <a:spLocks noChangeArrowheads="1"/>
            </p:cNvSpPr>
            <p:nvPr/>
          </p:nvSpPr>
          <p:spPr bwMode="auto">
            <a:xfrm>
              <a:off x="3696" y="206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21" name="Text Box 31"/>
            <p:cNvSpPr txBox="1">
              <a:spLocks noChangeArrowheads="1"/>
            </p:cNvSpPr>
            <p:nvPr/>
          </p:nvSpPr>
          <p:spPr bwMode="auto">
            <a:xfrm>
              <a:off x="384" y="1392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6422" name="Text Box 32"/>
            <p:cNvSpPr txBox="1">
              <a:spLocks noChangeArrowheads="1"/>
            </p:cNvSpPr>
            <p:nvPr/>
          </p:nvSpPr>
          <p:spPr bwMode="auto">
            <a:xfrm>
              <a:off x="816" y="1392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16423" name="Text Box 33"/>
            <p:cNvSpPr txBox="1">
              <a:spLocks noChangeArrowheads="1"/>
            </p:cNvSpPr>
            <p:nvPr/>
          </p:nvSpPr>
          <p:spPr bwMode="auto">
            <a:xfrm>
              <a:off x="1296" y="1401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16424" name="Text Box 34"/>
            <p:cNvSpPr txBox="1">
              <a:spLocks noChangeArrowheads="1"/>
            </p:cNvSpPr>
            <p:nvPr/>
          </p:nvSpPr>
          <p:spPr bwMode="auto">
            <a:xfrm>
              <a:off x="1680" y="1392"/>
              <a:ext cx="20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(a + b) + c</a:t>
              </a:r>
            </a:p>
          </p:txBody>
        </p:sp>
        <p:sp>
          <p:nvSpPr>
            <p:cNvPr id="16425" name="Text Box 35"/>
            <p:cNvSpPr txBox="1">
              <a:spLocks noChangeArrowheads="1"/>
            </p:cNvSpPr>
            <p:nvPr/>
          </p:nvSpPr>
          <p:spPr bwMode="auto">
            <a:xfrm>
              <a:off x="3696" y="1392"/>
              <a:ext cx="20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a + (b + c)</a:t>
              </a:r>
            </a:p>
          </p:txBody>
        </p:sp>
        <p:sp>
          <p:nvSpPr>
            <p:cNvPr id="16426" name="Text Box 36"/>
            <p:cNvSpPr txBox="1">
              <a:spLocks noChangeArrowheads="1"/>
            </p:cNvSpPr>
            <p:nvPr/>
          </p:nvSpPr>
          <p:spPr bwMode="auto">
            <a:xfrm>
              <a:off x="384" y="177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6427" name="Text Box 37"/>
            <p:cNvSpPr txBox="1">
              <a:spLocks noChangeArrowheads="1"/>
            </p:cNvSpPr>
            <p:nvPr/>
          </p:nvSpPr>
          <p:spPr bwMode="auto">
            <a:xfrm>
              <a:off x="816" y="177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6428" name="Text Box 38"/>
            <p:cNvSpPr txBox="1">
              <a:spLocks noChangeArrowheads="1"/>
            </p:cNvSpPr>
            <p:nvPr/>
          </p:nvSpPr>
          <p:spPr bwMode="auto">
            <a:xfrm>
              <a:off x="1296" y="177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6429" name="Text Box 39"/>
            <p:cNvSpPr txBox="1">
              <a:spLocks noChangeArrowheads="1"/>
            </p:cNvSpPr>
            <p:nvPr/>
          </p:nvSpPr>
          <p:spPr bwMode="auto">
            <a:xfrm>
              <a:off x="240" y="216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35</a:t>
              </a:r>
            </a:p>
          </p:txBody>
        </p:sp>
        <p:sp>
          <p:nvSpPr>
            <p:cNvPr id="16430" name="Text Box 40"/>
            <p:cNvSpPr txBox="1">
              <a:spLocks noChangeArrowheads="1"/>
            </p:cNvSpPr>
            <p:nvPr/>
          </p:nvSpPr>
          <p:spPr bwMode="auto">
            <a:xfrm>
              <a:off x="672" y="216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15</a:t>
              </a:r>
            </a:p>
          </p:txBody>
        </p:sp>
        <p:sp>
          <p:nvSpPr>
            <p:cNvPr id="16431" name="Text Box 41"/>
            <p:cNvSpPr txBox="1">
              <a:spLocks noChangeArrowheads="1"/>
            </p:cNvSpPr>
            <p:nvPr/>
          </p:nvSpPr>
          <p:spPr bwMode="auto">
            <a:xfrm>
              <a:off x="1296" y="216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20</a:t>
              </a:r>
            </a:p>
          </p:txBody>
        </p:sp>
        <p:sp>
          <p:nvSpPr>
            <p:cNvPr id="16432" name="Text Box 42"/>
            <p:cNvSpPr txBox="1">
              <a:spLocks noChangeArrowheads="1"/>
            </p:cNvSpPr>
            <p:nvPr/>
          </p:nvSpPr>
          <p:spPr bwMode="auto">
            <a:xfrm>
              <a:off x="336" y="2640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28</a:t>
              </a:r>
            </a:p>
          </p:txBody>
        </p:sp>
        <p:sp>
          <p:nvSpPr>
            <p:cNvPr id="16433" name="Text Box 43"/>
            <p:cNvSpPr txBox="1">
              <a:spLocks noChangeArrowheads="1"/>
            </p:cNvSpPr>
            <p:nvPr/>
          </p:nvSpPr>
          <p:spPr bwMode="auto">
            <a:xfrm>
              <a:off x="816" y="2640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49</a:t>
              </a:r>
            </a:p>
          </p:txBody>
        </p:sp>
        <p:sp>
          <p:nvSpPr>
            <p:cNvPr id="16434" name="Text Box 44"/>
            <p:cNvSpPr txBox="1">
              <a:spLocks noChangeArrowheads="1"/>
            </p:cNvSpPr>
            <p:nvPr/>
          </p:nvSpPr>
          <p:spPr bwMode="auto">
            <a:xfrm>
              <a:off x="1296" y="2640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51</a:t>
              </a: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2514600" y="4281488"/>
            <a:ext cx="3352800" cy="731837"/>
            <a:chOff x="1776" y="1920"/>
            <a:chExt cx="2112" cy="461"/>
          </a:xfrm>
        </p:grpSpPr>
        <p:sp>
          <p:nvSpPr>
            <p:cNvPr id="16399" name="Text Box 46"/>
            <p:cNvSpPr txBox="1">
              <a:spLocks noChangeArrowheads="1"/>
            </p:cNvSpPr>
            <p:nvPr/>
          </p:nvSpPr>
          <p:spPr bwMode="auto">
            <a:xfrm>
              <a:off x="1776" y="1920"/>
              <a:ext cx="211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(35 + 15) + 20 = 50 + 20</a:t>
              </a:r>
            </a:p>
          </p:txBody>
        </p:sp>
        <p:sp>
          <p:nvSpPr>
            <p:cNvPr id="16400" name="Text Box 47"/>
            <p:cNvSpPr txBox="1">
              <a:spLocks noChangeArrowheads="1"/>
            </p:cNvSpPr>
            <p:nvPr/>
          </p:nvSpPr>
          <p:spPr bwMode="auto">
            <a:xfrm>
              <a:off x="2400" y="2112"/>
              <a:ext cx="139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  =    70</a:t>
              </a:r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5791200" y="5057775"/>
            <a:ext cx="3352800" cy="769938"/>
            <a:chOff x="3744" y="2371"/>
            <a:chExt cx="2112" cy="485"/>
          </a:xfrm>
        </p:grpSpPr>
        <p:sp>
          <p:nvSpPr>
            <p:cNvPr id="16397" name="Text Box 49"/>
            <p:cNvSpPr txBox="1">
              <a:spLocks noChangeArrowheads="1"/>
            </p:cNvSpPr>
            <p:nvPr/>
          </p:nvSpPr>
          <p:spPr bwMode="auto">
            <a:xfrm>
              <a:off x="3744" y="2371"/>
              <a:ext cx="2112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28 + (49 + 51) = 28 + 100</a:t>
              </a:r>
            </a:p>
          </p:txBody>
        </p:sp>
        <p:sp>
          <p:nvSpPr>
            <p:cNvPr id="16398" name="Text Box 50"/>
            <p:cNvSpPr txBox="1">
              <a:spLocks noChangeArrowheads="1"/>
            </p:cNvSpPr>
            <p:nvPr/>
          </p:nvSpPr>
          <p:spPr bwMode="auto">
            <a:xfrm>
              <a:off x="4416" y="2563"/>
              <a:ext cx="139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  =    128</a:t>
              </a:r>
            </a:p>
          </p:txBody>
        </p:sp>
      </p:grpSp>
      <p:sp>
        <p:nvSpPr>
          <p:cNvPr id="31795" name="Text Box 51"/>
          <p:cNvSpPr txBox="1">
            <a:spLocks noChangeArrowheads="1"/>
          </p:cNvSpPr>
          <p:nvPr/>
        </p:nvSpPr>
        <p:spPr bwMode="auto">
          <a:xfrm>
            <a:off x="5791200" y="3810000"/>
            <a:ext cx="4191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i="1">
                <a:solidFill>
                  <a:srgbClr val="6600CC"/>
                </a:solidFill>
                <a:latin typeface="Arial" charset="0"/>
              </a:rPr>
              <a:t>5 + (4 + 6) = 5 + 10 = 15</a:t>
            </a:r>
          </a:p>
        </p:txBody>
      </p: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5791200" y="4295775"/>
            <a:ext cx="3352800" cy="731838"/>
            <a:chOff x="3744" y="1920"/>
            <a:chExt cx="2112" cy="461"/>
          </a:xfrm>
        </p:grpSpPr>
        <p:sp>
          <p:nvSpPr>
            <p:cNvPr id="16395" name="Text Box 53"/>
            <p:cNvSpPr txBox="1">
              <a:spLocks noChangeArrowheads="1"/>
            </p:cNvSpPr>
            <p:nvPr/>
          </p:nvSpPr>
          <p:spPr bwMode="auto">
            <a:xfrm>
              <a:off x="3744" y="1920"/>
              <a:ext cx="211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35 + (15 + 20) = 35 + 35</a:t>
              </a:r>
            </a:p>
          </p:txBody>
        </p:sp>
        <p:sp>
          <p:nvSpPr>
            <p:cNvPr id="16396" name="Text Box 54"/>
            <p:cNvSpPr txBox="1">
              <a:spLocks noChangeArrowheads="1"/>
            </p:cNvSpPr>
            <p:nvPr/>
          </p:nvSpPr>
          <p:spPr bwMode="auto">
            <a:xfrm>
              <a:off x="4368" y="2112"/>
              <a:ext cx="139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   =     70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17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utoUpdateAnimBg="0"/>
      <p:bldP spid="31753" grpId="0" autoUpdateAnimBg="0"/>
      <p:bldP spid="317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429000" y="5334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solidFill>
                  <a:srgbClr val="FF0000"/>
                </a:solidFill>
                <a:latin typeface="Arial" charset="0"/>
              </a:rPr>
              <a:t>TOÁN:</a:t>
            </a:r>
            <a:endParaRPr lang="en-US" sz="18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219200" y="990600"/>
            <a:ext cx="79248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So sánh giá trị của hai biểu thức </a:t>
            </a: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(</a:t>
            </a:r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a </a:t>
            </a: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+</a:t>
            </a:r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 b</a:t>
            </a: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)</a:t>
            </a:r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 + c</a:t>
            </a:r>
            <a:r>
              <a:rPr lang="en-US" sz="2000" b="1" i="1">
                <a:solidFill>
                  <a:srgbClr val="006600"/>
                </a:solidFill>
                <a:latin typeface="Arial" charset="0"/>
              </a:rPr>
              <a:t> và </a:t>
            </a:r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a + </a:t>
            </a: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(</a:t>
            </a:r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b </a:t>
            </a: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+</a:t>
            </a:r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 c</a:t>
            </a: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)</a:t>
            </a:r>
            <a:r>
              <a:rPr lang="en-US" sz="2000">
                <a:latin typeface="Arial" charset="0"/>
              </a:rPr>
              <a:t> </a:t>
            </a:r>
            <a:r>
              <a:rPr lang="en-US" sz="1800" b="1" i="1">
                <a:solidFill>
                  <a:srgbClr val="006600"/>
                </a:solidFill>
                <a:latin typeface="Arial" charset="0"/>
              </a:rPr>
              <a:t>trong bảng sau: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819400" y="3763963"/>
            <a:ext cx="3352800" cy="674687"/>
            <a:chOff x="1776" y="2371"/>
            <a:chExt cx="2112" cy="425"/>
          </a:xfrm>
        </p:grpSpPr>
        <p:sp>
          <p:nvSpPr>
            <p:cNvPr id="17464" name="Text Box 7"/>
            <p:cNvSpPr txBox="1">
              <a:spLocks noChangeArrowheads="1"/>
            </p:cNvSpPr>
            <p:nvPr/>
          </p:nvSpPr>
          <p:spPr bwMode="auto">
            <a:xfrm>
              <a:off x="1776" y="2371"/>
              <a:ext cx="21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 i="1">
                  <a:solidFill>
                    <a:srgbClr val="6600CC"/>
                  </a:solidFill>
                  <a:latin typeface="Arial" charset="0"/>
                </a:rPr>
                <a:t>(28 + 49) + 51 = 77 + 51</a:t>
              </a:r>
            </a:p>
          </p:txBody>
        </p:sp>
        <p:sp>
          <p:nvSpPr>
            <p:cNvPr id="17465" name="Text Box 8"/>
            <p:cNvSpPr txBox="1">
              <a:spLocks noChangeArrowheads="1"/>
            </p:cNvSpPr>
            <p:nvPr/>
          </p:nvSpPr>
          <p:spPr bwMode="auto">
            <a:xfrm>
              <a:off x="2448" y="2563"/>
              <a:ext cx="139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 i="1">
                  <a:solidFill>
                    <a:srgbClr val="6600CC"/>
                  </a:solidFill>
                  <a:latin typeface="Arial" charset="0"/>
                </a:rPr>
                <a:t>  =    </a:t>
              </a:r>
              <a:r>
                <a:rPr lang="en-US" sz="1800" b="1" i="1">
                  <a:solidFill>
                    <a:srgbClr val="FF0000"/>
                  </a:solidFill>
                  <a:latin typeface="Arial" charset="0"/>
                </a:rPr>
                <a:t>128</a:t>
              </a:r>
            </a:p>
          </p:txBody>
        </p:sp>
      </p:grp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2819400" y="2468563"/>
            <a:ext cx="4191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>
                <a:solidFill>
                  <a:srgbClr val="6600CC"/>
                </a:solidFill>
                <a:latin typeface="Arial" charset="0"/>
              </a:rPr>
              <a:t>(5 + 4) + 6 = 9 + 6 = </a:t>
            </a:r>
            <a:r>
              <a:rPr lang="en-US" sz="1800" b="1" i="1">
                <a:solidFill>
                  <a:srgbClr val="FF0000"/>
                </a:solidFill>
                <a:latin typeface="Arial" charset="0"/>
              </a:rPr>
              <a:t>15</a:t>
            </a:r>
            <a:endParaRPr lang="en-US" sz="1800" b="1" i="1">
              <a:solidFill>
                <a:srgbClr val="6600CC"/>
              </a:solidFill>
              <a:latin typeface="Arial" charset="0"/>
            </a:endParaRP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81000" y="1905000"/>
            <a:ext cx="8686800" cy="2590800"/>
            <a:chOff x="240" y="1392"/>
            <a:chExt cx="5472" cy="1632"/>
          </a:xfrm>
        </p:grpSpPr>
        <p:sp>
          <p:nvSpPr>
            <p:cNvPr id="17430" name="Rectangle 11"/>
            <p:cNvSpPr>
              <a:spLocks noChangeArrowheads="1"/>
            </p:cNvSpPr>
            <p:nvPr/>
          </p:nvSpPr>
          <p:spPr bwMode="auto">
            <a:xfrm>
              <a:off x="240" y="1392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31" name="Rectangle 12"/>
            <p:cNvSpPr>
              <a:spLocks noChangeArrowheads="1"/>
            </p:cNvSpPr>
            <p:nvPr/>
          </p:nvSpPr>
          <p:spPr bwMode="auto">
            <a:xfrm>
              <a:off x="720" y="1392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32" name="Rectangle 13"/>
            <p:cNvSpPr>
              <a:spLocks noChangeArrowheads="1"/>
            </p:cNvSpPr>
            <p:nvPr/>
          </p:nvSpPr>
          <p:spPr bwMode="auto">
            <a:xfrm>
              <a:off x="1200" y="1392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33" name="Rectangle 14"/>
            <p:cNvSpPr>
              <a:spLocks noChangeArrowheads="1"/>
            </p:cNvSpPr>
            <p:nvPr/>
          </p:nvSpPr>
          <p:spPr bwMode="auto">
            <a:xfrm>
              <a:off x="1680" y="1392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34" name="Rectangle 15"/>
            <p:cNvSpPr>
              <a:spLocks noChangeArrowheads="1"/>
            </p:cNvSpPr>
            <p:nvPr/>
          </p:nvSpPr>
          <p:spPr bwMode="auto">
            <a:xfrm>
              <a:off x="240" y="254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35" name="Rectangle 16"/>
            <p:cNvSpPr>
              <a:spLocks noChangeArrowheads="1"/>
            </p:cNvSpPr>
            <p:nvPr/>
          </p:nvSpPr>
          <p:spPr bwMode="auto">
            <a:xfrm>
              <a:off x="720" y="254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36" name="Rectangle 17"/>
            <p:cNvSpPr>
              <a:spLocks noChangeArrowheads="1"/>
            </p:cNvSpPr>
            <p:nvPr/>
          </p:nvSpPr>
          <p:spPr bwMode="auto">
            <a:xfrm>
              <a:off x="1200" y="254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37" name="Rectangle 18"/>
            <p:cNvSpPr>
              <a:spLocks noChangeArrowheads="1"/>
            </p:cNvSpPr>
            <p:nvPr/>
          </p:nvSpPr>
          <p:spPr bwMode="auto">
            <a:xfrm>
              <a:off x="1680" y="254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38" name="Rectangle 19"/>
            <p:cNvSpPr>
              <a:spLocks noChangeArrowheads="1"/>
            </p:cNvSpPr>
            <p:nvPr/>
          </p:nvSpPr>
          <p:spPr bwMode="auto">
            <a:xfrm>
              <a:off x="3696" y="1392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39" name="Rectangle 20"/>
            <p:cNvSpPr>
              <a:spLocks noChangeArrowheads="1"/>
            </p:cNvSpPr>
            <p:nvPr/>
          </p:nvSpPr>
          <p:spPr bwMode="auto">
            <a:xfrm>
              <a:off x="3696" y="254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40" name="Rectangle 21"/>
            <p:cNvSpPr>
              <a:spLocks noChangeArrowheads="1"/>
            </p:cNvSpPr>
            <p:nvPr/>
          </p:nvSpPr>
          <p:spPr bwMode="auto">
            <a:xfrm>
              <a:off x="240" y="1728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41" name="Rectangle 22"/>
            <p:cNvSpPr>
              <a:spLocks noChangeArrowheads="1"/>
            </p:cNvSpPr>
            <p:nvPr/>
          </p:nvSpPr>
          <p:spPr bwMode="auto">
            <a:xfrm>
              <a:off x="720" y="1728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42" name="Rectangle 23"/>
            <p:cNvSpPr>
              <a:spLocks noChangeArrowheads="1"/>
            </p:cNvSpPr>
            <p:nvPr/>
          </p:nvSpPr>
          <p:spPr bwMode="auto">
            <a:xfrm>
              <a:off x="1200" y="1728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43" name="Rectangle 24"/>
            <p:cNvSpPr>
              <a:spLocks noChangeArrowheads="1"/>
            </p:cNvSpPr>
            <p:nvPr/>
          </p:nvSpPr>
          <p:spPr bwMode="auto">
            <a:xfrm>
              <a:off x="1680" y="1728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44" name="Rectangle 25"/>
            <p:cNvSpPr>
              <a:spLocks noChangeArrowheads="1"/>
            </p:cNvSpPr>
            <p:nvPr/>
          </p:nvSpPr>
          <p:spPr bwMode="auto">
            <a:xfrm>
              <a:off x="3696" y="1728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45" name="Rectangle 26"/>
            <p:cNvSpPr>
              <a:spLocks noChangeArrowheads="1"/>
            </p:cNvSpPr>
            <p:nvPr/>
          </p:nvSpPr>
          <p:spPr bwMode="auto">
            <a:xfrm>
              <a:off x="240" y="206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46" name="Rectangle 27"/>
            <p:cNvSpPr>
              <a:spLocks noChangeArrowheads="1"/>
            </p:cNvSpPr>
            <p:nvPr/>
          </p:nvSpPr>
          <p:spPr bwMode="auto">
            <a:xfrm>
              <a:off x="720" y="206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47" name="Rectangle 28"/>
            <p:cNvSpPr>
              <a:spLocks noChangeArrowheads="1"/>
            </p:cNvSpPr>
            <p:nvPr/>
          </p:nvSpPr>
          <p:spPr bwMode="auto">
            <a:xfrm>
              <a:off x="1200" y="206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48" name="Rectangle 29"/>
            <p:cNvSpPr>
              <a:spLocks noChangeArrowheads="1"/>
            </p:cNvSpPr>
            <p:nvPr/>
          </p:nvSpPr>
          <p:spPr bwMode="auto">
            <a:xfrm>
              <a:off x="1680" y="206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49" name="Rectangle 30"/>
            <p:cNvSpPr>
              <a:spLocks noChangeArrowheads="1"/>
            </p:cNvSpPr>
            <p:nvPr/>
          </p:nvSpPr>
          <p:spPr bwMode="auto">
            <a:xfrm>
              <a:off x="3696" y="206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7450" name="Text Box 31"/>
            <p:cNvSpPr txBox="1">
              <a:spLocks noChangeArrowheads="1"/>
            </p:cNvSpPr>
            <p:nvPr/>
          </p:nvSpPr>
          <p:spPr bwMode="auto">
            <a:xfrm>
              <a:off x="384" y="1392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7451" name="Text Box 32"/>
            <p:cNvSpPr txBox="1">
              <a:spLocks noChangeArrowheads="1"/>
            </p:cNvSpPr>
            <p:nvPr/>
          </p:nvSpPr>
          <p:spPr bwMode="auto">
            <a:xfrm>
              <a:off x="816" y="1392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17452" name="Text Box 33"/>
            <p:cNvSpPr txBox="1">
              <a:spLocks noChangeArrowheads="1"/>
            </p:cNvSpPr>
            <p:nvPr/>
          </p:nvSpPr>
          <p:spPr bwMode="auto">
            <a:xfrm>
              <a:off x="1296" y="1401"/>
              <a:ext cx="3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17453" name="Text Box 34"/>
            <p:cNvSpPr txBox="1">
              <a:spLocks noChangeArrowheads="1"/>
            </p:cNvSpPr>
            <p:nvPr/>
          </p:nvSpPr>
          <p:spPr bwMode="auto">
            <a:xfrm>
              <a:off x="1680" y="1392"/>
              <a:ext cx="20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(a + b) + c</a:t>
              </a:r>
            </a:p>
          </p:txBody>
        </p:sp>
        <p:sp>
          <p:nvSpPr>
            <p:cNvPr id="17454" name="Text Box 35"/>
            <p:cNvSpPr txBox="1">
              <a:spLocks noChangeArrowheads="1"/>
            </p:cNvSpPr>
            <p:nvPr/>
          </p:nvSpPr>
          <p:spPr bwMode="auto">
            <a:xfrm>
              <a:off x="3696" y="1392"/>
              <a:ext cx="20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a + (b + c)</a:t>
              </a:r>
            </a:p>
          </p:txBody>
        </p:sp>
        <p:sp>
          <p:nvSpPr>
            <p:cNvPr id="17455" name="Text Box 36"/>
            <p:cNvSpPr txBox="1">
              <a:spLocks noChangeArrowheads="1"/>
            </p:cNvSpPr>
            <p:nvPr/>
          </p:nvSpPr>
          <p:spPr bwMode="auto">
            <a:xfrm>
              <a:off x="384" y="1776"/>
              <a:ext cx="28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rgbClr val="8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7456" name="Text Box 37"/>
            <p:cNvSpPr txBox="1">
              <a:spLocks noChangeArrowheads="1"/>
            </p:cNvSpPr>
            <p:nvPr/>
          </p:nvSpPr>
          <p:spPr bwMode="auto">
            <a:xfrm>
              <a:off x="816" y="1776"/>
              <a:ext cx="28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rgbClr val="8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7457" name="Text Box 38"/>
            <p:cNvSpPr txBox="1">
              <a:spLocks noChangeArrowheads="1"/>
            </p:cNvSpPr>
            <p:nvPr/>
          </p:nvSpPr>
          <p:spPr bwMode="auto">
            <a:xfrm>
              <a:off x="1296" y="1776"/>
              <a:ext cx="28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rgbClr val="8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7458" name="Text Box 39"/>
            <p:cNvSpPr txBox="1">
              <a:spLocks noChangeArrowheads="1"/>
            </p:cNvSpPr>
            <p:nvPr/>
          </p:nvSpPr>
          <p:spPr bwMode="auto">
            <a:xfrm>
              <a:off x="240" y="2160"/>
              <a:ext cx="52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rgbClr val="800000"/>
                  </a:solidFill>
                  <a:latin typeface="Arial" charset="0"/>
                </a:rPr>
                <a:t>35</a:t>
              </a:r>
            </a:p>
          </p:txBody>
        </p:sp>
        <p:sp>
          <p:nvSpPr>
            <p:cNvPr id="17459" name="Text Box 40"/>
            <p:cNvSpPr txBox="1">
              <a:spLocks noChangeArrowheads="1"/>
            </p:cNvSpPr>
            <p:nvPr/>
          </p:nvSpPr>
          <p:spPr bwMode="auto">
            <a:xfrm>
              <a:off x="672" y="2160"/>
              <a:ext cx="52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rgbClr val="800000"/>
                  </a:solidFill>
                  <a:latin typeface="Arial" charset="0"/>
                </a:rPr>
                <a:t>15</a:t>
              </a:r>
            </a:p>
          </p:txBody>
        </p:sp>
        <p:sp>
          <p:nvSpPr>
            <p:cNvPr id="17460" name="Text Box 41"/>
            <p:cNvSpPr txBox="1">
              <a:spLocks noChangeArrowheads="1"/>
            </p:cNvSpPr>
            <p:nvPr/>
          </p:nvSpPr>
          <p:spPr bwMode="auto">
            <a:xfrm>
              <a:off x="1296" y="2160"/>
              <a:ext cx="52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rgbClr val="800000"/>
                  </a:solidFill>
                  <a:latin typeface="Arial" charset="0"/>
                </a:rPr>
                <a:t>20</a:t>
              </a:r>
            </a:p>
          </p:txBody>
        </p:sp>
        <p:sp>
          <p:nvSpPr>
            <p:cNvPr id="17461" name="Text Box 42"/>
            <p:cNvSpPr txBox="1">
              <a:spLocks noChangeArrowheads="1"/>
            </p:cNvSpPr>
            <p:nvPr/>
          </p:nvSpPr>
          <p:spPr bwMode="auto">
            <a:xfrm>
              <a:off x="336" y="2640"/>
              <a:ext cx="57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rgbClr val="800000"/>
                  </a:solidFill>
                  <a:latin typeface="Arial" charset="0"/>
                </a:rPr>
                <a:t>28</a:t>
              </a:r>
            </a:p>
          </p:txBody>
        </p:sp>
        <p:sp>
          <p:nvSpPr>
            <p:cNvPr id="17462" name="Text Box 43"/>
            <p:cNvSpPr txBox="1">
              <a:spLocks noChangeArrowheads="1"/>
            </p:cNvSpPr>
            <p:nvPr/>
          </p:nvSpPr>
          <p:spPr bwMode="auto">
            <a:xfrm>
              <a:off x="816" y="2640"/>
              <a:ext cx="57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rgbClr val="800000"/>
                  </a:solidFill>
                  <a:latin typeface="Arial" charset="0"/>
                </a:rPr>
                <a:t>49</a:t>
              </a:r>
            </a:p>
          </p:txBody>
        </p:sp>
        <p:sp>
          <p:nvSpPr>
            <p:cNvPr id="17463" name="Text Box 44"/>
            <p:cNvSpPr txBox="1">
              <a:spLocks noChangeArrowheads="1"/>
            </p:cNvSpPr>
            <p:nvPr/>
          </p:nvSpPr>
          <p:spPr bwMode="auto">
            <a:xfrm>
              <a:off x="1296" y="2640"/>
              <a:ext cx="38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rgbClr val="800000"/>
                  </a:solidFill>
                  <a:latin typeface="Arial" charset="0"/>
                </a:rPr>
                <a:t>51</a:t>
              </a: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2819400" y="3048000"/>
            <a:ext cx="3352800" cy="674688"/>
            <a:chOff x="1776" y="1920"/>
            <a:chExt cx="2112" cy="425"/>
          </a:xfrm>
        </p:grpSpPr>
        <p:sp>
          <p:nvSpPr>
            <p:cNvPr id="17428" name="Text Box 46"/>
            <p:cNvSpPr txBox="1">
              <a:spLocks noChangeArrowheads="1"/>
            </p:cNvSpPr>
            <p:nvPr/>
          </p:nvSpPr>
          <p:spPr bwMode="auto">
            <a:xfrm>
              <a:off x="1776" y="1920"/>
              <a:ext cx="21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 i="1">
                  <a:solidFill>
                    <a:srgbClr val="6600CC"/>
                  </a:solidFill>
                  <a:latin typeface="Arial" charset="0"/>
                </a:rPr>
                <a:t>(35 + 15) + 20 = 50 + 20</a:t>
              </a:r>
            </a:p>
          </p:txBody>
        </p:sp>
        <p:sp>
          <p:nvSpPr>
            <p:cNvPr id="17429" name="Text Box 47"/>
            <p:cNvSpPr txBox="1">
              <a:spLocks noChangeArrowheads="1"/>
            </p:cNvSpPr>
            <p:nvPr/>
          </p:nvSpPr>
          <p:spPr bwMode="auto">
            <a:xfrm>
              <a:off x="2400" y="2112"/>
              <a:ext cx="139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 i="1">
                  <a:solidFill>
                    <a:srgbClr val="6600CC"/>
                  </a:solidFill>
                  <a:latin typeface="Arial" charset="0"/>
                </a:rPr>
                <a:t>   =     </a:t>
              </a:r>
              <a:r>
                <a:rPr lang="en-US" sz="1800" b="1" i="1">
                  <a:solidFill>
                    <a:srgbClr val="FF0000"/>
                  </a:solidFill>
                  <a:latin typeface="Arial" charset="0"/>
                </a:rPr>
                <a:t>70</a:t>
              </a:r>
              <a:endParaRPr lang="en-US" sz="1800" b="1" i="1">
                <a:solidFill>
                  <a:srgbClr val="6600CC"/>
                </a:solidFill>
                <a:latin typeface="Arial" charset="0"/>
              </a:endParaRPr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5943600" y="3763963"/>
            <a:ext cx="3352800" cy="674687"/>
            <a:chOff x="3744" y="2371"/>
            <a:chExt cx="2112" cy="425"/>
          </a:xfrm>
        </p:grpSpPr>
        <p:sp>
          <p:nvSpPr>
            <p:cNvPr id="17426" name="Text Box 49"/>
            <p:cNvSpPr txBox="1">
              <a:spLocks noChangeArrowheads="1"/>
            </p:cNvSpPr>
            <p:nvPr/>
          </p:nvSpPr>
          <p:spPr bwMode="auto">
            <a:xfrm>
              <a:off x="3744" y="2371"/>
              <a:ext cx="21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 i="1">
                  <a:solidFill>
                    <a:srgbClr val="6600CC"/>
                  </a:solidFill>
                  <a:latin typeface="Arial" charset="0"/>
                </a:rPr>
                <a:t>28 + (49 + 51) = 28 + 100</a:t>
              </a:r>
            </a:p>
          </p:txBody>
        </p:sp>
        <p:sp>
          <p:nvSpPr>
            <p:cNvPr id="17427" name="Text Box 50"/>
            <p:cNvSpPr txBox="1">
              <a:spLocks noChangeArrowheads="1"/>
            </p:cNvSpPr>
            <p:nvPr/>
          </p:nvSpPr>
          <p:spPr bwMode="auto">
            <a:xfrm>
              <a:off x="4416" y="2563"/>
              <a:ext cx="139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 i="1">
                  <a:solidFill>
                    <a:srgbClr val="6600CC"/>
                  </a:solidFill>
                  <a:latin typeface="Arial" charset="0"/>
                </a:rPr>
                <a:t>  =    </a:t>
              </a:r>
              <a:r>
                <a:rPr lang="en-US" sz="1800" b="1" i="1">
                  <a:solidFill>
                    <a:srgbClr val="FF0000"/>
                  </a:solidFill>
                  <a:latin typeface="Arial" charset="0"/>
                </a:rPr>
                <a:t>128</a:t>
              </a:r>
            </a:p>
          </p:txBody>
        </p:sp>
      </p:grpSp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5943600" y="2468563"/>
            <a:ext cx="4191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>
                <a:solidFill>
                  <a:srgbClr val="6600CC"/>
                </a:solidFill>
                <a:latin typeface="Arial" charset="0"/>
              </a:rPr>
              <a:t>5 + (4 + 6) = 5 + 10 = </a:t>
            </a:r>
            <a:r>
              <a:rPr lang="en-US" sz="1800" b="1" i="1">
                <a:solidFill>
                  <a:srgbClr val="FF0000"/>
                </a:solidFill>
                <a:latin typeface="Arial" charset="0"/>
              </a:rPr>
              <a:t>15</a:t>
            </a:r>
          </a:p>
        </p:txBody>
      </p: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5943600" y="3048000"/>
            <a:ext cx="3352800" cy="674688"/>
            <a:chOff x="3744" y="1920"/>
            <a:chExt cx="2112" cy="425"/>
          </a:xfrm>
        </p:grpSpPr>
        <p:sp>
          <p:nvSpPr>
            <p:cNvPr id="17424" name="Text Box 53"/>
            <p:cNvSpPr txBox="1">
              <a:spLocks noChangeArrowheads="1"/>
            </p:cNvSpPr>
            <p:nvPr/>
          </p:nvSpPr>
          <p:spPr bwMode="auto">
            <a:xfrm>
              <a:off x="3744" y="1920"/>
              <a:ext cx="21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 i="1">
                  <a:solidFill>
                    <a:srgbClr val="6600CC"/>
                  </a:solidFill>
                  <a:latin typeface="Arial" charset="0"/>
                </a:rPr>
                <a:t>35 + (15 + 20) = 35 + 35</a:t>
              </a:r>
            </a:p>
          </p:txBody>
        </p:sp>
        <p:sp>
          <p:nvSpPr>
            <p:cNvPr id="17425" name="Text Box 54"/>
            <p:cNvSpPr txBox="1">
              <a:spLocks noChangeArrowheads="1"/>
            </p:cNvSpPr>
            <p:nvPr/>
          </p:nvSpPr>
          <p:spPr bwMode="auto">
            <a:xfrm>
              <a:off x="4368" y="2112"/>
              <a:ext cx="139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 i="1">
                  <a:solidFill>
                    <a:srgbClr val="6600CC"/>
                  </a:solidFill>
                  <a:latin typeface="Arial" charset="0"/>
                </a:rPr>
                <a:t>   =      </a:t>
              </a:r>
              <a:r>
                <a:rPr lang="en-US" sz="1800" b="1" i="1">
                  <a:solidFill>
                    <a:srgbClr val="FF0000"/>
                  </a:solidFill>
                  <a:latin typeface="Arial" charset="0"/>
                </a:rPr>
                <a:t>70</a:t>
              </a:r>
              <a:endParaRPr lang="en-US" sz="1800" b="1" i="1">
                <a:solidFill>
                  <a:srgbClr val="6600CC"/>
                </a:solidFill>
                <a:latin typeface="Arial" charset="0"/>
              </a:endParaRPr>
            </a:p>
          </p:txBody>
        </p:sp>
      </p:grpSp>
      <p:sp>
        <p:nvSpPr>
          <p:cNvPr id="21560" name="Text Box 56"/>
          <p:cNvSpPr txBox="1">
            <a:spLocks noChangeArrowheads="1"/>
          </p:cNvSpPr>
          <p:nvPr/>
        </p:nvSpPr>
        <p:spPr bwMode="auto">
          <a:xfrm>
            <a:off x="1898650" y="5008563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(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a 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+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 b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)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 + c</a:t>
            </a:r>
            <a:endParaRPr lang="en-US" sz="2000">
              <a:latin typeface="Arial" charset="0"/>
            </a:endParaRPr>
          </a:p>
        </p:txBody>
      </p:sp>
      <p:sp>
        <p:nvSpPr>
          <p:cNvPr id="21561" name="Text Box 57"/>
          <p:cNvSpPr txBox="1">
            <a:spLocks noChangeArrowheads="1"/>
          </p:cNvSpPr>
          <p:nvPr/>
        </p:nvSpPr>
        <p:spPr bwMode="auto">
          <a:xfrm>
            <a:off x="152400" y="5564188"/>
            <a:ext cx="914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>
                <a:solidFill>
                  <a:srgbClr val="FF6600"/>
                </a:solidFill>
                <a:latin typeface="Arial" charset="0"/>
              </a:rPr>
              <a:t>Khi cộng một tổng hai số với số thứ ba, ta có thể cộng số thứ nhất với tổng của số thứ hai và số thứ ba.</a:t>
            </a:r>
          </a:p>
        </p:txBody>
      </p:sp>
      <p:sp>
        <p:nvSpPr>
          <p:cNvPr id="21563" name="Text Box 59"/>
          <p:cNvSpPr txBox="1">
            <a:spLocks noChangeArrowheads="1"/>
          </p:cNvSpPr>
          <p:nvPr/>
        </p:nvSpPr>
        <p:spPr bwMode="auto">
          <a:xfrm>
            <a:off x="3962400" y="50292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=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21564" name="Text Box 60"/>
          <p:cNvSpPr txBox="1">
            <a:spLocks noChangeArrowheads="1"/>
          </p:cNvSpPr>
          <p:nvPr/>
        </p:nvSpPr>
        <p:spPr bwMode="auto">
          <a:xfrm>
            <a:off x="3810000" y="5029200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a + 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(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b 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+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 c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)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21565" name="Text Box 61"/>
          <p:cNvSpPr txBox="1">
            <a:spLocks noChangeArrowheads="1"/>
          </p:cNvSpPr>
          <p:nvPr/>
        </p:nvSpPr>
        <p:spPr bwMode="auto">
          <a:xfrm>
            <a:off x="2057400" y="533400"/>
            <a:ext cx="624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CC00"/>
                </a:solidFill>
                <a:latin typeface="Arial" charset="0"/>
              </a:rPr>
              <a:t>TÍNH CHẤT KẾT HỢP CỦA PHÉP CỘNG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3000"/>
                                        <p:tgtEl>
                                          <p:spTgt spid="21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21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21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1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1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93 -0.00139 L -0.11632 -0.05463 C -0.13038 -0.06667 -0.15139 -0.07338 -0.17326 -0.07338 C -0.19826 -0.07338 -0.21823 -0.06667 -0.23229 -0.05463 L -0.2993 -0.00139 " pathEditMode="relative" rAng="10800000" ptsTypes="FffFF">
                                      <p:cBhvr>
                                        <p:cTn id="69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-360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utoUpdateAnimBg="0"/>
      <p:bldP spid="21508" grpId="1"/>
      <p:bldP spid="21509" grpId="0"/>
      <p:bldP spid="21513" grpId="0"/>
      <p:bldP spid="21555" grpId="0"/>
      <p:bldP spid="21560" grpId="0"/>
      <p:bldP spid="21561" grpId="0"/>
      <p:bldP spid="21563" grpId="0"/>
      <p:bldP spid="21564" grpId="0"/>
      <p:bldP spid="2156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2895600" y="639763"/>
            <a:ext cx="3505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Arial" charset="0"/>
              </a:rPr>
              <a:t>TOÁN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762000" y="14478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CC00"/>
                </a:solidFill>
                <a:latin typeface="Arial" charset="0"/>
              </a:rPr>
              <a:t>TÍNH CHẤT KẾT HỢP CỦA PHÉP CỘNG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295400" y="2667000"/>
            <a:ext cx="7162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i="1">
                <a:solidFill>
                  <a:srgbClr val="6600CC"/>
                </a:solidFill>
                <a:latin typeface="Arial" charset="0"/>
              </a:rPr>
              <a:t>Ta có những cách nào </a:t>
            </a:r>
            <a:r>
              <a:rPr lang="vi-VN" b="1" i="1">
                <a:solidFill>
                  <a:srgbClr val="6600CC"/>
                </a:solidFill>
                <a:latin typeface="Arial" charset="0"/>
              </a:rPr>
              <a:t>đ</a:t>
            </a:r>
            <a:r>
              <a:rPr lang="en-US" b="1" i="1">
                <a:solidFill>
                  <a:srgbClr val="6600CC"/>
                </a:solidFill>
                <a:latin typeface="Arial" charset="0"/>
              </a:rPr>
              <a:t>ể tính </a:t>
            </a:r>
            <a:r>
              <a:rPr lang="vi-VN" b="1" i="1">
                <a:solidFill>
                  <a:srgbClr val="6600CC"/>
                </a:solidFill>
                <a:latin typeface="Arial" charset="0"/>
              </a:rPr>
              <a:t>đư</a:t>
            </a:r>
            <a:r>
              <a:rPr lang="en-US" b="1" i="1">
                <a:solidFill>
                  <a:srgbClr val="6600CC"/>
                </a:solidFill>
                <a:latin typeface="Arial" charset="0"/>
              </a:rPr>
              <a:t>ợc giá trị của biểu thức dạng a + b + c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838200" y="1295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CC00"/>
                </a:solidFill>
                <a:latin typeface="Arial" charset="0"/>
              </a:rPr>
              <a:t>TÍNH CHẤT KẾT HỢP CỦA PHÉP CỘNG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304800" y="2209800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6600"/>
                </a:solidFill>
                <a:latin typeface="Arial" charset="0"/>
              </a:rPr>
              <a:t>CHÚ Ý: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152400" y="2743200"/>
            <a:ext cx="8991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i="1">
                <a:solidFill>
                  <a:srgbClr val="6600CC"/>
                </a:solidFill>
                <a:latin typeface="Arial" charset="0"/>
              </a:rPr>
              <a:t>Ta có thể tính giá trị của biểu thức dạng a + b + c nh</a:t>
            </a:r>
            <a:r>
              <a:rPr lang="vi-VN" b="1" i="1">
                <a:solidFill>
                  <a:srgbClr val="6600CC"/>
                </a:solidFill>
                <a:latin typeface="Arial" charset="0"/>
              </a:rPr>
              <a:t>ư</a:t>
            </a:r>
            <a:r>
              <a:rPr lang="en-US" b="1" i="1">
                <a:solidFill>
                  <a:srgbClr val="6600CC"/>
                </a:solidFill>
                <a:latin typeface="Arial" charset="0"/>
              </a:rPr>
              <a:t> sau: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1143000" y="3429000"/>
            <a:ext cx="213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Arial" charset="0"/>
              </a:rPr>
              <a:t>a + b + c</a:t>
            </a:r>
          </a:p>
        </p:txBody>
      </p:sp>
      <p:sp>
        <p:nvSpPr>
          <p:cNvPr id="19463" name="Text Box 20"/>
          <p:cNvSpPr txBox="1">
            <a:spLocks noChangeArrowheads="1"/>
          </p:cNvSpPr>
          <p:nvPr/>
        </p:nvSpPr>
        <p:spPr bwMode="auto">
          <a:xfrm>
            <a:off x="2895600" y="533400"/>
            <a:ext cx="3505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Arial" charset="0"/>
              </a:rPr>
              <a:t>TOÁN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3048000" y="3429000"/>
            <a:ext cx="2362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Arial" charset="0"/>
              </a:rPr>
              <a:t>= (a + b) + c</a:t>
            </a: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5410200" y="34290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Arial" charset="0"/>
              </a:rPr>
              <a:t>= a + (b +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utoUpdateAnimBg="0"/>
      <p:bldP spid="33798" grpId="0" autoUpdateAnimBg="0"/>
      <p:bldP spid="33807" grpId="0"/>
      <p:bldP spid="33813" grpId="0"/>
      <p:bldP spid="338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52400" y="990600"/>
            <a:ext cx="89916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solidFill>
                  <a:srgbClr val="006600"/>
                </a:solidFill>
                <a:latin typeface="Arial" charset="0"/>
              </a:rPr>
              <a:t>So </a:t>
            </a:r>
            <a:r>
              <a:rPr lang="en-US" sz="2400" b="1" i="1" dirty="0" err="1">
                <a:solidFill>
                  <a:srgbClr val="006600"/>
                </a:solidFill>
                <a:latin typeface="Arial" charset="0"/>
              </a:rPr>
              <a:t>sánh</a:t>
            </a:r>
            <a:r>
              <a:rPr lang="en-US" sz="24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006600"/>
                </a:solidFill>
                <a:latin typeface="Arial" charset="0"/>
              </a:rPr>
              <a:t>giá</a:t>
            </a:r>
            <a:r>
              <a:rPr lang="en-US" sz="24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006600"/>
                </a:solidFill>
                <a:latin typeface="Arial" charset="0"/>
              </a:rPr>
              <a:t>trị</a:t>
            </a:r>
            <a:r>
              <a:rPr lang="en-US" sz="24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006600"/>
                </a:solidFill>
                <a:latin typeface="Arial" charset="0"/>
              </a:rPr>
              <a:t>của</a:t>
            </a:r>
            <a:r>
              <a:rPr lang="en-US" sz="24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006600"/>
                </a:solidFill>
                <a:latin typeface="Arial" charset="0"/>
              </a:rPr>
              <a:t>hai</a:t>
            </a:r>
            <a:r>
              <a:rPr lang="en-US" sz="24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006600"/>
                </a:solidFill>
                <a:latin typeface="Arial" charset="0"/>
              </a:rPr>
              <a:t>biểu</a:t>
            </a:r>
            <a:r>
              <a:rPr lang="en-US" sz="24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006600"/>
                </a:solidFill>
                <a:latin typeface="Arial" charset="0"/>
              </a:rPr>
              <a:t>thức</a:t>
            </a:r>
            <a:r>
              <a:rPr lang="en-US" sz="24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b="1" i="1" dirty="0">
                <a:solidFill>
                  <a:srgbClr val="FF0000"/>
                </a:solidFill>
                <a:latin typeface="Arial" charset="0"/>
              </a:rPr>
              <a:t>(</a:t>
            </a:r>
            <a:r>
              <a:rPr lang="en-US" b="1" i="1" dirty="0">
                <a:solidFill>
                  <a:srgbClr val="0000FF"/>
                </a:solidFill>
                <a:latin typeface="Arial" charset="0"/>
              </a:rPr>
              <a:t>a </a:t>
            </a:r>
            <a:r>
              <a:rPr lang="en-US" b="1" i="1" dirty="0">
                <a:solidFill>
                  <a:srgbClr val="FF0000"/>
                </a:solidFill>
                <a:latin typeface="Arial" charset="0"/>
              </a:rPr>
              <a:t>+</a:t>
            </a:r>
            <a:r>
              <a:rPr lang="en-US" b="1" i="1" dirty="0">
                <a:solidFill>
                  <a:srgbClr val="0000FF"/>
                </a:solidFill>
                <a:latin typeface="Arial" charset="0"/>
              </a:rPr>
              <a:t> b</a:t>
            </a:r>
            <a:r>
              <a:rPr lang="en-US" b="1" i="1" dirty="0">
                <a:solidFill>
                  <a:srgbClr val="FF0000"/>
                </a:solidFill>
                <a:latin typeface="Arial" charset="0"/>
              </a:rPr>
              <a:t>)</a:t>
            </a:r>
            <a:r>
              <a:rPr lang="en-US" b="1" i="1" dirty="0">
                <a:solidFill>
                  <a:srgbClr val="0000FF"/>
                </a:solidFill>
                <a:latin typeface="Arial" charset="0"/>
              </a:rPr>
              <a:t> + c</a:t>
            </a:r>
            <a:r>
              <a:rPr lang="en-US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b="1" i="1" dirty="0" err="1">
                <a:solidFill>
                  <a:srgbClr val="006600"/>
                </a:solidFill>
                <a:latin typeface="Arial" charset="0"/>
              </a:rPr>
              <a:t>và</a:t>
            </a:r>
            <a:r>
              <a:rPr lang="en-US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b="1" i="1" dirty="0">
                <a:solidFill>
                  <a:srgbClr val="0000FF"/>
                </a:solidFill>
                <a:latin typeface="Arial" charset="0"/>
              </a:rPr>
              <a:t>a + </a:t>
            </a:r>
            <a:r>
              <a:rPr lang="en-US" b="1" i="1" dirty="0">
                <a:solidFill>
                  <a:srgbClr val="FF0000"/>
                </a:solidFill>
                <a:latin typeface="Arial" charset="0"/>
              </a:rPr>
              <a:t>(</a:t>
            </a:r>
            <a:r>
              <a:rPr lang="en-US" b="1" i="1" dirty="0">
                <a:solidFill>
                  <a:srgbClr val="0000FF"/>
                </a:solidFill>
                <a:latin typeface="Arial" charset="0"/>
              </a:rPr>
              <a:t>b </a:t>
            </a:r>
            <a:r>
              <a:rPr lang="en-US" b="1" i="1" dirty="0">
                <a:solidFill>
                  <a:srgbClr val="FF0000"/>
                </a:solidFill>
                <a:latin typeface="Arial" charset="0"/>
              </a:rPr>
              <a:t>+</a:t>
            </a:r>
            <a:r>
              <a:rPr lang="en-US" b="1" i="1" dirty="0">
                <a:solidFill>
                  <a:srgbClr val="0000FF"/>
                </a:solidFill>
                <a:latin typeface="Arial" charset="0"/>
              </a:rPr>
              <a:t> c</a:t>
            </a:r>
            <a:r>
              <a:rPr lang="en-US" b="1" i="1" dirty="0">
                <a:solidFill>
                  <a:srgbClr val="FF0000"/>
                </a:solidFill>
                <a:latin typeface="Arial" charset="0"/>
              </a:rPr>
              <a:t>)</a:t>
            </a:r>
            <a:r>
              <a:rPr lang="en-US" dirty="0"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006600"/>
                </a:solidFill>
                <a:latin typeface="Arial" charset="0"/>
              </a:rPr>
              <a:t>trong</a:t>
            </a:r>
            <a:r>
              <a:rPr lang="en-US" sz="24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006600"/>
                </a:solidFill>
                <a:latin typeface="Arial" charset="0"/>
              </a:rPr>
              <a:t>bảng</a:t>
            </a:r>
            <a:r>
              <a:rPr lang="en-US" sz="2400" b="1" i="1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400" b="1" i="1" dirty="0" err="1">
                <a:solidFill>
                  <a:srgbClr val="006600"/>
                </a:solidFill>
                <a:latin typeface="Arial" charset="0"/>
              </a:rPr>
              <a:t>sau</a:t>
            </a:r>
            <a:r>
              <a:rPr lang="en-US" sz="2400" b="1" i="1" dirty="0">
                <a:solidFill>
                  <a:srgbClr val="006600"/>
                </a:solidFill>
                <a:latin typeface="Arial" charset="0"/>
              </a:rPr>
              <a:t>:</a:t>
            </a:r>
          </a:p>
        </p:txBody>
      </p: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2819400" y="3763963"/>
            <a:ext cx="3352800" cy="731837"/>
            <a:chOff x="1776" y="2371"/>
            <a:chExt cx="2112" cy="461"/>
          </a:xfrm>
        </p:grpSpPr>
        <p:sp>
          <p:nvSpPr>
            <p:cNvPr id="20537" name="Text Box 6"/>
            <p:cNvSpPr txBox="1">
              <a:spLocks noChangeArrowheads="1"/>
            </p:cNvSpPr>
            <p:nvPr/>
          </p:nvSpPr>
          <p:spPr bwMode="auto">
            <a:xfrm>
              <a:off x="1776" y="2371"/>
              <a:ext cx="211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(28 + 49) + 51 = 77 + 51</a:t>
              </a:r>
            </a:p>
          </p:txBody>
        </p:sp>
        <p:sp>
          <p:nvSpPr>
            <p:cNvPr id="20538" name="Text Box 7"/>
            <p:cNvSpPr txBox="1">
              <a:spLocks noChangeArrowheads="1"/>
            </p:cNvSpPr>
            <p:nvPr/>
          </p:nvSpPr>
          <p:spPr bwMode="auto">
            <a:xfrm>
              <a:off x="2448" y="2563"/>
              <a:ext cx="139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  =    </a:t>
              </a:r>
              <a:r>
                <a:rPr lang="en-US" sz="2200" b="1" i="1">
                  <a:solidFill>
                    <a:srgbClr val="FF0000"/>
                  </a:solidFill>
                  <a:latin typeface="Arial" charset="0"/>
                </a:rPr>
                <a:t>128</a:t>
              </a:r>
            </a:p>
          </p:txBody>
        </p:sp>
      </p:grpSp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2819400" y="2468563"/>
            <a:ext cx="4191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i="1">
                <a:solidFill>
                  <a:srgbClr val="6600CC"/>
                </a:solidFill>
                <a:latin typeface="Arial" charset="0"/>
              </a:rPr>
              <a:t>(5 + 4) + 6 = 9 + 6 = </a:t>
            </a:r>
            <a:r>
              <a:rPr lang="en-US" sz="2200" b="1" i="1">
                <a:solidFill>
                  <a:srgbClr val="FF0000"/>
                </a:solidFill>
                <a:latin typeface="Arial" charset="0"/>
              </a:rPr>
              <a:t>15</a:t>
            </a:r>
            <a:endParaRPr lang="en-US" sz="2200" b="1" i="1">
              <a:solidFill>
                <a:srgbClr val="6600CC"/>
              </a:solidFill>
              <a:latin typeface="Arial" charset="0"/>
            </a:endParaRPr>
          </a:p>
        </p:txBody>
      </p:sp>
      <p:grpSp>
        <p:nvGrpSpPr>
          <p:cNvPr id="20487" name="Group 9"/>
          <p:cNvGrpSpPr>
            <a:grpSpLocks/>
          </p:cNvGrpSpPr>
          <p:nvPr/>
        </p:nvGrpSpPr>
        <p:grpSpPr bwMode="auto">
          <a:xfrm>
            <a:off x="381000" y="1905000"/>
            <a:ext cx="8686800" cy="2590800"/>
            <a:chOff x="240" y="1392"/>
            <a:chExt cx="5472" cy="1632"/>
          </a:xfrm>
        </p:grpSpPr>
        <p:sp>
          <p:nvSpPr>
            <p:cNvPr id="20503" name="Rectangle 10"/>
            <p:cNvSpPr>
              <a:spLocks noChangeArrowheads="1"/>
            </p:cNvSpPr>
            <p:nvPr/>
          </p:nvSpPr>
          <p:spPr bwMode="auto">
            <a:xfrm>
              <a:off x="240" y="1392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4" name="Rectangle 11"/>
            <p:cNvSpPr>
              <a:spLocks noChangeArrowheads="1"/>
            </p:cNvSpPr>
            <p:nvPr/>
          </p:nvSpPr>
          <p:spPr bwMode="auto">
            <a:xfrm>
              <a:off x="720" y="1392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5" name="Rectangle 12"/>
            <p:cNvSpPr>
              <a:spLocks noChangeArrowheads="1"/>
            </p:cNvSpPr>
            <p:nvPr/>
          </p:nvSpPr>
          <p:spPr bwMode="auto">
            <a:xfrm>
              <a:off x="1200" y="1392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6" name="Rectangle 13"/>
            <p:cNvSpPr>
              <a:spLocks noChangeArrowheads="1"/>
            </p:cNvSpPr>
            <p:nvPr/>
          </p:nvSpPr>
          <p:spPr bwMode="auto">
            <a:xfrm>
              <a:off x="1680" y="1392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7" name="Rectangle 14"/>
            <p:cNvSpPr>
              <a:spLocks noChangeArrowheads="1"/>
            </p:cNvSpPr>
            <p:nvPr/>
          </p:nvSpPr>
          <p:spPr bwMode="auto">
            <a:xfrm>
              <a:off x="240" y="254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8" name="Rectangle 15"/>
            <p:cNvSpPr>
              <a:spLocks noChangeArrowheads="1"/>
            </p:cNvSpPr>
            <p:nvPr/>
          </p:nvSpPr>
          <p:spPr bwMode="auto">
            <a:xfrm>
              <a:off x="720" y="254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9" name="Rectangle 16"/>
            <p:cNvSpPr>
              <a:spLocks noChangeArrowheads="1"/>
            </p:cNvSpPr>
            <p:nvPr/>
          </p:nvSpPr>
          <p:spPr bwMode="auto">
            <a:xfrm>
              <a:off x="1200" y="254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0" name="Rectangle 17"/>
            <p:cNvSpPr>
              <a:spLocks noChangeArrowheads="1"/>
            </p:cNvSpPr>
            <p:nvPr/>
          </p:nvSpPr>
          <p:spPr bwMode="auto">
            <a:xfrm>
              <a:off x="1680" y="254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1" name="Rectangle 18"/>
            <p:cNvSpPr>
              <a:spLocks noChangeArrowheads="1"/>
            </p:cNvSpPr>
            <p:nvPr/>
          </p:nvSpPr>
          <p:spPr bwMode="auto">
            <a:xfrm>
              <a:off x="3696" y="1392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2" name="Rectangle 19"/>
            <p:cNvSpPr>
              <a:spLocks noChangeArrowheads="1"/>
            </p:cNvSpPr>
            <p:nvPr/>
          </p:nvSpPr>
          <p:spPr bwMode="auto">
            <a:xfrm>
              <a:off x="3696" y="254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3" name="Rectangle 20"/>
            <p:cNvSpPr>
              <a:spLocks noChangeArrowheads="1"/>
            </p:cNvSpPr>
            <p:nvPr/>
          </p:nvSpPr>
          <p:spPr bwMode="auto">
            <a:xfrm>
              <a:off x="240" y="1728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4" name="Rectangle 21"/>
            <p:cNvSpPr>
              <a:spLocks noChangeArrowheads="1"/>
            </p:cNvSpPr>
            <p:nvPr/>
          </p:nvSpPr>
          <p:spPr bwMode="auto">
            <a:xfrm>
              <a:off x="720" y="1728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5" name="Rectangle 22"/>
            <p:cNvSpPr>
              <a:spLocks noChangeArrowheads="1"/>
            </p:cNvSpPr>
            <p:nvPr/>
          </p:nvSpPr>
          <p:spPr bwMode="auto">
            <a:xfrm>
              <a:off x="1200" y="1728"/>
              <a:ext cx="480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6" name="Rectangle 23"/>
            <p:cNvSpPr>
              <a:spLocks noChangeArrowheads="1"/>
            </p:cNvSpPr>
            <p:nvPr/>
          </p:nvSpPr>
          <p:spPr bwMode="auto">
            <a:xfrm>
              <a:off x="1680" y="1728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7" name="Rectangle 24"/>
            <p:cNvSpPr>
              <a:spLocks noChangeArrowheads="1"/>
            </p:cNvSpPr>
            <p:nvPr/>
          </p:nvSpPr>
          <p:spPr bwMode="auto">
            <a:xfrm>
              <a:off x="3696" y="1728"/>
              <a:ext cx="2016" cy="336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8" name="Rectangle 25"/>
            <p:cNvSpPr>
              <a:spLocks noChangeArrowheads="1"/>
            </p:cNvSpPr>
            <p:nvPr/>
          </p:nvSpPr>
          <p:spPr bwMode="auto">
            <a:xfrm>
              <a:off x="240" y="206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9" name="Rectangle 26"/>
            <p:cNvSpPr>
              <a:spLocks noChangeArrowheads="1"/>
            </p:cNvSpPr>
            <p:nvPr/>
          </p:nvSpPr>
          <p:spPr bwMode="auto">
            <a:xfrm>
              <a:off x="720" y="206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0" name="Rectangle 27"/>
            <p:cNvSpPr>
              <a:spLocks noChangeArrowheads="1"/>
            </p:cNvSpPr>
            <p:nvPr/>
          </p:nvSpPr>
          <p:spPr bwMode="auto">
            <a:xfrm>
              <a:off x="1200" y="2064"/>
              <a:ext cx="480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1" name="Rectangle 28"/>
            <p:cNvSpPr>
              <a:spLocks noChangeArrowheads="1"/>
            </p:cNvSpPr>
            <p:nvPr/>
          </p:nvSpPr>
          <p:spPr bwMode="auto">
            <a:xfrm>
              <a:off x="1680" y="206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2" name="Rectangle 29"/>
            <p:cNvSpPr>
              <a:spLocks noChangeArrowheads="1"/>
            </p:cNvSpPr>
            <p:nvPr/>
          </p:nvSpPr>
          <p:spPr bwMode="auto">
            <a:xfrm>
              <a:off x="3696" y="2064"/>
              <a:ext cx="2016" cy="480"/>
            </a:xfrm>
            <a:prstGeom prst="rect">
              <a:avLst/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3" name="Text Box 30"/>
            <p:cNvSpPr txBox="1">
              <a:spLocks noChangeArrowheads="1"/>
            </p:cNvSpPr>
            <p:nvPr/>
          </p:nvSpPr>
          <p:spPr bwMode="auto">
            <a:xfrm>
              <a:off x="384" y="1392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20524" name="Text Box 31"/>
            <p:cNvSpPr txBox="1">
              <a:spLocks noChangeArrowheads="1"/>
            </p:cNvSpPr>
            <p:nvPr/>
          </p:nvSpPr>
          <p:spPr bwMode="auto">
            <a:xfrm>
              <a:off x="816" y="1392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20525" name="Text Box 32"/>
            <p:cNvSpPr txBox="1">
              <a:spLocks noChangeArrowheads="1"/>
            </p:cNvSpPr>
            <p:nvPr/>
          </p:nvSpPr>
          <p:spPr bwMode="auto">
            <a:xfrm>
              <a:off x="1296" y="1401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20526" name="Text Box 33"/>
            <p:cNvSpPr txBox="1">
              <a:spLocks noChangeArrowheads="1"/>
            </p:cNvSpPr>
            <p:nvPr/>
          </p:nvSpPr>
          <p:spPr bwMode="auto">
            <a:xfrm>
              <a:off x="1680" y="1392"/>
              <a:ext cx="20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(a + b) + c</a:t>
              </a:r>
            </a:p>
          </p:txBody>
        </p:sp>
        <p:sp>
          <p:nvSpPr>
            <p:cNvPr id="20527" name="Text Box 34"/>
            <p:cNvSpPr txBox="1">
              <a:spLocks noChangeArrowheads="1"/>
            </p:cNvSpPr>
            <p:nvPr/>
          </p:nvSpPr>
          <p:spPr bwMode="auto">
            <a:xfrm>
              <a:off x="3696" y="1392"/>
              <a:ext cx="20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a + (b + c)</a:t>
              </a:r>
            </a:p>
          </p:txBody>
        </p:sp>
        <p:sp>
          <p:nvSpPr>
            <p:cNvPr id="20528" name="Text Box 35"/>
            <p:cNvSpPr txBox="1">
              <a:spLocks noChangeArrowheads="1"/>
            </p:cNvSpPr>
            <p:nvPr/>
          </p:nvSpPr>
          <p:spPr bwMode="auto">
            <a:xfrm>
              <a:off x="384" y="177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20529" name="Text Box 36"/>
            <p:cNvSpPr txBox="1">
              <a:spLocks noChangeArrowheads="1"/>
            </p:cNvSpPr>
            <p:nvPr/>
          </p:nvSpPr>
          <p:spPr bwMode="auto">
            <a:xfrm>
              <a:off x="816" y="177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20530" name="Text Box 37"/>
            <p:cNvSpPr txBox="1">
              <a:spLocks noChangeArrowheads="1"/>
            </p:cNvSpPr>
            <p:nvPr/>
          </p:nvSpPr>
          <p:spPr bwMode="auto">
            <a:xfrm>
              <a:off x="1296" y="177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20531" name="Text Box 38"/>
            <p:cNvSpPr txBox="1">
              <a:spLocks noChangeArrowheads="1"/>
            </p:cNvSpPr>
            <p:nvPr/>
          </p:nvSpPr>
          <p:spPr bwMode="auto">
            <a:xfrm>
              <a:off x="240" y="216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35</a:t>
              </a:r>
            </a:p>
          </p:txBody>
        </p:sp>
        <p:sp>
          <p:nvSpPr>
            <p:cNvPr id="20532" name="Text Box 39"/>
            <p:cNvSpPr txBox="1">
              <a:spLocks noChangeArrowheads="1"/>
            </p:cNvSpPr>
            <p:nvPr/>
          </p:nvSpPr>
          <p:spPr bwMode="auto">
            <a:xfrm>
              <a:off x="672" y="216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15</a:t>
              </a:r>
            </a:p>
          </p:txBody>
        </p:sp>
        <p:sp>
          <p:nvSpPr>
            <p:cNvPr id="20533" name="Text Box 40"/>
            <p:cNvSpPr txBox="1">
              <a:spLocks noChangeArrowheads="1"/>
            </p:cNvSpPr>
            <p:nvPr/>
          </p:nvSpPr>
          <p:spPr bwMode="auto">
            <a:xfrm>
              <a:off x="1296" y="216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20</a:t>
              </a:r>
            </a:p>
          </p:txBody>
        </p:sp>
        <p:sp>
          <p:nvSpPr>
            <p:cNvPr id="20534" name="Text Box 41"/>
            <p:cNvSpPr txBox="1">
              <a:spLocks noChangeArrowheads="1"/>
            </p:cNvSpPr>
            <p:nvPr/>
          </p:nvSpPr>
          <p:spPr bwMode="auto">
            <a:xfrm>
              <a:off x="336" y="2640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28</a:t>
              </a:r>
            </a:p>
          </p:txBody>
        </p:sp>
        <p:sp>
          <p:nvSpPr>
            <p:cNvPr id="20535" name="Text Box 42"/>
            <p:cNvSpPr txBox="1">
              <a:spLocks noChangeArrowheads="1"/>
            </p:cNvSpPr>
            <p:nvPr/>
          </p:nvSpPr>
          <p:spPr bwMode="auto">
            <a:xfrm>
              <a:off x="816" y="2640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49</a:t>
              </a:r>
            </a:p>
          </p:txBody>
        </p:sp>
        <p:sp>
          <p:nvSpPr>
            <p:cNvPr id="20536" name="Text Box 43"/>
            <p:cNvSpPr txBox="1">
              <a:spLocks noChangeArrowheads="1"/>
            </p:cNvSpPr>
            <p:nvPr/>
          </p:nvSpPr>
          <p:spPr bwMode="auto">
            <a:xfrm>
              <a:off x="1296" y="2640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800000"/>
                  </a:solidFill>
                  <a:latin typeface="Arial" charset="0"/>
                </a:rPr>
                <a:t>51</a:t>
              </a:r>
            </a:p>
          </p:txBody>
        </p:sp>
      </p:grpSp>
      <p:grpSp>
        <p:nvGrpSpPr>
          <p:cNvPr id="20488" name="Group 44"/>
          <p:cNvGrpSpPr>
            <a:grpSpLocks/>
          </p:cNvGrpSpPr>
          <p:nvPr/>
        </p:nvGrpSpPr>
        <p:grpSpPr bwMode="auto">
          <a:xfrm>
            <a:off x="2819400" y="3048000"/>
            <a:ext cx="3352800" cy="731838"/>
            <a:chOff x="1776" y="1920"/>
            <a:chExt cx="2112" cy="461"/>
          </a:xfrm>
        </p:grpSpPr>
        <p:sp>
          <p:nvSpPr>
            <p:cNvPr id="20501" name="Text Box 45"/>
            <p:cNvSpPr txBox="1">
              <a:spLocks noChangeArrowheads="1"/>
            </p:cNvSpPr>
            <p:nvPr/>
          </p:nvSpPr>
          <p:spPr bwMode="auto">
            <a:xfrm>
              <a:off x="1776" y="1920"/>
              <a:ext cx="211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(35 + 15) + 20 = 50 + 20</a:t>
              </a:r>
            </a:p>
          </p:txBody>
        </p:sp>
        <p:sp>
          <p:nvSpPr>
            <p:cNvPr id="20502" name="Text Box 46"/>
            <p:cNvSpPr txBox="1">
              <a:spLocks noChangeArrowheads="1"/>
            </p:cNvSpPr>
            <p:nvPr/>
          </p:nvSpPr>
          <p:spPr bwMode="auto">
            <a:xfrm>
              <a:off x="2400" y="2112"/>
              <a:ext cx="139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   =     </a:t>
              </a:r>
              <a:r>
                <a:rPr lang="en-US" sz="2200" b="1" i="1">
                  <a:solidFill>
                    <a:srgbClr val="FF0000"/>
                  </a:solidFill>
                  <a:latin typeface="Arial" charset="0"/>
                </a:rPr>
                <a:t>70</a:t>
              </a:r>
              <a:endParaRPr lang="en-US" sz="2200" b="1" i="1">
                <a:solidFill>
                  <a:srgbClr val="6600CC"/>
                </a:solidFill>
                <a:latin typeface="Arial" charset="0"/>
              </a:endParaRPr>
            </a:p>
          </p:txBody>
        </p:sp>
      </p:grpSp>
      <p:grpSp>
        <p:nvGrpSpPr>
          <p:cNvPr id="20489" name="Group 47"/>
          <p:cNvGrpSpPr>
            <a:grpSpLocks/>
          </p:cNvGrpSpPr>
          <p:nvPr/>
        </p:nvGrpSpPr>
        <p:grpSpPr bwMode="auto">
          <a:xfrm>
            <a:off x="5943600" y="3763963"/>
            <a:ext cx="3352800" cy="769937"/>
            <a:chOff x="3744" y="2371"/>
            <a:chExt cx="2112" cy="485"/>
          </a:xfrm>
        </p:grpSpPr>
        <p:sp>
          <p:nvSpPr>
            <p:cNvPr id="20499" name="Text Box 48"/>
            <p:cNvSpPr txBox="1">
              <a:spLocks noChangeArrowheads="1"/>
            </p:cNvSpPr>
            <p:nvPr/>
          </p:nvSpPr>
          <p:spPr bwMode="auto">
            <a:xfrm>
              <a:off x="3744" y="2371"/>
              <a:ext cx="2112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28 + (49 + 51) = 28 + 100</a:t>
              </a:r>
            </a:p>
          </p:txBody>
        </p:sp>
        <p:sp>
          <p:nvSpPr>
            <p:cNvPr id="20500" name="Text Box 49"/>
            <p:cNvSpPr txBox="1">
              <a:spLocks noChangeArrowheads="1"/>
            </p:cNvSpPr>
            <p:nvPr/>
          </p:nvSpPr>
          <p:spPr bwMode="auto">
            <a:xfrm>
              <a:off x="4416" y="2563"/>
              <a:ext cx="139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  =    </a:t>
              </a:r>
              <a:r>
                <a:rPr lang="en-US" sz="2200" b="1" i="1">
                  <a:solidFill>
                    <a:srgbClr val="FF0000"/>
                  </a:solidFill>
                  <a:latin typeface="Arial" charset="0"/>
                </a:rPr>
                <a:t>128</a:t>
              </a:r>
            </a:p>
          </p:txBody>
        </p:sp>
      </p:grpSp>
      <p:sp>
        <p:nvSpPr>
          <p:cNvPr id="20490" name="Text Box 50"/>
          <p:cNvSpPr txBox="1">
            <a:spLocks noChangeArrowheads="1"/>
          </p:cNvSpPr>
          <p:nvPr/>
        </p:nvSpPr>
        <p:spPr bwMode="auto">
          <a:xfrm>
            <a:off x="5943600" y="2468563"/>
            <a:ext cx="4191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i="1">
                <a:solidFill>
                  <a:srgbClr val="6600CC"/>
                </a:solidFill>
                <a:latin typeface="Arial" charset="0"/>
              </a:rPr>
              <a:t>5 + (4 + 6) = 5 + 10 = </a:t>
            </a:r>
            <a:r>
              <a:rPr lang="en-US" sz="2200" b="1" i="1">
                <a:solidFill>
                  <a:srgbClr val="FF0000"/>
                </a:solidFill>
                <a:latin typeface="Arial" charset="0"/>
              </a:rPr>
              <a:t>15</a:t>
            </a:r>
          </a:p>
        </p:txBody>
      </p:sp>
      <p:grpSp>
        <p:nvGrpSpPr>
          <p:cNvPr id="20491" name="Group 51"/>
          <p:cNvGrpSpPr>
            <a:grpSpLocks/>
          </p:cNvGrpSpPr>
          <p:nvPr/>
        </p:nvGrpSpPr>
        <p:grpSpPr bwMode="auto">
          <a:xfrm>
            <a:off x="5943600" y="3048000"/>
            <a:ext cx="3352800" cy="731838"/>
            <a:chOff x="3744" y="1920"/>
            <a:chExt cx="2112" cy="461"/>
          </a:xfrm>
        </p:grpSpPr>
        <p:sp>
          <p:nvSpPr>
            <p:cNvPr id="20497" name="Text Box 52"/>
            <p:cNvSpPr txBox="1">
              <a:spLocks noChangeArrowheads="1"/>
            </p:cNvSpPr>
            <p:nvPr/>
          </p:nvSpPr>
          <p:spPr bwMode="auto">
            <a:xfrm>
              <a:off x="3744" y="1920"/>
              <a:ext cx="211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35 + (15 + 20) = 35 + 35</a:t>
              </a:r>
            </a:p>
          </p:txBody>
        </p:sp>
        <p:sp>
          <p:nvSpPr>
            <p:cNvPr id="20498" name="Text Box 53"/>
            <p:cNvSpPr txBox="1">
              <a:spLocks noChangeArrowheads="1"/>
            </p:cNvSpPr>
            <p:nvPr/>
          </p:nvSpPr>
          <p:spPr bwMode="auto">
            <a:xfrm>
              <a:off x="4368" y="2112"/>
              <a:ext cx="139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i="1">
                  <a:solidFill>
                    <a:srgbClr val="6600CC"/>
                  </a:solidFill>
                  <a:latin typeface="Arial" charset="0"/>
                </a:rPr>
                <a:t>   =      </a:t>
              </a:r>
              <a:r>
                <a:rPr lang="en-US" sz="2200" b="1" i="1">
                  <a:solidFill>
                    <a:srgbClr val="FF0000"/>
                  </a:solidFill>
                  <a:latin typeface="Arial" charset="0"/>
                </a:rPr>
                <a:t>70</a:t>
              </a:r>
              <a:endParaRPr lang="en-US" sz="2200" b="1" i="1">
                <a:solidFill>
                  <a:srgbClr val="6600CC"/>
                </a:solidFill>
                <a:latin typeface="Arial" charset="0"/>
              </a:endParaRPr>
            </a:p>
          </p:txBody>
        </p:sp>
      </p:grpSp>
      <p:sp>
        <p:nvSpPr>
          <p:cNvPr id="20492" name="Text Box 54"/>
          <p:cNvSpPr txBox="1">
            <a:spLocks noChangeArrowheads="1"/>
          </p:cNvSpPr>
          <p:nvPr/>
        </p:nvSpPr>
        <p:spPr bwMode="auto">
          <a:xfrm>
            <a:off x="1898650" y="5008563"/>
            <a:ext cx="281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(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a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+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b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)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+ c</a:t>
            </a:r>
            <a:endParaRPr lang="en-US">
              <a:latin typeface="Arial" charset="0"/>
            </a:endParaRPr>
          </a:p>
        </p:txBody>
      </p:sp>
      <p:sp>
        <p:nvSpPr>
          <p:cNvPr id="20493" name="Text Box 55"/>
          <p:cNvSpPr txBox="1">
            <a:spLocks noChangeArrowheads="1"/>
          </p:cNvSpPr>
          <p:nvPr/>
        </p:nvSpPr>
        <p:spPr bwMode="auto">
          <a:xfrm>
            <a:off x="152400" y="5564188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6600"/>
                </a:solidFill>
                <a:latin typeface="Arial" charset="0"/>
              </a:rPr>
              <a:t>Khi cộng một tổng hai số với số thứ ba, ta có thể cộng số thứ nhất với tổng của số thứ hai và số thứ ba.</a:t>
            </a:r>
          </a:p>
        </p:txBody>
      </p:sp>
      <p:sp>
        <p:nvSpPr>
          <p:cNvPr id="20494" name="Text Box 56"/>
          <p:cNvSpPr txBox="1">
            <a:spLocks noChangeArrowheads="1"/>
          </p:cNvSpPr>
          <p:nvPr/>
        </p:nvSpPr>
        <p:spPr bwMode="auto">
          <a:xfrm>
            <a:off x="3962400" y="5029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=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20495" name="Text Box 57"/>
          <p:cNvSpPr txBox="1">
            <a:spLocks noChangeArrowheads="1"/>
          </p:cNvSpPr>
          <p:nvPr/>
        </p:nvSpPr>
        <p:spPr bwMode="auto">
          <a:xfrm>
            <a:off x="3810000" y="50292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 +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(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b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+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 c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)</a:t>
            </a:r>
            <a:r>
              <a:rPr lang="en-US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6600CC"/>
            </a:gs>
            <a:gs pos="100000">
              <a:srgbClr val="2F005E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85800" y="2438400"/>
            <a:ext cx="8305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b="1">
                <a:solidFill>
                  <a:schemeClr val="bg1"/>
                </a:solidFill>
                <a:latin typeface="Arial" charset="0"/>
              </a:rPr>
              <a:t>THỰC 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2895600" y="533400"/>
            <a:ext cx="3505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Arial" charset="0"/>
              </a:rPr>
              <a:t>TOÁN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762000" y="10668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CC00"/>
                </a:solidFill>
                <a:latin typeface="Arial" charset="0"/>
              </a:rPr>
              <a:t>TÍNH CHẤT KẾT HỢP CỦA PHÉP CỘNG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52400" y="2819400"/>
            <a:ext cx="3048000" cy="914400"/>
            <a:chOff x="96" y="144"/>
            <a:chExt cx="2016" cy="576"/>
          </a:xfrm>
        </p:grpSpPr>
        <p:sp>
          <p:nvSpPr>
            <p:cNvPr id="34822" name="AutoShape 6"/>
            <p:cNvSpPr>
              <a:spLocks noChangeArrowheads="1"/>
            </p:cNvSpPr>
            <p:nvPr/>
          </p:nvSpPr>
          <p:spPr bwMode="auto">
            <a:xfrm>
              <a:off x="96" y="144"/>
              <a:ext cx="2016" cy="576"/>
            </a:xfrm>
            <a:prstGeom prst="irregularSeal1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22541" name="Text Box 7"/>
            <p:cNvSpPr txBox="1">
              <a:spLocks noChangeArrowheads="1"/>
            </p:cNvSpPr>
            <p:nvPr/>
          </p:nvSpPr>
          <p:spPr bwMode="auto">
            <a:xfrm>
              <a:off x="720" y="249"/>
              <a:ext cx="7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FF00"/>
                  </a:solidFill>
                  <a:latin typeface="Arial" charset="0"/>
                </a:rPr>
                <a:t>BÀI 1</a:t>
              </a:r>
            </a:p>
          </p:txBody>
        </p:sp>
      </p:grp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3429000" y="2986088"/>
            <a:ext cx="6172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 err="1">
                <a:solidFill>
                  <a:srgbClr val="6600CC"/>
                </a:solidFill>
                <a:latin typeface="Arial" charset="0"/>
              </a:rPr>
              <a:t>Tính</a:t>
            </a:r>
            <a:r>
              <a:rPr lang="en-US" b="1" i="1" dirty="0">
                <a:solidFill>
                  <a:srgbClr val="6600CC"/>
                </a:solidFill>
                <a:latin typeface="Arial" charset="0"/>
              </a:rPr>
              <a:t> </a:t>
            </a:r>
            <a:r>
              <a:rPr lang="en-US" b="1" i="1" dirty="0" err="1">
                <a:solidFill>
                  <a:srgbClr val="6600CC"/>
                </a:solidFill>
                <a:latin typeface="Arial" charset="0"/>
              </a:rPr>
              <a:t>bằng</a:t>
            </a:r>
            <a:r>
              <a:rPr lang="en-US" b="1" i="1" dirty="0">
                <a:solidFill>
                  <a:srgbClr val="6600CC"/>
                </a:solidFill>
                <a:latin typeface="Arial" charset="0"/>
              </a:rPr>
              <a:t> </a:t>
            </a:r>
            <a:r>
              <a:rPr lang="en-US" b="1" i="1" dirty="0" err="1">
                <a:solidFill>
                  <a:srgbClr val="6600CC"/>
                </a:solidFill>
                <a:latin typeface="Arial" charset="0"/>
              </a:rPr>
              <a:t>cách</a:t>
            </a:r>
            <a:r>
              <a:rPr lang="en-US" b="1" i="1" dirty="0">
                <a:solidFill>
                  <a:srgbClr val="6600CC"/>
                </a:solidFill>
                <a:latin typeface="Arial" charset="0"/>
              </a:rPr>
              <a:t> </a:t>
            </a:r>
            <a:r>
              <a:rPr lang="en-US" b="1" i="1" dirty="0" err="1">
                <a:solidFill>
                  <a:srgbClr val="6600CC"/>
                </a:solidFill>
                <a:latin typeface="Arial" charset="0"/>
              </a:rPr>
              <a:t>thuận</a:t>
            </a:r>
            <a:r>
              <a:rPr lang="en-US" b="1" i="1" dirty="0">
                <a:solidFill>
                  <a:srgbClr val="6600CC"/>
                </a:solidFill>
                <a:latin typeface="Arial" charset="0"/>
              </a:rPr>
              <a:t> </a:t>
            </a:r>
            <a:r>
              <a:rPr lang="en-US" b="1" i="1" dirty="0" err="1">
                <a:solidFill>
                  <a:srgbClr val="6600CC"/>
                </a:solidFill>
                <a:latin typeface="Arial" charset="0"/>
              </a:rPr>
              <a:t>tiện</a:t>
            </a:r>
            <a:r>
              <a:rPr lang="en-US" b="1" i="1" dirty="0">
                <a:solidFill>
                  <a:srgbClr val="6600CC"/>
                </a:solidFill>
                <a:latin typeface="Arial" charset="0"/>
              </a:rPr>
              <a:t> </a:t>
            </a:r>
            <a:r>
              <a:rPr lang="en-US" b="1" i="1" dirty="0" err="1">
                <a:solidFill>
                  <a:srgbClr val="6600CC"/>
                </a:solidFill>
                <a:latin typeface="Arial" charset="0"/>
              </a:rPr>
              <a:t>nhất</a:t>
            </a:r>
            <a:endParaRPr lang="en-US" b="1" i="1" dirty="0">
              <a:solidFill>
                <a:srgbClr val="6600CC"/>
              </a:solidFill>
              <a:latin typeface="Arial" charset="0"/>
            </a:endParaRP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2895600" y="35814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  <a:latin typeface="Arial" charset="0"/>
              </a:rPr>
              <a:t>4367 + 199 + 501</a:t>
            </a: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2895600" y="40386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  <a:latin typeface="Arial" charset="0"/>
              </a:rPr>
              <a:t>= 4367 + (199 + 501)</a:t>
            </a:r>
          </a:p>
        </p:txBody>
      </p:sp>
      <p:sp>
        <p:nvSpPr>
          <p:cNvPr id="34855" name="Text Box 39"/>
          <p:cNvSpPr txBox="1">
            <a:spLocks noChangeArrowheads="1"/>
          </p:cNvSpPr>
          <p:nvPr/>
        </p:nvSpPr>
        <p:spPr bwMode="auto">
          <a:xfrm>
            <a:off x="2413000" y="4495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  <a:latin typeface="Arial" charset="0"/>
              </a:rPr>
              <a:t>      = 4367 +       700</a:t>
            </a:r>
          </a:p>
        </p:txBody>
      </p:sp>
      <p:sp>
        <p:nvSpPr>
          <p:cNvPr id="34856" name="Text Box 40"/>
          <p:cNvSpPr txBox="1">
            <a:spLocks noChangeArrowheads="1"/>
          </p:cNvSpPr>
          <p:nvPr/>
        </p:nvSpPr>
        <p:spPr bwMode="auto">
          <a:xfrm>
            <a:off x="2044700" y="49530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  <a:latin typeface="Arial" charset="0"/>
              </a:rPr>
              <a:t>         =          5067</a:t>
            </a:r>
          </a:p>
        </p:txBody>
      </p:sp>
      <p:sp>
        <p:nvSpPr>
          <p:cNvPr id="22538" name="Text Box 41"/>
          <p:cNvSpPr txBox="1">
            <a:spLocks noChangeArrowheads="1"/>
          </p:cNvSpPr>
          <p:nvPr/>
        </p:nvSpPr>
        <p:spPr bwMode="auto">
          <a:xfrm>
            <a:off x="228600" y="1600200"/>
            <a:ext cx="8686800" cy="939800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i="1">
                <a:solidFill>
                  <a:srgbClr val="800000"/>
                </a:solidFill>
                <a:latin typeface="Arial" charset="0"/>
              </a:rPr>
              <a:t>Ta có thể tính giá trị của biểu thức dạng a + b + c nh</a:t>
            </a:r>
            <a:r>
              <a:rPr lang="vi-VN" sz="2200" b="1" i="1">
                <a:solidFill>
                  <a:srgbClr val="800000"/>
                </a:solidFill>
                <a:latin typeface="Arial" charset="0"/>
              </a:rPr>
              <a:t>ư</a:t>
            </a:r>
            <a:r>
              <a:rPr lang="en-US" sz="2200" b="1" i="1">
                <a:solidFill>
                  <a:srgbClr val="800000"/>
                </a:solidFill>
                <a:latin typeface="Arial" charset="0"/>
              </a:rPr>
              <a:t> sau: </a:t>
            </a:r>
          </a:p>
          <a:p>
            <a:pPr algn="ctr">
              <a:spcBef>
                <a:spcPct val="50000"/>
              </a:spcBef>
            </a:pPr>
            <a:endParaRPr lang="en-US" sz="2200" b="1" i="1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22539" name="Text Box 46"/>
          <p:cNvSpPr txBox="1">
            <a:spLocks noChangeArrowheads="1"/>
          </p:cNvSpPr>
          <p:nvPr/>
        </p:nvSpPr>
        <p:spPr bwMode="auto">
          <a:xfrm>
            <a:off x="2286000" y="2057400"/>
            <a:ext cx="4267200" cy="769938"/>
          </a:xfrm>
          <a:prstGeom prst="rect">
            <a:avLst/>
          </a:prstGeom>
          <a:noFill/>
          <a:ln w="9525" algn="ctr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200" b="1" i="1">
                <a:solidFill>
                  <a:srgbClr val="800000"/>
                </a:solidFill>
                <a:latin typeface="Arial" charset="0"/>
              </a:rPr>
              <a:t>a + b + c = (a + b) + c = a + (b + c)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34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4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4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4" grpId="0" autoUpdateAnimBg="0"/>
      <p:bldP spid="34826" grpId="0"/>
      <p:bldP spid="34841" grpId="0"/>
      <p:bldP spid="34855" grpId="0"/>
      <p:bldP spid="348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2895600" y="533400"/>
            <a:ext cx="3505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Arial" charset="0"/>
              </a:rPr>
              <a:t>TOÁN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762000" y="10668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CC00"/>
                </a:solidFill>
                <a:latin typeface="Arial" charset="0"/>
              </a:rPr>
              <a:t>TÍNH CHẤT KẾT HỢP CỦA PHÉP CỘNG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52400" y="3276600"/>
            <a:ext cx="3048000" cy="914400"/>
            <a:chOff x="96" y="144"/>
            <a:chExt cx="2016" cy="576"/>
          </a:xfrm>
        </p:grpSpPr>
        <p:sp>
          <p:nvSpPr>
            <p:cNvPr id="37894" name="AutoShape 6"/>
            <p:cNvSpPr>
              <a:spLocks noChangeArrowheads="1"/>
            </p:cNvSpPr>
            <p:nvPr/>
          </p:nvSpPr>
          <p:spPr bwMode="auto">
            <a:xfrm>
              <a:off x="96" y="144"/>
              <a:ext cx="2016" cy="576"/>
            </a:xfrm>
            <a:prstGeom prst="irregularSeal1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23571" name="Text Box 7"/>
            <p:cNvSpPr txBox="1">
              <a:spLocks noChangeArrowheads="1"/>
            </p:cNvSpPr>
            <p:nvPr/>
          </p:nvSpPr>
          <p:spPr bwMode="auto">
            <a:xfrm>
              <a:off x="720" y="249"/>
              <a:ext cx="7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FF00"/>
                  </a:solidFill>
                  <a:latin typeface="Arial" charset="0"/>
                </a:rPr>
                <a:t>BÀI 1</a:t>
              </a:r>
            </a:p>
          </p:txBody>
        </p:sp>
      </p:grp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3429000" y="3443288"/>
            <a:ext cx="5334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6600CC"/>
                </a:solidFill>
                <a:latin typeface="Arial" charset="0"/>
              </a:rPr>
              <a:t>Tính bằng cách thuận tiện nhất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228600" y="41910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  <a:latin typeface="Arial" charset="0"/>
              </a:rPr>
              <a:t>a.   4400 +  2148 + 252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4711700" y="4191000"/>
            <a:ext cx="393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  <a:latin typeface="Arial" charset="0"/>
              </a:rPr>
              <a:t>b.    921 + 898 + 2079</a:t>
            </a: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38150" y="4724400"/>
            <a:ext cx="3371850" cy="1371600"/>
            <a:chOff x="48" y="1968"/>
            <a:chExt cx="2124" cy="864"/>
          </a:xfrm>
        </p:grpSpPr>
        <p:sp>
          <p:nvSpPr>
            <p:cNvPr id="23567" name="Text Box 13"/>
            <p:cNvSpPr txBox="1">
              <a:spLocks noChangeArrowheads="1"/>
            </p:cNvSpPr>
            <p:nvPr/>
          </p:nvSpPr>
          <p:spPr bwMode="auto">
            <a:xfrm>
              <a:off x="48" y="1968"/>
              <a:ext cx="21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rgbClr val="006600"/>
                  </a:solidFill>
                  <a:latin typeface="Arial" charset="0"/>
                </a:rPr>
                <a:t>= 4400 + (2148 + 252 )</a:t>
              </a:r>
            </a:p>
          </p:txBody>
        </p:sp>
        <p:sp>
          <p:nvSpPr>
            <p:cNvPr id="23568" name="Text Box 14"/>
            <p:cNvSpPr txBox="1">
              <a:spLocks noChangeArrowheads="1"/>
            </p:cNvSpPr>
            <p:nvPr/>
          </p:nvSpPr>
          <p:spPr bwMode="auto">
            <a:xfrm>
              <a:off x="48" y="2256"/>
              <a:ext cx="20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= 4400 +         2400</a:t>
              </a:r>
            </a:p>
          </p:txBody>
        </p:sp>
        <p:sp>
          <p:nvSpPr>
            <p:cNvPr id="23569" name="Text Box 15"/>
            <p:cNvSpPr txBox="1">
              <a:spLocks noChangeArrowheads="1"/>
            </p:cNvSpPr>
            <p:nvPr/>
          </p:nvSpPr>
          <p:spPr bwMode="auto">
            <a:xfrm>
              <a:off x="48" y="2544"/>
              <a:ext cx="20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6600"/>
                  </a:solidFill>
                  <a:latin typeface="Arial" charset="0"/>
                </a:rPr>
                <a:t>=           6800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5416550" y="4724400"/>
            <a:ext cx="3200400" cy="1371600"/>
            <a:chOff x="2064" y="1968"/>
            <a:chExt cx="2016" cy="864"/>
          </a:xfrm>
        </p:grpSpPr>
        <p:sp>
          <p:nvSpPr>
            <p:cNvPr id="23564" name="Text Box 17"/>
            <p:cNvSpPr txBox="1">
              <a:spLocks noChangeArrowheads="1"/>
            </p:cNvSpPr>
            <p:nvPr/>
          </p:nvSpPr>
          <p:spPr bwMode="auto">
            <a:xfrm>
              <a:off x="2064" y="1968"/>
              <a:ext cx="20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99"/>
                  </a:solidFill>
                  <a:latin typeface="Arial" charset="0"/>
                </a:rPr>
                <a:t>= (921 + 2079) + 898</a:t>
              </a:r>
            </a:p>
          </p:txBody>
        </p:sp>
        <p:sp>
          <p:nvSpPr>
            <p:cNvPr id="23565" name="Text Box 18"/>
            <p:cNvSpPr txBox="1">
              <a:spLocks noChangeArrowheads="1"/>
            </p:cNvSpPr>
            <p:nvPr/>
          </p:nvSpPr>
          <p:spPr bwMode="auto">
            <a:xfrm>
              <a:off x="2064" y="2256"/>
              <a:ext cx="20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99"/>
                  </a:solidFill>
                  <a:latin typeface="Arial" charset="0"/>
                </a:rPr>
                <a:t>=       3000        + 898</a:t>
              </a:r>
            </a:p>
          </p:txBody>
        </p:sp>
        <p:sp>
          <p:nvSpPr>
            <p:cNvPr id="23566" name="Text Box 19"/>
            <p:cNvSpPr txBox="1">
              <a:spLocks noChangeArrowheads="1"/>
            </p:cNvSpPr>
            <p:nvPr/>
          </p:nvSpPr>
          <p:spPr bwMode="auto">
            <a:xfrm>
              <a:off x="2064" y="2544"/>
              <a:ext cx="20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99"/>
                  </a:solidFill>
                  <a:latin typeface="Arial" charset="0"/>
                </a:rPr>
                <a:t>=                3898</a:t>
              </a:r>
            </a:p>
          </p:txBody>
        </p:sp>
      </p:grpSp>
      <p:sp>
        <p:nvSpPr>
          <p:cNvPr id="23562" name="Text Box 39"/>
          <p:cNvSpPr txBox="1">
            <a:spLocks noChangeArrowheads="1"/>
          </p:cNvSpPr>
          <p:nvPr/>
        </p:nvSpPr>
        <p:spPr bwMode="auto">
          <a:xfrm>
            <a:off x="914400" y="1676400"/>
            <a:ext cx="7162800" cy="1277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i="1">
                <a:solidFill>
                  <a:srgbClr val="800000"/>
                </a:solidFill>
                <a:latin typeface="Arial" charset="0"/>
              </a:rPr>
              <a:t>Ta có thể tính giá trị của biểu thức dạng a + b + c nh</a:t>
            </a:r>
            <a:r>
              <a:rPr lang="vi-VN" sz="2200" b="1" i="1">
                <a:solidFill>
                  <a:srgbClr val="800000"/>
                </a:solidFill>
                <a:latin typeface="Arial" charset="0"/>
              </a:rPr>
              <a:t>ư</a:t>
            </a:r>
            <a:r>
              <a:rPr lang="en-US" sz="2200" b="1" i="1">
                <a:solidFill>
                  <a:srgbClr val="800000"/>
                </a:solidFill>
                <a:latin typeface="Arial" charset="0"/>
              </a:rPr>
              <a:t> sau: </a:t>
            </a:r>
          </a:p>
          <a:p>
            <a:pPr>
              <a:spcBef>
                <a:spcPct val="50000"/>
              </a:spcBef>
            </a:pPr>
            <a:endParaRPr lang="en-US" sz="2200" b="1" i="1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23563" name="Text Box 40"/>
          <p:cNvSpPr txBox="1">
            <a:spLocks noChangeArrowheads="1"/>
          </p:cNvSpPr>
          <p:nvPr/>
        </p:nvSpPr>
        <p:spPr bwMode="auto">
          <a:xfrm>
            <a:off x="2286000" y="2100263"/>
            <a:ext cx="4267200" cy="769937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200" b="1" i="1">
                <a:solidFill>
                  <a:srgbClr val="800000"/>
                </a:solidFill>
                <a:latin typeface="Arial" charset="0"/>
              </a:rPr>
              <a:t>a + b + c = (a + b) + c = a + (b +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 autoUpdateAnimBg="0"/>
      <p:bldP spid="37897" grpId="0" autoUpdateAnimBg="0"/>
      <p:bldP spid="37898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Watermark 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D9D8EC"/>
    </a:accent2>
    <a:accent3>
      <a:srgbClr val="FFFFFF"/>
    </a:accent3>
    <a:accent4>
      <a:srgbClr val="000000"/>
    </a:accent4>
    <a:accent5>
      <a:srgbClr val="E2E2FF"/>
    </a:accent5>
    <a:accent6>
      <a:srgbClr val="C4C4D6"/>
    </a:accent6>
    <a:hlink>
      <a:srgbClr val="6767FF"/>
    </a:hlink>
    <a:folHlink>
      <a:srgbClr val="9933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809</TotalTime>
  <Words>1402</Words>
  <Application>Microsoft Office PowerPoint</Application>
  <PresentationFormat>On-screen Show (4:3)</PresentationFormat>
  <Paragraphs>173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7" baseType="lpstr">
      <vt:lpstr>.VnTime</vt:lpstr>
      <vt:lpstr>Arial</vt:lpstr>
      <vt:lpstr>Comic Sans MS</vt:lpstr>
      <vt:lpstr>Garamond</vt:lpstr>
      <vt:lpstr>Tahoma</vt:lpstr>
      <vt:lpstr>Times New Roman</vt:lpstr>
      <vt:lpstr>Wingdings</vt:lpstr>
      <vt:lpstr>Default Design</vt:lpstr>
      <vt:lpstr>Ocean</vt:lpstr>
      <vt:lpstr>Blends</vt:lpstr>
      <vt:lpstr>Crayons</vt:lpstr>
      <vt:lpstr>Watermark</vt:lpstr>
      <vt:lpstr>Edge</vt:lpstr>
      <vt:lpstr>Network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55 PHO CHUA BOC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Ulysses R. Gotera</dc:creator>
  <cp:lastModifiedBy>PROBOOK</cp:lastModifiedBy>
  <cp:revision>41</cp:revision>
  <dcterms:created xsi:type="dcterms:W3CDTF">1980-12-27T01:26:56Z</dcterms:created>
  <dcterms:modified xsi:type="dcterms:W3CDTF">2020-10-30T04:50:14Z</dcterms:modified>
</cp:coreProperties>
</file>