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1" r:id="rId2"/>
  </p:sldMasterIdLst>
  <p:sldIdLst>
    <p:sldId id="299" r:id="rId3"/>
    <p:sldId id="293" r:id="rId4"/>
    <p:sldId id="294" r:id="rId5"/>
    <p:sldId id="300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00"/>
    <a:srgbClr val="990000"/>
    <a:srgbClr val="1A0597"/>
    <a:srgbClr val="0033CC"/>
    <a:srgbClr val="FF6600"/>
    <a:srgbClr val="3333CC"/>
    <a:srgbClr val="CC00FF"/>
    <a:srgbClr val="14047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E5D66D-E64A-4DA3-BE69-5DF4C2B2A7E1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450F18-FFCA-45E6-91C6-38FC838C7C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3315B9-5654-464D-A686-098B64E20EDE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5CD26D-120F-4EB7-A1F3-571EF27D81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002B68-4C09-41B6-A6DC-0C44F320BFDC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3DB0CD-411E-47DA-8E00-E7E30536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18DF20-C580-4627-B3B8-CF2BD0829AD6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F17BC-5F1B-4DBE-AF39-4C7F66B46C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647F00-D33A-40A2-AE7B-0BCC7EFDDE24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FE722-5319-4959-A702-FD2272D819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EFA907-130F-4587-836B-A3D38152CF6F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8765BC-ECC3-4CA4-BD1B-1DC86866E2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371AB5-ACFC-44DA-AFDB-B4053377F404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31761B-CC85-4901-AE75-77AAB71A2E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956C6A7-9A7F-4C9E-A215-82589CD56FD9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B56D0C-2EE5-4F17-8622-4F557A89DD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D66ACD-E6F9-4CD6-94E3-F3A4476CF85D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730122-267E-4517-AEE0-07E7A14087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4D6330-1C41-4811-9C94-E047F0C0224A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10BCD1-87CD-4421-938E-F928B47F4E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9BD535-463C-409F-89F6-ECBFB56E9FD2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A1B2C6-5A6F-484D-9A48-2F1DD04F08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2AC604-F004-4BA0-852B-577633C3A5DC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4AC9D1-FA31-4BD0-9E75-52DC834A95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6D50FE-6DA4-4770-904B-11087478C61D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FD474F-7BA4-42B6-9A8C-8C02C9BCD6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373C25-B366-41CD-A377-04B95C77C541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836727-EE4A-4851-A652-868DC80E9E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9D3A01-1B17-4295-BAA8-C64A30875805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7D7397-BF77-40A3-B22B-F99BDC76DE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845EE4-51ED-4EBC-A8B6-3F4A1D9E73D3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24A079-0CA4-4735-9CF8-8805859610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D1BF09-F083-42E8-9EC9-550397C5BE6E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1BDDDE-52EC-48B1-BEC4-A5F297707F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E5C564-EF9C-4F36-8CDB-78C43EAA08E9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EBBF12-3807-4E5E-B151-418FCD3B5E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B04E6A-2B17-4513-B0C9-C14A77BAE83B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96595B-20CF-42A0-A8B9-6AEB9FCCC0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08D0BE-09AF-435C-873A-3394EA7F56D4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942406-CC38-4DE7-AF4A-B1768B2C5E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04ED0B-2A61-4BC5-9E3F-7C653A1BC3B3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B9DE2F-437B-4A0D-B87F-E8F56332FC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4C6AA8-B6E3-47B6-9717-C83F73260972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3843F4-BC71-44FD-9DEE-7B0CE6D52B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FBD038C0-2201-4BC1-BDE3-6BC9B485515F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4BF46278-1FFE-4048-A205-580FA567B2B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>
    <p:comb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60D27A65-BF30-4938-B1A9-F68477C70CF8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BB7705E2-DE0E-4251-8CA7-935D3A9D461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comb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33400" y="1981200"/>
            <a:ext cx="2057400" cy="2057400"/>
            <a:chOff x="336" y="240"/>
            <a:chExt cx="1296" cy="1296"/>
          </a:xfrm>
        </p:grpSpPr>
        <p:grpSp>
          <p:nvGrpSpPr>
            <p:cNvPr id="3135" name="Group 3"/>
            <p:cNvGrpSpPr>
              <a:grpSpLocks/>
            </p:cNvGrpSpPr>
            <p:nvPr/>
          </p:nvGrpSpPr>
          <p:grpSpPr bwMode="auto">
            <a:xfrm>
              <a:off x="336" y="240"/>
              <a:ext cx="1296" cy="1296"/>
              <a:chOff x="336" y="240"/>
              <a:chExt cx="1296" cy="1296"/>
            </a:xfrm>
          </p:grpSpPr>
          <p:grpSp>
            <p:nvGrpSpPr>
              <p:cNvPr id="3148" name="Group 4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3150" name="Oval 5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3151" name="Oval 6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3149" name="Oval 7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3136" name="Text Box 8"/>
            <p:cNvSpPr txBox="1">
              <a:spLocks noChangeArrowheads="1"/>
            </p:cNvSpPr>
            <p:nvPr/>
          </p:nvSpPr>
          <p:spPr bwMode="auto">
            <a:xfrm>
              <a:off x="864" y="3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3137" name="Text Box 9"/>
            <p:cNvSpPr txBox="1">
              <a:spLocks noChangeArrowheads="1"/>
            </p:cNvSpPr>
            <p:nvPr/>
          </p:nvSpPr>
          <p:spPr bwMode="auto">
            <a:xfrm>
              <a:off x="62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3138" name="Text Box 10"/>
            <p:cNvSpPr txBox="1">
              <a:spLocks noChangeArrowheads="1"/>
            </p:cNvSpPr>
            <p:nvPr/>
          </p:nvSpPr>
          <p:spPr bwMode="auto">
            <a:xfrm>
              <a:off x="480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3139" name="Text Box 11"/>
            <p:cNvSpPr txBox="1">
              <a:spLocks noChangeArrowheads="1"/>
            </p:cNvSpPr>
            <p:nvPr/>
          </p:nvSpPr>
          <p:spPr bwMode="auto">
            <a:xfrm>
              <a:off x="62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3140" name="Text Box 12"/>
            <p:cNvSpPr txBox="1">
              <a:spLocks noChangeArrowheads="1"/>
            </p:cNvSpPr>
            <p:nvPr/>
          </p:nvSpPr>
          <p:spPr bwMode="auto">
            <a:xfrm>
              <a:off x="480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3141" name="Text Box 13"/>
            <p:cNvSpPr txBox="1">
              <a:spLocks noChangeArrowheads="1"/>
            </p:cNvSpPr>
            <p:nvPr/>
          </p:nvSpPr>
          <p:spPr bwMode="auto">
            <a:xfrm>
              <a:off x="38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3142" name="Text Box 14"/>
            <p:cNvSpPr txBox="1">
              <a:spLocks noChangeArrowheads="1"/>
            </p:cNvSpPr>
            <p:nvPr/>
          </p:nvSpPr>
          <p:spPr bwMode="auto">
            <a:xfrm>
              <a:off x="864" y="124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3143" name="Text Box 15"/>
            <p:cNvSpPr txBox="1">
              <a:spLocks noChangeArrowheads="1"/>
            </p:cNvSpPr>
            <p:nvPr/>
          </p:nvSpPr>
          <p:spPr bwMode="auto">
            <a:xfrm>
              <a:off x="110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3144" name="Text Box 16"/>
            <p:cNvSpPr txBox="1">
              <a:spLocks noChangeArrowheads="1"/>
            </p:cNvSpPr>
            <p:nvPr/>
          </p:nvSpPr>
          <p:spPr bwMode="auto">
            <a:xfrm>
              <a:off x="1248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3145" name="Text Box 17"/>
            <p:cNvSpPr txBox="1">
              <a:spLocks noChangeArrowheads="1"/>
            </p:cNvSpPr>
            <p:nvPr/>
          </p:nvSpPr>
          <p:spPr bwMode="auto">
            <a:xfrm>
              <a:off x="134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3146" name="Text Box 18"/>
            <p:cNvSpPr txBox="1">
              <a:spLocks noChangeArrowheads="1"/>
            </p:cNvSpPr>
            <p:nvPr/>
          </p:nvSpPr>
          <p:spPr bwMode="auto">
            <a:xfrm>
              <a:off x="1296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3147" name="Text Box 19"/>
            <p:cNvSpPr txBox="1">
              <a:spLocks noChangeArrowheads="1"/>
            </p:cNvSpPr>
            <p:nvPr/>
          </p:nvSpPr>
          <p:spPr bwMode="auto">
            <a:xfrm>
              <a:off x="110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sp>
        <p:nvSpPr>
          <p:cNvPr id="62484" name="AutoShape 20"/>
          <p:cNvSpPr>
            <a:spLocks noChangeArrowheads="1"/>
          </p:cNvSpPr>
          <p:nvPr/>
        </p:nvSpPr>
        <p:spPr bwMode="auto">
          <a:xfrm rot="10053021">
            <a:off x="1163638" y="2901950"/>
            <a:ext cx="457200" cy="195263"/>
          </a:xfrm>
          <a:prstGeom prst="rightArrow">
            <a:avLst>
              <a:gd name="adj1" fmla="val 50000"/>
              <a:gd name="adj2" fmla="val 58536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62485" name="AutoShape 21"/>
          <p:cNvSpPr>
            <a:spLocks noChangeArrowheads="1"/>
          </p:cNvSpPr>
          <p:nvPr/>
        </p:nvSpPr>
        <p:spPr bwMode="auto">
          <a:xfrm rot="7463086">
            <a:off x="1181100" y="3203575"/>
            <a:ext cx="533400" cy="76200"/>
          </a:xfrm>
          <a:prstGeom prst="rightArrow">
            <a:avLst>
              <a:gd name="adj1" fmla="val 50000"/>
              <a:gd name="adj2" fmla="val 17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62486" name="Text Box 22"/>
          <p:cNvSpPr txBox="1">
            <a:spLocks noChangeArrowheads="1"/>
          </p:cNvSpPr>
          <p:nvPr/>
        </p:nvSpPr>
        <p:spPr bwMode="auto">
          <a:xfrm>
            <a:off x="762000" y="3200400"/>
            <a:ext cx="381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078" name="Text Box 25"/>
          <p:cNvSpPr txBox="1">
            <a:spLocks noChangeArrowheads="1"/>
          </p:cNvSpPr>
          <p:nvPr/>
        </p:nvSpPr>
        <p:spPr bwMode="auto">
          <a:xfrm>
            <a:off x="3886200" y="609600"/>
            <a:ext cx="137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6600"/>
                </a:solidFill>
              </a:rPr>
              <a:t>Toán</a:t>
            </a:r>
          </a:p>
        </p:txBody>
      </p:sp>
      <p:sp>
        <p:nvSpPr>
          <p:cNvPr id="62490" name="AutoShape 26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800" b="1">
              <a:solidFill>
                <a:schemeClr val="bg1"/>
              </a:solidFill>
            </a:endParaRPr>
          </a:p>
        </p:txBody>
      </p:sp>
      <p:sp>
        <p:nvSpPr>
          <p:cNvPr id="62491" name="Text Box 27"/>
          <p:cNvSpPr txBox="1">
            <a:spLocks noChangeArrowheads="1"/>
          </p:cNvSpPr>
          <p:nvPr/>
        </p:nvSpPr>
        <p:spPr bwMode="auto">
          <a:xfrm>
            <a:off x="2100263" y="1066800"/>
            <a:ext cx="4800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</a:rPr>
              <a:t>Xem đồng hồ (tiếp theo)</a:t>
            </a:r>
          </a:p>
        </p:txBody>
      </p:sp>
      <p:sp>
        <p:nvSpPr>
          <p:cNvPr id="62492" name="Text Box 28"/>
          <p:cNvSpPr txBox="1">
            <a:spLocks noChangeArrowheads="1"/>
          </p:cNvSpPr>
          <p:nvPr/>
        </p:nvSpPr>
        <p:spPr bwMode="auto">
          <a:xfrm>
            <a:off x="603250" y="4176713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990000"/>
                </a:solidFill>
              </a:rPr>
              <a:t>8 giờ</a:t>
            </a:r>
          </a:p>
        </p:txBody>
      </p:sp>
      <p:sp>
        <p:nvSpPr>
          <p:cNvPr id="62493" name="Text Box 29"/>
          <p:cNvSpPr txBox="1">
            <a:spLocks noChangeArrowheads="1"/>
          </p:cNvSpPr>
          <p:nvPr/>
        </p:nvSpPr>
        <p:spPr bwMode="auto">
          <a:xfrm>
            <a:off x="1338263" y="4176713"/>
            <a:ext cx="1254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140476"/>
                </a:solidFill>
              </a:rPr>
              <a:t>35 phút</a:t>
            </a:r>
          </a:p>
        </p:txBody>
      </p: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3505200" y="2133600"/>
            <a:ext cx="2057400" cy="2057400"/>
            <a:chOff x="336" y="240"/>
            <a:chExt cx="1296" cy="1296"/>
          </a:xfrm>
        </p:grpSpPr>
        <p:grpSp>
          <p:nvGrpSpPr>
            <p:cNvPr id="3118" name="Group 31"/>
            <p:cNvGrpSpPr>
              <a:grpSpLocks/>
            </p:cNvGrpSpPr>
            <p:nvPr/>
          </p:nvGrpSpPr>
          <p:grpSpPr bwMode="auto">
            <a:xfrm>
              <a:off x="336" y="240"/>
              <a:ext cx="1296" cy="1296"/>
              <a:chOff x="336" y="240"/>
              <a:chExt cx="1296" cy="1296"/>
            </a:xfrm>
          </p:grpSpPr>
          <p:grpSp>
            <p:nvGrpSpPr>
              <p:cNvPr id="3131" name="Group 32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3133" name="Oval 33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3134" name="Oval 34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3132" name="Oval 35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3119" name="Text Box 36"/>
            <p:cNvSpPr txBox="1">
              <a:spLocks noChangeArrowheads="1"/>
            </p:cNvSpPr>
            <p:nvPr/>
          </p:nvSpPr>
          <p:spPr bwMode="auto">
            <a:xfrm>
              <a:off x="864" y="3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3120" name="Text Box 37"/>
            <p:cNvSpPr txBox="1">
              <a:spLocks noChangeArrowheads="1"/>
            </p:cNvSpPr>
            <p:nvPr/>
          </p:nvSpPr>
          <p:spPr bwMode="auto">
            <a:xfrm>
              <a:off x="62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3121" name="Text Box 38"/>
            <p:cNvSpPr txBox="1">
              <a:spLocks noChangeArrowheads="1"/>
            </p:cNvSpPr>
            <p:nvPr/>
          </p:nvSpPr>
          <p:spPr bwMode="auto">
            <a:xfrm>
              <a:off x="480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3122" name="Text Box 39"/>
            <p:cNvSpPr txBox="1">
              <a:spLocks noChangeArrowheads="1"/>
            </p:cNvSpPr>
            <p:nvPr/>
          </p:nvSpPr>
          <p:spPr bwMode="auto">
            <a:xfrm>
              <a:off x="62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3123" name="Text Box 40"/>
            <p:cNvSpPr txBox="1">
              <a:spLocks noChangeArrowheads="1"/>
            </p:cNvSpPr>
            <p:nvPr/>
          </p:nvSpPr>
          <p:spPr bwMode="auto">
            <a:xfrm>
              <a:off x="480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3124" name="Text Box 41"/>
            <p:cNvSpPr txBox="1">
              <a:spLocks noChangeArrowheads="1"/>
            </p:cNvSpPr>
            <p:nvPr/>
          </p:nvSpPr>
          <p:spPr bwMode="auto">
            <a:xfrm>
              <a:off x="38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3125" name="Text Box 42"/>
            <p:cNvSpPr txBox="1">
              <a:spLocks noChangeArrowheads="1"/>
            </p:cNvSpPr>
            <p:nvPr/>
          </p:nvSpPr>
          <p:spPr bwMode="auto">
            <a:xfrm>
              <a:off x="864" y="124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3126" name="Text Box 43"/>
            <p:cNvSpPr txBox="1">
              <a:spLocks noChangeArrowheads="1"/>
            </p:cNvSpPr>
            <p:nvPr/>
          </p:nvSpPr>
          <p:spPr bwMode="auto">
            <a:xfrm>
              <a:off x="110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3127" name="Text Box 44"/>
            <p:cNvSpPr txBox="1">
              <a:spLocks noChangeArrowheads="1"/>
            </p:cNvSpPr>
            <p:nvPr/>
          </p:nvSpPr>
          <p:spPr bwMode="auto">
            <a:xfrm>
              <a:off x="1248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3128" name="Text Box 45"/>
            <p:cNvSpPr txBox="1">
              <a:spLocks noChangeArrowheads="1"/>
            </p:cNvSpPr>
            <p:nvPr/>
          </p:nvSpPr>
          <p:spPr bwMode="auto">
            <a:xfrm>
              <a:off x="134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3129" name="Text Box 46"/>
            <p:cNvSpPr txBox="1">
              <a:spLocks noChangeArrowheads="1"/>
            </p:cNvSpPr>
            <p:nvPr/>
          </p:nvSpPr>
          <p:spPr bwMode="auto">
            <a:xfrm>
              <a:off x="1296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3130" name="Text Box 47"/>
            <p:cNvSpPr txBox="1">
              <a:spLocks noChangeArrowheads="1"/>
            </p:cNvSpPr>
            <p:nvPr/>
          </p:nvSpPr>
          <p:spPr bwMode="auto">
            <a:xfrm>
              <a:off x="110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sp>
        <p:nvSpPr>
          <p:cNvPr id="62512" name="AutoShape 48"/>
          <p:cNvSpPr>
            <a:spLocks noChangeArrowheads="1"/>
          </p:cNvSpPr>
          <p:nvPr/>
        </p:nvSpPr>
        <p:spPr bwMode="auto">
          <a:xfrm rot="10230726">
            <a:off x="4100513" y="3041650"/>
            <a:ext cx="457200" cy="195263"/>
          </a:xfrm>
          <a:prstGeom prst="rightArrow">
            <a:avLst>
              <a:gd name="adj1" fmla="val 50000"/>
              <a:gd name="adj2" fmla="val 58536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62513" name="AutoShape 49"/>
          <p:cNvSpPr>
            <a:spLocks noChangeArrowheads="1"/>
          </p:cNvSpPr>
          <p:nvPr/>
        </p:nvSpPr>
        <p:spPr bwMode="auto">
          <a:xfrm rot="10800000">
            <a:off x="3914775" y="3089275"/>
            <a:ext cx="692150" cy="74613"/>
          </a:xfrm>
          <a:prstGeom prst="rightArrow">
            <a:avLst>
              <a:gd name="adj1" fmla="val 50000"/>
              <a:gd name="adj2" fmla="val 231913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62514" name="Text Box 50"/>
          <p:cNvSpPr txBox="1">
            <a:spLocks noChangeArrowheads="1"/>
          </p:cNvSpPr>
          <p:nvPr/>
        </p:nvSpPr>
        <p:spPr bwMode="auto">
          <a:xfrm>
            <a:off x="3733800" y="3352800"/>
            <a:ext cx="381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62515" name="Text Box 51"/>
          <p:cNvSpPr txBox="1">
            <a:spLocks noChangeArrowheads="1"/>
          </p:cNvSpPr>
          <p:nvPr/>
        </p:nvSpPr>
        <p:spPr bwMode="auto">
          <a:xfrm>
            <a:off x="3581400" y="2986088"/>
            <a:ext cx="381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62516" name="Text Box 52"/>
          <p:cNvSpPr txBox="1">
            <a:spLocks noChangeArrowheads="1"/>
          </p:cNvSpPr>
          <p:nvPr/>
        </p:nvSpPr>
        <p:spPr bwMode="auto">
          <a:xfrm>
            <a:off x="3792538" y="42672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990000"/>
                </a:solidFill>
              </a:rPr>
              <a:t>8 giờ</a:t>
            </a:r>
          </a:p>
        </p:txBody>
      </p:sp>
      <p:sp>
        <p:nvSpPr>
          <p:cNvPr id="62517" name="Text Box 53"/>
          <p:cNvSpPr txBox="1">
            <a:spLocks noChangeArrowheads="1"/>
          </p:cNvSpPr>
          <p:nvPr/>
        </p:nvSpPr>
        <p:spPr bwMode="auto">
          <a:xfrm>
            <a:off x="4630738" y="4267200"/>
            <a:ext cx="1254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140476"/>
                </a:solidFill>
              </a:rPr>
              <a:t>45 phút</a:t>
            </a:r>
          </a:p>
        </p:txBody>
      </p:sp>
      <p:grpSp>
        <p:nvGrpSpPr>
          <p:cNvPr id="8" name="Group 54"/>
          <p:cNvGrpSpPr>
            <a:grpSpLocks/>
          </p:cNvGrpSpPr>
          <p:nvPr/>
        </p:nvGrpSpPr>
        <p:grpSpPr bwMode="auto">
          <a:xfrm>
            <a:off x="6248400" y="2133600"/>
            <a:ext cx="2057400" cy="2057400"/>
            <a:chOff x="3840" y="240"/>
            <a:chExt cx="1296" cy="1296"/>
          </a:xfrm>
        </p:grpSpPr>
        <p:grpSp>
          <p:nvGrpSpPr>
            <p:cNvPr id="3101" name="Group 55"/>
            <p:cNvGrpSpPr>
              <a:grpSpLocks/>
            </p:cNvGrpSpPr>
            <p:nvPr/>
          </p:nvGrpSpPr>
          <p:grpSpPr bwMode="auto">
            <a:xfrm>
              <a:off x="3840" y="240"/>
              <a:ext cx="1296" cy="1296"/>
              <a:chOff x="336" y="240"/>
              <a:chExt cx="1296" cy="1296"/>
            </a:xfrm>
          </p:grpSpPr>
          <p:grpSp>
            <p:nvGrpSpPr>
              <p:cNvPr id="3114" name="Group 56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3116" name="Oval 57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3117" name="Oval 58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3115" name="Oval 59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3102" name="Text Box 60"/>
            <p:cNvSpPr txBox="1">
              <a:spLocks noChangeArrowheads="1"/>
            </p:cNvSpPr>
            <p:nvPr/>
          </p:nvSpPr>
          <p:spPr bwMode="auto">
            <a:xfrm>
              <a:off x="4368" y="3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3103" name="Text Box 61"/>
            <p:cNvSpPr txBox="1">
              <a:spLocks noChangeArrowheads="1"/>
            </p:cNvSpPr>
            <p:nvPr/>
          </p:nvSpPr>
          <p:spPr bwMode="auto">
            <a:xfrm>
              <a:off x="4128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3104" name="Text Box 62"/>
            <p:cNvSpPr txBox="1">
              <a:spLocks noChangeArrowheads="1"/>
            </p:cNvSpPr>
            <p:nvPr/>
          </p:nvSpPr>
          <p:spPr bwMode="auto">
            <a:xfrm>
              <a:off x="3984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3105" name="Text Box 63"/>
            <p:cNvSpPr txBox="1">
              <a:spLocks noChangeArrowheads="1"/>
            </p:cNvSpPr>
            <p:nvPr/>
          </p:nvSpPr>
          <p:spPr bwMode="auto">
            <a:xfrm>
              <a:off x="4128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3106" name="Text Box 64"/>
            <p:cNvSpPr txBox="1">
              <a:spLocks noChangeArrowheads="1"/>
            </p:cNvSpPr>
            <p:nvPr/>
          </p:nvSpPr>
          <p:spPr bwMode="auto">
            <a:xfrm>
              <a:off x="3984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3107" name="Text Box 65"/>
            <p:cNvSpPr txBox="1">
              <a:spLocks noChangeArrowheads="1"/>
            </p:cNvSpPr>
            <p:nvPr/>
          </p:nvSpPr>
          <p:spPr bwMode="auto">
            <a:xfrm>
              <a:off x="3888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3108" name="Text Box 66"/>
            <p:cNvSpPr txBox="1">
              <a:spLocks noChangeArrowheads="1"/>
            </p:cNvSpPr>
            <p:nvPr/>
          </p:nvSpPr>
          <p:spPr bwMode="auto">
            <a:xfrm>
              <a:off x="4416" y="124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3109" name="Text Box 67"/>
            <p:cNvSpPr txBox="1">
              <a:spLocks noChangeArrowheads="1"/>
            </p:cNvSpPr>
            <p:nvPr/>
          </p:nvSpPr>
          <p:spPr bwMode="auto">
            <a:xfrm>
              <a:off x="4656" y="115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3110" name="Text Box 68"/>
            <p:cNvSpPr txBox="1">
              <a:spLocks noChangeArrowheads="1"/>
            </p:cNvSpPr>
            <p:nvPr/>
          </p:nvSpPr>
          <p:spPr bwMode="auto">
            <a:xfrm>
              <a:off x="4800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3111" name="Text Box 69"/>
            <p:cNvSpPr txBox="1">
              <a:spLocks noChangeArrowheads="1"/>
            </p:cNvSpPr>
            <p:nvPr/>
          </p:nvSpPr>
          <p:spPr bwMode="auto">
            <a:xfrm>
              <a:off x="4848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3112" name="Text Box 70"/>
            <p:cNvSpPr txBox="1">
              <a:spLocks noChangeArrowheads="1"/>
            </p:cNvSpPr>
            <p:nvPr/>
          </p:nvSpPr>
          <p:spPr bwMode="auto">
            <a:xfrm>
              <a:off x="4800" y="52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3113" name="Text Box 71"/>
            <p:cNvSpPr txBox="1">
              <a:spLocks noChangeArrowheads="1"/>
            </p:cNvSpPr>
            <p:nvPr/>
          </p:nvSpPr>
          <p:spPr bwMode="auto">
            <a:xfrm>
              <a:off x="4608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sp>
        <p:nvSpPr>
          <p:cNvPr id="62536" name="AutoShape 72"/>
          <p:cNvSpPr>
            <a:spLocks noChangeArrowheads="1"/>
          </p:cNvSpPr>
          <p:nvPr/>
        </p:nvSpPr>
        <p:spPr bwMode="auto">
          <a:xfrm rot="10630139">
            <a:off x="6823075" y="3041650"/>
            <a:ext cx="457200" cy="195263"/>
          </a:xfrm>
          <a:prstGeom prst="rightArrow">
            <a:avLst>
              <a:gd name="adj1" fmla="val 50000"/>
              <a:gd name="adj2" fmla="val 58536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62537" name="AutoShape 73"/>
          <p:cNvSpPr>
            <a:spLocks noChangeArrowheads="1"/>
          </p:cNvSpPr>
          <p:nvPr/>
        </p:nvSpPr>
        <p:spPr bwMode="auto">
          <a:xfrm rot="3251331" flipH="1">
            <a:off x="6858000" y="2819400"/>
            <a:ext cx="533400" cy="76200"/>
          </a:xfrm>
          <a:prstGeom prst="rightArrow">
            <a:avLst>
              <a:gd name="adj1" fmla="val 50000"/>
              <a:gd name="adj2" fmla="val 17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62538" name="Text Box 74"/>
          <p:cNvSpPr txBox="1">
            <a:spLocks noChangeArrowheads="1"/>
          </p:cNvSpPr>
          <p:nvPr/>
        </p:nvSpPr>
        <p:spPr bwMode="auto">
          <a:xfrm>
            <a:off x="6477000" y="3352800"/>
            <a:ext cx="381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62539" name="Text Box 75"/>
          <p:cNvSpPr txBox="1">
            <a:spLocks noChangeArrowheads="1"/>
          </p:cNvSpPr>
          <p:nvPr/>
        </p:nvSpPr>
        <p:spPr bwMode="auto">
          <a:xfrm>
            <a:off x="6705600" y="2362200"/>
            <a:ext cx="381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11</a:t>
            </a:r>
          </a:p>
        </p:txBody>
      </p:sp>
      <p:sp>
        <p:nvSpPr>
          <p:cNvPr id="62540" name="Text Box 76"/>
          <p:cNvSpPr txBox="1">
            <a:spLocks noChangeArrowheads="1"/>
          </p:cNvSpPr>
          <p:nvPr/>
        </p:nvSpPr>
        <p:spPr bwMode="auto">
          <a:xfrm>
            <a:off x="6477000" y="43434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990000"/>
                </a:solidFill>
              </a:rPr>
              <a:t>8 giờ</a:t>
            </a:r>
          </a:p>
        </p:txBody>
      </p:sp>
      <p:sp>
        <p:nvSpPr>
          <p:cNvPr id="62541" name="Text Box 77"/>
          <p:cNvSpPr txBox="1">
            <a:spLocks noChangeArrowheads="1"/>
          </p:cNvSpPr>
          <p:nvPr/>
        </p:nvSpPr>
        <p:spPr bwMode="auto">
          <a:xfrm>
            <a:off x="7210425" y="4343400"/>
            <a:ext cx="1254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140476"/>
                </a:solidFill>
              </a:rPr>
              <a:t>55 phút</a:t>
            </a:r>
          </a:p>
        </p:txBody>
      </p:sp>
      <p:sp>
        <p:nvSpPr>
          <p:cNvPr id="62542" name="Text Box 78"/>
          <p:cNvSpPr txBox="1">
            <a:spLocks noChangeArrowheads="1"/>
          </p:cNvSpPr>
          <p:nvPr/>
        </p:nvSpPr>
        <p:spPr bwMode="auto">
          <a:xfrm>
            <a:off x="6096000" y="4876800"/>
            <a:ext cx="304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140476"/>
                </a:solidFill>
              </a:rPr>
              <a:t>hoặc </a:t>
            </a:r>
            <a:r>
              <a:rPr lang="en-US" sz="2000" b="1" i="1">
                <a:solidFill>
                  <a:srgbClr val="990000"/>
                </a:solidFill>
              </a:rPr>
              <a:t>9 giờ </a:t>
            </a:r>
            <a:r>
              <a:rPr lang="en-US" sz="2000" b="1" i="1">
                <a:solidFill>
                  <a:srgbClr val="140476"/>
                </a:solidFill>
              </a:rPr>
              <a:t>kém 5 phút</a:t>
            </a:r>
          </a:p>
        </p:txBody>
      </p:sp>
      <p:sp>
        <p:nvSpPr>
          <p:cNvPr id="62543" name="Text Box 79"/>
          <p:cNvSpPr txBox="1">
            <a:spLocks noChangeArrowheads="1"/>
          </p:cNvSpPr>
          <p:nvPr/>
        </p:nvSpPr>
        <p:spPr bwMode="auto">
          <a:xfrm>
            <a:off x="990600" y="3505200"/>
            <a:ext cx="381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62544" name="Text Box 80"/>
          <p:cNvSpPr txBox="1">
            <a:spLocks noChangeArrowheads="1"/>
          </p:cNvSpPr>
          <p:nvPr/>
        </p:nvSpPr>
        <p:spPr bwMode="auto">
          <a:xfrm>
            <a:off x="0" y="4800600"/>
            <a:ext cx="3429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990000"/>
                </a:solidFill>
              </a:rPr>
              <a:t>hoặc 9 giờ </a:t>
            </a:r>
            <a:r>
              <a:rPr lang="en-US" sz="2000" b="1" i="1">
                <a:solidFill>
                  <a:srgbClr val="140476"/>
                </a:solidFill>
              </a:rPr>
              <a:t>kém 25 phút</a:t>
            </a:r>
          </a:p>
        </p:txBody>
      </p:sp>
      <p:sp>
        <p:nvSpPr>
          <p:cNvPr id="62545" name="Text Box 81"/>
          <p:cNvSpPr txBox="1">
            <a:spLocks noChangeArrowheads="1"/>
          </p:cNvSpPr>
          <p:nvPr/>
        </p:nvSpPr>
        <p:spPr bwMode="auto">
          <a:xfrm>
            <a:off x="3046413" y="4649788"/>
            <a:ext cx="3429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990000"/>
                </a:solidFill>
              </a:rPr>
              <a:t>hoặc 9 giờ </a:t>
            </a:r>
            <a:r>
              <a:rPr lang="en-US" sz="2000" b="1" i="1">
                <a:solidFill>
                  <a:srgbClr val="140476"/>
                </a:solidFill>
              </a:rPr>
              <a:t>kém 15 phút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62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62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500"/>
                                        <p:tgtEl>
                                          <p:spTgt spid="62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500"/>
                                        <p:tgtEl>
                                          <p:spTgt spid="6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0" fill="hold"/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0" fill="hold"/>
                                        <p:tgtEl>
                                          <p:spTgt spid="624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0" fill="hold"/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4" dur="5000" fill="hold"/>
                                        <p:tgtEl>
                                          <p:spTgt spid="624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625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625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625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625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6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500"/>
                                        <p:tgtEl>
                                          <p:spTgt spid="62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500"/>
                                        <p:tgtEl>
                                          <p:spTgt spid="62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62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500"/>
                                        <p:tgtEl>
                                          <p:spTgt spid="62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500"/>
                                        <p:tgtEl>
                                          <p:spTgt spid="62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62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5" dur="5000" fill="hold"/>
                                        <p:tgtEl>
                                          <p:spTgt spid="625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0" fill="hold"/>
                                        <p:tgtEl>
                                          <p:spTgt spid="625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0" fill="hold"/>
                                        <p:tgtEl>
                                          <p:spTgt spid="625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8" dur="5000" fill="hold"/>
                                        <p:tgtEl>
                                          <p:spTgt spid="625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0" dur="5000" fill="hold"/>
                                        <p:tgtEl>
                                          <p:spTgt spid="625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0" fill="hold"/>
                                        <p:tgtEl>
                                          <p:spTgt spid="625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0" fill="hold"/>
                                        <p:tgtEl>
                                          <p:spTgt spid="625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3" dur="5000" fill="hold"/>
                                        <p:tgtEl>
                                          <p:spTgt spid="625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6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0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0" dur="500"/>
                                        <p:tgtEl>
                                          <p:spTgt spid="6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500"/>
                                        <p:tgtEl>
                                          <p:spTgt spid="6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6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1" dur="500"/>
                                        <p:tgtEl>
                                          <p:spTgt spid="6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4" dur="500"/>
                                        <p:tgtEl>
                                          <p:spTgt spid="6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6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9" dur="5000" fill="hold"/>
                                        <p:tgtEl>
                                          <p:spTgt spid="625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0" dur="5000" fill="hold"/>
                                        <p:tgtEl>
                                          <p:spTgt spid="625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1" dur="5000" fill="hold"/>
                                        <p:tgtEl>
                                          <p:spTgt spid="625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2" dur="5000" fill="hold"/>
                                        <p:tgtEl>
                                          <p:spTgt spid="625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4" dur="5000" fill="hold"/>
                                        <p:tgtEl>
                                          <p:spTgt spid="625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5" dur="5000" fill="hold"/>
                                        <p:tgtEl>
                                          <p:spTgt spid="625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6" dur="5000" fill="hold"/>
                                        <p:tgtEl>
                                          <p:spTgt spid="625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7" dur="5000" fill="hold"/>
                                        <p:tgtEl>
                                          <p:spTgt spid="625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6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84" grpId="0" animBg="1"/>
      <p:bldP spid="62485" grpId="0" animBg="1"/>
      <p:bldP spid="62486" grpId="0"/>
      <p:bldP spid="62486" grpId="1"/>
      <p:bldP spid="62491" grpId="0"/>
      <p:bldP spid="62492" grpId="0"/>
      <p:bldP spid="62493" grpId="0"/>
      <p:bldP spid="62512" grpId="0" animBg="1"/>
      <p:bldP spid="62513" grpId="0" animBg="1"/>
      <p:bldP spid="62514" grpId="0"/>
      <p:bldP spid="62514" grpId="1"/>
      <p:bldP spid="62515" grpId="0"/>
      <p:bldP spid="62515" grpId="1"/>
      <p:bldP spid="62516" grpId="0"/>
      <p:bldP spid="62517" grpId="0"/>
      <p:bldP spid="62536" grpId="0" animBg="1"/>
      <p:bldP spid="62537" grpId="0" animBg="1"/>
      <p:bldP spid="62538" grpId="0"/>
      <p:bldP spid="62538" grpId="1"/>
      <p:bldP spid="62539" grpId="0"/>
      <p:bldP spid="62539" grpId="1"/>
      <p:bldP spid="62540" grpId="0"/>
      <p:bldP spid="62541" grpId="0"/>
      <p:bldP spid="62542" grpId="0"/>
      <p:bldP spid="62543" grpId="0"/>
      <p:bldP spid="62543" grpId="1"/>
      <p:bldP spid="62544" grpId="0"/>
      <p:bldP spid="625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0"/>
          <p:cNvSpPr txBox="1">
            <a:spLocks noChangeArrowheads="1"/>
          </p:cNvSpPr>
          <p:nvPr/>
        </p:nvSpPr>
        <p:spPr bwMode="auto">
          <a:xfrm>
            <a:off x="609600" y="6400800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2400" b="1">
              <a:solidFill>
                <a:srgbClr val="0000FF"/>
              </a:solidFill>
            </a:endParaRPr>
          </a:p>
        </p:txBody>
      </p:sp>
      <p:grpSp>
        <p:nvGrpSpPr>
          <p:cNvPr id="4099" name="Group 473"/>
          <p:cNvGrpSpPr>
            <a:grpSpLocks/>
          </p:cNvGrpSpPr>
          <p:nvPr/>
        </p:nvGrpSpPr>
        <p:grpSpPr bwMode="auto">
          <a:xfrm>
            <a:off x="152400" y="76200"/>
            <a:ext cx="8991600" cy="736600"/>
            <a:chOff x="96" y="48"/>
            <a:chExt cx="5664" cy="464"/>
          </a:xfrm>
        </p:grpSpPr>
        <p:sp>
          <p:nvSpPr>
            <p:cNvPr id="5279" name="AutoShape 96"/>
            <p:cNvSpPr>
              <a:spLocks noChangeArrowheads="1"/>
            </p:cNvSpPr>
            <p:nvPr/>
          </p:nvSpPr>
          <p:spPr bwMode="gray">
            <a:xfrm>
              <a:off x="96" y="48"/>
              <a:ext cx="5664" cy="38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800" b="1">
                  <a:solidFill>
                    <a:srgbClr val="2B166E"/>
                  </a:solidFill>
                </a:rPr>
                <a:t>           </a:t>
              </a:r>
              <a:r>
                <a:rPr lang="en-US" sz="3200" b="1">
                  <a:solidFill>
                    <a:srgbClr val="2B166E"/>
                  </a:solidFill>
                </a:rPr>
                <a:t>Đồng hồ chỉ mấy giờ ? (trả lời theo mẫu)</a:t>
              </a:r>
            </a:p>
          </p:txBody>
        </p:sp>
        <p:grpSp>
          <p:nvGrpSpPr>
            <p:cNvPr id="4256" name="Group 97"/>
            <p:cNvGrpSpPr>
              <a:grpSpLocks/>
            </p:cNvGrpSpPr>
            <p:nvPr/>
          </p:nvGrpSpPr>
          <p:grpSpPr bwMode="auto">
            <a:xfrm>
              <a:off x="192" y="96"/>
              <a:ext cx="480" cy="416"/>
              <a:chOff x="336" y="2112"/>
              <a:chExt cx="480" cy="416"/>
            </a:xfrm>
          </p:grpSpPr>
          <p:grpSp>
            <p:nvGrpSpPr>
              <p:cNvPr id="4257" name="Group 98"/>
              <p:cNvGrpSpPr>
                <a:grpSpLocks/>
              </p:cNvGrpSpPr>
              <p:nvPr/>
            </p:nvGrpSpPr>
            <p:grpSpPr bwMode="auto">
              <a:xfrm>
                <a:off x="336" y="2113"/>
                <a:ext cx="480" cy="415"/>
                <a:chOff x="999" y="3120"/>
                <a:chExt cx="768" cy="1010"/>
              </a:xfrm>
            </p:grpSpPr>
            <p:sp>
              <p:nvSpPr>
                <p:cNvPr id="4259" name="AutoShape 99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" name="Freeform 100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49 w 596"/>
                    <a:gd name="T1" fmla="*/ 0 h 598"/>
                    <a:gd name="T2" fmla="*/ 0 w 596"/>
                    <a:gd name="T3" fmla="*/ 46 h 598"/>
                    <a:gd name="T4" fmla="*/ 0 w 596"/>
                    <a:gd name="T5" fmla="*/ 229 h 598"/>
                    <a:gd name="T6" fmla="*/ 66 w 596"/>
                    <a:gd name="T7" fmla="*/ 68 h 598"/>
                    <a:gd name="T8" fmla="*/ 244 w 596"/>
                    <a:gd name="T9" fmla="*/ 0 h 598"/>
                    <a:gd name="T10" fmla="*/ 49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E6B5"/>
                    </a:gs>
                    <a:gs pos="100000">
                      <a:srgbClr val="FFCC66">
                        <a:alpha val="0"/>
                      </a:srgbClr>
                    </a:gs>
                  </a:gsLst>
                  <a:lin ang="2700000" scaled="1"/>
                </a:gradFill>
                <a:ln w="0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373" name="Text Box 101"/>
                <p:cNvSpPr txBox="1">
                  <a:spLocks noChangeArrowheads="1"/>
                </p:cNvSpPr>
                <p:nvPr/>
              </p:nvSpPr>
              <p:spPr bwMode="gray">
                <a:xfrm>
                  <a:off x="1282" y="3327"/>
                  <a:ext cx="186" cy="803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4258" name="Text Box 102"/>
              <p:cNvSpPr txBox="1">
                <a:spLocks noChangeArrowheads="1"/>
              </p:cNvSpPr>
              <p:nvPr/>
            </p:nvSpPr>
            <p:spPr bwMode="auto">
              <a:xfrm>
                <a:off x="480" y="2112"/>
                <a:ext cx="192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solidFill>
                      <a:srgbClr val="990033"/>
                    </a:solidFill>
                  </a:rPr>
                  <a:t>1</a:t>
                </a:r>
              </a:p>
            </p:txBody>
          </p:sp>
        </p:grpSp>
      </p:grpSp>
      <p:grpSp>
        <p:nvGrpSpPr>
          <p:cNvPr id="4100" name="Group 291"/>
          <p:cNvGrpSpPr>
            <a:grpSpLocks/>
          </p:cNvGrpSpPr>
          <p:nvPr/>
        </p:nvGrpSpPr>
        <p:grpSpPr bwMode="auto">
          <a:xfrm>
            <a:off x="652463" y="881063"/>
            <a:ext cx="2057400" cy="2057400"/>
            <a:chOff x="432" y="576"/>
            <a:chExt cx="1296" cy="1296"/>
          </a:xfrm>
        </p:grpSpPr>
        <p:grpSp>
          <p:nvGrpSpPr>
            <p:cNvPr id="4239" name="Group 292"/>
            <p:cNvGrpSpPr>
              <a:grpSpLocks/>
            </p:cNvGrpSpPr>
            <p:nvPr/>
          </p:nvGrpSpPr>
          <p:grpSpPr bwMode="auto">
            <a:xfrm>
              <a:off x="432" y="576"/>
              <a:ext cx="1296" cy="1296"/>
              <a:chOff x="384" y="624"/>
              <a:chExt cx="1296" cy="1296"/>
            </a:xfrm>
          </p:grpSpPr>
          <p:sp>
            <p:nvSpPr>
              <p:cNvPr id="4253" name="Oval 293"/>
              <p:cNvSpPr>
                <a:spLocks noChangeArrowheads="1"/>
              </p:cNvSpPr>
              <p:nvPr/>
            </p:nvSpPr>
            <p:spPr bwMode="auto">
              <a:xfrm>
                <a:off x="384" y="624"/>
                <a:ext cx="1296" cy="1296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54" name="Oval 294"/>
              <p:cNvSpPr>
                <a:spLocks noChangeArrowheads="1"/>
              </p:cNvSpPr>
              <p:nvPr/>
            </p:nvSpPr>
            <p:spPr bwMode="auto">
              <a:xfrm>
                <a:off x="480" y="720"/>
                <a:ext cx="1104" cy="1104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240" name="Oval 295"/>
            <p:cNvSpPr>
              <a:spLocks noChangeArrowheads="1"/>
            </p:cNvSpPr>
            <p:nvPr/>
          </p:nvSpPr>
          <p:spPr bwMode="auto">
            <a:xfrm>
              <a:off x="1056" y="115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41" name="Text Box 296"/>
            <p:cNvSpPr txBox="1">
              <a:spLocks noChangeArrowheads="1"/>
            </p:cNvSpPr>
            <p:nvPr/>
          </p:nvSpPr>
          <p:spPr bwMode="auto">
            <a:xfrm>
              <a:off x="960" y="67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12</a:t>
              </a:r>
            </a:p>
          </p:txBody>
        </p:sp>
        <p:sp>
          <p:nvSpPr>
            <p:cNvPr id="4242" name="Text Box 297"/>
            <p:cNvSpPr txBox="1">
              <a:spLocks noChangeArrowheads="1"/>
            </p:cNvSpPr>
            <p:nvPr/>
          </p:nvSpPr>
          <p:spPr bwMode="auto">
            <a:xfrm>
              <a:off x="720" y="72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11</a:t>
              </a:r>
            </a:p>
          </p:txBody>
        </p:sp>
        <p:sp>
          <p:nvSpPr>
            <p:cNvPr id="4243" name="Text Box 298"/>
            <p:cNvSpPr txBox="1">
              <a:spLocks noChangeArrowheads="1"/>
            </p:cNvSpPr>
            <p:nvPr/>
          </p:nvSpPr>
          <p:spPr bwMode="auto">
            <a:xfrm>
              <a:off x="576" y="134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4244" name="Text Box 299"/>
            <p:cNvSpPr txBox="1">
              <a:spLocks noChangeArrowheads="1"/>
            </p:cNvSpPr>
            <p:nvPr/>
          </p:nvSpPr>
          <p:spPr bwMode="auto">
            <a:xfrm>
              <a:off x="720" y="153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4245" name="Text Box 300"/>
            <p:cNvSpPr txBox="1">
              <a:spLocks noChangeArrowheads="1"/>
            </p:cNvSpPr>
            <p:nvPr/>
          </p:nvSpPr>
          <p:spPr bwMode="auto">
            <a:xfrm>
              <a:off x="576" y="91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4246" name="Text Box 301"/>
            <p:cNvSpPr txBox="1">
              <a:spLocks noChangeArrowheads="1"/>
            </p:cNvSpPr>
            <p:nvPr/>
          </p:nvSpPr>
          <p:spPr bwMode="auto">
            <a:xfrm>
              <a:off x="480" y="110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9</a:t>
              </a:r>
            </a:p>
          </p:txBody>
        </p:sp>
        <p:sp>
          <p:nvSpPr>
            <p:cNvPr id="4247" name="Text Box 302"/>
            <p:cNvSpPr txBox="1">
              <a:spLocks noChangeArrowheads="1"/>
            </p:cNvSpPr>
            <p:nvPr/>
          </p:nvSpPr>
          <p:spPr bwMode="auto">
            <a:xfrm>
              <a:off x="960" y="158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248" name="Text Box 303"/>
            <p:cNvSpPr txBox="1">
              <a:spLocks noChangeArrowheads="1"/>
            </p:cNvSpPr>
            <p:nvPr/>
          </p:nvSpPr>
          <p:spPr bwMode="auto">
            <a:xfrm>
              <a:off x="1200" y="153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249" name="Text Box 304"/>
            <p:cNvSpPr txBox="1">
              <a:spLocks noChangeArrowheads="1"/>
            </p:cNvSpPr>
            <p:nvPr/>
          </p:nvSpPr>
          <p:spPr bwMode="auto">
            <a:xfrm>
              <a:off x="1344" y="134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250" name="Text Box 305"/>
            <p:cNvSpPr txBox="1">
              <a:spLocks noChangeArrowheads="1"/>
            </p:cNvSpPr>
            <p:nvPr/>
          </p:nvSpPr>
          <p:spPr bwMode="auto">
            <a:xfrm>
              <a:off x="1440" y="110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251" name="Text Box 306"/>
            <p:cNvSpPr txBox="1">
              <a:spLocks noChangeArrowheads="1"/>
            </p:cNvSpPr>
            <p:nvPr/>
          </p:nvSpPr>
          <p:spPr bwMode="auto">
            <a:xfrm>
              <a:off x="1392" y="91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252" name="Text Box 307"/>
            <p:cNvSpPr txBox="1">
              <a:spLocks noChangeArrowheads="1"/>
            </p:cNvSpPr>
            <p:nvPr/>
          </p:nvSpPr>
          <p:spPr bwMode="auto">
            <a:xfrm>
              <a:off x="1200" y="72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</a:t>
              </a:r>
            </a:p>
          </p:txBody>
        </p:sp>
      </p:grpSp>
      <p:grpSp>
        <p:nvGrpSpPr>
          <p:cNvPr id="4101" name="Group 308"/>
          <p:cNvGrpSpPr>
            <a:grpSpLocks/>
          </p:cNvGrpSpPr>
          <p:nvPr/>
        </p:nvGrpSpPr>
        <p:grpSpPr bwMode="auto">
          <a:xfrm>
            <a:off x="3657600" y="901700"/>
            <a:ext cx="2057400" cy="2057400"/>
            <a:chOff x="336" y="240"/>
            <a:chExt cx="1296" cy="1296"/>
          </a:xfrm>
        </p:grpSpPr>
        <p:grpSp>
          <p:nvGrpSpPr>
            <p:cNvPr id="4222" name="Group 309"/>
            <p:cNvGrpSpPr>
              <a:grpSpLocks/>
            </p:cNvGrpSpPr>
            <p:nvPr/>
          </p:nvGrpSpPr>
          <p:grpSpPr bwMode="auto">
            <a:xfrm>
              <a:off x="336" y="240"/>
              <a:ext cx="1296" cy="1296"/>
              <a:chOff x="336" y="240"/>
              <a:chExt cx="1296" cy="1296"/>
            </a:xfrm>
          </p:grpSpPr>
          <p:grpSp>
            <p:nvGrpSpPr>
              <p:cNvPr id="4235" name="Group 310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4237" name="Oval 311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38" name="Oval 312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236" name="Oval 313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223" name="Text Box 314"/>
            <p:cNvSpPr txBox="1">
              <a:spLocks noChangeArrowheads="1"/>
            </p:cNvSpPr>
            <p:nvPr/>
          </p:nvSpPr>
          <p:spPr bwMode="auto">
            <a:xfrm>
              <a:off x="864" y="33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12</a:t>
              </a:r>
            </a:p>
          </p:txBody>
        </p:sp>
        <p:sp>
          <p:nvSpPr>
            <p:cNvPr id="4224" name="Text Box 315"/>
            <p:cNvSpPr txBox="1">
              <a:spLocks noChangeArrowheads="1"/>
            </p:cNvSpPr>
            <p:nvPr/>
          </p:nvSpPr>
          <p:spPr bwMode="auto">
            <a:xfrm>
              <a:off x="624" y="38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11</a:t>
              </a:r>
            </a:p>
          </p:txBody>
        </p:sp>
        <p:sp>
          <p:nvSpPr>
            <p:cNvPr id="4225" name="Text Box 316"/>
            <p:cNvSpPr txBox="1">
              <a:spLocks noChangeArrowheads="1"/>
            </p:cNvSpPr>
            <p:nvPr/>
          </p:nvSpPr>
          <p:spPr bwMode="auto">
            <a:xfrm>
              <a:off x="480" y="100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4226" name="Text Box 317"/>
            <p:cNvSpPr txBox="1">
              <a:spLocks noChangeArrowheads="1"/>
            </p:cNvSpPr>
            <p:nvPr/>
          </p:nvSpPr>
          <p:spPr bwMode="auto">
            <a:xfrm>
              <a:off x="624" y="120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4227" name="Text Box 318"/>
            <p:cNvSpPr txBox="1">
              <a:spLocks noChangeArrowheads="1"/>
            </p:cNvSpPr>
            <p:nvPr/>
          </p:nvSpPr>
          <p:spPr bwMode="auto">
            <a:xfrm>
              <a:off x="480" y="57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4228" name="Text Box 319"/>
            <p:cNvSpPr txBox="1">
              <a:spLocks noChangeArrowheads="1"/>
            </p:cNvSpPr>
            <p:nvPr/>
          </p:nvSpPr>
          <p:spPr bwMode="auto">
            <a:xfrm>
              <a:off x="384" y="76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9</a:t>
              </a:r>
            </a:p>
          </p:txBody>
        </p:sp>
        <p:sp>
          <p:nvSpPr>
            <p:cNvPr id="4229" name="Text Box 320"/>
            <p:cNvSpPr txBox="1">
              <a:spLocks noChangeArrowheads="1"/>
            </p:cNvSpPr>
            <p:nvPr/>
          </p:nvSpPr>
          <p:spPr bwMode="auto">
            <a:xfrm>
              <a:off x="864" y="124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230" name="Text Box 321"/>
            <p:cNvSpPr txBox="1">
              <a:spLocks noChangeArrowheads="1"/>
            </p:cNvSpPr>
            <p:nvPr/>
          </p:nvSpPr>
          <p:spPr bwMode="auto">
            <a:xfrm>
              <a:off x="1104" y="120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231" name="Text Box 322"/>
            <p:cNvSpPr txBox="1">
              <a:spLocks noChangeArrowheads="1"/>
            </p:cNvSpPr>
            <p:nvPr/>
          </p:nvSpPr>
          <p:spPr bwMode="auto">
            <a:xfrm>
              <a:off x="1248" y="100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232" name="Text Box 323"/>
            <p:cNvSpPr txBox="1">
              <a:spLocks noChangeArrowheads="1"/>
            </p:cNvSpPr>
            <p:nvPr/>
          </p:nvSpPr>
          <p:spPr bwMode="auto">
            <a:xfrm>
              <a:off x="1344" y="76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233" name="Text Box 324"/>
            <p:cNvSpPr txBox="1">
              <a:spLocks noChangeArrowheads="1"/>
            </p:cNvSpPr>
            <p:nvPr/>
          </p:nvSpPr>
          <p:spPr bwMode="auto">
            <a:xfrm>
              <a:off x="1296" y="57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234" name="Text Box 325"/>
            <p:cNvSpPr txBox="1">
              <a:spLocks noChangeArrowheads="1"/>
            </p:cNvSpPr>
            <p:nvPr/>
          </p:nvSpPr>
          <p:spPr bwMode="auto">
            <a:xfrm>
              <a:off x="1104" y="38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</a:t>
              </a:r>
            </a:p>
          </p:txBody>
        </p:sp>
      </p:grpSp>
      <p:grpSp>
        <p:nvGrpSpPr>
          <p:cNvPr id="4102" name="Group 326"/>
          <p:cNvGrpSpPr>
            <a:grpSpLocks/>
          </p:cNvGrpSpPr>
          <p:nvPr/>
        </p:nvGrpSpPr>
        <p:grpSpPr bwMode="auto">
          <a:xfrm>
            <a:off x="6462713" y="901700"/>
            <a:ext cx="2057400" cy="2057400"/>
            <a:chOff x="336" y="240"/>
            <a:chExt cx="1296" cy="1296"/>
          </a:xfrm>
        </p:grpSpPr>
        <p:grpSp>
          <p:nvGrpSpPr>
            <p:cNvPr id="4205" name="Group 327"/>
            <p:cNvGrpSpPr>
              <a:grpSpLocks/>
            </p:cNvGrpSpPr>
            <p:nvPr/>
          </p:nvGrpSpPr>
          <p:grpSpPr bwMode="auto">
            <a:xfrm>
              <a:off x="336" y="240"/>
              <a:ext cx="1296" cy="1296"/>
              <a:chOff x="336" y="240"/>
              <a:chExt cx="1296" cy="1296"/>
            </a:xfrm>
          </p:grpSpPr>
          <p:grpSp>
            <p:nvGrpSpPr>
              <p:cNvPr id="4218" name="Group 328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4220" name="Oval 329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21" name="Oval 330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219" name="Oval 331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206" name="Text Box 332"/>
            <p:cNvSpPr txBox="1">
              <a:spLocks noChangeArrowheads="1"/>
            </p:cNvSpPr>
            <p:nvPr/>
          </p:nvSpPr>
          <p:spPr bwMode="auto">
            <a:xfrm>
              <a:off x="864" y="33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12</a:t>
              </a:r>
            </a:p>
          </p:txBody>
        </p:sp>
        <p:sp>
          <p:nvSpPr>
            <p:cNvPr id="4207" name="Text Box 333"/>
            <p:cNvSpPr txBox="1">
              <a:spLocks noChangeArrowheads="1"/>
            </p:cNvSpPr>
            <p:nvPr/>
          </p:nvSpPr>
          <p:spPr bwMode="auto">
            <a:xfrm>
              <a:off x="624" y="38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11</a:t>
              </a:r>
            </a:p>
          </p:txBody>
        </p:sp>
        <p:sp>
          <p:nvSpPr>
            <p:cNvPr id="4208" name="Text Box 334"/>
            <p:cNvSpPr txBox="1">
              <a:spLocks noChangeArrowheads="1"/>
            </p:cNvSpPr>
            <p:nvPr/>
          </p:nvSpPr>
          <p:spPr bwMode="auto">
            <a:xfrm>
              <a:off x="480" y="100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4209" name="Text Box 335"/>
            <p:cNvSpPr txBox="1">
              <a:spLocks noChangeArrowheads="1"/>
            </p:cNvSpPr>
            <p:nvPr/>
          </p:nvSpPr>
          <p:spPr bwMode="auto">
            <a:xfrm>
              <a:off x="624" y="120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4210" name="Text Box 336"/>
            <p:cNvSpPr txBox="1">
              <a:spLocks noChangeArrowheads="1"/>
            </p:cNvSpPr>
            <p:nvPr/>
          </p:nvSpPr>
          <p:spPr bwMode="auto">
            <a:xfrm>
              <a:off x="480" y="57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4211" name="Text Box 337"/>
            <p:cNvSpPr txBox="1">
              <a:spLocks noChangeArrowheads="1"/>
            </p:cNvSpPr>
            <p:nvPr/>
          </p:nvSpPr>
          <p:spPr bwMode="auto">
            <a:xfrm>
              <a:off x="384" y="76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9</a:t>
              </a:r>
            </a:p>
          </p:txBody>
        </p:sp>
        <p:sp>
          <p:nvSpPr>
            <p:cNvPr id="4212" name="Text Box 338"/>
            <p:cNvSpPr txBox="1">
              <a:spLocks noChangeArrowheads="1"/>
            </p:cNvSpPr>
            <p:nvPr/>
          </p:nvSpPr>
          <p:spPr bwMode="auto">
            <a:xfrm>
              <a:off x="864" y="124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213" name="Text Box 339"/>
            <p:cNvSpPr txBox="1">
              <a:spLocks noChangeArrowheads="1"/>
            </p:cNvSpPr>
            <p:nvPr/>
          </p:nvSpPr>
          <p:spPr bwMode="auto">
            <a:xfrm>
              <a:off x="1104" y="120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214" name="Text Box 340"/>
            <p:cNvSpPr txBox="1">
              <a:spLocks noChangeArrowheads="1"/>
            </p:cNvSpPr>
            <p:nvPr/>
          </p:nvSpPr>
          <p:spPr bwMode="auto">
            <a:xfrm>
              <a:off x="1248" y="100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215" name="Text Box 341"/>
            <p:cNvSpPr txBox="1">
              <a:spLocks noChangeArrowheads="1"/>
            </p:cNvSpPr>
            <p:nvPr/>
          </p:nvSpPr>
          <p:spPr bwMode="auto">
            <a:xfrm>
              <a:off x="1344" y="76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216" name="Text Box 342"/>
            <p:cNvSpPr txBox="1">
              <a:spLocks noChangeArrowheads="1"/>
            </p:cNvSpPr>
            <p:nvPr/>
          </p:nvSpPr>
          <p:spPr bwMode="auto">
            <a:xfrm>
              <a:off x="1296" y="57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217" name="Text Box 343"/>
            <p:cNvSpPr txBox="1">
              <a:spLocks noChangeArrowheads="1"/>
            </p:cNvSpPr>
            <p:nvPr/>
          </p:nvSpPr>
          <p:spPr bwMode="auto">
            <a:xfrm>
              <a:off x="1104" y="38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</a:t>
              </a:r>
            </a:p>
          </p:txBody>
        </p:sp>
      </p:grpSp>
      <p:grpSp>
        <p:nvGrpSpPr>
          <p:cNvPr id="4103" name="Group 344"/>
          <p:cNvGrpSpPr>
            <a:grpSpLocks/>
          </p:cNvGrpSpPr>
          <p:nvPr/>
        </p:nvGrpSpPr>
        <p:grpSpPr bwMode="auto">
          <a:xfrm>
            <a:off x="735013" y="3956050"/>
            <a:ext cx="2057400" cy="2057400"/>
            <a:chOff x="336" y="240"/>
            <a:chExt cx="1296" cy="1296"/>
          </a:xfrm>
        </p:grpSpPr>
        <p:grpSp>
          <p:nvGrpSpPr>
            <p:cNvPr id="4188" name="Group 345"/>
            <p:cNvGrpSpPr>
              <a:grpSpLocks/>
            </p:cNvGrpSpPr>
            <p:nvPr/>
          </p:nvGrpSpPr>
          <p:grpSpPr bwMode="auto">
            <a:xfrm>
              <a:off x="336" y="240"/>
              <a:ext cx="1296" cy="1296"/>
              <a:chOff x="336" y="240"/>
              <a:chExt cx="1296" cy="1296"/>
            </a:xfrm>
          </p:grpSpPr>
          <p:grpSp>
            <p:nvGrpSpPr>
              <p:cNvPr id="4201" name="Group 346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4203" name="Oval 347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04" name="Oval 348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202" name="Oval 349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189" name="Text Box 350"/>
            <p:cNvSpPr txBox="1">
              <a:spLocks noChangeArrowheads="1"/>
            </p:cNvSpPr>
            <p:nvPr/>
          </p:nvSpPr>
          <p:spPr bwMode="auto">
            <a:xfrm>
              <a:off x="864" y="33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12</a:t>
              </a:r>
            </a:p>
          </p:txBody>
        </p:sp>
        <p:sp>
          <p:nvSpPr>
            <p:cNvPr id="4190" name="Text Box 351"/>
            <p:cNvSpPr txBox="1">
              <a:spLocks noChangeArrowheads="1"/>
            </p:cNvSpPr>
            <p:nvPr/>
          </p:nvSpPr>
          <p:spPr bwMode="auto">
            <a:xfrm>
              <a:off x="624" y="38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11</a:t>
              </a:r>
            </a:p>
          </p:txBody>
        </p:sp>
        <p:sp>
          <p:nvSpPr>
            <p:cNvPr id="4191" name="Text Box 352"/>
            <p:cNvSpPr txBox="1">
              <a:spLocks noChangeArrowheads="1"/>
            </p:cNvSpPr>
            <p:nvPr/>
          </p:nvSpPr>
          <p:spPr bwMode="auto">
            <a:xfrm>
              <a:off x="480" y="100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4192" name="Text Box 353"/>
            <p:cNvSpPr txBox="1">
              <a:spLocks noChangeArrowheads="1"/>
            </p:cNvSpPr>
            <p:nvPr/>
          </p:nvSpPr>
          <p:spPr bwMode="auto">
            <a:xfrm>
              <a:off x="624" y="120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4193" name="Text Box 354"/>
            <p:cNvSpPr txBox="1">
              <a:spLocks noChangeArrowheads="1"/>
            </p:cNvSpPr>
            <p:nvPr/>
          </p:nvSpPr>
          <p:spPr bwMode="auto">
            <a:xfrm>
              <a:off x="480" y="57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4194" name="Text Box 355"/>
            <p:cNvSpPr txBox="1">
              <a:spLocks noChangeArrowheads="1"/>
            </p:cNvSpPr>
            <p:nvPr/>
          </p:nvSpPr>
          <p:spPr bwMode="auto">
            <a:xfrm>
              <a:off x="384" y="76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9</a:t>
              </a:r>
            </a:p>
          </p:txBody>
        </p:sp>
        <p:sp>
          <p:nvSpPr>
            <p:cNvPr id="4195" name="Text Box 356"/>
            <p:cNvSpPr txBox="1">
              <a:spLocks noChangeArrowheads="1"/>
            </p:cNvSpPr>
            <p:nvPr/>
          </p:nvSpPr>
          <p:spPr bwMode="auto">
            <a:xfrm>
              <a:off x="864" y="124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196" name="Text Box 357"/>
            <p:cNvSpPr txBox="1">
              <a:spLocks noChangeArrowheads="1"/>
            </p:cNvSpPr>
            <p:nvPr/>
          </p:nvSpPr>
          <p:spPr bwMode="auto">
            <a:xfrm>
              <a:off x="1104" y="120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197" name="Text Box 358"/>
            <p:cNvSpPr txBox="1">
              <a:spLocks noChangeArrowheads="1"/>
            </p:cNvSpPr>
            <p:nvPr/>
          </p:nvSpPr>
          <p:spPr bwMode="auto">
            <a:xfrm>
              <a:off x="1248" y="100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198" name="Text Box 359"/>
            <p:cNvSpPr txBox="1">
              <a:spLocks noChangeArrowheads="1"/>
            </p:cNvSpPr>
            <p:nvPr/>
          </p:nvSpPr>
          <p:spPr bwMode="auto">
            <a:xfrm>
              <a:off x="1344" y="76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199" name="Text Box 360"/>
            <p:cNvSpPr txBox="1">
              <a:spLocks noChangeArrowheads="1"/>
            </p:cNvSpPr>
            <p:nvPr/>
          </p:nvSpPr>
          <p:spPr bwMode="auto">
            <a:xfrm>
              <a:off x="1296" y="57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200" name="Text Box 361"/>
            <p:cNvSpPr txBox="1">
              <a:spLocks noChangeArrowheads="1"/>
            </p:cNvSpPr>
            <p:nvPr/>
          </p:nvSpPr>
          <p:spPr bwMode="auto">
            <a:xfrm>
              <a:off x="1104" y="38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</a:t>
              </a:r>
            </a:p>
          </p:txBody>
        </p:sp>
      </p:grpSp>
      <p:grpSp>
        <p:nvGrpSpPr>
          <p:cNvPr id="4104" name="Group 362"/>
          <p:cNvGrpSpPr>
            <a:grpSpLocks/>
          </p:cNvGrpSpPr>
          <p:nvPr/>
        </p:nvGrpSpPr>
        <p:grpSpPr bwMode="auto">
          <a:xfrm>
            <a:off x="3657600" y="3886200"/>
            <a:ext cx="2057400" cy="2057400"/>
            <a:chOff x="2208" y="2448"/>
            <a:chExt cx="1296" cy="1296"/>
          </a:xfrm>
        </p:grpSpPr>
        <p:grpSp>
          <p:nvGrpSpPr>
            <p:cNvPr id="4171" name="Group 363"/>
            <p:cNvGrpSpPr>
              <a:grpSpLocks/>
            </p:cNvGrpSpPr>
            <p:nvPr/>
          </p:nvGrpSpPr>
          <p:grpSpPr bwMode="auto">
            <a:xfrm>
              <a:off x="2208" y="2448"/>
              <a:ext cx="1296" cy="1296"/>
              <a:chOff x="336" y="240"/>
              <a:chExt cx="1296" cy="1296"/>
            </a:xfrm>
          </p:grpSpPr>
          <p:grpSp>
            <p:nvGrpSpPr>
              <p:cNvPr id="4184" name="Group 364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4186" name="Oval 365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87" name="Oval 366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185" name="Oval 367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172" name="Text Box 368"/>
            <p:cNvSpPr txBox="1">
              <a:spLocks noChangeArrowheads="1"/>
            </p:cNvSpPr>
            <p:nvPr/>
          </p:nvSpPr>
          <p:spPr bwMode="auto">
            <a:xfrm>
              <a:off x="2736" y="254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12</a:t>
              </a:r>
            </a:p>
          </p:txBody>
        </p:sp>
        <p:sp>
          <p:nvSpPr>
            <p:cNvPr id="4173" name="Text Box 369"/>
            <p:cNvSpPr txBox="1">
              <a:spLocks noChangeArrowheads="1"/>
            </p:cNvSpPr>
            <p:nvPr/>
          </p:nvSpPr>
          <p:spPr bwMode="auto">
            <a:xfrm>
              <a:off x="2496" y="259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11</a:t>
              </a:r>
            </a:p>
          </p:txBody>
        </p:sp>
        <p:sp>
          <p:nvSpPr>
            <p:cNvPr id="4174" name="Text Box 370"/>
            <p:cNvSpPr txBox="1">
              <a:spLocks noChangeArrowheads="1"/>
            </p:cNvSpPr>
            <p:nvPr/>
          </p:nvSpPr>
          <p:spPr bwMode="auto">
            <a:xfrm>
              <a:off x="2352" y="326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4175" name="Text Box 371"/>
            <p:cNvSpPr txBox="1">
              <a:spLocks noChangeArrowheads="1"/>
            </p:cNvSpPr>
            <p:nvPr/>
          </p:nvSpPr>
          <p:spPr bwMode="auto">
            <a:xfrm>
              <a:off x="2544" y="345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4176" name="Text Box 372"/>
            <p:cNvSpPr txBox="1">
              <a:spLocks noChangeArrowheads="1"/>
            </p:cNvSpPr>
            <p:nvPr/>
          </p:nvSpPr>
          <p:spPr bwMode="auto">
            <a:xfrm>
              <a:off x="2352" y="278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4177" name="Text Box 373"/>
            <p:cNvSpPr txBox="1">
              <a:spLocks noChangeArrowheads="1"/>
            </p:cNvSpPr>
            <p:nvPr/>
          </p:nvSpPr>
          <p:spPr bwMode="auto">
            <a:xfrm>
              <a:off x="2256" y="302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9</a:t>
              </a:r>
            </a:p>
          </p:txBody>
        </p:sp>
        <p:sp>
          <p:nvSpPr>
            <p:cNvPr id="4178" name="Text Box 374"/>
            <p:cNvSpPr txBox="1">
              <a:spLocks noChangeArrowheads="1"/>
            </p:cNvSpPr>
            <p:nvPr/>
          </p:nvSpPr>
          <p:spPr bwMode="auto">
            <a:xfrm>
              <a:off x="2784" y="345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179" name="Text Box 375"/>
            <p:cNvSpPr txBox="1">
              <a:spLocks noChangeArrowheads="1"/>
            </p:cNvSpPr>
            <p:nvPr/>
          </p:nvSpPr>
          <p:spPr bwMode="auto">
            <a:xfrm>
              <a:off x="3024" y="340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180" name="Text Box 376"/>
            <p:cNvSpPr txBox="1">
              <a:spLocks noChangeArrowheads="1"/>
            </p:cNvSpPr>
            <p:nvPr/>
          </p:nvSpPr>
          <p:spPr bwMode="auto">
            <a:xfrm>
              <a:off x="3168" y="321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181" name="Text Box 377"/>
            <p:cNvSpPr txBox="1">
              <a:spLocks noChangeArrowheads="1"/>
            </p:cNvSpPr>
            <p:nvPr/>
          </p:nvSpPr>
          <p:spPr bwMode="auto">
            <a:xfrm>
              <a:off x="3216" y="297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182" name="Text Box 378"/>
            <p:cNvSpPr txBox="1">
              <a:spLocks noChangeArrowheads="1"/>
            </p:cNvSpPr>
            <p:nvPr/>
          </p:nvSpPr>
          <p:spPr bwMode="auto">
            <a:xfrm>
              <a:off x="3168" y="273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183" name="Text Box 379"/>
            <p:cNvSpPr txBox="1">
              <a:spLocks noChangeArrowheads="1"/>
            </p:cNvSpPr>
            <p:nvPr/>
          </p:nvSpPr>
          <p:spPr bwMode="auto">
            <a:xfrm>
              <a:off x="2976" y="259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</a:t>
              </a:r>
            </a:p>
          </p:txBody>
        </p:sp>
      </p:grpSp>
      <p:sp>
        <p:nvSpPr>
          <p:cNvPr id="54652" name="Text Box 380"/>
          <p:cNvSpPr txBox="1">
            <a:spLocks noChangeArrowheads="1"/>
          </p:cNvSpPr>
          <p:nvPr/>
        </p:nvSpPr>
        <p:spPr bwMode="auto">
          <a:xfrm>
            <a:off x="457200" y="25146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A</a:t>
            </a:r>
          </a:p>
        </p:txBody>
      </p:sp>
      <p:grpSp>
        <p:nvGrpSpPr>
          <p:cNvPr id="19" name="Group 460"/>
          <p:cNvGrpSpPr>
            <a:grpSpLocks/>
          </p:cNvGrpSpPr>
          <p:nvPr/>
        </p:nvGrpSpPr>
        <p:grpSpPr bwMode="auto">
          <a:xfrm>
            <a:off x="1468438" y="1358900"/>
            <a:ext cx="327025" cy="966788"/>
            <a:chOff x="1042" y="1064"/>
            <a:chExt cx="206" cy="609"/>
          </a:xfrm>
        </p:grpSpPr>
        <p:sp>
          <p:nvSpPr>
            <p:cNvPr id="4168" name="AutoShape 383"/>
            <p:cNvSpPr>
              <a:spLocks noChangeArrowheads="1"/>
            </p:cNvSpPr>
            <p:nvPr/>
          </p:nvSpPr>
          <p:spPr bwMode="auto">
            <a:xfrm rot="7125487">
              <a:off x="960" y="1467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69" name="Oval 384"/>
            <p:cNvSpPr>
              <a:spLocks noChangeArrowheads="1"/>
            </p:cNvSpPr>
            <p:nvPr/>
          </p:nvSpPr>
          <p:spPr bwMode="auto">
            <a:xfrm rot="4897005">
              <a:off x="1152" y="1344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70" name="AutoShape 386"/>
            <p:cNvSpPr>
              <a:spLocks noChangeArrowheads="1"/>
            </p:cNvSpPr>
            <p:nvPr/>
          </p:nvSpPr>
          <p:spPr bwMode="auto">
            <a:xfrm rot="-7061689">
              <a:off x="925" y="1208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07" name="Oval 394"/>
          <p:cNvSpPr>
            <a:spLocks noChangeArrowheads="1"/>
          </p:cNvSpPr>
          <p:nvPr/>
        </p:nvSpPr>
        <p:spPr bwMode="auto">
          <a:xfrm>
            <a:off x="7453313" y="1836738"/>
            <a:ext cx="152400" cy="1524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" name="Group 465"/>
          <p:cNvGrpSpPr>
            <a:grpSpLocks/>
          </p:cNvGrpSpPr>
          <p:nvPr/>
        </p:nvGrpSpPr>
        <p:grpSpPr bwMode="auto">
          <a:xfrm>
            <a:off x="7316788" y="1747838"/>
            <a:ext cx="684212" cy="671512"/>
            <a:chOff x="4570" y="1296"/>
            <a:chExt cx="431" cy="423"/>
          </a:xfrm>
        </p:grpSpPr>
        <p:sp>
          <p:nvSpPr>
            <p:cNvPr id="4165" name="AutoShape 396"/>
            <p:cNvSpPr>
              <a:spLocks noChangeArrowheads="1"/>
            </p:cNvSpPr>
            <p:nvPr/>
          </p:nvSpPr>
          <p:spPr bwMode="auto">
            <a:xfrm rot="-386496">
              <a:off x="4713" y="1296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66" name="AutoShape 397"/>
            <p:cNvSpPr>
              <a:spLocks noChangeArrowheads="1"/>
            </p:cNvSpPr>
            <p:nvPr/>
          </p:nvSpPr>
          <p:spPr bwMode="auto">
            <a:xfrm rot="7126458">
              <a:off x="4426" y="1527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67" name="Oval 398"/>
            <p:cNvSpPr>
              <a:spLocks noChangeArrowheads="1"/>
            </p:cNvSpPr>
            <p:nvPr/>
          </p:nvSpPr>
          <p:spPr bwMode="auto">
            <a:xfrm>
              <a:off x="4656" y="1339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09" name="Oval 402"/>
          <p:cNvSpPr>
            <a:spLocks noChangeArrowheads="1"/>
          </p:cNvSpPr>
          <p:nvPr/>
        </p:nvSpPr>
        <p:spPr bwMode="auto">
          <a:xfrm>
            <a:off x="1725613" y="4870450"/>
            <a:ext cx="152400" cy="1524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" name="Group 467"/>
          <p:cNvGrpSpPr>
            <a:grpSpLocks/>
          </p:cNvGrpSpPr>
          <p:nvPr/>
        </p:nvGrpSpPr>
        <p:grpSpPr bwMode="auto">
          <a:xfrm>
            <a:off x="1323975" y="4802188"/>
            <a:ext cx="582613" cy="601662"/>
            <a:chOff x="899" y="3168"/>
            <a:chExt cx="367" cy="379"/>
          </a:xfrm>
        </p:grpSpPr>
        <p:sp>
          <p:nvSpPr>
            <p:cNvPr id="4162" name="AutoShape 400"/>
            <p:cNvSpPr>
              <a:spLocks noChangeArrowheads="1"/>
            </p:cNvSpPr>
            <p:nvPr/>
          </p:nvSpPr>
          <p:spPr bwMode="auto">
            <a:xfrm rot="5182173">
              <a:off x="1061" y="3341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63" name="AutoShape 401"/>
            <p:cNvSpPr>
              <a:spLocks noChangeArrowheads="1"/>
            </p:cNvSpPr>
            <p:nvPr/>
          </p:nvSpPr>
          <p:spPr bwMode="auto">
            <a:xfrm rot="-8766312">
              <a:off x="899" y="3168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64" name="Oval 403"/>
            <p:cNvSpPr>
              <a:spLocks noChangeArrowheads="1"/>
            </p:cNvSpPr>
            <p:nvPr/>
          </p:nvSpPr>
          <p:spPr bwMode="auto">
            <a:xfrm>
              <a:off x="1152" y="3211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11" name="Oval 404"/>
          <p:cNvSpPr>
            <a:spLocks noChangeArrowheads="1"/>
          </p:cNvSpPr>
          <p:nvPr/>
        </p:nvSpPr>
        <p:spPr bwMode="auto">
          <a:xfrm>
            <a:off x="4648200" y="4800600"/>
            <a:ext cx="152400" cy="1524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" name="Group 469"/>
          <p:cNvGrpSpPr>
            <a:grpSpLocks/>
          </p:cNvGrpSpPr>
          <p:nvPr/>
        </p:nvGrpSpPr>
        <p:grpSpPr bwMode="auto">
          <a:xfrm>
            <a:off x="4219575" y="4398963"/>
            <a:ext cx="581025" cy="617537"/>
            <a:chOff x="2658" y="2771"/>
            <a:chExt cx="366" cy="389"/>
          </a:xfrm>
        </p:grpSpPr>
        <p:sp>
          <p:nvSpPr>
            <p:cNvPr id="4159" name="AutoShape 406"/>
            <p:cNvSpPr>
              <a:spLocks noChangeArrowheads="1"/>
            </p:cNvSpPr>
            <p:nvPr/>
          </p:nvSpPr>
          <p:spPr bwMode="auto">
            <a:xfrm rot="10196522">
              <a:off x="2658" y="3037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60" name="AutoShape 407"/>
            <p:cNvSpPr>
              <a:spLocks noChangeArrowheads="1"/>
            </p:cNvSpPr>
            <p:nvPr/>
          </p:nvSpPr>
          <p:spPr bwMode="auto">
            <a:xfrm rot="-7381471">
              <a:off x="2740" y="2915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61" name="Oval 408"/>
            <p:cNvSpPr>
              <a:spLocks noChangeArrowheads="1"/>
            </p:cNvSpPr>
            <p:nvPr/>
          </p:nvSpPr>
          <p:spPr bwMode="auto">
            <a:xfrm>
              <a:off x="2928" y="3024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13" name="Group 409"/>
          <p:cNvGrpSpPr>
            <a:grpSpLocks/>
          </p:cNvGrpSpPr>
          <p:nvPr/>
        </p:nvGrpSpPr>
        <p:grpSpPr bwMode="auto">
          <a:xfrm>
            <a:off x="6400800" y="3894138"/>
            <a:ext cx="2057400" cy="2057400"/>
            <a:chOff x="2208" y="2448"/>
            <a:chExt cx="1296" cy="1296"/>
          </a:xfrm>
        </p:grpSpPr>
        <p:grpSp>
          <p:nvGrpSpPr>
            <p:cNvPr id="4142" name="Group 410"/>
            <p:cNvGrpSpPr>
              <a:grpSpLocks/>
            </p:cNvGrpSpPr>
            <p:nvPr/>
          </p:nvGrpSpPr>
          <p:grpSpPr bwMode="auto">
            <a:xfrm>
              <a:off x="2208" y="2448"/>
              <a:ext cx="1296" cy="1296"/>
              <a:chOff x="336" y="240"/>
              <a:chExt cx="1296" cy="1296"/>
            </a:xfrm>
          </p:grpSpPr>
          <p:grpSp>
            <p:nvGrpSpPr>
              <p:cNvPr id="4155" name="Group 411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4157" name="Oval 412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58" name="Oval 413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156" name="Oval 414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143" name="Text Box 415"/>
            <p:cNvSpPr txBox="1">
              <a:spLocks noChangeArrowheads="1"/>
            </p:cNvSpPr>
            <p:nvPr/>
          </p:nvSpPr>
          <p:spPr bwMode="auto">
            <a:xfrm>
              <a:off x="2736" y="254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12</a:t>
              </a:r>
            </a:p>
          </p:txBody>
        </p:sp>
        <p:sp>
          <p:nvSpPr>
            <p:cNvPr id="4144" name="Text Box 416"/>
            <p:cNvSpPr txBox="1">
              <a:spLocks noChangeArrowheads="1"/>
            </p:cNvSpPr>
            <p:nvPr/>
          </p:nvSpPr>
          <p:spPr bwMode="auto">
            <a:xfrm>
              <a:off x="2496" y="259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11</a:t>
              </a:r>
            </a:p>
          </p:txBody>
        </p:sp>
        <p:sp>
          <p:nvSpPr>
            <p:cNvPr id="4145" name="Text Box 417"/>
            <p:cNvSpPr txBox="1">
              <a:spLocks noChangeArrowheads="1"/>
            </p:cNvSpPr>
            <p:nvPr/>
          </p:nvSpPr>
          <p:spPr bwMode="auto">
            <a:xfrm>
              <a:off x="2352" y="326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4146" name="Text Box 418"/>
            <p:cNvSpPr txBox="1">
              <a:spLocks noChangeArrowheads="1"/>
            </p:cNvSpPr>
            <p:nvPr/>
          </p:nvSpPr>
          <p:spPr bwMode="auto">
            <a:xfrm>
              <a:off x="2544" y="345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4147" name="Text Box 419"/>
            <p:cNvSpPr txBox="1">
              <a:spLocks noChangeArrowheads="1"/>
            </p:cNvSpPr>
            <p:nvPr/>
          </p:nvSpPr>
          <p:spPr bwMode="auto">
            <a:xfrm>
              <a:off x="2352" y="278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4148" name="Text Box 420"/>
            <p:cNvSpPr txBox="1">
              <a:spLocks noChangeArrowheads="1"/>
            </p:cNvSpPr>
            <p:nvPr/>
          </p:nvSpPr>
          <p:spPr bwMode="auto">
            <a:xfrm>
              <a:off x="2256" y="302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9</a:t>
              </a:r>
            </a:p>
          </p:txBody>
        </p:sp>
        <p:sp>
          <p:nvSpPr>
            <p:cNvPr id="4149" name="Text Box 421"/>
            <p:cNvSpPr txBox="1">
              <a:spLocks noChangeArrowheads="1"/>
            </p:cNvSpPr>
            <p:nvPr/>
          </p:nvSpPr>
          <p:spPr bwMode="auto">
            <a:xfrm>
              <a:off x="2784" y="345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150" name="Text Box 422"/>
            <p:cNvSpPr txBox="1">
              <a:spLocks noChangeArrowheads="1"/>
            </p:cNvSpPr>
            <p:nvPr/>
          </p:nvSpPr>
          <p:spPr bwMode="auto">
            <a:xfrm>
              <a:off x="3024" y="340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151" name="Text Box 423"/>
            <p:cNvSpPr txBox="1">
              <a:spLocks noChangeArrowheads="1"/>
            </p:cNvSpPr>
            <p:nvPr/>
          </p:nvSpPr>
          <p:spPr bwMode="auto">
            <a:xfrm>
              <a:off x="3168" y="321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152" name="Text Box 424"/>
            <p:cNvSpPr txBox="1">
              <a:spLocks noChangeArrowheads="1"/>
            </p:cNvSpPr>
            <p:nvPr/>
          </p:nvSpPr>
          <p:spPr bwMode="auto">
            <a:xfrm>
              <a:off x="3216" y="297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153" name="Text Box 425"/>
            <p:cNvSpPr txBox="1">
              <a:spLocks noChangeArrowheads="1"/>
            </p:cNvSpPr>
            <p:nvPr/>
          </p:nvSpPr>
          <p:spPr bwMode="auto">
            <a:xfrm>
              <a:off x="3168" y="273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154" name="Text Box 426"/>
            <p:cNvSpPr txBox="1">
              <a:spLocks noChangeArrowheads="1"/>
            </p:cNvSpPr>
            <p:nvPr/>
          </p:nvSpPr>
          <p:spPr bwMode="auto">
            <a:xfrm>
              <a:off x="2976" y="259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1</a:t>
              </a:r>
            </a:p>
          </p:txBody>
        </p:sp>
      </p:grpSp>
      <p:sp>
        <p:nvSpPr>
          <p:cNvPr id="4114" name="Oval 427"/>
          <p:cNvSpPr>
            <a:spLocks noChangeArrowheads="1"/>
          </p:cNvSpPr>
          <p:nvPr/>
        </p:nvSpPr>
        <p:spPr bwMode="auto">
          <a:xfrm>
            <a:off x="7391400" y="4808538"/>
            <a:ext cx="152400" cy="1524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" name="Group 471"/>
          <p:cNvGrpSpPr>
            <a:grpSpLocks/>
          </p:cNvGrpSpPr>
          <p:nvPr/>
        </p:nvGrpSpPr>
        <p:grpSpPr bwMode="auto">
          <a:xfrm>
            <a:off x="6937375" y="4476750"/>
            <a:ext cx="608013" cy="490538"/>
            <a:chOff x="4370" y="3002"/>
            <a:chExt cx="383" cy="309"/>
          </a:xfrm>
        </p:grpSpPr>
        <p:grpSp>
          <p:nvGrpSpPr>
            <p:cNvPr id="4137" name="Group 429"/>
            <p:cNvGrpSpPr>
              <a:grpSpLocks/>
            </p:cNvGrpSpPr>
            <p:nvPr/>
          </p:nvGrpSpPr>
          <p:grpSpPr bwMode="auto">
            <a:xfrm rot="5400000">
              <a:off x="4500" y="3036"/>
              <a:ext cx="288" cy="219"/>
              <a:chOff x="4224" y="3792"/>
              <a:chExt cx="288" cy="219"/>
            </a:xfrm>
          </p:grpSpPr>
          <p:sp>
            <p:nvSpPr>
              <p:cNvPr id="4140" name="AutoShape 430"/>
              <p:cNvSpPr>
                <a:spLocks noChangeArrowheads="1"/>
              </p:cNvSpPr>
              <p:nvPr/>
            </p:nvSpPr>
            <p:spPr bwMode="auto">
              <a:xfrm rot="8303747">
                <a:off x="4224" y="3888"/>
                <a:ext cx="288" cy="123"/>
              </a:xfrm>
              <a:prstGeom prst="rightArrow">
                <a:avLst>
                  <a:gd name="adj1" fmla="val 50000"/>
                  <a:gd name="adj2" fmla="val 58537"/>
                </a:avLst>
              </a:prstGeom>
              <a:solidFill>
                <a:srgbClr val="FF006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1" name="Oval 431"/>
              <p:cNvSpPr>
                <a:spLocks noChangeArrowheads="1"/>
              </p:cNvSpPr>
              <p:nvPr/>
            </p:nvSpPr>
            <p:spPr bwMode="auto">
              <a:xfrm>
                <a:off x="4416" y="3792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138" name="AutoShape 432"/>
            <p:cNvSpPr>
              <a:spLocks noChangeArrowheads="1"/>
            </p:cNvSpPr>
            <p:nvPr/>
          </p:nvSpPr>
          <p:spPr bwMode="auto">
            <a:xfrm rot="10508129">
              <a:off x="4370" y="3263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9" name="Oval 433"/>
            <p:cNvSpPr>
              <a:spLocks noChangeArrowheads="1"/>
            </p:cNvSpPr>
            <p:nvPr/>
          </p:nvSpPr>
          <p:spPr bwMode="auto">
            <a:xfrm rot="1658759">
              <a:off x="4656" y="3211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4707" name="Text Box 435"/>
          <p:cNvSpPr txBox="1">
            <a:spLocks noChangeArrowheads="1"/>
          </p:cNvSpPr>
          <p:nvPr/>
        </p:nvSpPr>
        <p:spPr bwMode="auto">
          <a:xfrm>
            <a:off x="838200" y="2986088"/>
            <a:ext cx="1981200" cy="830262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</a:rPr>
              <a:t>6 giờ 55 phút</a:t>
            </a:r>
          </a:p>
        </p:txBody>
      </p:sp>
      <p:sp>
        <p:nvSpPr>
          <p:cNvPr id="54708" name="Text Box 436"/>
          <p:cNvSpPr txBox="1">
            <a:spLocks noChangeArrowheads="1"/>
          </p:cNvSpPr>
          <p:nvPr/>
        </p:nvSpPr>
        <p:spPr bwMode="auto">
          <a:xfrm>
            <a:off x="3540125" y="2543175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9900CC"/>
                </a:solidFill>
              </a:rPr>
              <a:t>B</a:t>
            </a:r>
          </a:p>
        </p:txBody>
      </p:sp>
      <p:sp>
        <p:nvSpPr>
          <p:cNvPr id="54710" name="Text Box 438"/>
          <p:cNvSpPr txBox="1">
            <a:spLocks noChangeArrowheads="1"/>
          </p:cNvSpPr>
          <p:nvPr/>
        </p:nvSpPr>
        <p:spPr bwMode="auto">
          <a:xfrm>
            <a:off x="3562350" y="3001963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</a:rPr>
              <a:t>12 giờ 40 phút</a:t>
            </a:r>
          </a:p>
        </p:txBody>
      </p:sp>
      <p:sp>
        <p:nvSpPr>
          <p:cNvPr id="54711" name="Text Box 439"/>
          <p:cNvSpPr txBox="1">
            <a:spLocks noChangeArrowheads="1"/>
          </p:cNvSpPr>
          <p:nvPr/>
        </p:nvSpPr>
        <p:spPr bwMode="auto">
          <a:xfrm>
            <a:off x="6310313" y="24257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9999"/>
                </a:solidFill>
              </a:rPr>
              <a:t>C</a:t>
            </a:r>
          </a:p>
        </p:txBody>
      </p:sp>
      <p:sp>
        <p:nvSpPr>
          <p:cNvPr id="54714" name="Text Box 442"/>
          <p:cNvSpPr txBox="1">
            <a:spLocks noChangeArrowheads="1"/>
          </p:cNvSpPr>
          <p:nvPr/>
        </p:nvSpPr>
        <p:spPr bwMode="auto">
          <a:xfrm>
            <a:off x="506413" y="540385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660066"/>
                </a:solidFill>
              </a:rPr>
              <a:t>D</a:t>
            </a:r>
          </a:p>
        </p:txBody>
      </p:sp>
      <p:sp>
        <p:nvSpPr>
          <p:cNvPr id="54717" name="Text Box 445"/>
          <p:cNvSpPr txBox="1">
            <a:spLocks noChangeArrowheads="1"/>
          </p:cNvSpPr>
          <p:nvPr/>
        </p:nvSpPr>
        <p:spPr bwMode="auto">
          <a:xfrm>
            <a:off x="3429000" y="54102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CC0000"/>
                </a:solidFill>
              </a:rPr>
              <a:t>E</a:t>
            </a:r>
          </a:p>
        </p:txBody>
      </p:sp>
      <p:sp>
        <p:nvSpPr>
          <p:cNvPr id="54720" name="Text Box 448"/>
          <p:cNvSpPr txBox="1">
            <a:spLocks noChangeArrowheads="1"/>
          </p:cNvSpPr>
          <p:nvPr/>
        </p:nvSpPr>
        <p:spPr bwMode="auto">
          <a:xfrm>
            <a:off x="6192838" y="5438775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99FF"/>
                </a:solidFill>
              </a:rPr>
              <a:t>G</a:t>
            </a:r>
          </a:p>
        </p:txBody>
      </p:sp>
      <p:sp>
        <p:nvSpPr>
          <p:cNvPr id="54724" name="Text Box 452"/>
          <p:cNvSpPr txBox="1">
            <a:spLocks noChangeArrowheads="1"/>
          </p:cNvSpPr>
          <p:nvPr/>
        </p:nvSpPr>
        <p:spPr bwMode="auto">
          <a:xfrm>
            <a:off x="6670675" y="2903538"/>
            <a:ext cx="19812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</a:rPr>
              <a:t>2 giờ 35 phút</a:t>
            </a:r>
          </a:p>
        </p:txBody>
      </p:sp>
      <p:sp>
        <p:nvSpPr>
          <p:cNvPr id="54726" name="Text Box 454"/>
          <p:cNvSpPr txBox="1">
            <a:spLocks noChangeArrowheads="1"/>
          </p:cNvSpPr>
          <p:nvPr/>
        </p:nvSpPr>
        <p:spPr bwMode="auto">
          <a:xfrm>
            <a:off x="811213" y="6021388"/>
            <a:ext cx="19812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</a:rPr>
              <a:t>5 giờ 50 phút</a:t>
            </a:r>
          </a:p>
        </p:txBody>
      </p:sp>
      <p:sp>
        <p:nvSpPr>
          <p:cNvPr id="54728" name="Text Box 456"/>
          <p:cNvSpPr txBox="1">
            <a:spLocks noChangeArrowheads="1"/>
          </p:cNvSpPr>
          <p:nvPr/>
        </p:nvSpPr>
        <p:spPr bwMode="auto">
          <a:xfrm>
            <a:off x="3810000" y="5951538"/>
            <a:ext cx="19812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</a:rPr>
              <a:t>8 giờ 55 phút</a:t>
            </a:r>
          </a:p>
        </p:txBody>
      </p:sp>
      <p:sp>
        <p:nvSpPr>
          <p:cNvPr id="54730" name="Text Box 458"/>
          <p:cNvSpPr txBox="1">
            <a:spLocks noChangeArrowheads="1"/>
          </p:cNvSpPr>
          <p:nvPr/>
        </p:nvSpPr>
        <p:spPr bwMode="auto">
          <a:xfrm>
            <a:off x="6454775" y="5938838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</a:rPr>
              <a:t>10 giờ 45 phút</a:t>
            </a:r>
          </a:p>
        </p:txBody>
      </p:sp>
      <p:sp>
        <p:nvSpPr>
          <p:cNvPr id="54733" name="Text Box 461"/>
          <p:cNvSpPr txBox="1">
            <a:spLocks noChangeArrowheads="1"/>
          </p:cNvSpPr>
          <p:nvPr/>
        </p:nvSpPr>
        <p:spPr bwMode="auto">
          <a:xfrm>
            <a:off x="609600" y="3519488"/>
            <a:ext cx="2590800" cy="708025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990000"/>
                </a:solidFill>
              </a:rPr>
              <a:t>hoặc 7 giờ </a:t>
            </a:r>
            <a:r>
              <a:rPr lang="en-US" sz="2000" b="1" i="1">
                <a:solidFill>
                  <a:srgbClr val="140476"/>
                </a:solidFill>
              </a:rPr>
              <a:t>kém 5 phút</a:t>
            </a:r>
          </a:p>
        </p:txBody>
      </p:sp>
      <p:grpSp>
        <p:nvGrpSpPr>
          <p:cNvPr id="28" name="Group 463"/>
          <p:cNvGrpSpPr>
            <a:grpSpLocks/>
          </p:cNvGrpSpPr>
          <p:nvPr/>
        </p:nvGrpSpPr>
        <p:grpSpPr bwMode="auto">
          <a:xfrm>
            <a:off x="4225925" y="1463675"/>
            <a:ext cx="665163" cy="603250"/>
            <a:chOff x="2662" y="1117"/>
            <a:chExt cx="419" cy="380"/>
          </a:xfrm>
        </p:grpSpPr>
        <p:sp>
          <p:nvSpPr>
            <p:cNvPr id="4134" name="AutoShape 390"/>
            <p:cNvSpPr>
              <a:spLocks noChangeArrowheads="1"/>
            </p:cNvSpPr>
            <p:nvPr/>
          </p:nvSpPr>
          <p:spPr bwMode="auto">
            <a:xfrm rot="-4188705">
              <a:off x="2876" y="1199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5" name="AutoShape 392"/>
            <p:cNvSpPr>
              <a:spLocks noChangeArrowheads="1"/>
            </p:cNvSpPr>
            <p:nvPr/>
          </p:nvSpPr>
          <p:spPr bwMode="auto">
            <a:xfrm rot="8713916">
              <a:off x="2662" y="1449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6" name="Oval 462"/>
            <p:cNvSpPr>
              <a:spLocks noChangeArrowheads="1"/>
            </p:cNvSpPr>
            <p:nvPr/>
          </p:nvSpPr>
          <p:spPr bwMode="auto">
            <a:xfrm>
              <a:off x="2932" y="1331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4736" name="Text Box 464"/>
          <p:cNvSpPr txBox="1">
            <a:spLocks noChangeArrowheads="1"/>
          </p:cNvSpPr>
          <p:nvPr/>
        </p:nvSpPr>
        <p:spPr bwMode="auto">
          <a:xfrm>
            <a:off x="3306763" y="3463925"/>
            <a:ext cx="29416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990000"/>
                </a:solidFill>
              </a:rPr>
              <a:t>hoặc 1 giờ </a:t>
            </a:r>
            <a:r>
              <a:rPr lang="en-US" sz="2000" b="1" i="1">
                <a:solidFill>
                  <a:srgbClr val="140476"/>
                </a:solidFill>
              </a:rPr>
              <a:t>kém 20 phút</a:t>
            </a:r>
          </a:p>
        </p:txBody>
      </p:sp>
      <p:sp>
        <p:nvSpPr>
          <p:cNvPr id="54738" name="Text Box 466"/>
          <p:cNvSpPr txBox="1">
            <a:spLocks noChangeArrowheads="1"/>
          </p:cNvSpPr>
          <p:nvPr/>
        </p:nvSpPr>
        <p:spPr bwMode="auto">
          <a:xfrm>
            <a:off x="6454775" y="3457575"/>
            <a:ext cx="2917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990000"/>
                </a:solidFill>
              </a:rPr>
              <a:t>hoặc 3 giờ </a:t>
            </a:r>
            <a:r>
              <a:rPr lang="en-US" sz="2000" b="1" i="1">
                <a:solidFill>
                  <a:srgbClr val="140476"/>
                </a:solidFill>
              </a:rPr>
              <a:t>kém 25 phút</a:t>
            </a:r>
          </a:p>
        </p:txBody>
      </p:sp>
      <p:sp>
        <p:nvSpPr>
          <p:cNvPr id="54740" name="Text Box 468"/>
          <p:cNvSpPr txBox="1">
            <a:spLocks noChangeArrowheads="1"/>
          </p:cNvSpPr>
          <p:nvPr/>
        </p:nvSpPr>
        <p:spPr bwMode="auto">
          <a:xfrm>
            <a:off x="433388" y="6461125"/>
            <a:ext cx="342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990000"/>
                </a:solidFill>
              </a:rPr>
              <a:t>hoặc 6giờ </a:t>
            </a:r>
            <a:r>
              <a:rPr lang="en-US" sz="2000" b="1" i="1">
                <a:solidFill>
                  <a:srgbClr val="140476"/>
                </a:solidFill>
              </a:rPr>
              <a:t>kém 10 phút</a:t>
            </a:r>
          </a:p>
        </p:txBody>
      </p:sp>
      <p:sp>
        <p:nvSpPr>
          <p:cNvPr id="54742" name="Text Box 470"/>
          <p:cNvSpPr txBox="1">
            <a:spLocks noChangeArrowheads="1"/>
          </p:cNvSpPr>
          <p:nvPr/>
        </p:nvSpPr>
        <p:spPr bwMode="auto">
          <a:xfrm>
            <a:off x="3652838" y="6399213"/>
            <a:ext cx="342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990000"/>
                </a:solidFill>
              </a:rPr>
              <a:t>hoặc 9 giờ </a:t>
            </a:r>
            <a:r>
              <a:rPr lang="en-US" sz="2000" b="1" i="1">
                <a:solidFill>
                  <a:srgbClr val="140476"/>
                </a:solidFill>
              </a:rPr>
              <a:t>kém 5 phút</a:t>
            </a:r>
          </a:p>
        </p:txBody>
      </p:sp>
      <p:sp>
        <p:nvSpPr>
          <p:cNvPr id="54744" name="Text Box 472"/>
          <p:cNvSpPr txBox="1">
            <a:spLocks noChangeArrowheads="1"/>
          </p:cNvSpPr>
          <p:nvPr/>
        </p:nvSpPr>
        <p:spPr bwMode="auto">
          <a:xfrm>
            <a:off x="6429375" y="6380163"/>
            <a:ext cx="342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990000"/>
                </a:solidFill>
              </a:rPr>
              <a:t>hoặc 11 giờ </a:t>
            </a:r>
            <a:r>
              <a:rPr lang="en-US" sz="2000" b="1" i="1">
                <a:solidFill>
                  <a:srgbClr val="140476"/>
                </a:solidFill>
              </a:rPr>
              <a:t>kém 15 phút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3000" fill="hold"/>
                                        <p:tgtEl>
                                          <p:spTgt spid="54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4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4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3000" fill="hold"/>
                                        <p:tgtEl>
                                          <p:spTgt spid="54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4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4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3000" fill="hold"/>
                                        <p:tgtEl>
                                          <p:spTgt spid="5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54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4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3000" fill="hold"/>
                                        <p:tgtEl>
                                          <p:spTgt spid="5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54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54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0" dur="3000" fill="hold"/>
                                        <p:tgtEl>
                                          <p:spTgt spid="54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7" dur="2000"/>
                                        <p:tgtEl>
                                          <p:spTgt spid="54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54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6" dur="3000" fill="hold"/>
                                        <p:tgtEl>
                                          <p:spTgt spid="54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1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93" dur="2000"/>
                                        <p:tgtEl>
                                          <p:spTgt spid="54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54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652" grpId="0"/>
      <p:bldP spid="54707" grpId="0" animBg="1"/>
      <p:bldP spid="54708" grpId="0"/>
      <p:bldP spid="54710" grpId="0"/>
      <p:bldP spid="54711" grpId="0"/>
      <p:bldP spid="54714" grpId="0"/>
      <p:bldP spid="54717" grpId="0"/>
      <p:bldP spid="54720" grpId="0"/>
      <p:bldP spid="54724" grpId="0"/>
      <p:bldP spid="54726" grpId="0"/>
      <p:bldP spid="54728" grpId="0"/>
      <p:bldP spid="54730" grpId="0"/>
      <p:bldP spid="54733" grpId="0" animBg="1"/>
      <p:bldP spid="54736" grpId="0"/>
      <p:bldP spid="54738" grpId="0"/>
      <p:bldP spid="54740" grpId="0"/>
      <p:bldP spid="54742" grpId="0"/>
      <p:bldP spid="547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3886200" y="609600"/>
            <a:ext cx="137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6600"/>
                </a:solidFill>
              </a:rPr>
              <a:t>Toán</a:t>
            </a:r>
          </a:p>
        </p:txBody>
      </p:sp>
      <p:sp>
        <p:nvSpPr>
          <p:cNvPr id="55301" name="AutoShape 5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800" b="1">
              <a:solidFill>
                <a:schemeClr val="bg1"/>
              </a:solidFill>
            </a:endParaRP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1905000" y="1066800"/>
            <a:ext cx="5867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</a:rPr>
              <a:t>Xem đồng hồ (tiếp theo)</a:t>
            </a:r>
          </a:p>
        </p:txBody>
      </p:sp>
      <p:grpSp>
        <p:nvGrpSpPr>
          <p:cNvPr id="5125" name="Group 15"/>
          <p:cNvGrpSpPr>
            <a:grpSpLocks/>
          </p:cNvGrpSpPr>
          <p:nvPr/>
        </p:nvGrpSpPr>
        <p:grpSpPr bwMode="auto">
          <a:xfrm>
            <a:off x="304800" y="1835150"/>
            <a:ext cx="5334000" cy="674688"/>
            <a:chOff x="192" y="1104"/>
            <a:chExt cx="3360" cy="425"/>
          </a:xfrm>
        </p:grpSpPr>
        <p:sp>
          <p:nvSpPr>
            <p:cNvPr id="6219" name="AutoShape 8"/>
            <p:cNvSpPr>
              <a:spLocks noChangeArrowheads="1"/>
            </p:cNvSpPr>
            <p:nvPr/>
          </p:nvSpPr>
          <p:spPr bwMode="gray">
            <a:xfrm>
              <a:off x="192" y="1104"/>
              <a:ext cx="3360" cy="38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en-US" sz="2400" b="1">
                  <a:solidFill>
                    <a:srgbClr val="2B166E"/>
                  </a:solidFill>
                </a:rPr>
                <a:t>           Quay kim để đồng hồ chỉ :</a:t>
              </a:r>
              <a:endParaRPr lang="en-US" sz="2800" b="1">
                <a:solidFill>
                  <a:srgbClr val="2B166E"/>
                </a:solidFill>
              </a:endParaRPr>
            </a:p>
          </p:txBody>
        </p:sp>
        <p:grpSp>
          <p:nvGrpSpPr>
            <p:cNvPr id="5196" name="Group 9"/>
            <p:cNvGrpSpPr>
              <a:grpSpLocks/>
            </p:cNvGrpSpPr>
            <p:nvPr/>
          </p:nvGrpSpPr>
          <p:grpSpPr bwMode="auto">
            <a:xfrm>
              <a:off x="288" y="1152"/>
              <a:ext cx="480" cy="377"/>
              <a:chOff x="336" y="2112"/>
              <a:chExt cx="480" cy="377"/>
            </a:xfrm>
          </p:grpSpPr>
          <p:grpSp>
            <p:nvGrpSpPr>
              <p:cNvPr id="5197" name="Group 10"/>
              <p:cNvGrpSpPr>
                <a:grpSpLocks/>
              </p:cNvGrpSpPr>
              <p:nvPr/>
            </p:nvGrpSpPr>
            <p:grpSpPr bwMode="auto">
              <a:xfrm>
                <a:off x="336" y="2113"/>
                <a:ext cx="480" cy="376"/>
                <a:chOff x="999" y="3120"/>
                <a:chExt cx="768" cy="915"/>
              </a:xfrm>
            </p:grpSpPr>
            <p:sp>
              <p:nvSpPr>
                <p:cNvPr id="5199" name="AutoShape 11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5200" name="Freeform 12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49 w 596"/>
                    <a:gd name="T1" fmla="*/ 0 h 598"/>
                    <a:gd name="T2" fmla="*/ 0 w 596"/>
                    <a:gd name="T3" fmla="*/ 46 h 598"/>
                    <a:gd name="T4" fmla="*/ 0 w 596"/>
                    <a:gd name="T5" fmla="*/ 229 h 598"/>
                    <a:gd name="T6" fmla="*/ 66 w 596"/>
                    <a:gd name="T7" fmla="*/ 68 h 598"/>
                    <a:gd name="T8" fmla="*/ 244 w 596"/>
                    <a:gd name="T9" fmla="*/ 0 h 598"/>
                    <a:gd name="T10" fmla="*/ 49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E6B5"/>
                    </a:gs>
                    <a:gs pos="100000">
                      <a:srgbClr val="FFCC66">
                        <a:alpha val="0"/>
                      </a:srgbClr>
                    </a:gs>
                  </a:gsLst>
                  <a:lin ang="2700000" scaled="1"/>
                </a:gradFill>
                <a:ln w="0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/>
                </a:p>
              </p:txBody>
            </p:sp>
            <p:sp>
              <p:nvSpPr>
                <p:cNvPr id="55309" name="Text Box 13"/>
                <p:cNvSpPr txBox="1">
                  <a:spLocks noChangeArrowheads="1"/>
                </p:cNvSpPr>
                <p:nvPr/>
              </p:nvSpPr>
              <p:spPr bwMode="gray">
                <a:xfrm>
                  <a:off x="1282" y="3327"/>
                  <a:ext cx="186" cy="708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4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5198" name="Text Box 14"/>
              <p:cNvSpPr txBox="1">
                <a:spLocks noChangeArrowheads="1"/>
              </p:cNvSpPr>
              <p:nvPr/>
            </p:nvSpPr>
            <p:spPr bwMode="auto">
              <a:xfrm>
                <a:off x="480" y="2112"/>
                <a:ext cx="192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990033"/>
                    </a:solidFill>
                  </a:rPr>
                  <a:t>2</a:t>
                </a:r>
              </a:p>
            </p:txBody>
          </p:sp>
        </p:grpSp>
      </p:grpSp>
      <p:sp>
        <p:nvSpPr>
          <p:cNvPr id="55312" name="Text Box 16"/>
          <p:cNvSpPr txBox="1">
            <a:spLocks noChangeArrowheads="1"/>
          </p:cNvSpPr>
          <p:nvPr/>
        </p:nvSpPr>
        <p:spPr bwMode="auto">
          <a:xfrm>
            <a:off x="242888" y="2976563"/>
            <a:ext cx="2881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990000"/>
                </a:solidFill>
              </a:rPr>
              <a:t>a) 3 giờ 15 phút</a:t>
            </a:r>
          </a:p>
        </p:txBody>
      </p:sp>
      <p:sp>
        <p:nvSpPr>
          <p:cNvPr id="55313" name="Text Box 17"/>
          <p:cNvSpPr txBox="1">
            <a:spLocks noChangeArrowheads="1"/>
          </p:cNvSpPr>
          <p:nvPr/>
        </p:nvSpPr>
        <p:spPr bwMode="auto">
          <a:xfrm>
            <a:off x="2905125" y="2976563"/>
            <a:ext cx="30337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990000"/>
                </a:solidFill>
              </a:rPr>
              <a:t>b) 9 giờ kém 10 phút</a:t>
            </a:r>
          </a:p>
        </p:txBody>
      </p:sp>
      <p:sp>
        <p:nvSpPr>
          <p:cNvPr id="55314" name="Text Box 18"/>
          <p:cNvSpPr txBox="1">
            <a:spLocks noChangeArrowheads="1"/>
          </p:cNvSpPr>
          <p:nvPr/>
        </p:nvSpPr>
        <p:spPr bwMode="auto">
          <a:xfrm>
            <a:off x="6096000" y="2895600"/>
            <a:ext cx="289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990000"/>
                </a:solidFill>
              </a:rPr>
              <a:t>c) 4 giờ kém 5 phút</a:t>
            </a: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457200" y="3724275"/>
            <a:ext cx="2057400" cy="2057400"/>
            <a:chOff x="2208" y="2448"/>
            <a:chExt cx="1296" cy="1296"/>
          </a:xfrm>
        </p:grpSpPr>
        <p:grpSp>
          <p:nvGrpSpPr>
            <p:cNvPr id="5178" name="Group 20"/>
            <p:cNvGrpSpPr>
              <a:grpSpLocks/>
            </p:cNvGrpSpPr>
            <p:nvPr/>
          </p:nvGrpSpPr>
          <p:grpSpPr bwMode="auto">
            <a:xfrm>
              <a:off x="2208" y="2448"/>
              <a:ext cx="1296" cy="1296"/>
              <a:chOff x="336" y="240"/>
              <a:chExt cx="1296" cy="1296"/>
            </a:xfrm>
          </p:grpSpPr>
          <p:grpSp>
            <p:nvGrpSpPr>
              <p:cNvPr id="5191" name="Group 21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5193" name="Oval 22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5194" name="Oval 23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5192" name="Oval 24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5179" name="Text Box 25"/>
            <p:cNvSpPr txBox="1">
              <a:spLocks noChangeArrowheads="1"/>
            </p:cNvSpPr>
            <p:nvPr/>
          </p:nvSpPr>
          <p:spPr bwMode="auto">
            <a:xfrm>
              <a:off x="2736" y="254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5180" name="Text Box 26"/>
            <p:cNvSpPr txBox="1">
              <a:spLocks noChangeArrowheads="1"/>
            </p:cNvSpPr>
            <p:nvPr/>
          </p:nvSpPr>
          <p:spPr bwMode="auto">
            <a:xfrm>
              <a:off x="249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5181" name="Text Box 27"/>
            <p:cNvSpPr txBox="1">
              <a:spLocks noChangeArrowheads="1"/>
            </p:cNvSpPr>
            <p:nvPr/>
          </p:nvSpPr>
          <p:spPr bwMode="auto">
            <a:xfrm>
              <a:off x="2352" y="326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5182" name="Text Box 28"/>
            <p:cNvSpPr txBox="1">
              <a:spLocks noChangeArrowheads="1"/>
            </p:cNvSpPr>
            <p:nvPr/>
          </p:nvSpPr>
          <p:spPr bwMode="auto">
            <a:xfrm>
              <a:off x="254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5183" name="Text Box 29"/>
            <p:cNvSpPr txBox="1">
              <a:spLocks noChangeArrowheads="1"/>
            </p:cNvSpPr>
            <p:nvPr/>
          </p:nvSpPr>
          <p:spPr bwMode="auto">
            <a:xfrm>
              <a:off x="2352" y="27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5184" name="Text Box 30"/>
            <p:cNvSpPr txBox="1">
              <a:spLocks noChangeArrowheads="1"/>
            </p:cNvSpPr>
            <p:nvPr/>
          </p:nvSpPr>
          <p:spPr bwMode="auto">
            <a:xfrm>
              <a:off x="2256" y="302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5185" name="Text Box 31"/>
            <p:cNvSpPr txBox="1">
              <a:spLocks noChangeArrowheads="1"/>
            </p:cNvSpPr>
            <p:nvPr/>
          </p:nvSpPr>
          <p:spPr bwMode="auto">
            <a:xfrm>
              <a:off x="278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5186" name="Text Box 32"/>
            <p:cNvSpPr txBox="1">
              <a:spLocks noChangeArrowheads="1"/>
            </p:cNvSpPr>
            <p:nvPr/>
          </p:nvSpPr>
          <p:spPr bwMode="auto">
            <a:xfrm>
              <a:off x="3024" y="34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5187" name="Text Box 33"/>
            <p:cNvSpPr txBox="1">
              <a:spLocks noChangeArrowheads="1"/>
            </p:cNvSpPr>
            <p:nvPr/>
          </p:nvSpPr>
          <p:spPr bwMode="auto">
            <a:xfrm>
              <a:off x="3168" y="321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5188" name="Text Box 34"/>
            <p:cNvSpPr txBox="1">
              <a:spLocks noChangeArrowheads="1"/>
            </p:cNvSpPr>
            <p:nvPr/>
          </p:nvSpPr>
          <p:spPr bwMode="auto">
            <a:xfrm>
              <a:off x="3216" y="29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5189" name="Text Box 35"/>
            <p:cNvSpPr txBox="1">
              <a:spLocks noChangeArrowheads="1"/>
            </p:cNvSpPr>
            <p:nvPr/>
          </p:nvSpPr>
          <p:spPr bwMode="auto">
            <a:xfrm>
              <a:off x="3168" y="27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5190" name="Text Box 36"/>
            <p:cNvSpPr txBox="1">
              <a:spLocks noChangeArrowheads="1"/>
            </p:cNvSpPr>
            <p:nvPr/>
          </p:nvSpPr>
          <p:spPr bwMode="auto">
            <a:xfrm>
              <a:off x="297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grpSp>
        <p:nvGrpSpPr>
          <p:cNvPr id="8" name="Group 90"/>
          <p:cNvGrpSpPr>
            <a:grpSpLocks/>
          </p:cNvGrpSpPr>
          <p:nvPr/>
        </p:nvGrpSpPr>
        <p:grpSpPr bwMode="auto">
          <a:xfrm>
            <a:off x="1447800" y="4638675"/>
            <a:ext cx="636588" cy="244475"/>
            <a:chOff x="912" y="2922"/>
            <a:chExt cx="401" cy="154"/>
          </a:xfrm>
        </p:grpSpPr>
        <p:sp>
          <p:nvSpPr>
            <p:cNvPr id="5175" name="AutoShape 38"/>
            <p:cNvSpPr>
              <a:spLocks noChangeArrowheads="1"/>
            </p:cNvSpPr>
            <p:nvPr/>
          </p:nvSpPr>
          <p:spPr bwMode="auto">
            <a:xfrm rot="764869">
              <a:off x="956" y="2953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176" name="AutoShape 39"/>
            <p:cNvSpPr>
              <a:spLocks noChangeArrowheads="1"/>
            </p:cNvSpPr>
            <p:nvPr/>
          </p:nvSpPr>
          <p:spPr bwMode="auto">
            <a:xfrm>
              <a:off x="977" y="2941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177" name="Oval 40"/>
            <p:cNvSpPr>
              <a:spLocks noChangeArrowheads="1"/>
            </p:cNvSpPr>
            <p:nvPr/>
          </p:nvSpPr>
          <p:spPr bwMode="auto">
            <a:xfrm>
              <a:off x="912" y="2922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3276600" y="3724275"/>
            <a:ext cx="2057400" cy="2057400"/>
            <a:chOff x="2208" y="2448"/>
            <a:chExt cx="1296" cy="1296"/>
          </a:xfrm>
        </p:grpSpPr>
        <p:grpSp>
          <p:nvGrpSpPr>
            <p:cNvPr id="5158" name="Group 42"/>
            <p:cNvGrpSpPr>
              <a:grpSpLocks/>
            </p:cNvGrpSpPr>
            <p:nvPr/>
          </p:nvGrpSpPr>
          <p:grpSpPr bwMode="auto">
            <a:xfrm>
              <a:off x="2208" y="2448"/>
              <a:ext cx="1296" cy="1296"/>
              <a:chOff x="336" y="240"/>
              <a:chExt cx="1296" cy="1296"/>
            </a:xfrm>
          </p:grpSpPr>
          <p:grpSp>
            <p:nvGrpSpPr>
              <p:cNvPr id="5171" name="Group 43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5173" name="Oval 44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5174" name="Oval 45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5172" name="Oval 46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5159" name="Text Box 47"/>
            <p:cNvSpPr txBox="1">
              <a:spLocks noChangeArrowheads="1"/>
            </p:cNvSpPr>
            <p:nvPr/>
          </p:nvSpPr>
          <p:spPr bwMode="auto">
            <a:xfrm>
              <a:off x="2736" y="254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5160" name="Text Box 48"/>
            <p:cNvSpPr txBox="1">
              <a:spLocks noChangeArrowheads="1"/>
            </p:cNvSpPr>
            <p:nvPr/>
          </p:nvSpPr>
          <p:spPr bwMode="auto">
            <a:xfrm>
              <a:off x="249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5161" name="Text Box 49"/>
            <p:cNvSpPr txBox="1">
              <a:spLocks noChangeArrowheads="1"/>
            </p:cNvSpPr>
            <p:nvPr/>
          </p:nvSpPr>
          <p:spPr bwMode="auto">
            <a:xfrm>
              <a:off x="2352" y="326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5162" name="Text Box 50"/>
            <p:cNvSpPr txBox="1">
              <a:spLocks noChangeArrowheads="1"/>
            </p:cNvSpPr>
            <p:nvPr/>
          </p:nvSpPr>
          <p:spPr bwMode="auto">
            <a:xfrm>
              <a:off x="254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5163" name="Text Box 51"/>
            <p:cNvSpPr txBox="1">
              <a:spLocks noChangeArrowheads="1"/>
            </p:cNvSpPr>
            <p:nvPr/>
          </p:nvSpPr>
          <p:spPr bwMode="auto">
            <a:xfrm>
              <a:off x="2352" y="27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5164" name="Text Box 52"/>
            <p:cNvSpPr txBox="1">
              <a:spLocks noChangeArrowheads="1"/>
            </p:cNvSpPr>
            <p:nvPr/>
          </p:nvSpPr>
          <p:spPr bwMode="auto">
            <a:xfrm>
              <a:off x="2256" y="302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5165" name="Text Box 53"/>
            <p:cNvSpPr txBox="1">
              <a:spLocks noChangeArrowheads="1"/>
            </p:cNvSpPr>
            <p:nvPr/>
          </p:nvSpPr>
          <p:spPr bwMode="auto">
            <a:xfrm>
              <a:off x="278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5166" name="Text Box 54"/>
            <p:cNvSpPr txBox="1">
              <a:spLocks noChangeArrowheads="1"/>
            </p:cNvSpPr>
            <p:nvPr/>
          </p:nvSpPr>
          <p:spPr bwMode="auto">
            <a:xfrm>
              <a:off x="3024" y="34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5167" name="Text Box 55"/>
            <p:cNvSpPr txBox="1">
              <a:spLocks noChangeArrowheads="1"/>
            </p:cNvSpPr>
            <p:nvPr/>
          </p:nvSpPr>
          <p:spPr bwMode="auto">
            <a:xfrm>
              <a:off x="3168" y="321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5168" name="Text Box 56"/>
            <p:cNvSpPr txBox="1">
              <a:spLocks noChangeArrowheads="1"/>
            </p:cNvSpPr>
            <p:nvPr/>
          </p:nvSpPr>
          <p:spPr bwMode="auto">
            <a:xfrm>
              <a:off x="3216" y="29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5169" name="Text Box 57"/>
            <p:cNvSpPr txBox="1">
              <a:spLocks noChangeArrowheads="1"/>
            </p:cNvSpPr>
            <p:nvPr/>
          </p:nvSpPr>
          <p:spPr bwMode="auto">
            <a:xfrm>
              <a:off x="3168" y="27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5170" name="Text Box 58"/>
            <p:cNvSpPr txBox="1">
              <a:spLocks noChangeArrowheads="1"/>
            </p:cNvSpPr>
            <p:nvPr/>
          </p:nvSpPr>
          <p:spPr bwMode="auto">
            <a:xfrm>
              <a:off x="297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grpSp>
        <p:nvGrpSpPr>
          <p:cNvPr id="12" name="Group 91"/>
          <p:cNvGrpSpPr>
            <a:grpSpLocks/>
          </p:cNvGrpSpPr>
          <p:nvPr/>
        </p:nvGrpSpPr>
        <p:grpSpPr bwMode="auto">
          <a:xfrm>
            <a:off x="3851275" y="4551363"/>
            <a:ext cx="568325" cy="311150"/>
            <a:chOff x="2426" y="2867"/>
            <a:chExt cx="358" cy="196"/>
          </a:xfrm>
        </p:grpSpPr>
        <p:sp>
          <p:nvSpPr>
            <p:cNvPr id="5155" name="AutoShape 60"/>
            <p:cNvSpPr>
              <a:spLocks noChangeArrowheads="1"/>
            </p:cNvSpPr>
            <p:nvPr/>
          </p:nvSpPr>
          <p:spPr bwMode="auto">
            <a:xfrm rot="10219465">
              <a:off x="2462" y="2940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156" name="AutoShape 61"/>
            <p:cNvSpPr>
              <a:spLocks noChangeArrowheads="1"/>
            </p:cNvSpPr>
            <p:nvPr/>
          </p:nvSpPr>
          <p:spPr bwMode="auto">
            <a:xfrm rot="-9155129">
              <a:off x="2426" y="2867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157" name="Oval 62"/>
            <p:cNvSpPr>
              <a:spLocks noChangeArrowheads="1"/>
            </p:cNvSpPr>
            <p:nvPr/>
          </p:nvSpPr>
          <p:spPr bwMode="auto">
            <a:xfrm>
              <a:off x="2688" y="2922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13" name="Group 63"/>
          <p:cNvGrpSpPr>
            <a:grpSpLocks/>
          </p:cNvGrpSpPr>
          <p:nvPr/>
        </p:nvGrpSpPr>
        <p:grpSpPr bwMode="auto">
          <a:xfrm>
            <a:off x="6508750" y="3724275"/>
            <a:ext cx="2057400" cy="2057400"/>
            <a:chOff x="2208" y="2448"/>
            <a:chExt cx="1296" cy="1296"/>
          </a:xfrm>
        </p:grpSpPr>
        <p:grpSp>
          <p:nvGrpSpPr>
            <p:cNvPr id="5138" name="Group 64"/>
            <p:cNvGrpSpPr>
              <a:grpSpLocks/>
            </p:cNvGrpSpPr>
            <p:nvPr/>
          </p:nvGrpSpPr>
          <p:grpSpPr bwMode="auto">
            <a:xfrm>
              <a:off x="2208" y="2448"/>
              <a:ext cx="1296" cy="1296"/>
              <a:chOff x="336" y="240"/>
              <a:chExt cx="1296" cy="1296"/>
            </a:xfrm>
          </p:grpSpPr>
          <p:grpSp>
            <p:nvGrpSpPr>
              <p:cNvPr id="5151" name="Group 65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5153" name="Oval 66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5154" name="Oval 67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5152" name="Oval 68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5139" name="Text Box 69"/>
            <p:cNvSpPr txBox="1">
              <a:spLocks noChangeArrowheads="1"/>
            </p:cNvSpPr>
            <p:nvPr/>
          </p:nvSpPr>
          <p:spPr bwMode="auto">
            <a:xfrm>
              <a:off x="2736" y="254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5140" name="Text Box 70"/>
            <p:cNvSpPr txBox="1">
              <a:spLocks noChangeArrowheads="1"/>
            </p:cNvSpPr>
            <p:nvPr/>
          </p:nvSpPr>
          <p:spPr bwMode="auto">
            <a:xfrm>
              <a:off x="249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5141" name="Text Box 71"/>
            <p:cNvSpPr txBox="1">
              <a:spLocks noChangeArrowheads="1"/>
            </p:cNvSpPr>
            <p:nvPr/>
          </p:nvSpPr>
          <p:spPr bwMode="auto">
            <a:xfrm>
              <a:off x="2352" y="326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5142" name="Text Box 72"/>
            <p:cNvSpPr txBox="1">
              <a:spLocks noChangeArrowheads="1"/>
            </p:cNvSpPr>
            <p:nvPr/>
          </p:nvSpPr>
          <p:spPr bwMode="auto">
            <a:xfrm>
              <a:off x="254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5143" name="Text Box 73"/>
            <p:cNvSpPr txBox="1">
              <a:spLocks noChangeArrowheads="1"/>
            </p:cNvSpPr>
            <p:nvPr/>
          </p:nvSpPr>
          <p:spPr bwMode="auto">
            <a:xfrm>
              <a:off x="2352" y="27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5144" name="Text Box 74"/>
            <p:cNvSpPr txBox="1">
              <a:spLocks noChangeArrowheads="1"/>
            </p:cNvSpPr>
            <p:nvPr/>
          </p:nvSpPr>
          <p:spPr bwMode="auto">
            <a:xfrm>
              <a:off x="2256" y="302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5145" name="Text Box 75"/>
            <p:cNvSpPr txBox="1">
              <a:spLocks noChangeArrowheads="1"/>
            </p:cNvSpPr>
            <p:nvPr/>
          </p:nvSpPr>
          <p:spPr bwMode="auto">
            <a:xfrm>
              <a:off x="278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5146" name="Text Box 76"/>
            <p:cNvSpPr txBox="1">
              <a:spLocks noChangeArrowheads="1"/>
            </p:cNvSpPr>
            <p:nvPr/>
          </p:nvSpPr>
          <p:spPr bwMode="auto">
            <a:xfrm>
              <a:off x="3024" y="34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5147" name="Text Box 77"/>
            <p:cNvSpPr txBox="1">
              <a:spLocks noChangeArrowheads="1"/>
            </p:cNvSpPr>
            <p:nvPr/>
          </p:nvSpPr>
          <p:spPr bwMode="auto">
            <a:xfrm>
              <a:off x="3168" y="321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5148" name="Text Box 78"/>
            <p:cNvSpPr txBox="1">
              <a:spLocks noChangeArrowheads="1"/>
            </p:cNvSpPr>
            <p:nvPr/>
          </p:nvSpPr>
          <p:spPr bwMode="auto">
            <a:xfrm>
              <a:off x="3216" y="29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5149" name="Text Box 79"/>
            <p:cNvSpPr txBox="1">
              <a:spLocks noChangeArrowheads="1"/>
            </p:cNvSpPr>
            <p:nvPr/>
          </p:nvSpPr>
          <p:spPr bwMode="auto">
            <a:xfrm>
              <a:off x="3168" y="27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5150" name="Text Box 80"/>
            <p:cNvSpPr txBox="1">
              <a:spLocks noChangeArrowheads="1"/>
            </p:cNvSpPr>
            <p:nvPr/>
          </p:nvSpPr>
          <p:spPr bwMode="auto">
            <a:xfrm>
              <a:off x="297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grpSp>
        <p:nvGrpSpPr>
          <p:cNvPr id="16" name="Group 92"/>
          <p:cNvGrpSpPr>
            <a:grpSpLocks/>
          </p:cNvGrpSpPr>
          <p:nvPr/>
        </p:nvGrpSpPr>
        <p:grpSpPr bwMode="auto">
          <a:xfrm>
            <a:off x="7373938" y="4230688"/>
            <a:ext cx="627062" cy="708025"/>
            <a:chOff x="4645" y="2665"/>
            <a:chExt cx="395" cy="446"/>
          </a:xfrm>
        </p:grpSpPr>
        <p:sp>
          <p:nvSpPr>
            <p:cNvPr id="5135" name="AutoShape 82"/>
            <p:cNvSpPr>
              <a:spLocks noChangeArrowheads="1"/>
            </p:cNvSpPr>
            <p:nvPr/>
          </p:nvSpPr>
          <p:spPr bwMode="auto">
            <a:xfrm rot="1644280">
              <a:off x="4752" y="2988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136" name="AutoShape 83"/>
            <p:cNvSpPr>
              <a:spLocks noChangeArrowheads="1"/>
            </p:cNvSpPr>
            <p:nvPr/>
          </p:nvSpPr>
          <p:spPr bwMode="auto">
            <a:xfrm rot="-7279005">
              <a:off x="4501" y="2809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137" name="Oval 84"/>
            <p:cNvSpPr>
              <a:spLocks noChangeArrowheads="1"/>
            </p:cNvSpPr>
            <p:nvPr/>
          </p:nvSpPr>
          <p:spPr bwMode="auto">
            <a:xfrm>
              <a:off x="4724" y="2922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0" fill="hold"/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0" fill="hold"/>
                                        <p:tgtEl>
                                          <p:spTgt spid="553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0" fill="hold"/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5" dur="5000" fill="hold"/>
                                        <p:tgtEl>
                                          <p:spTgt spid="553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500"/>
                                        <p:tgtEl>
                                          <p:spTgt spid="55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553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553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5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5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9" dur="3000" fill="hold"/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3000" fill="hold"/>
                                        <p:tgtEl>
                                          <p:spTgt spid="553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3000" fill="hold"/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2" dur="3000" fill="hold"/>
                                        <p:tgtEl>
                                          <p:spTgt spid="553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12" grpId="0"/>
      <p:bldP spid="55312" grpId="1"/>
      <p:bldP spid="55313" grpId="0"/>
      <p:bldP spid="55313" grpId="1"/>
      <p:bldP spid="55314" grpId="0"/>
      <p:bldP spid="5531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69"/>
          <p:cNvGrpSpPr>
            <a:grpSpLocks/>
          </p:cNvGrpSpPr>
          <p:nvPr/>
        </p:nvGrpSpPr>
        <p:grpSpPr bwMode="auto">
          <a:xfrm>
            <a:off x="6924675" y="482600"/>
            <a:ext cx="2057400" cy="2057400"/>
            <a:chOff x="2208" y="2448"/>
            <a:chExt cx="1296" cy="1296"/>
          </a:xfrm>
        </p:grpSpPr>
        <p:grpSp>
          <p:nvGrpSpPr>
            <p:cNvPr id="6287" name="Group 70"/>
            <p:cNvGrpSpPr>
              <a:grpSpLocks/>
            </p:cNvGrpSpPr>
            <p:nvPr/>
          </p:nvGrpSpPr>
          <p:grpSpPr bwMode="auto">
            <a:xfrm>
              <a:off x="2208" y="2448"/>
              <a:ext cx="1296" cy="1296"/>
              <a:chOff x="336" y="240"/>
              <a:chExt cx="1296" cy="1296"/>
            </a:xfrm>
          </p:grpSpPr>
          <p:grpSp>
            <p:nvGrpSpPr>
              <p:cNvPr id="6300" name="Group 71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6302" name="Oval 72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6303" name="Oval 73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6301" name="Oval 74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6288" name="Text Box 75"/>
            <p:cNvSpPr txBox="1">
              <a:spLocks noChangeArrowheads="1"/>
            </p:cNvSpPr>
            <p:nvPr/>
          </p:nvSpPr>
          <p:spPr bwMode="auto">
            <a:xfrm>
              <a:off x="2736" y="254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6289" name="Text Box 76"/>
            <p:cNvSpPr txBox="1">
              <a:spLocks noChangeArrowheads="1"/>
            </p:cNvSpPr>
            <p:nvPr/>
          </p:nvSpPr>
          <p:spPr bwMode="auto">
            <a:xfrm>
              <a:off x="249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6290" name="Text Box 77"/>
            <p:cNvSpPr txBox="1">
              <a:spLocks noChangeArrowheads="1"/>
            </p:cNvSpPr>
            <p:nvPr/>
          </p:nvSpPr>
          <p:spPr bwMode="auto">
            <a:xfrm>
              <a:off x="2352" y="326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6291" name="Text Box 78"/>
            <p:cNvSpPr txBox="1">
              <a:spLocks noChangeArrowheads="1"/>
            </p:cNvSpPr>
            <p:nvPr/>
          </p:nvSpPr>
          <p:spPr bwMode="auto">
            <a:xfrm>
              <a:off x="254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6292" name="Text Box 79"/>
            <p:cNvSpPr txBox="1">
              <a:spLocks noChangeArrowheads="1"/>
            </p:cNvSpPr>
            <p:nvPr/>
          </p:nvSpPr>
          <p:spPr bwMode="auto">
            <a:xfrm>
              <a:off x="2352" y="27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6293" name="Text Box 80"/>
            <p:cNvSpPr txBox="1">
              <a:spLocks noChangeArrowheads="1"/>
            </p:cNvSpPr>
            <p:nvPr/>
          </p:nvSpPr>
          <p:spPr bwMode="auto">
            <a:xfrm>
              <a:off x="2256" y="302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6294" name="Text Box 81"/>
            <p:cNvSpPr txBox="1">
              <a:spLocks noChangeArrowheads="1"/>
            </p:cNvSpPr>
            <p:nvPr/>
          </p:nvSpPr>
          <p:spPr bwMode="auto">
            <a:xfrm>
              <a:off x="278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6295" name="Text Box 82"/>
            <p:cNvSpPr txBox="1">
              <a:spLocks noChangeArrowheads="1"/>
            </p:cNvSpPr>
            <p:nvPr/>
          </p:nvSpPr>
          <p:spPr bwMode="auto">
            <a:xfrm>
              <a:off x="3024" y="34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6296" name="Text Box 83"/>
            <p:cNvSpPr txBox="1">
              <a:spLocks noChangeArrowheads="1"/>
            </p:cNvSpPr>
            <p:nvPr/>
          </p:nvSpPr>
          <p:spPr bwMode="auto">
            <a:xfrm>
              <a:off x="3168" y="321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6297" name="Text Box 84"/>
            <p:cNvSpPr txBox="1">
              <a:spLocks noChangeArrowheads="1"/>
            </p:cNvSpPr>
            <p:nvPr/>
          </p:nvSpPr>
          <p:spPr bwMode="auto">
            <a:xfrm>
              <a:off x="3216" y="29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6298" name="Text Box 85"/>
            <p:cNvSpPr txBox="1">
              <a:spLocks noChangeArrowheads="1"/>
            </p:cNvSpPr>
            <p:nvPr/>
          </p:nvSpPr>
          <p:spPr bwMode="auto">
            <a:xfrm>
              <a:off x="3168" y="27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6299" name="Text Box 86"/>
            <p:cNvSpPr txBox="1">
              <a:spLocks noChangeArrowheads="1"/>
            </p:cNvSpPr>
            <p:nvPr/>
          </p:nvSpPr>
          <p:spPr bwMode="auto">
            <a:xfrm>
              <a:off x="297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grpSp>
        <p:nvGrpSpPr>
          <p:cNvPr id="5" name="Group 238"/>
          <p:cNvGrpSpPr>
            <a:grpSpLocks/>
          </p:cNvGrpSpPr>
          <p:nvPr/>
        </p:nvGrpSpPr>
        <p:grpSpPr bwMode="auto">
          <a:xfrm>
            <a:off x="7915275" y="1397000"/>
            <a:ext cx="609600" cy="320675"/>
            <a:chOff x="4921" y="672"/>
            <a:chExt cx="384" cy="202"/>
          </a:xfrm>
        </p:grpSpPr>
        <p:sp>
          <p:nvSpPr>
            <p:cNvPr id="6284" name="AutoShape 88"/>
            <p:cNvSpPr>
              <a:spLocks noChangeArrowheads="1"/>
            </p:cNvSpPr>
            <p:nvPr/>
          </p:nvSpPr>
          <p:spPr bwMode="auto">
            <a:xfrm rot="2387307">
              <a:off x="4923" y="751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85" name="AutoShape 89"/>
            <p:cNvSpPr>
              <a:spLocks noChangeArrowheads="1"/>
            </p:cNvSpPr>
            <p:nvPr/>
          </p:nvSpPr>
          <p:spPr bwMode="auto">
            <a:xfrm>
              <a:off x="4969" y="681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86" name="Oval 90"/>
            <p:cNvSpPr>
              <a:spLocks noChangeArrowheads="1"/>
            </p:cNvSpPr>
            <p:nvPr/>
          </p:nvSpPr>
          <p:spPr bwMode="auto">
            <a:xfrm>
              <a:off x="4921" y="672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6148" name="Group 112"/>
          <p:cNvGrpSpPr>
            <a:grpSpLocks/>
          </p:cNvGrpSpPr>
          <p:nvPr/>
        </p:nvGrpSpPr>
        <p:grpSpPr bwMode="auto">
          <a:xfrm>
            <a:off x="6335713" y="2547938"/>
            <a:ext cx="2057400" cy="2057400"/>
            <a:chOff x="2208" y="2448"/>
            <a:chExt cx="1296" cy="1296"/>
          </a:xfrm>
        </p:grpSpPr>
        <p:grpSp>
          <p:nvGrpSpPr>
            <p:cNvPr id="6267" name="Group 113"/>
            <p:cNvGrpSpPr>
              <a:grpSpLocks/>
            </p:cNvGrpSpPr>
            <p:nvPr/>
          </p:nvGrpSpPr>
          <p:grpSpPr bwMode="auto">
            <a:xfrm>
              <a:off x="2208" y="2448"/>
              <a:ext cx="1296" cy="1296"/>
              <a:chOff x="336" y="240"/>
              <a:chExt cx="1296" cy="1296"/>
            </a:xfrm>
          </p:grpSpPr>
          <p:grpSp>
            <p:nvGrpSpPr>
              <p:cNvPr id="6280" name="Group 114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6282" name="Oval 115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6283" name="Oval 116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6281" name="Oval 117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6268" name="Text Box 118"/>
            <p:cNvSpPr txBox="1">
              <a:spLocks noChangeArrowheads="1"/>
            </p:cNvSpPr>
            <p:nvPr/>
          </p:nvSpPr>
          <p:spPr bwMode="auto">
            <a:xfrm>
              <a:off x="2736" y="254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6269" name="Text Box 119"/>
            <p:cNvSpPr txBox="1">
              <a:spLocks noChangeArrowheads="1"/>
            </p:cNvSpPr>
            <p:nvPr/>
          </p:nvSpPr>
          <p:spPr bwMode="auto">
            <a:xfrm>
              <a:off x="249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6270" name="Text Box 120"/>
            <p:cNvSpPr txBox="1">
              <a:spLocks noChangeArrowheads="1"/>
            </p:cNvSpPr>
            <p:nvPr/>
          </p:nvSpPr>
          <p:spPr bwMode="auto">
            <a:xfrm>
              <a:off x="2352" y="326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6271" name="Text Box 121"/>
            <p:cNvSpPr txBox="1">
              <a:spLocks noChangeArrowheads="1"/>
            </p:cNvSpPr>
            <p:nvPr/>
          </p:nvSpPr>
          <p:spPr bwMode="auto">
            <a:xfrm>
              <a:off x="254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6272" name="Text Box 122"/>
            <p:cNvSpPr txBox="1">
              <a:spLocks noChangeArrowheads="1"/>
            </p:cNvSpPr>
            <p:nvPr/>
          </p:nvSpPr>
          <p:spPr bwMode="auto">
            <a:xfrm>
              <a:off x="2352" y="27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6273" name="Text Box 123"/>
            <p:cNvSpPr txBox="1">
              <a:spLocks noChangeArrowheads="1"/>
            </p:cNvSpPr>
            <p:nvPr/>
          </p:nvSpPr>
          <p:spPr bwMode="auto">
            <a:xfrm>
              <a:off x="2256" y="302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6274" name="Text Box 124"/>
            <p:cNvSpPr txBox="1">
              <a:spLocks noChangeArrowheads="1"/>
            </p:cNvSpPr>
            <p:nvPr/>
          </p:nvSpPr>
          <p:spPr bwMode="auto">
            <a:xfrm>
              <a:off x="278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6275" name="Text Box 125"/>
            <p:cNvSpPr txBox="1">
              <a:spLocks noChangeArrowheads="1"/>
            </p:cNvSpPr>
            <p:nvPr/>
          </p:nvSpPr>
          <p:spPr bwMode="auto">
            <a:xfrm>
              <a:off x="3024" y="34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6276" name="Text Box 126"/>
            <p:cNvSpPr txBox="1">
              <a:spLocks noChangeArrowheads="1"/>
            </p:cNvSpPr>
            <p:nvPr/>
          </p:nvSpPr>
          <p:spPr bwMode="auto">
            <a:xfrm>
              <a:off x="3168" y="321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6277" name="Text Box 127"/>
            <p:cNvSpPr txBox="1">
              <a:spLocks noChangeArrowheads="1"/>
            </p:cNvSpPr>
            <p:nvPr/>
          </p:nvSpPr>
          <p:spPr bwMode="auto">
            <a:xfrm>
              <a:off x="3216" y="29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6278" name="Text Box 128"/>
            <p:cNvSpPr txBox="1">
              <a:spLocks noChangeArrowheads="1"/>
            </p:cNvSpPr>
            <p:nvPr/>
          </p:nvSpPr>
          <p:spPr bwMode="auto">
            <a:xfrm>
              <a:off x="3168" y="27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6279" name="Text Box 129"/>
            <p:cNvSpPr txBox="1">
              <a:spLocks noChangeArrowheads="1"/>
            </p:cNvSpPr>
            <p:nvPr/>
          </p:nvSpPr>
          <p:spPr bwMode="auto">
            <a:xfrm>
              <a:off x="297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grpSp>
        <p:nvGrpSpPr>
          <p:cNvPr id="9" name="Group 239"/>
          <p:cNvGrpSpPr>
            <a:grpSpLocks/>
          </p:cNvGrpSpPr>
          <p:nvPr/>
        </p:nvGrpSpPr>
        <p:grpSpPr bwMode="auto">
          <a:xfrm>
            <a:off x="7326313" y="3092450"/>
            <a:ext cx="501650" cy="566738"/>
            <a:chOff x="4368" y="1831"/>
            <a:chExt cx="316" cy="357"/>
          </a:xfrm>
        </p:grpSpPr>
        <p:sp>
          <p:nvSpPr>
            <p:cNvPr id="6264" name="AutoShape 130"/>
            <p:cNvSpPr>
              <a:spLocks noChangeArrowheads="1"/>
            </p:cNvSpPr>
            <p:nvPr/>
          </p:nvSpPr>
          <p:spPr bwMode="auto">
            <a:xfrm rot="495567">
              <a:off x="4396" y="2065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65" name="AutoShape 131"/>
            <p:cNvSpPr>
              <a:spLocks noChangeArrowheads="1"/>
            </p:cNvSpPr>
            <p:nvPr/>
          </p:nvSpPr>
          <p:spPr bwMode="auto">
            <a:xfrm rot="-3651753">
              <a:off x="4325" y="1970"/>
              <a:ext cx="336" cy="57"/>
            </a:xfrm>
            <a:prstGeom prst="rightArrow">
              <a:avLst>
                <a:gd name="adj1" fmla="val 50000"/>
                <a:gd name="adj2" fmla="val 147368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66" name="Oval 132"/>
            <p:cNvSpPr>
              <a:spLocks noChangeArrowheads="1"/>
            </p:cNvSpPr>
            <p:nvPr/>
          </p:nvSpPr>
          <p:spPr bwMode="auto">
            <a:xfrm>
              <a:off x="4368" y="2064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6150" name="Group 154"/>
          <p:cNvGrpSpPr>
            <a:grpSpLocks/>
          </p:cNvGrpSpPr>
          <p:nvPr/>
        </p:nvGrpSpPr>
        <p:grpSpPr bwMode="auto">
          <a:xfrm>
            <a:off x="6937375" y="4613275"/>
            <a:ext cx="2057400" cy="2057400"/>
            <a:chOff x="2208" y="2448"/>
            <a:chExt cx="1296" cy="1296"/>
          </a:xfrm>
        </p:grpSpPr>
        <p:grpSp>
          <p:nvGrpSpPr>
            <p:cNvPr id="6247" name="Group 155"/>
            <p:cNvGrpSpPr>
              <a:grpSpLocks/>
            </p:cNvGrpSpPr>
            <p:nvPr/>
          </p:nvGrpSpPr>
          <p:grpSpPr bwMode="auto">
            <a:xfrm>
              <a:off x="2208" y="2448"/>
              <a:ext cx="1296" cy="1296"/>
              <a:chOff x="336" y="240"/>
              <a:chExt cx="1296" cy="1296"/>
            </a:xfrm>
          </p:grpSpPr>
          <p:grpSp>
            <p:nvGrpSpPr>
              <p:cNvPr id="6260" name="Group 156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6262" name="Oval 157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6263" name="Oval 158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6261" name="Oval 159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6248" name="Text Box 160"/>
            <p:cNvSpPr txBox="1">
              <a:spLocks noChangeArrowheads="1"/>
            </p:cNvSpPr>
            <p:nvPr/>
          </p:nvSpPr>
          <p:spPr bwMode="auto">
            <a:xfrm>
              <a:off x="2736" y="254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6249" name="Text Box 161"/>
            <p:cNvSpPr txBox="1">
              <a:spLocks noChangeArrowheads="1"/>
            </p:cNvSpPr>
            <p:nvPr/>
          </p:nvSpPr>
          <p:spPr bwMode="auto">
            <a:xfrm>
              <a:off x="249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6250" name="Text Box 162"/>
            <p:cNvSpPr txBox="1">
              <a:spLocks noChangeArrowheads="1"/>
            </p:cNvSpPr>
            <p:nvPr/>
          </p:nvSpPr>
          <p:spPr bwMode="auto">
            <a:xfrm>
              <a:off x="2352" y="326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6251" name="Text Box 163"/>
            <p:cNvSpPr txBox="1">
              <a:spLocks noChangeArrowheads="1"/>
            </p:cNvSpPr>
            <p:nvPr/>
          </p:nvSpPr>
          <p:spPr bwMode="auto">
            <a:xfrm>
              <a:off x="254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6252" name="Text Box 164"/>
            <p:cNvSpPr txBox="1">
              <a:spLocks noChangeArrowheads="1"/>
            </p:cNvSpPr>
            <p:nvPr/>
          </p:nvSpPr>
          <p:spPr bwMode="auto">
            <a:xfrm>
              <a:off x="2352" y="27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6253" name="Text Box 165"/>
            <p:cNvSpPr txBox="1">
              <a:spLocks noChangeArrowheads="1"/>
            </p:cNvSpPr>
            <p:nvPr/>
          </p:nvSpPr>
          <p:spPr bwMode="auto">
            <a:xfrm>
              <a:off x="2256" y="302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6254" name="Text Box 166"/>
            <p:cNvSpPr txBox="1">
              <a:spLocks noChangeArrowheads="1"/>
            </p:cNvSpPr>
            <p:nvPr/>
          </p:nvSpPr>
          <p:spPr bwMode="auto">
            <a:xfrm>
              <a:off x="278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6255" name="Text Box 167"/>
            <p:cNvSpPr txBox="1">
              <a:spLocks noChangeArrowheads="1"/>
            </p:cNvSpPr>
            <p:nvPr/>
          </p:nvSpPr>
          <p:spPr bwMode="auto">
            <a:xfrm>
              <a:off x="3024" y="34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6256" name="Text Box 168"/>
            <p:cNvSpPr txBox="1">
              <a:spLocks noChangeArrowheads="1"/>
            </p:cNvSpPr>
            <p:nvPr/>
          </p:nvSpPr>
          <p:spPr bwMode="auto">
            <a:xfrm>
              <a:off x="3168" y="321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6257" name="Text Box 169"/>
            <p:cNvSpPr txBox="1">
              <a:spLocks noChangeArrowheads="1"/>
            </p:cNvSpPr>
            <p:nvPr/>
          </p:nvSpPr>
          <p:spPr bwMode="auto">
            <a:xfrm>
              <a:off x="3216" y="29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6258" name="Text Box 170"/>
            <p:cNvSpPr txBox="1">
              <a:spLocks noChangeArrowheads="1"/>
            </p:cNvSpPr>
            <p:nvPr/>
          </p:nvSpPr>
          <p:spPr bwMode="auto">
            <a:xfrm>
              <a:off x="3168" y="27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6259" name="Text Box 171"/>
            <p:cNvSpPr txBox="1">
              <a:spLocks noChangeArrowheads="1"/>
            </p:cNvSpPr>
            <p:nvPr/>
          </p:nvSpPr>
          <p:spPr bwMode="auto">
            <a:xfrm>
              <a:off x="297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grpSp>
        <p:nvGrpSpPr>
          <p:cNvPr id="13" name="Group 240"/>
          <p:cNvGrpSpPr>
            <a:grpSpLocks/>
          </p:cNvGrpSpPr>
          <p:nvPr/>
        </p:nvGrpSpPr>
        <p:grpSpPr bwMode="auto">
          <a:xfrm>
            <a:off x="7804150" y="5527675"/>
            <a:ext cx="650875" cy="457200"/>
            <a:chOff x="4825" y="3508"/>
            <a:chExt cx="410" cy="288"/>
          </a:xfrm>
        </p:grpSpPr>
        <p:sp>
          <p:nvSpPr>
            <p:cNvPr id="6244" name="AutoShape 172"/>
            <p:cNvSpPr>
              <a:spLocks noChangeArrowheads="1"/>
            </p:cNvSpPr>
            <p:nvPr/>
          </p:nvSpPr>
          <p:spPr bwMode="auto">
            <a:xfrm rot="7218576">
              <a:off x="4743" y="3590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45" name="AutoShape 173"/>
            <p:cNvSpPr>
              <a:spLocks noChangeArrowheads="1"/>
            </p:cNvSpPr>
            <p:nvPr/>
          </p:nvSpPr>
          <p:spPr bwMode="auto">
            <a:xfrm rot="1874117">
              <a:off x="4899" y="3596"/>
              <a:ext cx="336" cy="57"/>
            </a:xfrm>
            <a:prstGeom prst="rightArrow">
              <a:avLst>
                <a:gd name="adj1" fmla="val 50000"/>
                <a:gd name="adj2" fmla="val 147368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46" name="Oval 174"/>
            <p:cNvSpPr>
              <a:spLocks noChangeArrowheads="1"/>
            </p:cNvSpPr>
            <p:nvPr/>
          </p:nvSpPr>
          <p:spPr bwMode="auto">
            <a:xfrm>
              <a:off x="4903" y="3508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6152" name="Group 175"/>
          <p:cNvGrpSpPr>
            <a:grpSpLocks/>
          </p:cNvGrpSpPr>
          <p:nvPr/>
        </p:nvGrpSpPr>
        <p:grpSpPr bwMode="auto">
          <a:xfrm>
            <a:off x="207963" y="696913"/>
            <a:ext cx="2057400" cy="2057400"/>
            <a:chOff x="2208" y="2448"/>
            <a:chExt cx="1296" cy="1296"/>
          </a:xfrm>
        </p:grpSpPr>
        <p:grpSp>
          <p:nvGrpSpPr>
            <p:cNvPr id="6227" name="Group 176"/>
            <p:cNvGrpSpPr>
              <a:grpSpLocks/>
            </p:cNvGrpSpPr>
            <p:nvPr/>
          </p:nvGrpSpPr>
          <p:grpSpPr bwMode="auto">
            <a:xfrm>
              <a:off x="2208" y="2448"/>
              <a:ext cx="1296" cy="1296"/>
              <a:chOff x="336" y="240"/>
              <a:chExt cx="1296" cy="1296"/>
            </a:xfrm>
          </p:grpSpPr>
          <p:grpSp>
            <p:nvGrpSpPr>
              <p:cNvPr id="6240" name="Group 177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6242" name="Oval 178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6243" name="Oval 179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6241" name="Oval 180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6228" name="Text Box 181"/>
            <p:cNvSpPr txBox="1">
              <a:spLocks noChangeArrowheads="1"/>
            </p:cNvSpPr>
            <p:nvPr/>
          </p:nvSpPr>
          <p:spPr bwMode="auto">
            <a:xfrm>
              <a:off x="2736" y="254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6229" name="Text Box 182"/>
            <p:cNvSpPr txBox="1">
              <a:spLocks noChangeArrowheads="1"/>
            </p:cNvSpPr>
            <p:nvPr/>
          </p:nvSpPr>
          <p:spPr bwMode="auto">
            <a:xfrm>
              <a:off x="249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6230" name="Text Box 183"/>
            <p:cNvSpPr txBox="1">
              <a:spLocks noChangeArrowheads="1"/>
            </p:cNvSpPr>
            <p:nvPr/>
          </p:nvSpPr>
          <p:spPr bwMode="auto">
            <a:xfrm>
              <a:off x="2352" y="326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6231" name="Text Box 184"/>
            <p:cNvSpPr txBox="1">
              <a:spLocks noChangeArrowheads="1"/>
            </p:cNvSpPr>
            <p:nvPr/>
          </p:nvSpPr>
          <p:spPr bwMode="auto">
            <a:xfrm>
              <a:off x="254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6232" name="Text Box 185"/>
            <p:cNvSpPr txBox="1">
              <a:spLocks noChangeArrowheads="1"/>
            </p:cNvSpPr>
            <p:nvPr/>
          </p:nvSpPr>
          <p:spPr bwMode="auto">
            <a:xfrm>
              <a:off x="2352" y="27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6233" name="Text Box 186"/>
            <p:cNvSpPr txBox="1">
              <a:spLocks noChangeArrowheads="1"/>
            </p:cNvSpPr>
            <p:nvPr/>
          </p:nvSpPr>
          <p:spPr bwMode="auto">
            <a:xfrm>
              <a:off x="2256" y="302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6234" name="Text Box 187"/>
            <p:cNvSpPr txBox="1">
              <a:spLocks noChangeArrowheads="1"/>
            </p:cNvSpPr>
            <p:nvPr/>
          </p:nvSpPr>
          <p:spPr bwMode="auto">
            <a:xfrm>
              <a:off x="278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6235" name="Text Box 188"/>
            <p:cNvSpPr txBox="1">
              <a:spLocks noChangeArrowheads="1"/>
            </p:cNvSpPr>
            <p:nvPr/>
          </p:nvSpPr>
          <p:spPr bwMode="auto">
            <a:xfrm>
              <a:off x="3024" y="34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6236" name="Text Box 189"/>
            <p:cNvSpPr txBox="1">
              <a:spLocks noChangeArrowheads="1"/>
            </p:cNvSpPr>
            <p:nvPr/>
          </p:nvSpPr>
          <p:spPr bwMode="auto">
            <a:xfrm>
              <a:off x="3168" y="321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6237" name="Text Box 190"/>
            <p:cNvSpPr txBox="1">
              <a:spLocks noChangeArrowheads="1"/>
            </p:cNvSpPr>
            <p:nvPr/>
          </p:nvSpPr>
          <p:spPr bwMode="auto">
            <a:xfrm>
              <a:off x="3216" y="29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6238" name="Text Box 191"/>
            <p:cNvSpPr txBox="1">
              <a:spLocks noChangeArrowheads="1"/>
            </p:cNvSpPr>
            <p:nvPr/>
          </p:nvSpPr>
          <p:spPr bwMode="auto">
            <a:xfrm>
              <a:off x="3168" y="27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6239" name="Text Box 192"/>
            <p:cNvSpPr txBox="1">
              <a:spLocks noChangeArrowheads="1"/>
            </p:cNvSpPr>
            <p:nvPr/>
          </p:nvSpPr>
          <p:spPr bwMode="auto">
            <a:xfrm>
              <a:off x="297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grpSp>
        <p:nvGrpSpPr>
          <p:cNvPr id="17" name="Group 241"/>
          <p:cNvGrpSpPr>
            <a:grpSpLocks/>
          </p:cNvGrpSpPr>
          <p:nvPr/>
        </p:nvGrpSpPr>
        <p:grpSpPr bwMode="auto">
          <a:xfrm>
            <a:off x="741363" y="1611313"/>
            <a:ext cx="609600" cy="242887"/>
            <a:chOff x="519" y="768"/>
            <a:chExt cx="384" cy="153"/>
          </a:xfrm>
        </p:grpSpPr>
        <p:sp>
          <p:nvSpPr>
            <p:cNvPr id="6224" name="AutoShape 193"/>
            <p:cNvSpPr>
              <a:spLocks noChangeArrowheads="1"/>
            </p:cNvSpPr>
            <p:nvPr/>
          </p:nvSpPr>
          <p:spPr bwMode="auto">
            <a:xfrm rot="9395809">
              <a:off x="595" y="798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25" name="AutoShape 194"/>
            <p:cNvSpPr>
              <a:spLocks noChangeArrowheads="1"/>
            </p:cNvSpPr>
            <p:nvPr/>
          </p:nvSpPr>
          <p:spPr bwMode="auto">
            <a:xfrm rot="10672734">
              <a:off x="519" y="807"/>
              <a:ext cx="336" cy="57"/>
            </a:xfrm>
            <a:prstGeom prst="rightArrow">
              <a:avLst>
                <a:gd name="adj1" fmla="val 50000"/>
                <a:gd name="adj2" fmla="val 147368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26" name="Oval 195"/>
            <p:cNvSpPr>
              <a:spLocks noChangeArrowheads="1"/>
            </p:cNvSpPr>
            <p:nvPr/>
          </p:nvSpPr>
          <p:spPr bwMode="auto">
            <a:xfrm>
              <a:off x="807" y="768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6154" name="Group 196"/>
          <p:cNvGrpSpPr>
            <a:grpSpLocks/>
          </p:cNvGrpSpPr>
          <p:nvPr/>
        </p:nvGrpSpPr>
        <p:grpSpPr bwMode="auto">
          <a:xfrm>
            <a:off x="979488" y="2652713"/>
            <a:ext cx="2057400" cy="2057400"/>
            <a:chOff x="2208" y="2448"/>
            <a:chExt cx="1296" cy="1296"/>
          </a:xfrm>
        </p:grpSpPr>
        <p:grpSp>
          <p:nvGrpSpPr>
            <p:cNvPr id="6207" name="Group 197"/>
            <p:cNvGrpSpPr>
              <a:grpSpLocks/>
            </p:cNvGrpSpPr>
            <p:nvPr/>
          </p:nvGrpSpPr>
          <p:grpSpPr bwMode="auto">
            <a:xfrm>
              <a:off x="2208" y="2448"/>
              <a:ext cx="1296" cy="1296"/>
              <a:chOff x="336" y="240"/>
              <a:chExt cx="1296" cy="1296"/>
            </a:xfrm>
          </p:grpSpPr>
          <p:grpSp>
            <p:nvGrpSpPr>
              <p:cNvPr id="6220" name="Group 198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6222" name="Oval 199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6223" name="Oval 200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6221" name="Oval 201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6208" name="Text Box 202"/>
            <p:cNvSpPr txBox="1">
              <a:spLocks noChangeArrowheads="1"/>
            </p:cNvSpPr>
            <p:nvPr/>
          </p:nvSpPr>
          <p:spPr bwMode="auto">
            <a:xfrm>
              <a:off x="2736" y="254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6209" name="Text Box 203"/>
            <p:cNvSpPr txBox="1">
              <a:spLocks noChangeArrowheads="1"/>
            </p:cNvSpPr>
            <p:nvPr/>
          </p:nvSpPr>
          <p:spPr bwMode="auto">
            <a:xfrm>
              <a:off x="249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6210" name="Text Box 204"/>
            <p:cNvSpPr txBox="1">
              <a:spLocks noChangeArrowheads="1"/>
            </p:cNvSpPr>
            <p:nvPr/>
          </p:nvSpPr>
          <p:spPr bwMode="auto">
            <a:xfrm>
              <a:off x="2352" y="326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6211" name="Text Box 205"/>
            <p:cNvSpPr txBox="1">
              <a:spLocks noChangeArrowheads="1"/>
            </p:cNvSpPr>
            <p:nvPr/>
          </p:nvSpPr>
          <p:spPr bwMode="auto">
            <a:xfrm>
              <a:off x="254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6212" name="Text Box 206"/>
            <p:cNvSpPr txBox="1">
              <a:spLocks noChangeArrowheads="1"/>
            </p:cNvSpPr>
            <p:nvPr/>
          </p:nvSpPr>
          <p:spPr bwMode="auto">
            <a:xfrm>
              <a:off x="2352" y="27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6213" name="Text Box 207"/>
            <p:cNvSpPr txBox="1">
              <a:spLocks noChangeArrowheads="1"/>
            </p:cNvSpPr>
            <p:nvPr/>
          </p:nvSpPr>
          <p:spPr bwMode="auto">
            <a:xfrm>
              <a:off x="2256" y="302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6214" name="Text Box 208"/>
            <p:cNvSpPr txBox="1">
              <a:spLocks noChangeArrowheads="1"/>
            </p:cNvSpPr>
            <p:nvPr/>
          </p:nvSpPr>
          <p:spPr bwMode="auto">
            <a:xfrm>
              <a:off x="278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6215" name="Text Box 209"/>
            <p:cNvSpPr txBox="1">
              <a:spLocks noChangeArrowheads="1"/>
            </p:cNvSpPr>
            <p:nvPr/>
          </p:nvSpPr>
          <p:spPr bwMode="auto">
            <a:xfrm>
              <a:off x="3024" y="34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6216" name="Text Box 210"/>
            <p:cNvSpPr txBox="1">
              <a:spLocks noChangeArrowheads="1"/>
            </p:cNvSpPr>
            <p:nvPr/>
          </p:nvSpPr>
          <p:spPr bwMode="auto">
            <a:xfrm>
              <a:off x="3168" y="321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6217" name="Text Box 211"/>
            <p:cNvSpPr txBox="1">
              <a:spLocks noChangeArrowheads="1"/>
            </p:cNvSpPr>
            <p:nvPr/>
          </p:nvSpPr>
          <p:spPr bwMode="auto">
            <a:xfrm>
              <a:off x="3216" y="29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6218" name="Text Box 212"/>
            <p:cNvSpPr txBox="1">
              <a:spLocks noChangeArrowheads="1"/>
            </p:cNvSpPr>
            <p:nvPr/>
          </p:nvSpPr>
          <p:spPr bwMode="auto">
            <a:xfrm>
              <a:off x="3168" y="27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6219" name="Text Box 213"/>
            <p:cNvSpPr txBox="1">
              <a:spLocks noChangeArrowheads="1"/>
            </p:cNvSpPr>
            <p:nvPr/>
          </p:nvSpPr>
          <p:spPr bwMode="auto">
            <a:xfrm>
              <a:off x="297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grpSp>
        <p:nvGrpSpPr>
          <p:cNvPr id="21" name="Group 266"/>
          <p:cNvGrpSpPr>
            <a:grpSpLocks/>
          </p:cNvGrpSpPr>
          <p:nvPr/>
        </p:nvGrpSpPr>
        <p:grpSpPr bwMode="auto">
          <a:xfrm>
            <a:off x="1854200" y="3176588"/>
            <a:ext cx="269875" cy="542925"/>
            <a:chOff x="1168" y="2001"/>
            <a:chExt cx="170" cy="342"/>
          </a:xfrm>
        </p:grpSpPr>
        <p:sp>
          <p:nvSpPr>
            <p:cNvPr id="6204" name="AutoShape 214"/>
            <p:cNvSpPr>
              <a:spLocks noChangeArrowheads="1"/>
            </p:cNvSpPr>
            <p:nvPr/>
          </p:nvSpPr>
          <p:spPr bwMode="auto">
            <a:xfrm rot="-5994423">
              <a:off x="1133" y="2108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05" name="AutoShape 215"/>
            <p:cNvSpPr>
              <a:spLocks noChangeArrowheads="1"/>
            </p:cNvSpPr>
            <p:nvPr/>
          </p:nvSpPr>
          <p:spPr bwMode="auto">
            <a:xfrm rot="-6994451">
              <a:off x="1029" y="2140"/>
              <a:ext cx="336" cy="57"/>
            </a:xfrm>
            <a:prstGeom prst="rightArrow">
              <a:avLst>
                <a:gd name="adj1" fmla="val 50000"/>
                <a:gd name="adj2" fmla="val 147368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06" name="Oval 216"/>
            <p:cNvSpPr>
              <a:spLocks noChangeArrowheads="1"/>
            </p:cNvSpPr>
            <p:nvPr/>
          </p:nvSpPr>
          <p:spPr bwMode="auto">
            <a:xfrm>
              <a:off x="1241" y="2247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6156" name="Group 217"/>
          <p:cNvGrpSpPr>
            <a:grpSpLocks/>
          </p:cNvGrpSpPr>
          <p:nvPr/>
        </p:nvGrpSpPr>
        <p:grpSpPr bwMode="auto">
          <a:xfrm>
            <a:off x="325438" y="4648200"/>
            <a:ext cx="2057400" cy="2057400"/>
            <a:chOff x="2208" y="2448"/>
            <a:chExt cx="1296" cy="1296"/>
          </a:xfrm>
        </p:grpSpPr>
        <p:grpSp>
          <p:nvGrpSpPr>
            <p:cNvPr id="6187" name="Group 218"/>
            <p:cNvGrpSpPr>
              <a:grpSpLocks/>
            </p:cNvGrpSpPr>
            <p:nvPr/>
          </p:nvGrpSpPr>
          <p:grpSpPr bwMode="auto">
            <a:xfrm>
              <a:off x="2208" y="2448"/>
              <a:ext cx="1296" cy="1296"/>
              <a:chOff x="336" y="240"/>
              <a:chExt cx="1296" cy="1296"/>
            </a:xfrm>
          </p:grpSpPr>
          <p:grpSp>
            <p:nvGrpSpPr>
              <p:cNvPr id="6200" name="Group 219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6202" name="Oval 220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6203" name="Oval 221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6201" name="Oval 222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6188" name="Text Box 223"/>
            <p:cNvSpPr txBox="1">
              <a:spLocks noChangeArrowheads="1"/>
            </p:cNvSpPr>
            <p:nvPr/>
          </p:nvSpPr>
          <p:spPr bwMode="auto">
            <a:xfrm>
              <a:off x="2736" y="254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6189" name="Text Box 224"/>
            <p:cNvSpPr txBox="1">
              <a:spLocks noChangeArrowheads="1"/>
            </p:cNvSpPr>
            <p:nvPr/>
          </p:nvSpPr>
          <p:spPr bwMode="auto">
            <a:xfrm>
              <a:off x="249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6190" name="Text Box 225"/>
            <p:cNvSpPr txBox="1">
              <a:spLocks noChangeArrowheads="1"/>
            </p:cNvSpPr>
            <p:nvPr/>
          </p:nvSpPr>
          <p:spPr bwMode="auto">
            <a:xfrm>
              <a:off x="2352" y="326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6191" name="Text Box 226"/>
            <p:cNvSpPr txBox="1">
              <a:spLocks noChangeArrowheads="1"/>
            </p:cNvSpPr>
            <p:nvPr/>
          </p:nvSpPr>
          <p:spPr bwMode="auto">
            <a:xfrm>
              <a:off x="254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6192" name="Text Box 227"/>
            <p:cNvSpPr txBox="1">
              <a:spLocks noChangeArrowheads="1"/>
            </p:cNvSpPr>
            <p:nvPr/>
          </p:nvSpPr>
          <p:spPr bwMode="auto">
            <a:xfrm>
              <a:off x="2352" y="27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6193" name="Text Box 228"/>
            <p:cNvSpPr txBox="1">
              <a:spLocks noChangeArrowheads="1"/>
            </p:cNvSpPr>
            <p:nvPr/>
          </p:nvSpPr>
          <p:spPr bwMode="auto">
            <a:xfrm>
              <a:off x="2256" y="302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6194" name="Text Box 229"/>
            <p:cNvSpPr txBox="1">
              <a:spLocks noChangeArrowheads="1"/>
            </p:cNvSpPr>
            <p:nvPr/>
          </p:nvSpPr>
          <p:spPr bwMode="auto">
            <a:xfrm>
              <a:off x="278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6195" name="Text Box 230"/>
            <p:cNvSpPr txBox="1">
              <a:spLocks noChangeArrowheads="1"/>
            </p:cNvSpPr>
            <p:nvPr/>
          </p:nvSpPr>
          <p:spPr bwMode="auto">
            <a:xfrm>
              <a:off x="3024" y="34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6196" name="Text Box 231"/>
            <p:cNvSpPr txBox="1">
              <a:spLocks noChangeArrowheads="1"/>
            </p:cNvSpPr>
            <p:nvPr/>
          </p:nvSpPr>
          <p:spPr bwMode="auto">
            <a:xfrm>
              <a:off x="3168" y="321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6197" name="Text Box 232"/>
            <p:cNvSpPr txBox="1">
              <a:spLocks noChangeArrowheads="1"/>
            </p:cNvSpPr>
            <p:nvPr/>
          </p:nvSpPr>
          <p:spPr bwMode="auto">
            <a:xfrm>
              <a:off x="3216" y="29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6198" name="Text Box 233"/>
            <p:cNvSpPr txBox="1">
              <a:spLocks noChangeArrowheads="1"/>
            </p:cNvSpPr>
            <p:nvPr/>
          </p:nvSpPr>
          <p:spPr bwMode="auto">
            <a:xfrm>
              <a:off x="3168" y="27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6199" name="Text Box 234"/>
            <p:cNvSpPr txBox="1">
              <a:spLocks noChangeArrowheads="1"/>
            </p:cNvSpPr>
            <p:nvPr/>
          </p:nvSpPr>
          <p:spPr bwMode="auto">
            <a:xfrm>
              <a:off x="297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grpSp>
        <p:nvGrpSpPr>
          <p:cNvPr id="25" name="Group 243"/>
          <p:cNvGrpSpPr>
            <a:grpSpLocks/>
          </p:cNvGrpSpPr>
          <p:nvPr/>
        </p:nvGrpSpPr>
        <p:grpSpPr bwMode="auto">
          <a:xfrm>
            <a:off x="876300" y="5454650"/>
            <a:ext cx="592138" cy="260350"/>
            <a:chOff x="669" y="3506"/>
            <a:chExt cx="373" cy="164"/>
          </a:xfrm>
        </p:grpSpPr>
        <p:sp>
          <p:nvSpPr>
            <p:cNvPr id="6184" name="AutoShape 235"/>
            <p:cNvSpPr>
              <a:spLocks noChangeArrowheads="1"/>
            </p:cNvSpPr>
            <p:nvPr/>
          </p:nvSpPr>
          <p:spPr bwMode="auto">
            <a:xfrm rot="-9546218">
              <a:off x="721" y="3526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185" name="AutoShape 236"/>
            <p:cNvSpPr>
              <a:spLocks noChangeArrowheads="1"/>
            </p:cNvSpPr>
            <p:nvPr/>
          </p:nvSpPr>
          <p:spPr bwMode="auto">
            <a:xfrm rot="-9043737">
              <a:off x="669" y="3506"/>
              <a:ext cx="336" cy="57"/>
            </a:xfrm>
            <a:prstGeom prst="rightArrow">
              <a:avLst>
                <a:gd name="adj1" fmla="val 50000"/>
                <a:gd name="adj2" fmla="val 147368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186" name="Oval 237"/>
            <p:cNvSpPr>
              <a:spLocks noChangeArrowheads="1"/>
            </p:cNvSpPr>
            <p:nvPr/>
          </p:nvSpPr>
          <p:spPr bwMode="auto">
            <a:xfrm>
              <a:off x="946" y="3574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6158" name="Group 253"/>
          <p:cNvGrpSpPr>
            <a:grpSpLocks/>
          </p:cNvGrpSpPr>
          <p:nvPr/>
        </p:nvGrpSpPr>
        <p:grpSpPr bwMode="auto">
          <a:xfrm>
            <a:off x="228600" y="20638"/>
            <a:ext cx="6705600" cy="631825"/>
            <a:chOff x="144" y="0"/>
            <a:chExt cx="4224" cy="398"/>
          </a:xfrm>
        </p:grpSpPr>
        <p:sp>
          <p:nvSpPr>
            <p:cNvPr id="7201" name="AutoShape 246"/>
            <p:cNvSpPr>
              <a:spLocks noChangeArrowheads="1"/>
            </p:cNvSpPr>
            <p:nvPr/>
          </p:nvSpPr>
          <p:spPr bwMode="gray">
            <a:xfrm>
              <a:off x="144" y="0"/>
              <a:ext cx="4224" cy="336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en-US" sz="2400" b="1">
                  <a:solidFill>
                    <a:srgbClr val="2B166E"/>
                  </a:solidFill>
                </a:rPr>
                <a:t>           Mỗi đồng hồ ứng với cách đọc nào?</a:t>
              </a:r>
              <a:endParaRPr lang="en-US" sz="2000" b="1">
                <a:solidFill>
                  <a:srgbClr val="2B166E"/>
                </a:solidFill>
              </a:endParaRPr>
            </a:p>
          </p:txBody>
        </p:sp>
        <p:grpSp>
          <p:nvGrpSpPr>
            <p:cNvPr id="6178" name="Group 247"/>
            <p:cNvGrpSpPr>
              <a:grpSpLocks/>
            </p:cNvGrpSpPr>
            <p:nvPr/>
          </p:nvGrpSpPr>
          <p:grpSpPr bwMode="auto">
            <a:xfrm>
              <a:off x="240" y="22"/>
              <a:ext cx="480" cy="376"/>
              <a:chOff x="336" y="2113"/>
              <a:chExt cx="480" cy="379"/>
            </a:xfrm>
          </p:grpSpPr>
          <p:grpSp>
            <p:nvGrpSpPr>
              <p:cNvPr id="6179" name="Group 248"/>
              <p:cNvGrpSpPr>
                <a:grpSpLocks/>
              </p:cNvGrpSpPr>
              <p:nvPr/>
            </p:nvGrpSpPr>
            <p:grpSpPr bwMode="auto">
              <a:xfrm>
                <a:off x="336" y="2114"/>
                <a:ext cx="480" cy="378"/>
                <a:chOff x="999" y="3120"/>
                <a:chExt cx="768" cy="921"/>
              </a:xfrm>
            </p:grpSpPr>
            <p:sp>
              <p:nvSpPr>
                <p:cNvPr id="6181" name="AutoShape 249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6182" name="Freeform 250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49 w 596"/>
                    <a:gd name="T1" fmla="*/ 0 h 598"/>
                    <a:gd name="T2" fmla="*/ 0 w 596"/>
                    <a:gd name="T3" fmla="*/ 46 h 598"/>
                    <a:gd name="T4" fmla="*/ 0 w 596"/>
                    <a:gd name="T5" fmla="*/ 229 h 598"/>
                    <a:gd name="T6" fmla="*/ 66 w 596"/>
                    <a:gd name="T7" fmla="*/ 68 h 598"/>
                    <a:gd name="T8" fmla="*/ 244 w 596"/>
                    <a:gd name="T9" fmla="*/ 0 h 598"/>
                    <a:gd name="T10" fmla="*/ 49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E6B5"/>
                    </a:gs>
                    <a:gs pos="100000">
                      <a:srgbClr val="FFCC66">
                        <a:alpha val="0"/>
                      </a:srgbClr>
                    </a:gs>
                  </a:gsLst>
                  <a:lin ang="2700000" scaled="1"/>
                </a:gradFill>
                <a:ln w="0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/>
                </a:p>
              </p:txBody>
            </p:sp>
            <p:sp>
              <p:nvSpPr>
                <p:cNvPr id="63739" name="Text Box 251"/>
                <p:cNvSpPr txBox="1">
                  <a:spLocks noChangeArrowheads="1"/>
                </p:cNvSpPr>
                <p:nvPr/>
              </p:nvSpPr>
              <p:spPr bwMode="gray">
                <a:xfrm>
                  <a:off x="1282" y="3326"/>
                  <a:ext cx="186" cy="71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4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6180" name="Text Box 252"/>
              <p:cNvSpPr txBox="1">
                <a:spLocks noChangeArrowheads="1"/>
              </p:cNvSpPr>
              <p:nvPr/>
            </p:nvSpPr>
            <p:spPr bwMode="auto">
              <a:xfrm>
                <a:off x="480" y="2113"/>
                <a:ext cx="192" cy="2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990033"/>
                    </a:solidFill>
                  </a:rPr>
                  <a:t>3</a:t>
                </a:r>
              </a:p>
            </p:txBody>
          </p:sp>
        </p:grpSp>
      </p:grpSp>
      <p:sp>
        <p:nvSpPr>
          <p:cNvPr id="6159" name="Text Box 254"/>
          <p:cNvSpPr txBox="1">
            <a:spLocks noChangeArrowheads="1"/>
          </p:cNvSpPr>
          <p:nvPr/>
        </p:nvSpPr>
        <p:spPr bwMode="auto">
          <a:xfrm>
            <a:off x="3124200" y="1295400"/>
            <a:ext cx="289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990000"/>
                </a:solidFill>
              </a:rPr>
              <a:t>a)3 giờ 5 phút</a:t>
            </a:r>
          </a:p>
        </p:txBody>
      </p:sp>
      <p:sp>
        <p:nvSpPr>
          <p:cNvPr id="6160" name="Text Box 255"/>
          <p:cNvSpPr txBox="1">
            <a:spLocks noChangeArrowheads="1"/>
          </p:cNvSpPr>
          <p:nvPr/>
        </p:nvSpPr>
        <p:spPr bwMode="auto">
          <a:xfrm>
            <a:off x="3200400" y="2078038"/>
            <a:ext cx="2895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990000"/>
                </a:solidFill>
              </a:rPr>
              <a:t>b)4giờ 15 phút</a:t>
            </a:r>
          </a:p>
        </p:txBody>
      </p:sp>
      <p:sp>
        <p:nvSpPr>
          <p:cNvPr id="6161" name="Text Box 256"/>
          <p:cNvSpPr txBox="1">
            <a:spLocks noChangeArrowheads="1"/>
          </p:cNvSpPr>
          <p:nvPr/>
        </p:nvSpPr>
        <p:spPr bwMode="auto">
          <a:xfrm>
            <a:off x="3276600" y="2784475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990000"/>
                </a:solidFill>
              </a:rPr>
              <a:t>c)7giờ 20 phút</a:t>
            </a:r>
          </a:p>
        </p:txBody>
      </p:sp>
      <p:sp>
        <p:nvSpPr>
          <p:cNvPr id="6162" name="Text Box 257"/>
          <p:cNvSpPr txBox="1">
            <a:spLocks noChangeArrowheads="1"/>
          </p:cNvSpPr>
          <p:nvPr/>
        </p:nvSpPr>
        <p:spPr bwMode="auto">
          <a:xfrm>
            <a:off x="3124200" y="3470275"/>
            <a:ext cx="335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990000"/>
                </a:solidFill>
              </a:rPr>
              <a:t>d)9 giờ kém 15 phút</a:t>
            </a:r>
          </a:p>
        </p:txBody>
      </p:sp>
      <p:sp>
        <p:nvSpPr>
          <p:cNvPr id="6163" name="Text Box 258"/>
          <p:cNvSpPr txBox="1">
            <a:spLocks noChangeArrowheads="1"/>
          </p:cNvSpPr>
          <p:nvPr/>
        </p:nvSpPr>
        <p:spPr bwMode="auto">
          <a:xfrm>
            <a:off x="3200400" y="4267200"/>
            <a:ext cx="335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990000"/>
                </a:solidFill>
              </a:rPr>
              <a:t>e)10 giờ kém 10 phút</a:t>
            </a:r>
          </a:p>
        </p:txBody>
      </p:sp>
      <p:sp>
        <p:nvSpPr>
          <p:cNvPr id="6164" name="Text Box 259"/>
          <p:cNvSpPr txBox="1">
            <a:spLocks noChangeArrowheads="1"/>
          </p:cNvSpPr>
          <p:nvPr/>
        </p:nvSpPr>
        <p:spPr bwMode="auto">
          <a:xfrm>
            <a:off x="3200400" y="5029200"/>
            <a:ext cx="335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990000"/>
                </a:solidFill>
              </a:rPr>
              <a:t>g)12 giờ kém 15 phút</a:t>
            </a:r>
          </a:p>
        </p:txBody>
      </p:sp>
      <p:sp>
        <p:nvSpPr>
          <p:cNvPr id="63748" name="Text Box 260"/>
          <p:cNvSpPr txBox="1">
            <a:spLocks noChangeArrowheads="1"/>
          </p:cNvSpPr>
          <p:nvPr/>
        </p:nvSpPr>
        <p:spPr bwMode="auto">
          <a:xfrm>
            <a:off x="776288" y="2640013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140476"/>
                </a:solidFill>
              </a:rPr>
              <a:t>A</a:t>
            </a:r>
          </a:p>
        </p:txBody>
      </p:sp>
      <p:sp>
        <p:nvSpPr>
          <p:cNvPr id="63749" name="Text Box 261"/>
          <p:cNvSpPr txBox="1">
            <a:spLocks noChangeArrowheads="1"/>
          </p:cNvSpPr>
          <p:nvPr/>
        </p:nvSpPr>
        <p:spPr bwMode="auto">
          <a:xfrm>
            <a:off x="762000" y="41148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140476"/>
                </a:solidFill>
              </a:rPr>
              <a:t>B</a:t>
            </a:r>
          </a:p>
        </p:txBody>
      </p:sp>
      <p:sp>
        <p:nvSpPr>
          <p:cNvPr id="63750" name="Text Box 262"/>
          <p:cNvSpPr txBox="1">
            <a:spLocks noChangeArrowheads="1"/>
          </p:cNvSpPr>
          <p:nvPr/>
        </p:nvSpPr>
        <p:spPr bwMode="auto">
          <a:xfrm>
            <a:off x="257175" y="62611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140476"/>
                </a:solidFill>
              </a:rPr>
              <a:t>C</a:t>
            </a:r>
          </a:p>
        </p:txBody>
      </p:sp>
      <p:sp>
        <p:nvSpPr>
          <p:cNvPr id="63751" name="Text Box 263"/>
          <p:cNvSpPr txBox="1">
            <a:spLocks noChangeArrowheads="1"/>
          </p:cNvSpPr>
          <p:nvPr/>
        </p:nvSpPr>
        <p:spPr bwMode="auto">
          <a:xfrm>
            <a:off x="8534400" y="22098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140476"/>
                </a:solidFill>
              </a:rPr>
              <a:t>D</a:t>
            </a:r>
          </a:p>
        </p:txBody>
      </p:sp>
      <p:sp>
        <p:nvSpPr>
          <p:cNvPr id="63752" name="Text Box 264"/>
          <p:cNvSpPr txBox="1">
            <a:spLocks noChangeArrowheads="1"/>
          </p:cNvSpPr>
          <p:nvPr/>
        </p:nvSpPr>
        <p:spPr bwMode="auto">
          <a:xfrm>
            <a:off x="8305800" y="40386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140476"/>
                </a:solidFill>
              </a:rPr>
              <a:t>E</a:t>
            </a:r>
          </a:p>
        </p:txBody>
      </p:sp>
      <p:sp>
        <p:nvSpPr>
          <p:cNvPr id="63753" name="Text Box 265"/>
          <p:cNvSpPr txBox="1">
            <a:spLocks noChangeArrowheads="1"/>
          </p:cNvSpPr>
          <p:nvPr/>
        </p:nvSpPr>
        <p:spPr bwMode="auto">
          <a:xfrm>
            <a:off x="8686800" y="62484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140476"/>
                </a:solidFill>
              </a:rPr>
              <a:t>G</a:t>
            </a:r>
          </a:p>
        </p:txBody>
      </p:sp>
      <p:sp>
        <p:nvSpPr>
          <p:cNvPr id="63755" name="Line 267"/>
          <p:cNvSpPr>
            <a:spLocks noChangeShapeType="1"/>
          </p:cNvSpPr>
          <p:nvPr/>
        </p:nvSpPr>
        <p:spPr bwMode="auto">
          <a:xfrm>
            <a:off x="2286000" y="1752600"/>
            <a:ext cx="1066800" cy="1905000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3756" name="Line 268"/>
          <p:cNvSpPr>
            <a:spLocks noChangeShapeType="1"/>
          </p:cNvSpPr>
          <p:nvPr/>
        </p:nvSpPr>
        <p:spPr bwMode="auto">
          <a:xfrm>
            <a:off x="2667000" y="4495800"/>
            <a:ext cx="762000" cy="762000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3757" name="Line 269"/>
          <p:cNvSpPr>
            <a:spLocks noChangeShapeType="1"/>
          </p:cNvSpPr>
          <p:nvPr/>
        </p:nvSpPr>
        <p:spPr bwMode="auto">
          <a:xfrm flipV="1">
            <a:off x="2362200" y="4572000"/>
            <a:ext cx="914400" cy="1143000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3758" name="Line 270"/>
          <p:cNvSpPr>
            <a:spLocks noChangeShapeType="1"/>
          </p:cNvSpPr>
          <p:nvPr/>
        </p:nvSpPr>
        <p:spPr bwMode="auto">
          <a:xfrm flipH="1">
            <a:off x="5562600" y="1295400"/>
            <a:ext cx="1371600" cy="990600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3759" name="Line 271"/>
          <p:cNvSpPr>
            <a:spLocks noChangeShapeType="1"/>
          </p:cNvSpPr>
          <p:nvPr/>
        </p:nvSpPr>
        <p:spPr bwMode="auto">
          <a:xfrm flipH="1" flipV="1">
            <a:off x="5105400" y="1676400"/>
            <a:ext cx="1524000" cy="1219200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3760" name="Line 272"/>
          <p:cNvSpPr>
            <a:spLocks noChangeShapeType="1"/>
          </p:cNvSpPr>
          <p:nvPr/>
        </p:nvSpPr>
        <p:spPr bwMode="auto">
          <a:xfrm flipH="1" flipV="1">
            <a:off x="5562600" y="3048000"/>
            <a:ext cx="1447800" cy="2895600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3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3000" fill="hold"/>
                                        <p:tgtEl>
                                          <p:spTgt spid="63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1000" fill="hold"/>
                                        <p:tgtEl>
                                          <p:spTgt spid="637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637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1000" fill="hold"/>
                                        <p:tgtEl>
                                          <p:spTgt spid="637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37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63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3000" fill="hold"/>
                                        <p:tgtEl>
                                          <p:spTgt spid="6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1000" fill="hold"/>
                                        <p:tgtEl>
                                          <p:spTgt spid="637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1000" fill="hold"/>
                                        <p:tgtEl>
                                          <p:spTgt spid="637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1000" fill="hold"/>
                                        <p:tgtEl>
                                          <p:spTgt spid="637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1" dur="1000" fill="hold"/>
                                        <p:tgtEl>
                                          <p:spTgt spid="637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50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63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3000" fill="hold"/>
                                        <p:tgtEl>
                                          <p:spTgt spid="6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1000" fill="hold"/>
                                        <p:tgtEl>
                                          <p:spTgt spid="63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637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637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637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50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63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3000" fill="hold"/>
                                        <p:tgtEl>
                                          <p:spTgt spid="63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1000" fill="hold"/>
                                        <p:tgtEl>
                                          <p:spTgt spid="637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1000" fill="hold"/>
                                        <p:tgtEl>
                                          <p:spTgt spid="637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1000" fill="hold"/>
                                        <p:tgtEl>
                                          <p:spTgt spid="637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3" dur="1000" fill="hold"/>
                                        <p:tgtEl>
                                          <p:spTgt spid="637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1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5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1000"/>
                                        <p:tgtEl>
                                          <p:spTgt spid="63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3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4" dur="3000" fill="hold"/>
                                        <p:tgtEl>
                                          <p:spTgt spid="63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1000" fill="hold"/>
                                        <p:tgtEl>
                                          <p:spTgt spid="637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1000" fill="hold"/>
                                        <p:tgtEl>
                                          <p:spTgt spid="637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1000" fill="hold"/>
                                        <p:tgtEl>
                                          <p:spTgt spid="637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9" dur="1000" fill="hold"/>
                                        <p:tgtEl>
                                          <p:spTgt spid="637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1000"/>
                                        <p:tgtEl>
                                          <p:spTgt spid="63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9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0" dur="3000" fill="hold"/>
                                        <p:tgtEl>
                                          <p:spTgt spid="63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2" dur="1000" fill="hold"/>
                                        <p:tgtEl>
                                          <p:spTgt spid="637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1000" fill="hold"/>
                                        <p:tgtEl>
                                          <p:spTgt spid="637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1000" fill="hold"/>
                                        <p:tgtEl>
                                          <p:spTgt spid="637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5" dur="1000" fill="hold"/>
                                        <p:tgtEl>
                                          <p:spTgt spid="637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10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50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748" grpId="0"/>
      <p:bldP spid="63748" grpId="1"/>
      <p:bldP spid="63749" grpId="0"/>
      <p:bldP spid="63749" grpId="1"/>
      <p:bldP spid="63750" grpId="0"/>
      <p:bldP spid="63750" grpId="1"/>
      <p:bldP spid="63751" grpId="0"/>
      <p:bldP spid="63751" grpId="1"/>
      <p:bldP spid="63752" grpId="0"/>
      <p:bldP spid="63752" grpId="1"/>
      <p:bldP spid="63753" grpId="0"/>
      <p:bldP spid="63753" grpId="1"/>
      <p:bldP spid="63755" grpId="0" animBg="1"/>
      <p:bldP spid="63756" grpId="0" animBg="1"/>
      <p:bldP spid="63757" grpId="0" animBg="1"/>
      <p:bldP spid="63758" grpId="0" animBg="1"/>
      <p:bldP spid="63759" grpId="0" animBg="1"/>
      <p:bldP spid="6376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1"/>
          <p:cNvSpPr txBox="1">
            <a:spLocks noChangeArrowheads="1"/>
          </p:cNvSpPr>
          <p:nvPr/>
        </p:nvSpPr>
        <p:spPr bwMode="auto">
          <a:xfrm>
            <a:off x="3886200" y="609600"/>
            <a:ext cx="137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6600"/>
                </a:solidFill>
              </a:rPr>
              <a:t>Toán</a:t>
            </a:r>
          </a:p>
        </p:txBody>
      </p:sp>
      <p:sp>
        <p:nvSpPr>
          <p:cNvPr id="18565" name="AutoShape 133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800" b="1">
              <a:solidFill>
                <a:schemeClr val="bg1"/>
              </a:solidFill>
            </a:endParaRPr>
          </a:p>
        </p:txBody>
      </p:sp>
      <p:sp>
        <p:nvSpPr>
          <p:cNvPr id="7172" name="Text Box 137"/>
          <p:cNvSpPr txBox="1">
            <a:spLocks noChangeArrowheads="1"/>
          </p:cNvSpPr>
          <p:nvPr/>
        </p:nvSpPr>
        <p:spPr bwMode="auto">
          <a:xfrm>
            <a:off x="2209800" y="1066800"/>
            <a:ext cx="50974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</a:rPr>
              <a:t>Xem đồng hồ (tiếp theo)</a:t>
            </a:r>
          </a:p>
        </p:txBody>
      </p:sp>
      <p:sp>
        <p:nvSpPr>
          <p:cNvPr id="7173" name="Text Box 138"/>
          <p:cNvSpPr txBox="1">
            <a:spLocks noChangeArrowheads="1"/>
          </p:cNvSpPr>
          <p:nvPr/>
        </p:nvSpPr>
        <p:spPr bwMode="auto">
          <a:xfrm>
            <a:off x="1817688" y="1828800"/>
            <a:ext cx="480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990000"/>
                </a:solidFill>
              </a:rPr>
              <a:t>    </a:t>
            </a:r>
            <a:r>
              <a:rPr lang="en-US" sz="2800" b="1" i="1">
                <a:solidFill>
                  <a:srgbClr val="140476"/>
                </a:solidFill>
              </a:rPr>
              <a:t>(Xem sách trang14, 15)</a:t>
            </a:r>
          </a:p>
        </p:txBody>
      </p:sp>
      <p:sp>
        <p:nvSpPr>
          <p:cNvPr id="7174" name="Text Box 139"/>
          <p:cNvSpPr txBox="1">
            <a:spLocks noChangeArrowheads="1"/>
          </p:cNvSpPr>
          <p:nvPr/>
        </p:nvSpPr>
        <p:spPr bwMode="auto">
          <a:xfrm>
            <a:off x="2438400" y="2438400"/>
            <a:ext cx="3962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990000"/>
                </a:solidFill>
              </a:rPr>
              <a:t>    </a:t>
            </a:r>
            <a:r>
              <a:rPr lang="en-US" sz="2800" b="1" i="1">
                <a:solidFill>
                  <a:srgbClr val="140476"/>
                </a:solidFill>
              </a:rPr>
              <a:t>Bài sau:</a:t>
            </a:r>
            <a:r>
              <a:rPr lang="en-US" sz="2800" b="1" i="1">
                <a:solidFill>
                  <a:srgbClr val="990000"/>
                </a:solidFill>
              </a:rPr>
              <a:t> Luyện tập</a:t>
            </a:r>
            <a:endParaRPr lang="en-US" sz="2800" b="1" i="1">
              <a:solidFill>
                <a:srgbClr val="140476"/>
              </a:solidFill>
            </a:endParaRPr>
          </a:p>
        </p:txBody>
      </p:sp>
      <p:sp>
        <p:nvSpPr>
          <p:cNvPr id="7175" name="Line 140"/>
          <p:cNvSpPr>
            <a:spLocks noChangeShapeType="1"/>
          </p:cNvSpPr>
          <p:nvPr/>
        </p:nvSpPr>
        <p:spPr bwMode="auto">
          <a:xfrm>
            <a:off x="1676400" y="3505200"/>
            <a:ext cx="5029200" cy="0"/>
          </a:xfrm>
          <a:prstGeom prst="line">
            <a:avLst/>
          </a:prstGeom>
          <a:noFill/>
          <a:ln w="9525">
            <a:solidFill>
              <a:srgbClr val="14047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2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1215</TotalTime>
  <Words>440</Words>
  <Application>Microsoft Office PowerPoint</Application>
  <PresentationFormat>On-screen Show (4:3)</PresentationFormat>
  <Paragraphs>278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1_Office Theme</vt:lpstr>
      <vt:lpstr>2_Office Theme</vt:lpstr>
      <vt:lpstr>Slide 1</vt:lpstr>
      <vt:lpstr>Slide 2</vt:lpstr>
      <vt:lpstr>Slide 3</vt:lpstr>
      <vt:lpstr>Slide 4</vt:lpstr>
      <vt:lpstr>Slide 5</vt:lpstr>
    </vt:vector>
  </TitlesOfParts>
  <Company>Uu Viet Co.,ltd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Tien</dc:creator>
  <cp:lastModifiedBy>CSTeam</cp:lastModifiedBy>
  <cp:revision>85</cp:revision>
  <dcterms:created xsi:type="dcterms:W3CDTF">2008-12-07T16:10:08Z</dcterms:created>
  <dcterms:modified xsi:type="dcterms:W3CDTF">2016-06-29T10:27:31Z</dcterms:modified>
</cp:coreProperties>
</file>