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5" r:id="rId2"/>
    <p:sldId id="277" r:id="rId3"/>
    <p:sldId id="276" r:id="rId4"/>
    <p:sldId id="278" r:id="rId5"/>
    <p:sldId id="279" r:id="rId6"/>
    <p:sldId id="280" r:id="rId7"/>
    <p:sldId id="281" r:id="rId8"/>
    <p:sldId id="282" r:id="rId9"/>
    <p:sldId id="283" r:id="rId10"/>
  </p:sldIdLst>
  <p:sldSz cx="9144000" cy="6858000" type="screen4x3"/>
  <p:notesSz cx="6858000" cy="9144000"/>
  <p:custDataLst>
    <p:tags r:id="rId11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allowPng="1" imgSz="1024x768" encoding="windows-1252"/>
  <p:clrMru>
    <a:srgbClr val="FF0000"/>
    <a:srgbClr val="33CCFF"/>
    <a:srgbClr val="0000FF"/>
    <a:srgbClr val="FFFF00"/>
    <a:srgbClr val="0099FF"/>
    <a:srgbClr val="CC0000"/>
    <a:srgbClr val="006600"/>
    <a:srgbClr val="FF00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vertBarState="minimized" horzBarState="maximized">
    <p:restoredLeft sz="21411" autoAdjust="0"/>
    <p:restoredTop sz="94660"/>
  </p:normalViewPr>
  <p:slideViewPr>
    <p:cSldViewPr>
      <p:cViewPr>
        <p:scale>
          <a:sx n="66" d="100"/>
          <a:sy n="66" d="100"/>
        </p:scale>
        <p:origin x="-918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194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gs" Target="tags/tag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5ABE9E9-D73E-4C36-877E-7F9F0C034D1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0CC64D5-4296-4EAD-BAE6-E9E1221AB56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2F62CB5-617C-44CE-8D9F-A06CC989EF2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4FE795E-DF1B-4886-B812-044F3425583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3091952-2E75-4342-BBE5-6083C785570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CCA4988-6040-4F59-ABA6-800DEDF0EED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4039541-CE7E-4680-888C-70056322B48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84EC7A8-AC65-4CD1-BE59-60B1B14457B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6C3A4D2-16DA-4816-8751-EBD38C546B6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13C2D2C-91B1-4856-BEB2-97732C78EDF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6D1D70D-8C9D-49BB-B8E9-5DB30970742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F7DD323-B3F3-480F-910C-80F74D7B0C3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748A4111-F7F4-4199-B46F-902E84194371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5" name="Text Box 3"/>
          <p:cNvSpPr txBox="1">
            <a:spLocks noChangeArrowheads="1"/>
          </p:cNvSpPr>
          <p:nvPr/>
        </p:nvSpPr>
        <p:spPr bwMode="auto">
          <a:xfrm>
            <a:off x="827088" y="2744788"/>
            <a:ext cx="75596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>
                <a:solidFill>
                  <a:srgbClr val="6600FF"/>
                </a:solidFill>
              </a:rPr>
              <a:t>Tiết 13</a:t>
            </a:r>
            <a:endParaRPr lang="en-US" sz="2800" b="1">
              <a:solidFill>
                <a:srgbClr val="0066FF"/>
              </a:solidFill>
            </a:endParaRPr>
          </a:p>
        </p:txBody>
      </p:sp>
      <p:sp>
        <p:nvSpPr>
          <p:cNvPr id="38916" name="Text Box 4"/>
          <p:cNvSpPr txBox="1">
            <a:spLocks noChangeArrowheads="1"/>
          </p:cNvSpPr>
          <p:nvPr/>
        </p:nvSpPr>
        <p:spPr bwMode="auto">
          <a:xfrm>
            <a:off x="1150938" y="3327400"/>
            <a:ext cx="6842125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600" b="1">
                <a:solidFill>
                  <a:srgbClr val="0000FF"/>
                </a:solidFill>
                <a:sym typeface="Wingdings" pitchFamily="2" charset="2"/>
              </a:rPr>
              <a:t>XEM ĐỒNG HỒ</a:t>
            </a:r>
            <a:endParaRPr lang="en-US" sz="4000" b="1">
              <a:solidFill>
                <a:srgbClr val="0000FF"/>
              </a:solidFill>
              <a:sym typeface="Wingdings" pitchFamily="2" charset="2"/>
            </a:endParaRPr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89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89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89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915" grpId="0" autoUpdateAnimBg="0"/>
      <p:bldP spid="38916" grpId="0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4" name="Group 26"/>
          <p:cNvGrpSpPr>
            <a:grpSpLocks/>
          </p:cNvGrpSpPr>
          <p:nvPr/>
        </p:nvGrpSpPr>
        <p:grpSpPr bwMode="auto">
          <a:xfrm>
            <a:off x="3200400" y="533400"/>
            <a:ext cx="2057400" cy="2057400"/>
            <a:chOff x="336" y="240"/>
            <a:chExt cx="1296" cy="1296"/>
          </a:xfrm>
        </p:grpSpPr>
        <p:grpSp>
          <p:nvGrpSpPr>
            <p:cNvPr id="3093" name="Group 27"/>
            <p:cNvGrpSpPr>
              <a:grpSpLocks/>
            </p:cNvGrpSpPr>
            <p:nvPr/>
          </p:nvGrpSpPr>
          <p:grpSpPr bwMode="auto">
            <a:xfrm>
              <a:off x="336" y="240"/>
              <a:ext cx="1296" cy="1296"/>
              <a:chOff x="336" y="240"/>
              <a:chExt cx="1296" cy="1296"/>
            </a:xfrm>
          </p:grpSpPr>
          <p:grpSp>
            <p:nvGrpSpPr>
              <p:cNvPr id="3106" name="Group 28"/>
              <p:cNvGrpSpPr>
                <a:grpSpLocks/>
              </p:cNvGrpSpPr>
              <p:nvPr/>
            </p:nvGrpSpPr>
            <p:grpSpPr bwMode="auto">
              <a:xfrm>
                <a:off x="336" y="240"/>
                <a:ext cx="1296" cy="1296"/>
                <a:chOff x="384" y="624"/>
                <a:chExt cx="1296" cy="1296"/>
              </a:xfrm>
            </p:grpSpPr>
            <p:sp>
              <p:nvSpPr>
                <p:cNvPr id="3108" name="Oval 29"/>
                <p:cNvSpPr>
                  <a:spLocks noChangeArrowheads="1"/>
                </p:cNvSpPr>
                <p:nvPr/>
              </p:nvSpPr>
              <p:spPr bwMode="auto">
                <a:xfrm>
                  <a:off x="384" y="624"/>
                  <a:ext cx="1296" cy="1296"/>
                </a:xfrm>
                <a:prstGeom prst="ellipse">
                  <a:avLst/>
                </a:prstGeom>
                <a:solidFill>
                  <a:srgbClr val="0000FF"/>
                </a:solidFill>
                <a:ln w="9525">
                  <a:solidFill>
                    <a:srgbClr val="0000FF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 sz="1600"/>
                </a:p>
              </p:txBody>
            </p:sp>
            <p:sp>
              <p:nvSpPr>
                <p:cNvPr id="3109" name="Oval 30"/>
                <p:cNvSpPr>
                  <a:spLocks noChangeArrowheads="1"/>
                </p:cNvSpPr>
                <p:nvPr/>
              </p:nvSpPr>
              <p:spPr bwMode="auto">
                <a:xfrm>
                  <a:off x="480" y="720"/>
                  <a:ext cx="1104" cy="1104"/>
                </a:xfrm>
                <a:prstGeom prst="ellipse">
                  <a:avLst/>
                </a:prstGeom>
                <a:solidFill>
                  <a:schemeClr val="bg1"/>
                </a:solidFill>
                <a:ln w="28575">
                  <a:solidFill>
                    <a:srgbClr val="FF00FF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 sz="1600"/>
                </a:p>
              </p:txBody>
            </p:sp>
          </p:grpSp>
          <p:sp>
            <p:nvSpPr>
              <p:cNvPr id="3107" name="Oval 31"/>
              <p:cNvSpPr>
                <a:spLocks noChangeArrowheads="1"/>
              </p:cNvSpPr>
              <p:nvPr/>
            </p:nvSpPr>
            <p:spPr bwMode="auto">
              <a:xfrm>
                <a:off x="960" y="816"/>
                <a:ext cx="96" cy="96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sz="1600"/>
              </a:p>
            </p:txBody>
          </p:sp>
        </p:grpSp>
        <p:sp>
          <p:nvSpPr>
            <p:cNvPr id="3094" name="Text Box 32"/>
            <p:cNvSpPr txBox="1">
              <a:spLocks noChangeArrowheads="1"/>
            </p:cNvSpPr>
            <p:nvPr/>
          </p:nvSpPr>
          <p:spPr bwMode="auto">
            <a:xfrm>
              <a:off x="864" y="336"/>
              <a:ext cx="240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200" b="1"/>
                <a:t>12</a:t>
              </a:r>
            </a:p>
          </p:txBody>
        </p:sp>
        <p:sp>
          <p:nvSpPr>
            <p:cNvPr id="3095" name="Text Box 33"/>
            <p:cNvSpPr txBox="1">
              <a:spLocks noChangeArrowheads="1"/>
            </p:cNvSpPr>
            <p:nvPr/>
          </p:nvSpPr>
          <p:spPr bwMode="auto">
            <a:xfrm>
              <a:off x="624" y="384"/>
              <a:ext cx="240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200" b="1"/>
                <a:t>11</a:t>
              </a:r>
            </a:p>
          </p:txBody>
        </p:sp>
        <p:sp>
          <p:nvSpPr>
            <p:cNvPr id="3096" name="Text Box 34"/>
            <p:cNvSpPr txBox="1">
              <a:spLocks noChangeArrowheads="1"/>
            </p:cNvSpPr>
            <p:nvPr/>
          </p:nvSpPr>
          <p:spPr bwMode="auto">
            <a:xfrm>
              <a:off x="480" y="1008"/>
              <a:ext cx="240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200" b="1"/>
                <a:t>8</a:t>
              </a:r>
            </a:p>
          </p:txBody>
        </p:sp>
        <p:sp>
          <p:nvSpPr>
            <p:cNvPr id="3097" name="Text Box 35"/>
            <p:cNvSpPr txBox="1">
              <a:spLocks noChangeArrowheads="1"/>
            </p:cNvSpPr>
            <p:nvPr/>
          </p:nvSpPr>
          <p:spPr bwMode="auto">
            <a:xfrm>
              <a:off x="624" y="1200"/>
              <a:ext cx="240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200" b="1"/>
                <a:t>7</a:t>
              </a:r>
            </a:p>
          </p:txBody>
        </p:sp>
        <p:sp>
          <p:nvSpPr>
            <p:cNvPr id="3098" name="Text Box 36"/>
            <p:cNvSpPr txBox="1">
              <a:spLocks noChangeArrowheads="1"/>
            </p:cNvSpPr>
            <p:nvPr/>
          </p:nvSpPr>
          <p:spPr bwMode="auto">
            <a:xfrm>
              <a:off x="480" y="576"/>
              <a:ext cx="240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200" b="1"/>
                <a:t>10</a:t>
              </a:r>
            </a:p>
          </p:txBody>
        </p:sp>
        <p:sp>
          <p:nvSpPr>
            <p:cNvPr id="3099" name="Text Box 37"/>
            <p:cNvSpPr txBox="1">
              <a:spLocks noChangeArrowheads="1"/>
            </p:cNvSpPr>
            <p:nvPr/>
          </p:nvSpPr>
          <p:spPr bwMode="auto">
            <a:xfrm>
              <a:off x="384" y="768"/>
              <a:ext cx="240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200" b="1"/>
                <a:t>9</a:t>
              </a:r>
            </a:p>
          </p:txBody>
        </p:sp>
        <p:sp>
          <p:nvSpPr>
            <p:cNvPr id="3100" name="Text Box 38"/>
            <p:cNvSpPr txBox="1">
              <a:spLocks noChangeArrowheads="1"/>
            </p:cNvSpPr>
            <p:nvPr/>
          </p:nvSpPr>
          <p:spPr bwMode="auto">
            <a:xfrm>
              <a:off x="864" y="1248"/>
              <a:ext cx="240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200" b="1"/>
                <a:t>6</a:t>
              </a:r>
            </a:p>
          </p:txBody>
        </p:sp>
        <p:sp>
          <p:nvSpPr>
            <p:cNvPr id="3101" name="Text Box 39"/>
            <p:cNvSpPr txBox="1">
              <a:spLocks noChangeArrowheads="1"/>
            </p:cNvSpPr>
            <p:nvPr/>
          </p:nvSpPr>
          <p:spPr bwMode="auto">
            <a:xfrm>
              <a:off x="1104" y="1200"/>
              <a:ext cx="240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200" b="1"/>
                <a:t>5</a:t>
              </a:r>
            </a:p>
          </p:txBody>
        </p:sp>
        <p:sp>
          <p:nvSpPr>
            <p:cNvPr id="3102" name="Text Box 40"/>
            <p:cNvSpPr txBox="1">
              <a:spLocks noChangeArrowheads="1"/>
            </p:cNvSpPr>
            <p:nvPr/>
          </p:nvSpPr>
          <p:spPr bwMode="auto">
            <a:xfrm>
              <a:off x="1248" y="1008"/>
              <a:ext cx="240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200" b="1"/>
                <a:t>4</a:t>
              </a:r>
            </a:p>
          </p:txBody>
        </p:sp>
        <p:sp>
          <p:nvSpPr>
            <p:cNvPr id="3103" name="Text Box 41"/>
            <p:cNvSpPr txBox="1">
              <a:spLocks noChangeArrowheads="1"/>
            </p:cNvSpPr>
            <p:nvPr/>
          </p:nvSpPr>
          <p:spPr bwMode="auto">
            <a:xfrm>
              <a:off x="1344" y="768"/>
              <a:ext cx="240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200" b="1"/>
                <a:t>3</a:t>
              </a:r>
            </a:p>
          </p:txBody>
        </p:sp>
        <p:sp>
          <p:nvSpPr>
            <p:cNvPr id="3104" name="Text Box 42"/>
            <p:cNvSpPr txBox="1">
              <a:spLocks noChangeArrowheads="1"/>
            </p:cNvSpPr>
            <p:nvPr/>
          </p:nvSpPr>
          <p:spPr bwMode="auto">
            <a:xfrm>
              <a:off x="1296" y="576"/>
              <a:ext cx="240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200" b="1"/>
                <a:t>2</a:t>
              </a:r>
            </a:p>
          </p:txBody>
        </p:sp>
        <p:sp>
          <p:nvSpPr>
            <p:cNvPr id="3105" name="Text Box 43"/>
            <p:cNvSpPr txBox="1">
              <a:spLocks noChangeArrowheads="1"/>
            </p:cNvSpPr>
            <p:nvPr/>
          </p:nvSpPr>
          <p:spPr bwMode="auto">
            <a:xfrm>
              <a:off x="1104" y="384"/>
              <a:ext cx="240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200" b="1"/>
                <a:t>1</a:t>
              </a:r>
            </a:p>
          </p:txBody>
        </p:sp>
      </p:grpSp>
      <p:sp>
        <p:nvSpPr>
          <p:cNvPr id="28716" name="AutoShape 44"/>
          <p:cNvSpPr>
            <a:spLocks noChangeArrowheads="1"/>
          </p:cNvSpPr>
          <p:nvPr/>
        </p:nvSpPr>
        <p:spPr bwMode="auto">
          <a:xfrm rot="8704455">
            <a:off x="3810000" y="1606550"/>
            <a:ext cx="457200" cy="195263"/>
          </a:xfrm>
          <a:prstGeom prst="rightArrow">
            <a:avLst>
              <a:gd name="adj1" fmla="val 50000"/>
              <a:gd name="adj2" fmla="val 58536"/>
            </a:avLst>
          </a:prstGeom>
          <a:solidFill>
            <a:srgbClr val="FF00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28717" name="AutoShape 45"/>
          <p:cNvSpPr>
            <a:spLocks noChangeArrowheads="1"/>
          </p:cNvSpPr>
          <p:nvPr/>
        </p:nvSpPr>
        <p:spPr bwMode="auto">
          <a:xfrm rot="-5400000">
            <a:off x="3962400" y="1143000"/>
            <a:ext cx="533400" cy="76200"/>
          </a:xfrm>
          <a:prstGeom prst="rightArrow">
            <a:avLst>
              <a:gd name="adj1" fmla="val 50000"/>
              <a:gd name="adj2" fmla="val 175000"/>
            </a:avLst>
          </a:prstGeom>
          <a:solidFill>
            <a:srgbClr val="00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pPr algn="ctr"/>
            <a:endParaRPr lang="en-GB" sz="1600"/>
          </a:p>
        </p:txBody>
      </p:sp>
      <p:sp>
        <p:nvSpPr>
          <p:cNvPr id="28719" name="AutoShape 47"/>
          <p:cNvSpPr>
            <a:spLocks noChangeArrowheads="1"/>
          </p:cNvSpPr>
          <p:nvPr/>
        </p:nvSpPr>
        <p:spPr bwMode="auto">
          <a:xfrm rot="10800000">
            <a:off x="533400" y="4724400"/>
            <a:ext cx="7467600" cy="609600"/>
          </a:xfrm>
          <a:prstGeom prst="wedgeRoundRectCallout">
            <a:avLst>
              <a:gd name="adj1" fmla="val 380"/>
              <a:gd name="adj2" fmla="val 397653"/>
              <a:gd name="adj3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rot="10800000"/>
          <a:lstStyle/>
          <a:p>
            <a:pPr algn="ctr"/>
            <a:r>
              <a:rPr lang="en-US" sz="2000" b="1">
                <a:solidFill>
                  <a:srgbClr val="0000FF"/>
                </a:solidFill>
              </a:rPr>
              <a:t>Đồng hồ chỉ mấy giờ ?</a:t>
            </a:r>
          </a:p>
        </p:txBody>
      </p:sp>
      <p:sp>
        <p:nvSpPr>
          <p:cNvPr id="28720" name="AutoShape 48"/>
          <p:cNvSpPr>
            <a:spLocks noChangeArrowheads="1"/>
          </p:cNvSpPr>
          <p:nvPr/>
        </p:nvSpPr>
        <p:spPr bwMode="auto">
          <a:xfrm rot="10800000">
            <a:off x="533400" y="4724400"/>
            <a:ext cx="7467600" cy="609600"/>
          </a:xfrm>
          <a:prstGeom prst="wedgeRoundRectCallout">
            <a:avLst>
              <a:gd name="adj1" fmla="val 380"/>
              <a:gd name="adj2" fmla="val 397653"/>
              <a:gd name="adj3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rot="10800000"/>
          <a:lstStyle/>
          <a:p>
            <a:pPr algn="ctr"/>
            <a:r>
              <a:rPr lang="en-US" sz="2000" b="1">
                <a:solidFill>
                  <a:srgbClr val="0000FF"/>
                </a:solidFill>
              </a:rPr>
              <a:t>Đồng hồ chỉ </a:t>
            </a:r>
            <a:r>
              <a:rPr lang="en-US" sz="2000" b="1">
                <a:solidFill>
                  <a:srgbClr val="FF0000"/>
                </a:solidFill>
              </a:rPr>
              <a:t>8 giờ</a:t>
            </a:r>
            <a:r>
              <a:rPr lang="en-US" sz="2000" b="1">
                <a:solidFill>
                  <a:srgbClr val="0000FF"/>
                </a:solidFill>
              </a:rPr>
              <a:t> .</a:t>
            </a:r>
          </a:p>
        </p:txBody>
      </p:sp>
      <p:sp>
        <p:nvSpPr>
          <p:cNvPr id="28721" name="Text Box 49"/>
          <p:cNvSpPr txBox="1">
            <a:spLocks noChangeArrowheads="1"/>
          </p:cNvSpPr>
          <p:nvPr/>
        </p:nvSpPr>
        <p:spPr bwMode="auto">
          <a:xfrm>
            <a:off x="457200" y="2743200"/>
            <a:ext cx="8153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</a:rPr>
              <a:t>Một ngày có bao nhiêu giờ ?</a:t>
            </a:r>
          </a:p>
        </p:txBody>
      </p:sp>
      <p:sp>
        <p:nvSpPr>
          <p:cNvPr id="28722" name="Text Box 50"/>
          <p:cNvSpPr txBox="1">
            <a:spLocks noChangeArrowheads="1"/>
          </p:cNvSpPr>
          <p:nvPr/>
        </p:nvSpPr>
        <p:spPr bwMode="auto">
          <a:xfrm>
            <a:off x="457200" y="2743200"/>
            <a:ext cx="8153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</a:rPr>
              <a:t>Một ngày có </a:t>
            </a:r>
            <a:r>
              <a:rPr lang="en-US" sz="2000" b="1">
                <a:solidFill>
                  <a:srgbClr val="FF0066"/>
                </a:solidFill>
              </a:rPr>
              <a:t>24 giờ</a:t>
            </a:r>
            <a:r>
              <a:rPr lang="en-US" sz="2000" b="1">
                <a:solidFill>
                  <a:srgbClr val="0000FF"/>
                </a:solidFill>
              </a:rPr>
              <a:t>.</a:t>
            </a:r>
          </a:p>
        </p:txBody>
      </p:sp>
      <p:sp>
        <p:nvSpPr>
          <p:cNvPr id="28723" name="Text Box 51"/>
          <p:cNvSpPr txBox="1">
            <a:spLocks noChangeArrowheads="1"/>
          </p:cNvSpPr>
          <p:nvPr/>
        </p:nvSpPr>
        <p:spPr bwMode="auto">
          <a:xfrm>
            <a:off x="457200" y="3352800"/>
            <a:ext cx="8153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</a:rPr>
              <a:t>Một ngày bắt </a:t>
            </a:r>
            <a:r>
              <a:rPr lang="vi-VN" sz="2000" b="1">
                <a:solidFill>
                  <a:srgbClr val="0000FF"/>
                </a:solidFill>
              </a:rPr>
              <a:t>đ</a:t>
            </a:r>
            <a:r>
              <a:rPr lang="en-US" sz="2000" b="1">
                <a:solidFill>
                  <a:srgbClr val="0000FF"/>
                </a:solidFill>
              </a:rPr>
              <a:t>ầu từ lúc nào ? Đến lúc nào ?</a:t>
            </a:r>
          </a:p>
        </p:txBody>
      </p:sp>
      <p:sp>
        <p:nvSpPr>
          <p:cNvPr id="28724" name="Text Box 52"/>
          <p:cNvSpPr txBox="1">
            <a:spLocks noChangeArrowheads="1"/>
          </p:cNvSpPr>
          <p:nvPr/>
        </p:nvSpPr>
        <p:spPr bwMode="auto">
          <a:xfrm>
            <a:off x="381000" y="3352800"/>
            <a:ext cx="84582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</a:rPr>
              <a:t>Một ngày bắt </a:t>
            </a:r>
            <a:r>
              <a:rPr lang="vi-VN" sz="2000" b="1">
                <a:solidFill>
                  <a:srgbClr val="0000FF"/>
                </a:solidFill>
              </a:rPr>
              <a:t>đ</a:t>
            </a:r>
            <a:r>
              <a:rPr lang="en-US" sz="2000" b="1">
                <a:solidFill>
                  <a:srgbClr val="0000FF"/>
                </a:solidFill>
              </a:rPr>
              <a:t>ầu từ 12 giờ </a:t>
            </a:r>
            <a:r>
              <a:rPr lang="vi-VN" sz="2000" b="1">
                <a:solidFill>
                  <a:srgbClr val="0000FF"/>
                </a:solidFill>
              </a:rPr>
              <a:t>đ</a:t>
            </a:r>
            <a:r>
              <a:rPr lang="en-US" sz="2000" b="1">
                <a:solidFill>
                  <a:srgbClr val="0000FF"/>
                </a:solidFill>
              </a:rPr>
              <a:t>êm hôm tr</a:t>
            </a:r>
            <a:r>
              <a:rPr lang="vi-VN" sz="2000" b="1">
                <a:solidFill>
                  <a:srgbClr val="0000FF"/>
                </a:solidFill>
              </a:rPr>
              <a:t>ư</a:t>
            </a:r>
            <a:r>
              <a:rPr lang="en-US" sz="2000" b="1">
                <a:solidFill>
                  <a:srgbClr val="0000FF"/>
                </a:solidFill>
              </a:rPr>
              <a:t>ớc </a:t>
            </a:r>
            <a:r>
              <a:rPr lang="vi-VN" sz="2000" b="1">
                <a:solidFill>
                  <a:srgbClr val="0000FF"/>
                </a:solidFill>
              </a:rPr>
              <a:t>đ</a:t>
            </a:r>
            <a:r>
              <a:rPr lang="en-US" sz="2000" b="1">
                <a:solidFill>
                  <a:srgbClr val="0000FF"/>
                </a:solidFill>
              </a:rPr>
              <a:t>ến 12 giờ </a:t>
            </a:r>
            <a:r>
              <a:rPr lang="vi-VN" sz="2000" b="1">
                <a:solidFill>
                  <a:srgbClr val="0000FF"/>
                </a:solidFill>
              </a:rPr>
              <a:t>đ</a:t>
            </a:r>
            <a:r>
              <a:rPr lang="en-US" sz="2000" b="1">
                <a:solidFill>
                  <a:srgbClr val="0000FF"/>
                </a:solidFill>
              </a:rPr>
              <a:t>êm hôm sau.</a:t>
            </a:r>
          </a:p>
        </p:txBody>
      </p:sp>
      <p:sp>
        <p:nvSpPr>
          <p:cNvPr id="28730" name="AutoShape 58"/>
          <p:cNvSpPr>
            <a:spLocks noChangeArrowheads="1"/>
          </p:cNvSpPr>
          <p:nvPr/>
        </p:nvSpPr>
        <p:spPr bwMode="auto">
          <a:xfrm rot="-5400000">
            <a:off x="3962400" y="1143000"/>
            <a:ext cx="533400" cy="76200"/>
          </a:xfrm>
          <a:prstGeom prst="rightArrow">
            <a:avLst>
              <a:gd name="adj1" fmla="val 50000"/>
              <a:gd name="adj2" fmla="val 175000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pPr algn="ctr"/>
            <a:endParaRPr lang="en-GB" sz="1600"/>
          </a:p>
        </p:txBody>
      </p:sp>
      <p:sp>
        <p:nvSpPr>
          <p:cNvPr id="28735" name="AutoShape 63"/>
          <p:cNvSpPr>
            <a:spLocks noChangeArrowheads="1"/>
          </p:cNvSpPr>
          <p:nvPr/>
        </p:nvSpPr>
        <p:spPr bwMode="auto">
          <a:xfrm rot="10800000">
            <a:off x="533400" y="4724400"/>
            <a:ext cx="7467600" cy="609600"/>
          </a:xfrm>
          <a:prstGeom prst="wedgeRoundRectCallout">
            <a:avLst>
              <a:gd name="adj1" fmla="val 380"/>
              <a:gd name="adj2" fmla="val 397653"/>
              <a:gd name="adj3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rot="10800000"/>
          <a:lstStyle/>
          <a:p>
            <a:pPr algn="ctr"/>
            <a:r>
              <a:rPr lang="en-US" sz="2000" b="1">
                <a:solidFill>
                  <a:srgbClr val="0000FF"/>
                </a:solidFill>
              </a:rPr>
              <a:t>Đồng hồ chỉ </a:t>
            </a:r>
            <a:r>
              <a:rPr lang="en-US" sz="2000" b="1">
                <a:solidFill>
                  <a:srgbClr val="FF0066"/>
                </a:solidFill>
              </a:rPr>
              <a:t>m</a:t>
            </a:r>
            <a:r>
              <a:rPr lang="en-US" sz="2000" b="1">
                <a:solidFill>
                  <a:srgbClr val="FF0000"/>
                </a:solidFill>
              </a:rPr>
              <a:t>ấy giờ ?</a:t>
            </a:r>
            <a:endParaRPr lang="en-US" sz="2000" b="1">
              <a:solidFill>
                <a:srgbClr val="0000FF"/>
              </a:solidFill>
            </a:endParaRPr>
          </a:p>
        </p:txBody>
      </p:sp>
      <p:sp>
        <p:nvSpPr>
          <p:cNvPr id="28736" name="AutoShape 64"/>
          <p:cNvSpPr>
            <a:spLocks noChangeArrowheads="1"/>
          </p:cNvSpPr>
          <p:nvPr/>
        </p:nvSpPr>
        <p:spPr bwMode="auto">
          <a:xfrm rot="10800000">
            <a:off x="533400" y="4724400"/>
            <a:ext cx="7467600" cy="609600"/>
          </a:xfrm>
          <a:prstGeom prst="wedgeRoundRectCallout">
            <a:avLst>
              <a:gd name="adj1" fmla="val 380"/>
              <a:gd name="adj2" fmla="val 397653"/>
              <a:gd name="adj3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rot="10800000"/>
          <a:lstStyle/>
          <a:p>
            <a:pPr algn="ctr"/>
            <a:r>
              <a:rPr lang="en-US" sz="2000" b="1">
                <a:solidFill>
                  <a:srgbClr val="0000FF"/>
                </a:solidFill>
              </a:rPr>
              <a:t>Đồng hồ chỉ </a:t>
            </a:r>
            <a:r>
              <a:rPr lang="en-US" sz="2000" b="1">
                <a:solidFill>
                  <a:srgbClr val="FF0066"/>
                </a:solidFill>
              </a:rPr>
              <a:t>12</a:t>
            </a:r>
            <a:r>
              <a:rPr lang="en-US" sz="2000" b="1">
                <a:solidFill>
                  <a:srgbClr val="FF0000"/>
                </a:solidFill>
              </a:rPr>
              <a:t> giờ ?</a:t>
            </a:r>
            <a:endParaRPr lang="en-US" sz="2000" b="1">
              <a:solidFill>
                <a:srgbClr val="0000FF"/>
              </a:solidFill>
            </a:endParaRPr>
          </a:p>
        </p:txBody>
      </p:sp>
      <p:sp>
        <p:nvSpPr>
          <p:cNvPr id="28737" name="AutoShape 65"/>
          <p:cNvSpPr>
            <a:spLocks noChangeArrowheads="1"/>
          </p:cNvSpPr>
          <p:nvPr/>
        </p:nvSpPr>
        <p:spPr bwMode="auto">
          <a:xfrm rot="-3409014">
            <a:off x="4169569" y="1197769"/>
            <a:ext cx="457200" cy="195262"/>
          </a:xfrm>
          <a:prstGeom prst="rightArrow">
            <a:avLst>
              <a:gd name="adj1" fmla="val 50000"/>
              <a:gd name="adj2" fmla="val 58537"/>
            </a:avLst>
          </a:prstGeom>
          <a:solidFill>
            <a:srgbClr val="FF00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600"/>
          </a:p>
        </p:txBody>
      </p:sp>
      <p:grpSp>
        <p:nvGrpSpPr>
          <p:cNvPr id="5" name="Group 68"/>
          <p:cNvGrpSpPr>
            <a:grpSpLocks/>
          </p:cNvGrpSpPr>
          <p:nvPr/>
        </p:nvGrpSpPr>
        <p:grpSpPr bwMode="auto">
          <a:xfrm>
            <a:off x="4191000" y="914400"/>
            <a:ext cx="195263" cy="609600"/>
            <a:chOff x="3909" y="576"/>
            <a:chExt cx="123" cy="384"/>
          </a:xfrm>
        </p:grpSpPr>
        <p:sp>
          <p:nvSpPr>
            <p:cNvPr id="3091" name="AutoShape 57"/>
            <p:cNvSpPr>
              <a:spLocks noChangeArrowheads="1"/>
            </p:cNvSpPr>
            <p:nvPr/>
          </p:nvSpPr>
          <p:spPr bwMode="auto">
            <a:xfrm rot="-5400000">
              <a:off x="3827" y="754"/>
              <a:ext cx="288" cy="123"/>
            </a:xfrm>
            <a:prstGeom prst="rightArrow">
              <a:avLst>
                <a:gd name="adj1" fmla="val 50000"/>
                <a:gd name="adj2" fmla="val 58537"/>
              </a:avLst>
            </a:prstGeom>
            <a:solidFill>
              <a:srgbClr val="FF00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3092" name="AutoShape 66"/>
            <p:cNvSpPr>
              <a:spLocks noChangeArrowheads="1"/>
            </p:cNvSpPr>
            <p:nvPr/>
          </p:nvSpPr>
          <p:spPr bwMode="auto">
            <a:xfrm rot="-5400000">
              <a:off x="3792" y="720"/>
              <a:ext cx="336" cy="48"/>
            </a:xfrm>
            <a:prstGeom prst="rightArrow">
              <a:avLst>
                <a:gd name="adj1" fmla="val 50000"/>
                <a:gd name="adj2" fmla="val 175000"/>
              </a:avLst>
            </a:prstGeom>
            <a:solidFill>
              <a:srgbClr val="00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vert="eaVert" wrap="none" anchor="ctr"/>
            <a:lstStyle/>
            <a:p>
              <a:pPr algn="ctr"/>
              <a:endParaRPr lang="en-GB" sz="1600"/>
            </a:p>
          </p:txBody>
        </p:sp>
      </p:grpSp>
      <p:sp>
        <p:nvSpPr>
          <p:cNvPr id="28739" name="AutoShape 67"/>
          <p:cNvSpPr>
            <a:spLocks noChangeArrowheads="1"/>
          </p:cNvSpPr>
          <p:nvPr/>
        </p:nvSpPr>
        <p:spPr bwMode="auto">
          <a:xfrm rot="-5400000">
            <a:off x="3962400" y="1143000"/>
            <a:ext cx="533400" cy="76200"/>
          </a:xfrm>
          <a:prstGeom prst="rightArrow">
            <a:avLst>
              <a:gd name="adj1" fmla="val 50000"/>
              <a:gd name="adj2" fmla="val 175000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pPr algn="ctr"/>
            <a:endParaRPr lang="en-GB" sz="1600"/>
          </a:p>
        </p:txBody>
      </p:sp>
      <p:sp>
        <p:nvSpPr>
          <p:cNvPr id="28742" name="AutoShape 70"/>
          <p:cNvSpPr>
            <a:spLocks noChangeArrowheads="1"/>
          </p:cNvSpPr>
          <p:nvPr/>
        </p:nvSpPr>
        <p:spPr bwMode="auto">
          <a:xfrm rot="10800000">
            <a:off x="533400" y="4724400"/>
            <a:ext cx="7467600" cy="609600"/>
          </a:xfrm>
          <a:prstGeom prst="wedgeRoundRectCallout">
            <a:avLst>
              <a:gd name="adj1" fmla="val 380"/>
              <a:gd name="adj2" fmla="val 397653"/>
              <a:gd name="adj3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rot="10800000"/>
          <a:lstStyle/>
          <a:p>
            <a:pPr algn="ctr"/>
            <a:r>
              <a:rPr lang="en-US" sz="2000" b="1">
                <a:solidFill>
                  <a:srgbClr val="FF0066"/>
                </a:solidFill>
              </a:rPr>
              <a:t>1 giờ chiều</a:t>
            </a:r>
            <a:r>
              <a:rPr lang="en-US" sz="2000" b="1">
                <a:solidFill>
                  <a:srgbClr val="0000FF"/>
                </a:solidFill>
              </a:rPr>
              <a:t> còn gọi là mấy giờ?</a:t>
            </a:r>
          </a:p>
        </p:txBody>
      </p:sp>
      <p:sp>
        <p:nvSpPr>
          <p:cNvPr id="28743" name="AutoShape 71"/>
          <p:cNvSpPr>
            <a:spLocks noChangeArrowheads="1"/>
          </p:cNvSpPr>
          <p:nvPr/>
        </p:nvSpPr>
        <p:spPr bwMode="auto">
          <a:xfrm rot="10800000">
            <a:off x="533400" y="4724400"/>
            <a:ext cx="7467600" cy="609600"/>
          </a:xfrm>
          <a:prstGeom prst="wedgeRoundRectCallout">
            <a:avLst>
              <a:gd name="adj1" fmla="val 380"/>
              <a:gd name="adj2" fmla="val 397653"/>
              <a:gd name="adj3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rot="10800000"/>
          <a:lstStyle/>
          <a:p>
            <a:pPr algn="ctr"/>
            <a:r>
              <a:rPr lang="en-US" sz="2000" b="1">
                <a:solidFill>
                  <a:srgbClr val="FF0066"/>
                </a:solidFill>
              </a:rPr>
              <a:t>1 giờ chiều</a:t>
            </a:r>
            <a:r>
              <a:rPr lang="en-US" sz="2000" b="1">
                <a:solidFill>
                  <a:srgbClr val="0000FF"/>
                </a:solidFill>
              </a:rPr>
              <a:t> còn gọi là </a:t>
            </a:r>
            <a:r>
              <a:rPr lang="en-US" sz="2000" b="1">
                <a:solidFill>
                  <a:srgbClr val="FF0066"/>
                </a:solidFill>
              </a:rPr>
              <a:t>13 giờ.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87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87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8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2" dur="500"/>
                                        <p:tgtEl>
                                          <p:spTgt spid="287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7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87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87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21" dur="500"/>
                                        <p:tgtEl>
                                          <p:spTgt spid="287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7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87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87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xit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2" dur="500"/>
                                        <p:tgtEl>
                                          <p:spTgt spid="287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/>
                                        <p:tgtEl>
                                          <p:spTgt spid="287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7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87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87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87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87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xit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8" dur="500"/>
                                        <p:tgtEl>
                                          <p:spTgt spid="287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/>
                                        <p:tgtEl>
                                          <p:spTgt spid="287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7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287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287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8" dur="3000"/>
                                        <p:tgtEl>
                                          <p:spTgt spid="287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287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1" dur="3000"/>
                                        <p:tgtEl>
                                          <p:spTgt spid="287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287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5" dur="2000"/>
                                        <p:tgtEl>
                                          <p:spTgt spid="287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8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67" dur="2000"/>
                                        <p:tgtEl>
                                          <p:spTgt spid="287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87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8" presetClass="entr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1" dur="2000"/>
                                        <p:tgtEl>
                                          <p:spTgt spid="287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4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8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78" dur="2000"/>
                                        <p:tgtEl>
                                          <p:spTgt spid="287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87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8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82" dur="2000"/>
                                        <p:tgtEl>
                                          <p:spTgt spid="287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8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86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8" presetID="8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89" dur="2000"/>
                                        <p:tgtEl>
                                          <p:spTgt spid="287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87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93" dur="2000"/>
                                        <p:tgtEl>
                                          <p:spTgt spid="287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96" dur="2000"/>
                                        <p:tgtEl>
                                          <p:spTgt spid="287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7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99" dur="500"/>
                                        <p:tgtEl>
                                          <p:spTgt spid="287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 nodeType="clickPar">
                      <p:stCondLst>
                        <p:cond delay="indefinite"/>
                      </p:stCondLst>
                      <p:childTnLst>
                        <p:par>
                          <p:cTn id="10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2" presetID="8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03" dur="500"/>
                                        <p:tgtEl>
                                          <p:spTgt spid="287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7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8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107" dur="500"/>
                                        <p:tgtEl>
                                          <p:spTgt spid="287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716" grpId="0" animBg="1"/>
      <p:bldP spid="28717" grpId="0" animBg="1"/>
      <p:bldP spid="28719" grpId="0" animBg="1"/>
      <p:bldP spid="28719" grpId="1" animBg="1"/>
      <p:bldP spid="28720" grpId="0" animBg="1"/>
      <p:bldP spid="28720" grpId="1" animBg="1"/>
      <p:bldP spid="28721" grpId="0"/>
      <p:bldP spid="28721" grpId="1"/>
      <p:bldP spid="28722" grpId="0"/>
      <p:bldP spid="28723" grpId="0"/>
      <p:bldP spid="28723" grpId="1"/>
      <p:bldP spid="28724" grpId="0"/>
      <p:bldP spid="28730" grpId="0" animBg="1"/>
      <p:bldP spid="28730" grpId="1" animBg="1"/>
      <p:bldP spid="28735" grpId="0" animBg="1"/>
      <p:bldP spid="28735" grpId="1" animBg="1"/>
      <p:bldP spid="28736" grpId="0" animBg="1"/>
      <p:bldP spid="28736" grpId="1" animBg="1"/>
      <p:bldP spid="28737" grpId="0" animBg="1"/>
      <p:bldP spid="28739" grpId="0" animBg="1"/>
      <p:bldP spid="28742" grpId="0" animBg="1"/>
      <p:bldP spid="28742" grpId="1" animBg="1"/>
      <p:bldP spid="2874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82"/>
          <p:cNvGrpSpPr>
            <a:grpSpLocks/>
          </p:cNvGrpSpPr>
          <p:nvPr/>
        </p:nvGrpSpPr>
        <p:grpSpPr bwMode="auto">
          <a:xfrm>
            <a:off x="533400" y="381000"/>
            <a:ext cx="2057400" cy="2057400"/>
            <a:chOff x="336" y="240"/>
            <a:chExt cx="1296" cy="1296"/>
          </a:xfrm>
        </p:grpSpPr>
        <p:grpSp>
          <p:nvGrpSpPr>
            <p:cNvPr id="4162" name="Group 10"/>
            <p:cNvGrpSpPr>
              <a:grpSpLocks/>
            </p:cNvGrpSpPr>
            <p:nvPr/>
          </p:nvGrpSpPr>
          <p:grpSpPr bwMode="auto">
            <a:xfrm>
              <a:off x="336" y="240"/>
              <a:ext cx="1296" cy="1296"/>
              <a:chOff x="336" y="240"/>
              <a:chExt cx="1296" cy="1296"/>
            </a:xfrm>
          </p:grpSpPr>
          <p:grpSp>
            <p:nvGrpSpPr>
              <p:cNvPr id="4175" name="Group 8"/>
              <p:cNvGrpSpPr>
                <a:grpSpLocks/>
              </p:cNvGrpSpPr>
              <p:nvPr/>
            </p:nvGrpSpPr>
            <p:grpSpPr bwMode="auto">
              <a:xfrm>
                <a:off x="336" y="240"/>
                <a:ext cx="1296" cy="1296"/>
                <a:chOff x="384" y="624"/>
                <a:chExt cx="1296" cy="1296"/>
              </a:xfrm>
            </p:grpSpPr>
            <p:sp>
              <p:nvSpPr>
                <p:cNvPr id="4177" name="Oval 4"/>
                <p:cNvSpPr>
                  <a:spLocks noChangeArrowheads="1"/>
                </p:cNvSpPr>
                <p:nvPr/>
              </p:nvSpPr>
              <p:spPr bwMode="auto">
                <a:xfrm>
                  <a:off x="384" y="624"/>
                  <a:ext cx="1296" cy="1296"/>
                </a:xfrm>
                <a:prstGeom prst="ellipse">
                  <a:avLst/>
                </a:prstGeom>
                <a:solidFill>
                  <a:srgbClr val="0000FF"/>
                </a:solidFill>
                <a:ln w="9525">
                  <a:solidFill>
                    <a:srgbClr val="0000FF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 sz="1600"/>
                </a:p>
              </p:txBody>
            </p:sp>
            <p:sp>
              <p:nvSpPr>
                <p:cNvPr id="4178" name="Oval 7"/>
                <p:cNvSpPr>
                  <a:spLocks noChangeArrowheads="1"/>
                </p:cNvSpPr>
                <p:nvPr/>
              </p:nvSpPr>
              <p:spPr bwMode="auto">
                <a:xfrm>
                  <a:off x="480" y="720"/>
                  <a:ext cx="1104" cy="1104"/>
                </a:xfrm>
                <a:prstGeom prst="ellipse">
                  <a:avLst/>
                </a:prstGeom>
                <a:solidFill>
                  <a:schemeClr val="bg1"/>
                </a:solidFill>
                <a:ln w="28575">
                  <a:solidFill>
                    <a:srgbClr val="FF00FF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 sz="1600"/>
                </a:p>
              </p:txBody>
            </p:sp>
          </p:grpSp>
          <p:sp>
            <p:nvSpPr>
              <p:cNvPr id="4176" name="Oval 9"/>
              <p:cNvSpPr>
                <a:spLocks noChangeArrowheads="1"/>
              </p:cNvSpPr>
              <p:nvPr/>
            </p:nvSpPr>
            <p:spPr bwMode="auto">
              <a:xfrm>
                <a:off x="960" y="816"/>
                <a:ext cx="96" cy="96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sz="1600"/>
              </a:p>
            </p:txBody>
          </p:sp>
        </p:grpSp>
        <p:sp>
          <p:nvSpPr>
            <p:cNvPr id="4163" name="Text Box 11"/>
            <p:cNvSpPr txBox="1">
              <a:spLocks noChangeArrowheads="1"/>
            </p:cNvSpPr>
            <p:nvPr/>
          </p:nvSpPr>
          <p:spPr bwMode="auto">
            <a:xfrm>
              <a:off x="864" y="336"/>
              <a:ext cx="240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200" b="1"/>
                <a:t>12</a:t>
              </a:r>
            </a:p>
          </p:txBody>
        </p:sp>
        <p:sp>
          <p:nvSpPr>
            <p:cNvPr id="4164" name="Text Box 12"/>
            <p:cNvSpPr txBox="1">
              <a:spLocks noChangeArrowheads="1"/>
            </p:cNvSpPr>
            <p:nvPr/>
          </p:nvSpPr>
          <p:spPr bwMode="auto">
            <a:xfrm>
              <a:off x="624" y="384"/>
              <a:ext cx="240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200" b="1"/>
                <a:t>11</a:t>
              </a:r>
            </a:p>
          </p:txBody>
        </p:sp>
        <p:sp>
          <p:nvSpPr>
            <p:cNvPr id="4165" name="Text Box 13"/>
            <p:cNvSpPr txBox="1">
              <a:spLocks noChangeArrowheads="1"/>
            </p:cNvSpPr>
            <p:nvPr/>
          </p:nvSpPr>
          <p:spPr bwMode="auto">
            <a:xfrm>
              <a:off x="480" y="1008"/>
              <a:ext cx="240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200" b="1"/>
                <a:t>8</a:t>
              </a:r>
            </a:p>
          </p:txBody>
        </p:sp>
        <p:sp>
          <p:nvSpPr>
            <p:cNvPr id="4166" name="Text Box 14"/>
            <p:cNvSpPr txBox="1">
              <a:spLocks noChangeArrowheads="1"/>
            </p:cNvSpPr>
            <p:nvPr/>
          </p:nvSpPr>
          <p:spPr bwMode="auto">
            <a:xfrm>
              <a:off x="624" y="1200"/>
              <a:ext cx="240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200" b="1"/>
                <a:t>7</a:t>
              </a:r>
            </a:p>
          </p:txBody>
        </p:sp>
        <p:sp>
          <p:nvSpPr>
            <p:cNvPr id="4167" name="Text Box 15"/>
            <p:cNvSpPr txBox="1">
              <a:spLocks noChangeArrowheads="1"/>
            </p:cNvSpPr>
            <p:nvPr/>
          </p:nvSpPr>
          <p:spPr bwMode="auto">
            <a:xfrm>
              <a:off x="480" y="576"/>
              <a:ext cx="240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200" b="1"/>
                <a:t>10</a:t>
              </a:r>
            </a:p>
          </p:txBody>
        </p:sp>
        <p:sp>
          <p:nvSpPr>
            <p:cNvPr id="4168" name="Text Box 16"/>
            <p:cNvSpPr txBox="1">
              <a:spLocks noChangeArrowheads="1"/>
            </p:cNvSpPr>
            <p:nvPr/>
          </p:nvSpPr>
          <p:spPr bwMode="auto">
            <a:xfrm>
              <a:off x="384" y="768"/>
              <a:ext cx="240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200" b="1"/>
                <a:t>9</a:t>
              </a:r>
            </a:p>
          </p:txBody>
        </p:sp>
        <p:sp>
          <p:nvSpPr>
            <p:cNvPr id="4169" name="Text Box 17"/>
            <p:cNvSpPr txBox="1">
              <a:spLocks noChangeArrowheads="1"/>
            </p:cNvSpPr>
            <p:nvPr/>
          </p:nvSpPr>
          <p:spPr bwMode="auto">
            <a:xfrm>
              <a:off x="864" y="1248"/>
              <a:ext cx="240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200" b="1"/>
                <a:t>6</a:t>
              </a:r>
            </a:p>
          </p:txBody>
        </p:sp>
        <p:sp>
          <p:nvSpPr>
            <p:cNvPr id="4170" name="Text Box 18"/>
            <p:cNvSpPr txBox="1">
              <a:spLocks noChangeArrowheads="1"/>
            </p:cNvSpPr>
            <p:nvPr/>
          </p:nvSpPr>
          <p:spPr bwMode="auto">
            <a:xfrm>
              <a:off x="1104" y="1200"/>
              <a:ext cx="240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200" b="1"/>
                <a:t>5</a:t>
              </a:r>
            </a:p>
          </p:txBody>
        </p:sp>
        <p:sp>
          <p:nvSpPr>
            <p:cNvPr id="4171" name="Text Box 19"/>
            <p:cNvSpPr txBox="1">
              <a:spLocks noChangeArrowheads="1"/>
            </p:cNvSpPr>
            <p:nvPr/>
          </p:nvSpPr>
          <p:spPr bwMode="auto">
            <a:xfrm>
              <a:off x="1248" y="1008"/>
              <a:ext cx="240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200" b="1"/>
                <a:t>4</a:t>
              </a:r>
            </a:p>
          </p:txBody>
        </p:sp>
        <p:sp>
          <p:nvSpPr>
            <p:cNvPr id="4172" name="Text Box 20"/>
            <p:cNvSpPr txBox="1">
              <a:spLocks noChangeArrowheads="1"/>
            </p:cNvSpPr>
            <p:nvPr/>
          </p:nvSpPr>
          <p:spPr bwMode="auto">
            <a:xfrm>
              <a:off x="1344" y="768"/>
              <a:ext cx="240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200" b="1"/>
                <a:t>3</a:t>
              </a:r>
            </a:p>
          </p:txBody>
        </p:sp>
        <p:sp>
          <p:nvSpPr>
            <p:cNvPr id="4173" name="Text Box 23"/>
            <p:cNvSpPr txBox="1">
              <a:spLocks noChangeArrowheads="1"/>
            </p:cNvSpPr>
            <p:nvPr/>
          </p:nvSpPr>
          <p:spPr bwMode="auto">
            <a:xfrm>
              <a:off x="1296" y="576"/>
              <a:ext cx="240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200" b="1"/>
                <a:t>2</a:t>
              </a:r>
            </a:p>
          </p:txBody>
        </p:sp>
        <p:sp>
          <p:nvSpPr>
            <p:cNvPr id="4174" name="Text Box 24"/>
            <p:cNvSpPr txBox="1">
              <a:spLocks noChangeArrowheads="1"/>
            </p:cNvSpPr>
            <p:nvPr/>
          </p:nvSpPr>
          <p:spPr bwMode="auto">
            <a:xfrm>
              <a:off x="1104" y="384"/>
              <a:ext cx="240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200" b="1"/>
                <a:t>1</a:t>
              </a:r>
            </a:p>
          </p:txBody>
        </p:sp>
      </p:grpSp>
      <p:sp>
        <p:nvSpPr>
          <p:cNvPr id="27724" name="AutoShape 76"/>
          <p:cNvSpPr>
            <a:spLocks noChangeArrowheads="1"/>
          </p:cNvSpPr>
          <p:nvPr/>
        </p:nvSpPr>
        <p:spPr bwMode="auto">
          <a:xfrm rot="8704455">
            <a:off x="1143000" y="1454150"/>
            <a:ext cx="457200" cy="195263"/>
          </a:xfrm>
          <a:prstGeom prst="rightArrow">
            <a:avLst>
              <a:gd name="adj1" fmla="val 50000"/>
              <a:gd name="adj2" fmla="val 58536"/>
            </a:avLst>
          </a:prstGeom>
          <a:solidFill>
            <a:srgbClr val="FF00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27727" name="AutoShape 79"/>
          <p:cNvSpPr>
            <a:spLocks noChangeArrowheads="1"/>
          </p:cNvSpPr>
          <p:nvPr/>
        </p:nvSpPr>
        <p:spPr bwMode="auto">
          <a:xfrm rot="-3643118">
            <a:off x="1504950" y="1066800"/>
            <a:ext cx="533400" cy="76200"/>
          </a:xfrm>
          <a:prstGeom prst="rightArrow">
            <a:avLst>
              <a:gd name="adj1" fmla="val 50000"/>
              <a:gd name="adj2" fmla="val 175000"/>
            </a:avLst>
          </a:prstGeom>
          <a:solidFill>
            <a:srgbClr val="00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27731" name="Text Box 83"/>
          <p:cNvSpPr txBox="1">
            <a:spLocks noChangeArrowheads="1"/>
          </p:cNvSpPr>
          <p:nvPr/>
        </p:nvSpPr>
        <p:spPr bwMode="auto">
          <a:xfrm>
            <a:off x="762000" y="1600200"/>
            <a:ext cx="381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solidFill>
                  <a:srgbClr val="FF0000"/>
                </a:solidFill>
              </a:rPr>
              <a:t>8</a:t>
            </a:r>
          </a:p>
        </p:txBody>
      </p:sp>
      <p:sp>
        <p:nvSpPr>
          <p:cNvPr id="27732" name="Text Box 84"/>
          <p:cNvSpPr txBox="1">
            <a:spLocks noChangeArrowheads="1"/>
          </p:cNvSpPr>
          <p:nvPr/>
        </p:nvSpPr>
        <p:spPr bwMode="auto">
          <a:xfrm>
            <a:off x="1752600" y="609600"/>
            <a:ext cx="381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solidFill>
                  <a:srgbClr val="0000FF"/>
                </a:solidFill>
              </a:rPr>
              <a:t>1</a:t>
            </a:r>
          </a:p>
        </p:txBody>
      </p:sp>
      <p:sp>
        <p:nvSpPr>
          <p:cNvPr id="27733" name="Text Box 85"/>
          <p:cNvSpPr txBox="1">
            <a:spLocks noChangeArrowheads="1"/>
          </p:cNvSpPr>
          <p:nvPr/>
        </p:nvSpPr>
        <p:spPr bwMode="auto">
          <a:xfrm>
            <a:off x="762000" y="2590800"/>
            <a:ext cx="8382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sz="2000" b="1">
                <a:solidFill>
                  <a:srgbClr val="FF0000"/>
                </a:solidFill>
              </a:rPr>
              <a:t>8 giờ</a:t>
            </a:r>
          </a:p>
        </p:txBody>
      </p:sp>
      <p:sp>
        <p:nvSpPr>
          <p:cNvPr id="27734" name="Text Box 86"/>
          <p:cNvSpPr txBox="1">
            <a:spLocks noChangeArrowheads="1"/>
          </p:cNvSpPr>
          <p:nvPr/>
        </p:nvSpPr>
        <p:spPr bwMode="auto">
          <a:xfrm>
            <a:off x="1524000" y="2590800"/>
            <a:ext cx="9906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</a:rPr>
              <a:t>5 phút</a:t>
            </a:r>
          </a:p>
        </p:txBody>
      </p:sp>
      <p:grpSp>
        <p:nvGrpSpPr>
          <p:cNvPr id="5" name="Group 89"/>
          <p:cNvGrpSpPr>
            <a:grpSpLocks/>
          </p:cNvGrpSpPr>
          <p:nvPr/>
        </p:nvGrpSpPr>
        <p:grpSpPr bwMode="auto">
          <a:xfrm>
            <a:off x="3352800" y="381000"/>
            <a:ext cx="2057400" cy="2057400"/>
            <a:chOff x="336" y="240"/>
            <a:chExt cx="1296" cy="1296"/>
          </a:xfrm>
        </p:grpSpPr>
        <p:grpSp>
          <p:nvGrpSpPr>
            <p:cNvPr id="4145" name="Group 90"/>
            <p:cNvGrpSpPr>
              <a:grpSpLocks/>
            </p:cNvGrpSpPr>
            <p:nvPr/>
          </p:nvGrpSpPr>
          <p:grpSpPr bwMode="auto">
            <a:xfrm>
              <a:off x="336" y="240"/>
              <a:ext cx="1296" cy="1296"/>
              <a:chOff x="336" y="240"/>
              <a:chExt cx="1296" cy="1296"/>
            </a:xfrm>
          </p:grpSpPr>
          <p:grpSp>
            <p:nvGrpSpPr>
              <p:cNvPr id="4158" name="Group 91"/>
              <p:cNvGrpSpPr>
                <a:grpSpLocks/>
              </p:cNvGrpSpPr>
              <p:nvPr/>
            </p:nvGrpSpPr>
            <p:grpSpPr bwMode="auto">
              <a:xfrm>
                <a:off x="336" y="240"/>
                <a:ext cx="1296" cy="1296"/>
                <a:chOff x="384" y="624"/>
                <a:chExt cx="1296" cy="1296"/>
              </a:xfrm>
            </p:grpSpPr>
            <p:sp>
              <p:nvSpPr>
                <p:cNvPr id="4160" name="Oval 92"/>
                <p:cNvSpPr>
                  <a:spLocks noChangeArrowheads="1"/>
                </p:cNvSpPr>
                <p:nvPr/>
              </p:nvSpPr>
              <p:spPr bwMode="auto">
                <a:xfrm>
                  <a:off x="384" y="624"/>
                  <a:ext cx="1296" cy="1296"/>
                </a:xfrm>
                <a:prstGeom prst="ellipse">
                  <a:avLst/>
                </a:prstGeom>
                <a:solidFill>
                  <a:srgbClr val="0000FF"/>
                </a:solidFill>
                <a:ln w="9525">
                  <a:solidFill>
                    <a:srgbClr val="0000FF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 sz="1600"/>
                </a:p>
              </p:txBody>
            </p:sp>
            <p:sp>
              <p:nvSpPr>
                <p:cNvPr id="4161" name="Oval 93"/>
                <p:cNvSpPr>
                  <a:spLocks noChangeArrowheads="1"/>
                </p:cNvSpPr>
                <p:nvPr/>
              </p:nvSpPr>
              <p:spPr bwMode="auto">
                <a:xfrm>
                  <a:off x="480" y="720"/>
                  <a:ext cx="1104" cy="1104"/>
                </a:xfrm>
                <a:prstGeom prst="ellipse">
                  <a:avLst/>
                </a:prstGeom>
                <a:solidFill>
                  <a:schemeClr val="bg1"/>
                </a:solidFill>
                <a:ln w="28575">
                  <a:solidFill>
                    <a:srgbClr val="FF00FF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 sz="1600"/>
                </a:p>
              </p:txBody>
            </p:sp>
          </p:grpSp>
          <p:sp>
            <p:nvSpPr>
              <p:cNvPr id="4159" name="Oval 94"/>
              <p:cNvSpPr>
                <a:spLocks noChangeArrowheads="1"/>
              </p:cNvSpPr>
              <p:nvPr/>
            </p:nvSpPr>
            <p:spPr bwMode="auto">
              <a:xfrm>
                <a:off x="960" y="816"/>
                <a:ext cx="96" cy="96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sz="1600"/>
              </a:p>
            </p:txBody>
          </p:sp>
        </p:grpSp>
        <p:sp>
          <p:nvSpPr>
            <p:cNvPr id="4146" name="Text Box 95"/>
            <p:cNvSpPr txBox="1">
              <a:spLocks noChangeArrowheads="1"/>
            </p:cNvSpPr>
            <p:nvPr/>
          </p:nvSpPr>
          <p:spPr bwMode="auto">
            <a:xfrm>
              <a:off x="864" y="336"/>
              <a:ext cx="240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200" b="1"/>
                <a:t>12</a:t>
              </a:r>
            </a:p>
          </p:txBody>
        </p:sp>
        <p:sp>
          <p:nvSpPr>
            <p:cNvPr id="4147" name="Text Box 96"/>
            <p:cNvSpPr txBox="1">
              <a:spLocks noChangeArrowheads="1"/>
            </p:cNvSpPr>
            <p:nvPr/>
          </p:nvSpPr>
          <p:spPr bwMode="auto">
            <a:xfrm>
              <a:off x="624" y="384"/>
              <a:ext cx="240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200" b="1"/>
                <a:t>11</a:t>
              </a:r>
            </a:p>
          </p:txBody>
        </p:sp>
        <p:sp>
          <p:nvSpPr>
            <p:cNvPr id="4148" name="Text Box 97"/>
            <p:cNvSpPr txBox="1">
              <a:spLocks noChangeArrowheads="1"/>
            </p:cNvSpPr>
            <p:nvPr/>
          </p:nvSpPr>
          <p:spPr bwMode="auto">
            <a:xfrm>
              <a:off x="480" y="1008"/>
              <a:ext cx="240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200" b="1"/>
                <a:t>8</a:t>
              </a:r>
            </a:p>
          </p:txBody>
        </p:sp>
        <p:sp>
          <p:nvSpPr>
            <p:cNvPr id="4149" name="Text Box 98"/>
            <p:cNvSpPr txBox="1">
              <a:spLocks noChangeArrowheads="1"/>
            </p:cNvSpPr>
            <p:nvPr/>
          </p:nvSpPr>
          <p:spPr bwMode="auto">
            <a:xfrm>
              <a:off x="624" y="1200"/>
              <a:ext cx="240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200" b="1"/>
                <a:t>7</a:t>
              </a:r>
            </a:p>
          </p:txBody>
        </p:sp>
        <p:sp>
          <p:nvSpPr>
            <p:cNvPr id="4150" name="Text Box 99"/>
            <p:cNvSpPr txBox="1">
              <a:spLocks noChangeArrowheads="1"/>
            </p:cNvSpPr>
            <p:nvPr/>
          </p:nvSpPr>
          <p:spPr bwMode="auto">
            <a:xfrm>
              <a:off x="480" y="576"/>
              <a:ext cx="240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200" b="1"/>
                <a:t>10</a:t>
              </a:r>
            </a:p>
          </p:txBody>
        </p:sp>
        <p:sp>
          <p:nvSpPr>
            <p:cNvPr id="4151" name="Text Box 100"/>
            <p:cNvSpPr txBox="1">
              <a:spLocks noChangeArrowheads="1"/>
            </p:cNvSpPr>
            <p:nvPr/>
          </p:nvSpPr>
          <p:spPr bwMode="auto">
            <a:xfrm>
              <a:off x="384" y="768"/>
              <a:ext cx="240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200" b="1"/>
                <a:t>9</a:t>
              </a:r>
            </a:p>
          </p:txBody>
        </p:sp>
        <p:sp>
          <p:nvSpPr>
            <p:cNvPr id="4152" name="Text Box 101"/>
            <p:cNvSpPr txBox="1">
              <a:spLocks noChangeArrowheads="1"/>
            </p:cNvSpPr>
            <p:nvPr/>
          </p:nvSpPr>
          <p:spPr bwMode="auto">
            <a:xfrm>
              <a:off x="864" y="1248"/>
              <a:ext cx="240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200" b="1"/>
                <a:t>6</a:t>
              </a:r>
            </a:p>
          </p:txBody>
        </p:sp>
        <p:sp>
          <p:nvSpPr>
            <p:cNvPr id="4153" name="Text Box 102"/>
            <p:cNvSpPr txBox="1">
              <a:spLocks noChangeArrowheads="1"/>
            </p:cNvSpPr>
            <p:nvPr/>
          </p:nvSpPr>
          <p:spPr bwMode="auto">
            <a:xfrm>
              <a:off x="1104" y="1200"/>
              <a:ext cx="240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200" b="1"/>
                <a:t>5</a:t>
              </a:r>
            </a:p>
          </p:txBody>
        </p:sp>
        <p:sp>
          <p:nvSpPr>
            <p:cNvPr id="4154" name="Text Box 103"/>
            <p:cNvSpPr txBox="1">
              <a:spLocks noChangeArrowheads="1"/>
            </p:cNvSpPr>
            <p:nvPr/>
          </p:nvSpPr>
          <p:spPr bwMode="auto">
            <a:xfrm>
              <a:off x="1248" y="1008"/>
              <a:ext cx="240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200" b="1"/>
                <a:t>4</a:t>
              </a:r>
            </a:p>
          </p:txBody>
        </p:sp>
        <p:sp>
          <p:nvSpPr>
            <p:cNvPr id="4155" name="Text Box 104"/>
            <p:cNvSpPr txBox="1">
              <a:spLocks noChangeArrowheads="1"/>
            </p:cNvSpPr>
            <p:nvPr/>
          </p:nvSpPr>
          <p:spPr bwMode="auto">
            <a:xfrm>
              <a:off x="1344" y="768"/>
              <a:ext cx="240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200" b="1"/>
                <a:t>3</a:t>
              </a:r>
            </a:p>
          </p:txBody>
        </p:sp>
        <p:sp>
          <p:nvSpPr>
            <p:cNvPr id="4156" name="Text Box 105"/>
            <p:cNvSpPr txBox="1">
              <a:spLocks noChangeArrowheads="1"/>
            </p:cNvSpPr>
            <p:nvPr/>
          </p:nvSpPr>
          <p:spPr bwMode="auto">
            <a:xfrm>
              <a:off x="1296" y="576"/>
              <a:ext cx="240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200" b="1"/>
                <a:t>2</a:t>
              </a:r>
            </a:p>
          </p:txBody>
        </p:sp>
        <p:sp>
          <p:nvSpPr>
            <p:cNvPr id="4157" name="Text Box 106"/>
            <p:cNvSpPr txBox="1">
              <a:spLocks noChangeArrowheads="1"/>
            </p:cNvSpPr>
            <p:nvPr/>
          </p:nvSpPr>
          <p:spPr bwMode="auto">
            <a:xfrm>
              <a:off x="1104" y="384"/>
              <a:ext cx="240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200" b="1"/>
                <a:t>1</a:t>
              </a:r>
            </a:p>
          </p:txBody>
        </p:sp>
      </p:grpSp>
      <p:sp>
        <p:nvSpPr>
          <p:cNvPr id="27755" name="AutoShape 107"/>
          <p:cNvSpPr>
            <a:spLocks noChangeArrowheads="1"/>
          </p:cNvSpPr>
          <p:nvPr/>
        </p:nvSpPr>
        <p:spPr bwMode="auto">
          <a:xfrm rot="9659247">
            <a:off x="3886200" y="1371600"/>
            <a:ext cx="457200" cy="195263"/>
          </a:xfrm>
          <a:prstGeom prst="rightArrow">
            <a:avLst>
              <a:gd name="adj1" fmla="val 50000"/>
              <a:gd name="adj2" fmla="val 58536"/>
            </a:avLst>
          </a:prstGeom>
          <a:solidFill>
            <a:srgbClr val="FF00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27756" name="AutoShape 108"/>
          <p:cNvSpPr>
            <a:spLocks noChangeArrowheads="1"/>
          </p:cNvSpPr>
          <p:nvPr/>
        </p:nvSpPr>
        <p:spPr bwMode="auto">
          <a:xfrm>
            <a:off x="4495800" y="1295400"/>
            <a:ext cx="533400" cy="76200"/>
          </a:xfrm>
          <a:prstGeom prst="rightArrow">
            <a:avLst>
              <a:gd name="adj1" fmla="val 50000"/>
              <a:gd name="adj2" fmla="val 175000"/>
            </a:avLst>
          </a:prstGeom>
          <a:solidFill>
            <a:srgbClr val="00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27757" name="Text Box 109"/>
          <p:cNvSpPr txBox="1">
            <a:spLocks noChangeArrowheads="1"/>
          </p:cNvSpPr>
          <p:nvPr/>
        </p:nvSpPr>
        <p:spPr bwMode="auto">
          <a:xfrm>
            <a:off x="3581400" y="1600200"/>
            <a:ext cx="381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solidFill>
                  <a:srgbClr val="FF0000"/>
                </a:solidFill>
              </a:rPr>
              <a:t>8</a:t>
            </a:r>
          </a:p>
        </p:txBody>
      </p:sp>
      <p:sp>
        <p:nvSpPr>
          <p:cNvPr id="27759" name="Text Box 111"/>
          <p:cNvSpPr txBox="1">
            <a:spLocks noChangeArrowheads="1"/>
          </p:cNvSpPr>
          <p:nvPr/>
        </p:nvSpPr>
        <p:spPr bwMode="auto">
          <a:xfrm>
            <a:off x="3581400" y="2590800"/>
            <a:ext cx="8382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sz="2000" b="1">
                <a:solidFill>
                  <a:srgbClr val="FF0000"/>
                </a:solidFill>
              </a:rPr>
              <a:t>8 giờ</a:t>
            </a:r>
          </a:p>
        </p:txBody>
      </p:sp>
      <p:sp>
        <p:nvSpPr>
          <p:cNvPr id="27760" name="Text Box 112"/>
          <p:cNvSpPr txBox="1">
            <a:spLocks noChangeArrowheads="1"/>
          </p:cNvSpPr>
          <p:nvPr/>
        </p:nvSpPr>
        <p:spPr bwMode="auto">
          <a:xfrm>
            <a:off x="4343400" y="2590800"/>
            <a:ext cx="1143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</a:rPr>
              <a:t>15 phút</a:t>
            </a:r>
          </a:p>
        </p:txBody>
      </p:sp>
      <p:grpSp>
        <p:nvGrpSpPr>
          <p:cNvPr id="8" name="Group 159"/>
          <p:cNvGrpSpPr>
            <a:grpSpLocks/>
          </p:cNvGrpSpPr>
          <p:nvPr/>
        </p:nvGrpSpPr>
        <p:grpSpPr bwMode="auto">
          <a:xfrm>
            <a:off x="6096000" y="381000"/>
            <a:ext cx="2057400" cy="2057400"/>
            <a:chOff x="3840" y="240"/>
            <a:chExt cx="1296" cy="1296"/>
          </a:xfrm>
        </p:grpSpPr>
        <p:grpSp>
          <p:nvGrpSpPr>
            <p:cNvPr id="4128" name="Group 134"/>
            <p:cNvGrpSpPr>
              <a:grpSpLocks/>
            </p:cNvGrpSpPr>
            <p:nvPr/>
          </p:nvGrpSpPr>
          <p:grpSpPr bwMode="auto">
            <a:xfrm>
              <a:off x="3840" y="240"/>
              <a:ext cx="1296" cy="1296"/>
              <a:chOff x="336" y="240"/>
              <a:chExt cx="1296" cy="1296"/>
            </a:xfrm>
          </p:grpSpPr>
          <p:grpSp>
            <p:nvGrpSpPr>
              <p:cNvPr id="4141" name="Group 135"/>
              <p:cNvGrpSpPr>
                <a:grpSpLocks/>
              </p:cNvGrpSpPr>
              <p:nvPr/>
            </p:nvGrpSpPr>
            <p:grpSpPr bwMode="auto">
              <a:xfrm>
                <a:off x="336" y="240"/>
                <a:ext cx="1296" cy="1296"/>
                <a:chOff x="384" y="624"/>
                <a:chExt cx="1296" cy="1296"/>
              </a:xfrm>
            </p:grpSpPr>
            <p:sp>
              <p:nvSpPr>
                <p:cNvPr id="4143" name="Oval 136"/>
                <p:cNvSpPr>
                  <a:spLocks noChangeArrowheads="1"/>
                </p:cNvSpPr>
                <p:nvPr/>
              </p:nvSpPr>
              <p:spPr bwMode="auto">
                <a:xfrm>
                  <a:off x="384" y="624"/>
                  <a:ext cx="1296" cy="1296"/>
                </a:xfrm>
                <a:prstGeom prst="ellipse">
                  <a:avLst/>
                </a:prstGeom>
                <a:solidFill>
                  <a:srgbClr val="0000FF"/>
                </a:solidFill>
                <a:ln w="9525">
                  <a:solidFill>
                    <a:srgbClr val="0000FF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 sz="1600"/>
                </a:p>
              </p:txBody>
            </p:sp>
            <p:sp>
              <p:nvSpPr>
                <p:cNvPr id="4144" name="Oval 137"/>
                <p:cNvSpPr>
                  <a:spLocks noChangeArrowheads="1"/>
                </p:cNvSpPr>
                <p:nvPr/>
              </p:nvSpPr>
              <p:spPr bwMode="auto">
                <a:xfrm>
                  <a:off x="480" y="720"/>
                  <a:ext cx="1104" cy="1104"/>
                </a:xfrm>
                <a:prstGeom prst="ellipse">
                  <a:avLst/>
                </a:prstGeom>
                <a:solidFill>
                  <a:schemeClr val="bg1"/>
                </a:solidFill>
                <a:ln w="28575">
                  <a:solidFill>
                    <a:srgbClr val="FF00FF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 sz="1600"/>
                </a:p>
              </p:txBody>
            </p:sp>
          </p:grpSp>
          <p:sp>
            <p:nvSpPr>
              <p:cNvPr id="4142" name="Oval 138"/>
              <p:cNvSpPr>
                <a:spLocks noChangeArrowheads="1"/>
              </p:cNvSpPr>
              <p:nvPr/>
            </p:nvSpPr>
            <p:spPr bwMode="auto">
              <a:xfrm>
                <a:off x="960" y="816"/>
                <a:ext cx="96" cy="96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sz="1600"/>
              </a:p>
            </p:txBody>
          </p:sp>
        </p:grpSp>
        <p:sp>
          <p:nvSpPr>
            <p:cNvPr id="4129" name="Text Box 139"/>
            <p:cNvSpPr txBox="1">
              <a:spLocks noChangeArrowheads="1"/>
            </p:cNvSpPr>
            <p:nvPr/>
          </p:nvSpPr>
          <p:spPr bwMode="auto">
            <a:xfrm>
              <a:off x="4368" y="336"/>
              <a:ext cx="240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200" b="1"/>
                <a:t>12</a:t>
              </a:r>
            </a:p>
          </p:txBody>
        </p:sp>
        <p:sp>
          <p:nvSpPr>
            <p:cNvPr id="4130" name="Text Box 140"/>
            <p:cNvSpPr txBox="1">
              <a:spLocks noChangeArrowheads="1"/>
            </p:cNvSpPr>
            <p:nvPr/>
          </p:nvSpPr>
          <p:spPr bwMode="auto">
            <a:xfrm>
              <a:off x="4128" y="384"/>
              <a:ext cx="240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200" b="1"/>
                <a:t>11</a:t>
              </a:r>
            </a:p>
          </p:txBody>
        </p:sp>
        <p:sp>
          <p:nvSpPr>
            <p:cNvPr id="4131" name="Text Box 141"/>
            <p:cNvSpPr txBox="1">
              <a:spLocks noChangeArrowheads="1"/>
            </p:cNvSpPr>
            <p:nvPr/>
          </p:nvSpPr>
          <p:spPr bwMode="auto">
            <a:xfrm>
              <a:off x="3984" y="1008"/>
              <a:ext cx="240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200" b="1"/>
                <a:t>8</a:t>
              </a:r>
            </a:p>
          </p:txBody>
        </p:sp>
        <p:sp>
          <p:nvSpPr>
            <p:cNvPr id="4132" name="Text Box 142"/>
            <p:cNvSpPr txBox="1">
              <a:spLocks noChangeArrowheads="1"/>
            </p:cNvSpPr>
            <p:nvPr/>
          </p:nvSpPr>
          <p:spPr bwMode="auto">
            <a:xfrm>
              <a:off x="4128" y="1200"/>
              <a:ext cx="240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200" b="1"/>
                <a:t>7</a:t>
              </a:r>
            </a:p>
          </p:txBody>
        </p:sp>
        <p:sp>
          <p:nvSpPr>
            <p:cNvPr id="4133" name="Text Box 143"/>
            <p:cNvSpPr txBox="1">
              <a:spLocks noChangeArrowheads="1"/>
            </p:cNvSpPr>
            <p:nvPr/>
          </p:nvSpPr>
          <p:spPr bwMode="auto">
            <a:xfrm>
              <a:off x="3984" y="576"/>
              <a:ext cx="240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200" b="1"/>
                <a:t>10</a:t>
              </a:r>
            </a:p>
          </p:txBody>
        </p:sp>
        <p:sp>
          <p:nvSpPr>
            <p:cNvPr id="4134" name="Text Box 144"/>
            <p:cNvSpPr txBox="1">
              <a:spLocks noChangeArrowheads="1"/>
            </p:cNvSpPr>
            <p:nvPr/>
          </p:nvSpPr>
          <p:spPr bwMode="auto">
            <a:xfrm>
              <a:off x="3888" y="768"/>
              <a:ext cx="240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200" b="1"/>
                <a:t>9</a:t>
              </a:r>
            </a:p>
          </p:txBody>
        </p:sp>
        <p:sp>
          <p:nvSpPr>
            <p:cNvPr id="4135" name="Text Box 145"/>
            <p:cNvSpPr txBox="1">
              <a:spLocks noChangeArrowheads="1"/>
            </p:cNvSpPr>
            <p:nvPr/>
          </p:nvSpPr>
          <p:spPr bwMode="auto">
            <a:xfrm>
              <a:off x="4416" y="1248"/>
              <a:ext cx="240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200" b="1"/>
                <a:t>6</a:t>
              </a:r>
            </a:p>
          </p:txBody>
        </p:sp>
        <p:sp>
          <p:nvSpPr>
            <p:cNvPr id="4136" name="Text Box 146"/>
            <p:cNvSpPr txBox="1">
              <a:spLocks noChangeArrowheads="1"/>
            </p:cNvSpPr>
            <p:nvPr/>
          </p:nvSpPr>
          <p:spPr bwMode="auto">
            <a:xfrm>
              <a:off x="4656" y="1152"/>
              <a:ext cx="240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200" b="1"/>
                <a:t>5</a:t>
              </a:r>
            </a:p>
          </p:txBody>
        </p:sp>
        <p:sp>
          <p:nvSpPr>
            <p:cNvPr id="4137" name="Text Box 147"/>
            <p:cNvSpPr txBox="1">
              <a:spLocks noChangeArrowheads="1"/>
            </p:cNvSpPr>
            <p:nvPr/>
          </p:nvSpPr>
          <p:spPr bwMode="auto">
            <a:xfrm>
              <a:off x="4800" y="1008"/>
              <a:ext cx="240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200" b="1"/>
                <a:t>4</a:t>
              </a:r>
            </a:p>
          </p:txBody>
        </p:sp>
        <p:sp>
          <p:nvSpPr>
            <p:cNvPr id="4138" name="Text Box 148"/>
            <p:cNvSpPr txBox="1">
              <a:spLocks noChangeArrowheads="1"/>
            </p:cNvSpPr>
            <p:nvPr/>
          </p:nvSpPr>
          <p:spPr bwMode="auto">
            <a:xfrm>
              <a:off x="4848" y="768"/>
              <a:ext cx="240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200" b="1"/>
                <a:t>3</a:t>
              </a:r>
            </a:p>
          </p:txBody>
        </p:sp>
        <p:sp>
          <p:nvSpPr>
            <p:cNvPr id="4139" name="Text Box 149"/>
            <p:cNvSpPr txBox="1">
              <a:spLocks noChangeArrowheads="1"/>
            </p:cNvSpPr>
            <p:nvPr/>
          </p:nvSpPr>
          <p:spPr bwMode="auto">
            <a:xfrm>
              <a:off x="4800" y="528"/>
              <a:ext cx="240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200" b="1"/>
                <a:t>2</a:t>
              </a:r>
            </a:p>
          </p:txBody>
        </p:sp>
        <p:sp>
          <p:nvSpPr>
            <p:cNvPr id="4140" name="Text Box 150"/>
            <p:cNvSpPr txBox="1">
              <a:spLocks noChangeArrowheads="1"/>
            </p:cNvSpPr>
            <p:nvPr/>
          </p:nvSpPr>
          <p:spPr bwMode="auto">
            <a:xfrm>
              <a:off x="4608" y="384"/>
              <a:ext cx="240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200" b="1"/>
                <a:t>1</a:t>
              </a:r>
            </a:p>
          </p:txBody>
        </p:sp>
      </p:grpSp>
      <p:sp>
        <p:nvSpPr>
          <p:cNvPr id="27799" name="AutoShape 151"/>
          <p:cNvSpPr>
            <a:spLocks noChangeArrowheads="1"/>
          </p:cNvSpPr>
          <p:nvPr/>
        </p:nvSpPr>
        <p:spPr bwMode="auto">
          <a:xfrm rot="9659247">
            <a:off x="6629400" y="1371600"/>
            <a:ext cx="457200" cy="195263"/>
          </a:xfrm>
          <a:prstGeom prst="rightArrow">
            <a:avLst>
              <a:gd name="adj1" fmla="val 50000"/>
              <a:gd name="adj2" fmla="val 58536"/>
            </a:avLst>
          </a:prstGeom>
          <a:solidFill>
            <a:srgbClr val="FF00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27800" name="AutoShape 152"/>
          <p:cNvSpPr>
            <a:spLocks noChangeArrowheads="1"/>
          </p:cNvSpPr>
          <p:nvPr/>
        </p:nvSpPr>
        <p:spPr bwMode="auto">
          <a:xfrm rot="5400000">
            <a:off x="6934200" y="1676400"/>
            <a:ext cx="533400" cy="76200"/>
          </a:xfrm>
          <a:prstGeom prst="rightArrow">
            <a:avLst>
              <a:gd name="adj1" fmla="val 50000"/>
              <a:gd name="adj2" fmla="val 175000"/>
            </a:avLst>
          </a:prstGeom>
          <a:solidFill>
            <a:srgbClr val="00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27801" name="Text Box 153"/>
          <p:cNvSpPr txBox="1">
            <a:spLocks noChangeArrowheads="1"/>
          </p:cNvSpPr>
          <p:nvPr/>
        </p:nvSpPr>
        <p:spPr bwMode="auto">
          <a:xfrm>
            <a:off x="6324600" y="1600200"/>
            <a:ext cx="381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solidFill>
                  <a:srgbClr val="FF0000"/>
                </a:solidFill>
              </a:rPr>
              <a:t>8</a:t>
            </a:r>
          </a:p>
        </p:txBody>
      </p:sp>
      <p:sp>
        <p:nvSpPr>
          <p:cNvPr id="27803" name="Text Box 155"/>
          <p:cNvSpPr txBox="1">
            <a:spLocks noChangeArrowheads="1"/>
          </p:cNvSpPr>
          <p:nvPr/>
        </p:nvSpPr>
        <p:spPr bwMode="auto">
          <a:xfrm>
            <a:off x="6324600" y="2590800"/>
            <a:ext cx="8382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sz="2000" b="1">
                <a:solidFill>
                  <a:srgbClr val="FF0000"/>
                </a:solidFill>
              </a:rPr>
              <a:t>8 giờ</a:t>
            </a:r>
          </a:p>
        </p:txBody>
      </p:sp>
      <p:sp>
        <p:nvSpPr>
          <p:cNvPr id="27804" name="Text Box 156"/>
          <p:cNvSpPr txBox="1">
            <a:spLocks noChangeArrowheads="1"/>
          </p:cNvSpPr>
          <p:nvPr/>
        </p:nvSpPr>
        <p:spPr bwMode="auto">
          <a:xfrm>
            <a:off x="7086600" y="2590800"/>
            <a:ext cx="1143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</a:rPr>
              <a:t>30 phút</a:t>
            </a:r>
          </a:p>
        </p:txBody>
      </p:sp>
      <p:sp>
        <p:nvSpPr>
          <p:cNvPr id="27805" name="Text Box 157"/>
          <p:cNvSpPr txBox="1">
            <a:spLocks noChangeArrowheads="1"/>
          </p:cNvSpPr>
          <p:nvPr/>
        </p:nvSpPr>
        <p:spPr bwMode="auto">
          <a:xfrm>
            <a:off x="4953000" y="1219200"/>
            <a:ext cx="381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solidFill>
                  <a:srgbClr val="0000FF"/>
                </a:solidFill>
              </a:rPr>
              <a:t>3</a:t>
            </a:r>
          </a:p>
        </p:txBody>
      </p:sp>
      <p:sp>
        <p:nvSpPr>
          <p:cNvPr id="27806" name="Text Box 158"/>
          <p:cNvSpPr txBox="1">
            <a:spLocks noChangeArrowheads="1"/>
          </p:cNvSpPr>
          <p:nvPr/>
        </p:nvSpPr>
        <p:spPr bwMode="auto">
          <a:xfrm>
            <a:off x="7010400" y="1981200"/>
            <a:ext cx="381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>
                <a:solidFill>
                  <a:srgbClr val="0000FF"/>
                </a:solidFill>
              </a:rPr>
              <a:t>6</a:t>
            </a:r>
          </a:p>
        </p:txBody>
      </p:sp>
      <p:sp>
        <p:nvSpPr>
          <p:cNvPr id="27809" name="AutoShape 161"/>
          <p:cNvSpPr>
            <a:spLocks noChangeArrowheads="1"/>
          </p:cNvSpPr>
          <p:nvPr/>
        </p:nvSpPr>
        <p:spPr bwMode="auto">
          <a:xfrm rot="10800000">
            <a:off x="609600" y="3657600"/>
            <a:ext cx="6477000" cy="914400"/>
          </a:xfrm>
          <a:prstGeom prst="wedgeRectCallout">
            <a:avLst>
              <a:gd name="adj1" fmla="val 36616"/>
              <a:gd name="adj2" fmla="val 126389"/>
            </a:avLst>
          </a:prstGeom>
          <a:solidFill>
            <a:schemeClr val="accent1"/>
          </a:solidFill>
          <a:ln w="9525">
            <a:solidFill>
              <a:srgbClr val="0000FF"/>
            </a:solidFill>
            <a:miter lim="800000"/>
            <a:headEnd/>
            <a:tailEnd/>
          </a:ln>
        </p:spPr>
        <p:txBody>
          <a:bodyPr rot="10800000"/>
          <a:lstStyle/>
          <a:p>
            <a:r>
              <a:rPr lang="en-US" sz="2000" b="1">
                <a:solidFill>
                  <a:srgbClr val="0000FF"/>
                </a:solidFill>
              </a:rPr>
              <a:t>Đồng hồ chỉ </a:t>
            </a:r>
            <a:r>
              <a:rPr lang="en-US" sz="2000" b="1">
                <a:solidFill>
                  <a:srgbClr val="FF0000"/>
                </a:solidFill>
              </a:rPr>
              <a:t>8 giờ 5 phút</a:t>
            </a:r>
            <a:r>
              <a:rPr lang="en-US" sz="2000" b="1">
                <a:solidFill>
                  <a:srgbClr val="0000FF"/>
                </a:solidFill>
              </a:rPr>
              <a:t> thì kim chỉ giờ ở vị trí nào?</a:t>
            </a:r>
          </a:p>
          <a:p>
            <a:r>
              <a:rPr lang="en-US" sz="2000" b="1">
                <a:solidFill>
                  <a:srgbClr val="0000FF"/>
                </a:solidFill>
              </a:rPr>
              <a:t>Kim chỉ phút ở vị trí nào?</a:t>
            </a:r>
          </a:p>
        </p:txBody>
      </p:sp>
      <p:sp>
        <p:nvSpPr>
          <p:cNvPr id="27810" name="AutoShape 162"/>
          <p:cNvSpPr>
            <a:spLocks noChangeArrowheads="1"/>
          </p:cNvSpPr>
          <p:nvPr/>
        </p:nvSpPr>
        <p:spPr bwMode="auto">
          <a:xfrm rot="10800000">
            <a:off x="609600" y="3657600"/>
            <a:ext cx="6477000" cy="914400"/>
          </a:xfrm>
          <a:prstGeom prst="wedgeRectCallout">
            <a:avLst>
              <a:gd name="adj1" fmla="val 36616"/>
              <a:gd name="adj2" fmla="val 126389"/>
            </a:avLst>
          </a:prstGeom>
          <a:solidFill>
            <a:schemeClr val="accent1"/>
          </a:solidFill>
          <a:ln w="9525">
            <a:solidFill>
              <a:srgbClr val="0000FF"/>
            </a:solidFill>
            <a:miter lim="800000"/>
            <a:headEnd/>
            <a:tailEnd/>
          </a:ln>
        </p:spPr>
        <p:txBody>
          <a:bodyPr rot="10800000"/>
          <a:lstStyle/>
          <a:p>
            <a:r>
              <a:rPr lang="en-US" sz="2000" b="1">
                <a:solidFill>
                  <a:srgbClr val="0000FF"/>
                </a:solidFill>
              </a:rPr>
              <a:t>Đồng hồ chỉ </a:t>
            </a:r>
            <a:r>
              <a:rPr lang="en-US" sz="2000" b="1">
                <a:solidFill>
                  <a:srgbClr val="FF0000"/>
                </a:solidFill>
              </a:rPr>
              <a:t>8 giờ 5 phút</a:t>
            </a:r>
            <a:r>
              <a:rPr lang="en-US" sz="2000" b="1">
                <a:solidFill>
                  <a:srgbClr val="0000FF"/>
                </a:solidFill>
              </a:rPr>
              <a:t> thì </a:t>
            </a:r>
            <a:r>
              <a:rPr lang="en-US" sz="2000" b="1">
                <a:solidFill>
                  <a:srgbClr val="FF0000"/>
                </a:solidFill>
              </a:rPr>
              <a:t>kim chỉ giờ chỉ quá số 8</a:t>
            </a:r>
          </a:p>
          <a:p>
            <a:r>
              <a:rPr lang="en-US" sz="2000" b="1">
                <a:solidFill>
                  <a:srgbClr val="0000FF"/>
                </a:solidFill>
              </a:rPr>
              <a:t>Kim chỉ phút chỉ vào số 1.</a:t>
            </a:r>
          </a:p>
        </p:txBody>
      </p:sp>
      <p:sp>
        <p:nvSpPr>
          <p:cNvPr id="27811" name="AutoShape 163"/>
          <p:cNvSpPr>
            <a:spLocks noChangeArrowheads="1"/>
          </p:cNvSpPr>
          <p:nvPr/>
        </p:nvSpPr>
        <p:spPr bwMode="auto">
          <a:xfrm rot="10800000">
            <a:off x="609600" y="3657600"/>
            <a:ext cx="6477000" cy="914400"/>
          </a:xfrm>
          <a:prstGeom prst="wedgeRectCallout">
            <a:avLst>
              <a:gd name="adj1" fmla="val -6324"/>
              <a:gd name="adj2" fmla="val 126389"/>
            </a:avLst>
          </a:prstGeom>
          <a:solidFill>
            <a:schemeClr val="accent1"/>
          </a:solidFill>
          <a:ln w="9525">
            <a:solidFill>
              <a:srgbClr val="0000FF"/>
            </a:solidFill>
            <a:miter lim="800000"/>
            <a:headEnd/>
            <a:tailEnd/>
          </a:ln>
        </p:spPr>
        <p:txBody>
          <a:bodyPr rot="10800000"/>
          <a:lstStyle/>
          <a:p>
            <a:r>
              <a:rPr lang="en-US" sz="2000" b="1">
                <a:solidFill>
                  <a:srgbClr val="FF0000"/>
                </a:solidFill>
              </a:rPr>
              <a:t>8 giờ 15 phút</a:t>
            </a:r>
            <a:r>
              <a:rPr lang="en-US" sz="2000" b="1">
                <a:solidFill>
                  <a:srgbClr val="0000FF"/>
                </a:solidFill>
              </a:rPr>
              <a:t> thì kim chỉ giờ ở vị trí nào?</a:t>
            </a:r>
          </a:p>
          <a:p>
            <a:r>
              <a:rPr lang="en-US" sz="2000" b="1">
                <a:solidFill>
                  <a:srgbClr val="0000FF"/>
                </a:solidFill>
              </a:rPr>
              <a:t>Kim chỉ phút ở vị trí nào?</a:t>
            </a:r>
          </a:p>
        </p:txBody>
      </p:sp>
      <p:sp>
        <p:nvSpPr>
          <p:cNvPr id="27812" name="AutoShape 164"/>
          <p:cNvSpPr>
            <a:spLocks noChangeArrowheads="1"/>
          </p:cNvSpPr>
          <p:nvPr/>
        </p:nvSpPr>
        <p:spPr bwMode="auto">
          <a:xfrm rot="10800000">
            <a:off x="609600" y="3657600"/>
            <a:ext cx="6477000" cy="914400"/>
          </a:xfrm>
          <a:prstGeom prst="wedgeRectCallout">
            <a:avLst>
              <a:gd name="adj1" fmla="val -6324"/>
              <a:gd name="adj2" fmla="val 126389"/>
            </a:avLst>
          </a:prstGeom>
          <a:solidFill>
            <a:schemeClr val="accent1"/>
          </a:solidFill>
          <a:ln w="9525">
            <a:solidFill>
              <a:srgbClr val="0000FF"/>
            </a:solidFill>
            <a:miter lim="800000"/>
            <a:headEnd/>
            <a:tailEnd/>
          </a:ln>
        </p:spPr>
        <p:txBody>
          <a:bodyPr rot="10800000"/>
          <a:lstStyle/>
          <a:p>
            <a:r>
              <a:rPr lang="en-US" sz="2000" b="1">
                <a:solidFill>
                  <a:srgbClr val="FF0000"/>
                </a:solidFill>
              </a:rPr>
              <a:t>8 giờ 15 phút</a:t>
            </a:r>
            <a:r>
              <a:rPr lang="en-US" sz="2000" b="1">
                <a:solidFill>
                  <a:srgbClr val="0000FF"/>
                </a:solidFill>
              </a:rPr>
              <a:t> thì kim chỉ giờ chỉ quá </a:t>
            </a:r>
            <a:r>
              <a:rPr lang="en-US" sz="2000" b="1">
                <a:solidFill>
                  <a:srgbClr val="FF0000"/>
                </a:solidFill>
              </a:rPr>
              <a:t>số 8</a:t>
            </a:r>
          </a:p>
          <a:p>
            <a:r>
              <a:rPr lang="en-US" sz="2000" b="1">
                <a:solidFill>
                  <a:srgbClr val="0000FF"/>
                </a:solidFill>
              </a:rPr>
              <a:t>Kim chỉ phút chỉ vào </a:t>
            </a:r>
            <a:r>
              <a:rPr lang="en-US" sz="2000" b="1">
                <a:solidFill>
                  <a:srgbClr val="FF0000"/>
                </a:solidFill>
              </a:rPr>
              <a:t>số 3.</a:t>
            </a:r>
          </a:p>
        </p:txBody>
      </p:sp>
      <p:sp>
        <p:nvSpPr>
          <p:cNvPr id="27813" name="AutoShape 165"/>
          <p:cNvSpPr>
            <a:spLocks noChangeArrowheads="1"/>
          </p:cNvSpPr>
          <p:nvPr/>
        </p:nvSpPr>
        <p:spPr bwMode="auto">
          <a:xfrm rot="10800000">
            <a:off x="609600" y="3657600"/>
            <a:ext cx="6781800" cy="914400"/>
          </a:xfrm>
          <a:prstGeom prst="wedgeRectCallout">
            <a:avLst>
              <a:gd name="adj1" fmla="val -43963"/>
              <a:gd name="adj2" fmla="val 136806"/>
            </a:avLst>
          </a:prstGeom>
          <a:solidFill>
            <a:schemeClr val="accent1"/>
          </a:solidFill>
          <a:ln w="9525">
            <a:solidFill>
              <a:srgbClr val="0000FF"/>
            </a:solidFill>
            <a:miter lim="800000"/>
            <a:headEnd/>
            <a:tailEnd/>
          </a:ln>
        </p:spPr>
        <p:txBody>
          <a:bodyPr rot="10800000"/>
          <a:lstStyle/>
          <a:p>
            <a:r>
              <a:rPr lang="en-US" sz="2000" b="1">
                <a:solidFill>
                  <a:srgbClr val="0000FF"/>
                </a:solidFill>
              </a:rPr>
              <a:t>Đồng hồ chỉ </a:t>
            </a:r>
            <a:r>
              <a:rPr lang="en-US" sz="2000" b="1">
                <a:solidFill>
                  <a:srgbClr val="FF0000"/>
                </a:solidFill>
              </a:rPr>
              <a:t>8 giờ 30 phút</a:t>
            </a:r>
            <a:r>
              <a:rPr lang="en-US" sz="2000" b="1">
                <a:solidFill>
                  <a:srgbClr val="0000FF"/>
                </a:solidFill>
              </a:rPr>
              <a:t> thì kim chỉ giờ ở vị trí nào?</a:t>
            </a:r>
          </a:p>
          <a:p>
            <a:r>
              <a:rPr lang="en-US" sz="2000" b="1">
                <a:solidFill>
                  <a:srgbClr val="0000FF"/>
                </a:solidFill>
              </a:rPr>
              <a:t>Kim chỉ phút ở vị trí nào?</a:t>
            </a:r>
          </a:p>
        </p:txBody>
      </p:sp>
      <p:sp>
        <p:nvSpPr>
          <p:cNvPr id="27814" name="AutoShape 166"/>
          <p:cNvSpPr>
            <a:spLocks noChangeArrowheads="1"/>
          </p:cNvSpPr>
          <p:nvPr/>
        </p:nvSpPr>
        <p:spPr bwMode="auto">
          <a:xfrm rot="10800000">
            <a:off x="609600" y="3657600"/>
            <a:ext cx="8153400" cy="914400"/>
          </a:xfrm>
          <a:prstGeom prst="wedgeRectCallout">
            <a:avLst>
              <a:gd name="adj1" fmla="val -27222"/>
              <a:gd name="adj2" fmla="val 130556"/>
            </a:avLst>
          </a:prstGeom>
          <a:solidFill>
            <a:schemeClr val="accent1"/>
          </a:solidFill>
          <a:ln w="9525">
            <a:solidFill>
              <a:srgbClr val="0000FF"/>
            </a:solidFill>
            <a:miter lim="800000"/>
            <a:headEnd/>
            <a:tailEnd/>
          </a:ln>
        </p:spPr>
        <p:txBody>
          <a:bodyPr rot="10800000"/>
          <a:lstStyle/>
          <a:p>
            <a:r>
              <a:rPr lang="en-US" sz="2000" b="1">
                <a:solidFill>
                  <a:srgbClr val="0000FF"/>
                </a:solidFill>
              </a:rPr>
              <a:t>Đồng hồ chỉ </a:t>
            </a:r>
            <a:r>
              <a:rPr lang="en-US" sz="2000" b="1">
                <a:solidFill>
                  <a:srgbClr val="FF0000"/>
                </a:solidFill>
              </a:rPr>
              <a:t>8 giờ 30 phút</a:t>
            </a:r>
            <a:r>
              <a:rPr lang="en-US" sz="2000" b="1">
                <a:solidFill>
                  <a:srgbClr val="0000FF"/>
                </a:solidFill>
              </a:rPr>
              <a:t> thì kim chỉ giờ chỉ giữa số 8 và số 9</a:t>
            </a:r>
          </a:p>
          <a:p>
            <a:r>
              <a:rPr lang="en-US" sz="2000" b="1">
                <a:solidFill>
                  <a:srgbClr val="0000FF"/>
                </a:solidFill>
              </a:rPr>
              <a:t>Kim chỉ phút chỉ vào số 6.</a:t>
            </a:r>
          </a:p>
        </p:txBody>
      </p:sp>
      <p:sp>
        <p:nvSpPr>
          <p:cNvPr id="27816" name="AutoShape 168"/>
          <p:cNvSpPr>
            <a:spLocks noChangeArrowheads="1"/>
          </p:cNvSpPr>
          <p:nvPr/>
        </p:nvSpPr>
        <p:spPr bwMode="auto">
          <a:xfrm rot="10800000">
            <a:off x="609600" y="3657600"/>
            <a:ext cx="8153400" cy="914400"/>
          </a:xfrm>
          <a:prstGeom prst="wedgeRectCallout">
            <a:avLst>
              <a:gd name="adj1" fmla="val -27222"/>
              <a:gd name="adj2" fmla="val 128472"/>
            </a:avLst>
          </a:prstGeom>
          <a:solidFill>
            <a:schemeClr val="accent1"/>
          </a:solidFill>
          <a:ln w="9525">
            <a:solidFill>
              <a:srgbClr val="0000FF"/>
            </a:solidFill>
            <a:miter lim="800000"/>
            <a:headEnd/>
            <a:tailEnd/>
          </a:ln>
        </p:spPr>
        <p:txBody>
          <a:bodyPr rot="10800000"/>
          <a:lstStyle/>
          <a:p>
            <a:r>
              <a:rPr lang="en-US" sz="2000" b="1">
                <a:solidFill>
                  <a:srgbClr val="FF0000"/>
                </a:solidFill>
              </a:rPr>
              <a:t>8 giờ 30 phút</a:t>
            </a:r>
            <a:r>
              <a:rPr lang="en-US" sz="2000" b="1">
                <a:solidFill>
                  <a:srgbClr val="0000FF"/>
                </a:solidFill>
              </a:rPr>
              <a:t> ng</a:t>
            </a:r>
            <a:r>
              <a:rPr lang="vi-VN" sz="2000" b="1">
                <a:solidFill>
                  <a:srgbClr val="0000FF"/>
                </a:solidFill>
              </a:rPr>
              <a:t>ư</a:t>
            </a:r>
            <a:r>
              <a:rPr lang="en-US" sz="2000" b="1">
                <a:solidFill>
                  <a:srgbClr val="0000FF"/>
                </a:solidFill>
              </a:rPr>
              <a:t>ời ta còn gọi là </a:t>
            </a:r>
            <a:r>
              <a:rPr lang="en-US" sz="2000" b="1">
                <a:solidFill>
                  <a:srgbClr val="FF0000"/>
                </a:solidFill>
              </a:rPr>
              <a:t>8 giờ r</a:t>
            </a:r>
            <a:r>
              <a:rPr lang="vi-VN" sz="2000" b="1">
                <a:solidFill>
                  <a:srgbClr val="FF0000"/>
                </a:solidFill>
              </a:rPr>
              <a:t>ư</a:t>
            </a:r>
            <a:r>
              <a:rPr lang="en-US" sz="2000" b="1">
                <a:solidFill>
                  <a:srgbClr val="FF0000"/>
                </a:solidFill>
              </a:rPr>
              <a:t>ỡi</a:t>
            </a:r>
            <a:r>
              <a:rPr lang="en-US" sz="2000" b="1">
                <a:solidFill>
                  <a:srgbClr val="0000FF"/>
                </a:solidFill>
              </a:rPr>
              <a:t>.</a:t>
            </a:r>
          </a:p>
        </p:txBody>
      </p:sp>
      <p:sp>
        <p:nvSpPr>
          <p:cNvPr id="27817" name="Text Box 169"/>
          <p:cNvSpPr txBox="1">
            <a:spLocks noChangeArrowheads="1"/>
          </p:cNvSpPr>
          <p:nvPr/>
        </p:nvSpPr>
        <p:spPr bwMode="auto">
          <a:xfrm>
            <a:off x="6324600" y="3048000"/>
            <a:ext cx="20574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</a:rPr>
              <a:t>hoặc </a:t>
            </a:r>
            <a:r>
              <a:rPr lang="en-US" sz="2000" b="1">
                <a:solidFill>
                  <a:srgbClr val="FF0000"/>
                </a:solidFill>
              </a:rPr>
              <a:t>8 giờ r</a:t>
            </a:r>
            <a:r>
              <a:rPr lang="vi-VN" sz="2000" b="1">
                <a:solidFill>
                  <a:srgbClr val="FF0000"/>
                </a:solidFill>
              </a:rPr>
              <a:t>ư</a:t>
            </a:r>
            <a:r>
              <a:rPr lang="en-US" sz="2000" b="1">
                <a:solidFill>
                  <a:srgbClr val="FF0000"/>
                </a:solidFill>
              </a:rPr>
              <a:t>ỡi</a:t>
            </a:r>
          </a:p>
        </p:txBody>
      </p:sp>
      <p:sp>
        <p:nvSpPr>
          <p:cNvPr id="4127" name="Text Box 170"/>
          <p:cNvSpPr txBox="1">
            <a:spLocks noChangeArrowheads="1"/>
          </p:cNvSpPr>
          <p:nvPr/>
        </p:nvSpPr>
        <p:spPr bwMode="auto">
          <a:xfrm>
            <a:off x="609600" y="4800600"/>
            <a:ext cx="80772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GB" sz="2000" b="1">
              <a:solidFill>
                <a:srgbClr val="0000FF"/>
              </a:solidFill>
            </a:endParaRPr>
          </a:p>
        </p:txBody>
      </p:sp>
    </p:spTree>
  </p:cSld>
  <p:clrMapOvr>
    <a:masterClrMapping/>
  </p:clrMapOvr>
  <p:transition spd="med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0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" dur="500"/>
                                        <p:tgtEl>
                                          <p:spTgt spid="277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8" dur="500"/>
                                        <p:tgtEl>
                                          <p:spTgt spid="277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1" dur="500"/>
                                        <p:tgtEl>
                                          <p:spTgt spid="277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6" dur="500"/>
                                        <p:tgtEl>
                                          <p:spTgt spid="277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9" dur="500"/>
                                        <p:tgtEl>
                                          <p:spTgt spid="277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2" dur="500"/>
                                        <p:tgtEl>
                                          <p:spTgt spid="277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8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7" dur="500"/>
                                        <p:tgtEl>
                                          <p:spTgt spid="278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8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41" dur="500"/>
                                        <p:tgtEl>
                                          <p:spTgt spid="2780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8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8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8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45" dur="500"/>
                                        <p:tgtEl>
                                          <p:spTgt spid="278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22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47" dur="5000" fill="hold"/>
                                        <p:tgtEl>
                                          <p:spTgt spid="2773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48" dur="5000" fill="hold"/>
                                        <p:tgtEl>
                                          <p:spTgt spid="2773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49" dur="5000" fill="hold"/>
                                        <p:tgtEl>
                                          <p:spTgt spid="2773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50" dur="5000" fill="hold"/>
                                        <p:tgtEl>
                                          <p:spTgt spid="2773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22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52" dur="5000" fill="hold"/>
                                        <p:tgtEl>
                                          <p:spTgt spid="2773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53" dur="5000" fill="hold"/>
                                        <p:tgtEl>
                                          <p:spTgt spid="2773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54" dur="5000" fill="hold"/>
                                        <p:tgtEl>
                                          <p:spTgt spid="2773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55" dur="5000" fill="hold"/>
                                        <p:tgtEl>
                                          <p:spTgt spid="2773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2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3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64" presetID="8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65" dur="500"/>
                                        <p:tgtEl>
                                          <p:spTgt spid="278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8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1" dur="500"/>
                                        <p:tgtEl>
                                          <p:spTgt spid="277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4" dur="500"/>
                                        <p:tgtEl>
                                          <p:spTgt spid="277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7" dur="500"/>
                                        <p:tgtEl>
                                          <p:spTgt spid="277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8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82" dur="500"/>
                                        <p:tgtEl>
                                          <p:spTgt spid="278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85" dur="500"/>
                                        <p:tgtEl>
                                          <p:spTgt spid="277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88" dur="500"/>
                                        <p:tgtEl>
                                          <p:spTgt spid="277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 nodeType="clickPar">
                      <p:stCondLst>
                        <p:cond delay="indefinite"/>
                      </p:stCondLst>
                      <p:childTnLst>
                        <p:par>
                          <p:cTn id="9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8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93" dur="500"/>
                                        <p:tgtEl>
                                          <p:spTgt spid="278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 nodeType="clickPar">
                      <p:stCondLst>
                        <p:cond delay="indefinite"/>
                      </p:stCondLst>
                      <p:childTnLst>
                        <p:par>
                          <p:cTn id="9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6" presetID="8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97" dur="500"/>
                                        <p:tgtEl>
                                          <p:spTgt spid="278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8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8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8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101" dur="500"/>
                                        <p:tgtEl>
                                          <p:spTgt spid="278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2" presetID="22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03" dur="5000" fill="hold"/>
                                        <p:tgtEl>
                                          <p:spTgt spid="2775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04" dur="5000" fill="hold"/>
                                        <p:tgtEl>
                                          <p:spTgt spid="2775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05" dur="5000" fill="hold"/>
                                        <p:tgtEl>
                                          <p:spTgt spid="2775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106" dur="5000" fill="hold"/>
                                        <p:tgtEl>
                                          <p:spTgt spid="2775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22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08" dur="5000" fill="hold"/>
                                        <p:tgtEl>
                                          <p:spTgt spid="2780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09" dur="5000" fill="hold"/>
                                        <p:tgtEl>
                                          <p:spTgt spid="2780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10" dur="5000" fill="hold"/>
                                        <p:tgtEl>
                                          <p:spTgt spid="2780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111" dur="5000" fill="hold"/>
                                        <p:tgtEl>
                                          <p:spTgt spid="2780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 nodeType="clickPar">
                      <p:stCondLst>
                        <p:cond delay="indefinite"/>
                      </p:stCondLst>
                      <p:childTnLst>
                        <p:par>
                          <p:cTn id="1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4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8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-21600000">
                                      <p:cBhvr>
                                        <p:cTn id="119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20" presetID="8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21" dur="500"/>
                                        <p:tgtEl>
                                          <p:spTgt spid="278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8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 nodeType="clickPar">
                      <p:stCondLst>
                        <p:cond delay="indefinite"/>
                      </p:stCondLst>
                      <p:childTnLst>
                        <p:par>
                          <p:cTn id="1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8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7" dur="500"/>
                                        <p:tgtEl>
                                          <p:spTgt spid="278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8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8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0" dur="500"/>
                                        <p:tgtEl>
                                          <p:spTgt spid="278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1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3" dur="500"/>
                                        <p:tgtEl>
                                          <p:spTgt spid="277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 nodeType="clickPar">
                      <p:stCondLst>
                        <p:cond delay="indefinite"/>
                      </p:stCondLst>
                      <p:childTnLst>
                        <p:par>
                          <p:cTn id="1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8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8" dur="500"/>
                                        <p:tgtEl>
                                          <p:spTgt spid="278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9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8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41" dur="500"/>
                                        <p:tgtEl>
                                          <p:spTgt spid="278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2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8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44" dur="500"/>
                                        <p:tgtEl>
                                          <p:spTgt spid="278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 nodeType="clickPar">
                      <p:stCondLst>
                        <p:cond delay="indefinite"/>
                      </p:stCondLst>
                      <p:childTnLst>
                        <p:par>
                          <p:cTn id="1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7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8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49" dur="500"/>
                                        <p:tgtEl>
                                          <p:spTgt spid="278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0" fill="hold" nodeType="clickPar">
                      <p:stCondLst>
                        <p:cond delay="indefinite"/>
                      </p:stCondLst>
                      <p:childTnLst>
                        <p:par>
                          <p:cTn id="1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2" presetID="8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53" dur="500"/>
                                        <p:tgtEl>
                                          <p:spTgt spid="278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8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5" presetID="8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8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157" dur="500"/>
                                        <p:tgtEl>
                                          <p:spTgt spid="278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8" presetID="22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59" dur="5000" fill="hold"/>
                                        <p:tgtEl>
                                          <p:spTgt spid="2780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60" dur="5000" fill="hold"/>
                                        <p:tgtEl>
                                          <p:spTgt spid="2780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61" dur="5000" fill="hold"/>
                                        <p:tgtEl>
                                          <p:spTgt spid="2780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162" dur="5000" fill="hold"/>
                                        <p:tgtEl>
                                          <p:spTgt spid="2780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3" presetID="22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64" dur="5000" fill="hold"/>
                                        <p:tgtEl>
                                          <p:spTgt spid="2780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65" dur="5000" fill="hold"/>
                                        <p:tgtEl>
                                          <p:spTgt spid="2780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66" dur="5000" fill="hold"/>
                                        <p:tgtEl>
                                          <p:spTgt spid="2780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167" dur="5000" fill="hold"/>
                                        <p:tgtEl>
                                          <p:spTgt spid="2780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8" fill="hold" nodeType="clickPar">
                      <p:stCondLst>
                        <p:cond delay="indefinite"/>
                      </p:stCondLst>
                      <p:childTnLst>
                        <p:par>
                          <p:cTn id="1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0" presetID="8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71" dur="500"/>
                                        <p:tgtEl>
                                          <p:spTgt spid="278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8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3" fill="hold" nodeType="clickPar">
                      <p:stCondLst>
                        <p:cond delay="indefinite"/>
                      </p:stCondLst>
                      <p:childTnLst>
                        <p:par>
                          <p:cTn id="1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8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7" dur="500" fill="hold"/>
                                        <p:tgtEl>
                                          <p:spTgt spid="278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8" dur="500" fill="hold"/>
                                        <p:tgtEl>
                                          <p:spTgt spid="278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9" fill="hold" nodeType="clickPar">
                      <p:stCondLst>
                        <p:cond delay="indefinite"/>
                      </p:stCondLst>
                      <p:childTnLst>
                        <p:par>
                          <p:cTn id="1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1" presetID="8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82" dur="500"/>
                                        <p:tgtEl>
                                          <p:spTgt spid="278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8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4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8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6" dur="500" fill="hold"/>
                                        <p:tgtEl>
                                          <p:spTgt spid="278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7" dur="500" fill="hold"/>
                                        <p:tgtEl>
                                          <p:spTgt spid="278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724" grpId="0" animBg="1"/>
      <p:bldP spid="27727" grpId="0" animBg="1"/>
      <p:bldP spid="27731" grpId="0"/>
      <p:bldP spid="27731" grpId="1"/>
      <p:bldP spid="27732" grpId="0"/>
      <p:bldP spid="27732" grpId="1"/>
      <p:bldP spid="27733" grpId="0"/>
      <p:bldP spid="27734" grpId="0"/>
      <p:bldP spid="27755" grpId="0" animBg="1"/>
      <p:bldP spid="27756" grpId="0" animBg="1"/>
      <p:bldP spid="27757" grpId="0"/>
      <p:bldP spid="27757" grpId="1"/>
      <p:bldP spid="27759" grpId="0"/>
      <p:bldP spid="27760" grpId="0"/>
      <p:bldP spid="27799" grpId="0" animBg="1"/>
      <p:bldP spid="27800" grpId="0" animBg="1"/>
      <p:bldP spid="27801" grpId="0"/>
      <p:bldP spid="27801" grpId="1"/>
      <p:bldP spid="27803" grpId="0"/>
      <p:bldP spid="27804" grpId="0"/>
      <p:bldP spid="27805" grpId="0"/>
      <p:bldP spid="27805" grpId="1"/>
      <p:bldP spid="27806" grpId="0"/>
      <p:bldP spid="27806" grpId="1"/>
      <p:bldP spid="27809" grpId="0" animBg="1"/>
      <p:bldP spid="27809" grpId="1" animBg="1"/>
      <p:bldP spid="27810" grpId="0" animBg="1"/>
      <p:bldP spid="27810" grpId="1" animBg="1"/>
      <p:bldP spid="27811" grpId="0" animBg="1"/>
      <p:bldP spid="27811" grpId="1" animBg="1"/>
      <p:bldP spid="27812" grpId="0" animBg="1"/>
      <p:bldP spid="27812" grpId="1" animBg="1"/>
      <p:bldP spid="27813" grpId="0" animBg="1"/>
      <p:bldP spid="27813" grpId="1" animBg="1"/>
      <p:bldP spid="27814" grpId="0" animBg="1"/>
      <p:bldP spid="27814" grpId="1" animBg="1"/>
      <p:bldP spid="27816" grpId="0" animBg="1"/>
      <p:bldP spid="27816" grpId="1" animBg="1"/>
      <p:bldP spid="2781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122" name="Group 141"/>
          <p:cNvGrpSpPr>
            <a:grpSpLocks/>
          </p:cNvGrpSpPr>
          <p:nvPr/>
        </p:nvGrpSpPr>
        <p:grpSpPr bwMode="auto">
          <a:xfrm>
            <a:off x="685800" y="914400"/>
            <a:ext cx="2057400" cy="2057400"/>
            <a:chOff x="432" y="576"/>
            <a:chExt cx="1296" cy="1296"/>
          </a:xfrm>
        </p:grpSpPr>
        <p:grpSp>
          <p:nvGrpSpPr>
            <p:cNvPr id="5268" name="Group 6"/>
            <p:cNvGrpSpPr>
              <a:grpSpLocks/>
            </p:cNvGrpSpPr>
            <p:nvPr/>
          </p:nvGrpSpPr>
          <p:grpSpPr bwMode="auto">
            <a:xfrm>
              <a:off x="432" y="576"/>
              <a:ext cx="1296" cy="1296"/>
              <a:chOff x="384" y="624"/>
              <a:chExt cx="1296" cy="1296"/>
            </a:xfrm>
          </p:grpSpPr>
          <p:sp>
            <p:nvSpPr>
              <p:cNvPr id="5282" name="Oval 7"/>
              <p:cNvSpPr>
                <a:spLocks noChangeArrowheads="1"/>
              </p:cNvSpPr>
              <p:nvPr/>
            </p:nvSpPr>
            <p:spPr bwMode="auto">
              <a:xfrm>
                <a:off x="384" y="624"/>
                <a:ext cx="1296" cy="1296"/>
              </a:xfrm>
              <a:prstGeom prst="ellipse">
                <a:avLst/>
              </a:prstGeom>
              <a:solidFill>
                <a:srgbClr val="0000FF"/>
              </a:solidFill>
              <a:ln w="9525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sz="1600"/>
              </a:p>
            </p:txBody>
          </p:sp>
          <p:sp>
            <p:nvSpPr>
              <p:cNvPr id="5283" name="Oval 8"/>
              <p:cNvSpPr>
                <a:spLocks noChangeArrowheads="1"/>
              </p:cNvSpPr>
              <p:nvPr/>
            </p:nvSpPr>
            <p:spPr bwMode="auto">
              <a:xfrm>
                <a:off x="480" y="720"/>
                <a:ext cx="1104" cy="1104"/>
              </a:xfrm>
              <a:prstGeom prst="ellipse">
                <a:avLst/>
              </a:prstGeom>
              <a:solidFill>
                <a:schemeClr val="bg1"/>
              </a:solidFill>
              <a:ln w="28575">
                <a:solidFill>
                  <a:srgbClr val="FF00FF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sz="1600"/>
              </a:p>
            </p:txBody>
          </p:sp>
        </p:grpSp>
        <p:sp>
          <p:nvSpPr>
            <p:cNvPr id="5269" name="Oval 9"/>
            <p:cNvSpPr>
              <a:spLocks noChangeArrowheads="1"/>
            </p:cNvSpPr>
            <p:nvPr/>
          </p:nvSpPr>
          <p:spPr bwMode="auto">
            <a:xfrm>
              <a:off x="1056" y="1152"/>
              <a:ext cx="96" cy="96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5270" name="Text Box 10"/>
            <p:cNvSpPr txBox="1">
              <a:spLocks noChangeArrowheads="1"/>
            </p:cNvSpPr>
            <p:nvPr/>
          </p:nvSpPr>
          <p:spPr bwMode="auto">
            <a:xfrm>
              <a:off x="960" y="672"/>
              <a:ext cx="240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200" b="1"/>
                <a:t>12</a:t>
              </a:r>
            </a:p>
          </p:txBody>
        </p:sp>
        <p:sp>
          <p:nvSpPr>
            <p:cNvPr id="5271" name="Text Box 11"/>
            <p:cNvSpPr txBox="1">
              <a:spLocks noChangeArrowheads="1"/>
            </p:cNvSpPr>
            <p:nvPr/>
          </p:nvSpPr>
          <p:spPr bwMode="auto">
            <a:xfrm>
              <a:off x="720" y="720"/>
              <a:ext cx="240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200" b="1"/>
                <a:t>11</a:t>
              </a:r>
            </a:p>
          </p:txBody>
        </p:sp>
        <p:sp>
          <p:nvSpPr>
            <p:cNvPr id="5272" name="Text Box 12"/>
            <p:cNvSpPr txBox="1">
              <a:spLocks noChangeArrowheads="1"/>
            </p:cNvSpPr>
            <p:nvPr/>
          </p:nvSpPr>
          <p:spPr bwMode="auto">
            <a:xfrm>
              <a:off x="576" y="1344"/>
              <a:ext cx="240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200" b="1"/>
                <a:t>8</a:t>
              </a:r>
            </a:p>
          </p:txBody>
        </p:sp>
        <p:sp>
          <p:nvSpPr>
            <p:cNvPr id="5273" name="Text Box 13"/>
            <p:cNvSpPr txBox="1">
              <a:spLocks noChangeArrowheads="1"/>
            </p:cNvSpPr>
            <p:nvPr/>
          </p:nvSpPr>
          <p:spPr bwMode="auto">
            <a:xfrm>
              <a:off x="720" y="1536"/>
              <a:ext cx="240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200" b="1"/>
                <a:t>7</a:t>
              </a:r>
            </a:p>
          </p:txBody>
        </p:sp>
        <p:sp>
          <p:nvSpPr>
            <p:cNvPr id="5274" name="Text Box 14"/>
            <p:cNvSpPr txBox="1">
              <a:spLocks noChangeArrowheads="1"/>
            </p:cNvSpPr>
            <p:nvPr/>
          </p:nvSpPr>
          <p:spPr bwMode="auto">
            <a:xfrm>
              <a:off x="576" y="912"/>
              <a:ext cx="240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200" b="1"/>
                <a:t>10</a:t>
              </a:r>
            </a:p>
          </p:txBody>
        </p:sp>
        <p:sp>
          <p:nvSpPr>
            <p:cNvPr id="5275" name="Text Box 15"/>
            <p:cNvSpPr txBox="1">
              <a:spLocks noChangeArrowheads="1"/>
            </p:cNvSpPr>
            <p:nvPr/>
          </p:nvSpPr>
          <p:spPr bwMode="auto">
            <a:xfrm>
              <a:off x="480" y="1104"/>
              <a:ext cx="240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200" b="1"/>
                <a:t>9</a:t>
              </a:r>
            </a:p>
          </p:txBody>
        </p:sp>
        <p:sp>
          <p:nvSpPr>
            <p:cNvPr id="5276" name="Text Box 16"/>
            <p:cNvSpPr txBox="1">
              <a:spLocks noChangeArrowheads="1"/>
            </p:cNvSpPr>
            <p:nvPr/>
          </p:nvSpPr>
          <p:spPr bwMode="auto">
            <a:xfrm>
              <a:off x="960" y="1584"/>
              <a:ext cx="240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200" b="1"/>
                <a:t>6</a:t>
              </a:r>
            </a:p>
          </p:txBody>
        </p:sp>
        <p:sp>
          <p:nvSpPr>
            <p:cNvPr id="5277" name="Text Box 17"/>
            <p:cNvSpPr txBox="1">
              <a:spLocks noChangeArrowheads="1"/>
            </p:cNvSpPr>
            <p:nvPr/>
          </p:nvSpPr>
          <p:spPr bwMode="auto">
            <a:xfrm>
              <a:off x="1200" y="1536"/>
              <a:ext cx="240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200" b="1"/>
                <a:t>5</a:t>
              </a:r>
            </a:p>
          </p:txBody>
        </p:sp>
        <p:sp>
          <p:nvSpPr>
            <p:cNvPr id="5278" name="Text Box 18"/>
            <p:cNvSpPr txBox="1">
              <a:spLocks noChangeArrowheads="1"/>
            </p:cNvSpPr>
            <p:nvPr/>
          </p:nvSpPr>
          <p:spPr bwMode="auto">
            <a:xfrm>
              <a:off x="1344" y="1344"/>
              <a:ext cx="240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200" b="1"/>
                <a:t>4</a:t>
              </a:r>
            </a:p>
          </p:txBody>
        </p:sp>
        <p:sp>
          <p:nvSpPr>
            <p:cNvPr id="5279" name="Text Box 19"/>
            <p:cNvSpPr txBox="1">
              <a:spLocks noChangeArrowheads="1"/>
            </p:cNvSpPr>
            <p:nvPr/>
          </p:nvSpPr>
          <p:spPr bwMode="auto">
            <a:xfrm>
              <a:off x="1440" y="1104"/>
              <a:ext cx="240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200" b="1"/>
                <a:t>3</a:t>
              </a:r>
            </a:p>
          </p:txBody>
        </p:sp>
        <p:sp>
          <p:nvSpPr>
            <p:cNvPr id="5280" name="Text Box 20"/>
            <p:cNvSpPr txBox="1">
              <a:spLocks noChangeArrowheads="1"/>
            </p:cNvSpPr>
            <p:nvPr/>
          </p:nvSpPr>
          <p:spPr bwMode="auto">
            <a:xfrm>
              <a:off x="1392" y="912"/>
              <a:ext cx="240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200" b="1"/>
                <a:t>2</a:t>
              </a:r>
            </a:p>
          </p:txBody>
        </p:sp>
        <p:sp>
          <p:nvSpPr>
            <p:cNvPr id="5281" name="Text Box 21"/>
            <p:cNvSpPr txBox="1">
              <a:spLocks noChangeArrowheads="1"/>
            </p:cNvSpPr>
            <p:nvPr/>
          </p:nvSpPr>
          <p:spPr bwMode="auto">
            <a:xfrm>
              <a:off x="1200" y="720"/>
              <a:ext cx="240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200" b="1"/>
                <a:t>1</a:t>
              </a:r>
            </a:p>
          </p:txBody>
        </p:sp>
      </p:grpSp>
      <p:sp>
        <p:nvSpPr>
          <p:cNvPr id="5123" name="Oval 24"/>
          <p:cNvSpPr>
            <a:spLocks noChangeArrowheads="1"/>
          </p:cNvSpPr>
          <p:nvPr/>
        </p:nvSpPr>
        <p:spPr bwMode="auto">
          <a:xfrm>
            <a:off x="381000" y="152400"/>
            <a:ext cx="685800" cy="685800"/>
          </a:xfrm>
          <a:prstGeom prst="ellipse">
            <a:avLst/>
          </a:prstGeom>
          <a:gradFill rotWithShape="1">
            <a:gsLst>
              <a:gs pos="0">
                <a:srgbClr val="00FF00"/>
              </a:gs>
              <a:gs pos="100000">
                <a:srgbClr val="0076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 b="1">
                <a:solidFill>
                  <a:srgbClr val="FF0066"/>
                </a:solidFill>
              </a:rPr>
              <a:t>1</a:t>
            </a:r>
          </a:p>
        </p:txBody>
      </p:sp>
      <p:sp>
        <p:nvSpPr>
          <p:cNvPr id="5124" name="Text Box 25"/>
          <p:cNvSpPr txBox="1">
            <a:spLocks noChangeArrowheads="1"/>
          </p:cNvSpPr>
          <p:nvPr/>
        </p:nvSpPr>
        <p:spPr bwMode="auto">
          <a:xfrm>
            <a:off x="1219200" y="228600"/>
            <a:ext cx="4191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</a:rPr>
              <a:t>Đồng hồ chỉ mấy giờ ?</a:t>
            </a:r>
          </a:p>
        </p:txBody>
      </p:sp>
      <p:grpSp>
        <p:nvGrpSpPr>
          <p:cNvPr id="5125" name="Group 26"/>
          <p:cNvGrpSpPr>
            <a:grpSpLocks/>
          </p:cNvGrpSpPr>
          <p:nvPr/>
        </p:nvGrpSpPr>
        <p:grpSpPr bwMode="auto">
          <a:xfrm>
            <a:off x="3505200" y="914400"/>
            <a:ext cx="2057400" cy="2057400"/>
            <a:chOff x="336" y="240"/>
            <a:chExt cx="1296" cy="1296"/>
          </a:xfrm>
        </p:grpSpPr>
        <p:grpSp>
          <p:nvGrpSpPr>
            <p:cNvPr id="5251" name="Group 27"/>
            <p:cNvGrpSpPr>
              <a:grpSpLocks/>
            </p:cNvGrpSpPr>
            <p:nvPr/>
          </p:nvGrpSpPr>
          <p:grpSpPr bwMode="auto">
            <a:xfrm>
              <a:off x="336" y="240"/>
              <a:ext cx="1296" cy="1296"/>
              <a:chOff x="336" y="240"/>
              <a:chExt cx="1296" cy="1296"/>
            </a:xfrm>
          </p:grpSpPr>
          <p:grpSp>
            <p:nvGrpSpPr>
              <p:cNvPr id="5264" name="Group 28"/>
              <p:cNvGrpSpPr>
                <a:grpSpLocks/>
              </p:cNvGrpSpPr>
              <p:nvPr/>
            </p:nvGrpSpPr>
            <p:grpSpPr bwMode="auto">
              <a:xfrm>
                <a:off x="336" y="240"/>
                <a:ext cx="1296" cy="1296"/>
                <a:chOff x="384" y="624"/>
                <a:chExt cx="1296" cy="1296"/>
              </a:xfrm>
            </p:grpSpPr>
            <p:sp>
              <p:nvSpPr>
                <p:cNvPr id="5266" name="Oval 29"/>
                <p:cNvSpPr>
                  <a:spLocks noChangeArrowheads="1"/>
                </p:cNvSpPr>
                <p:nvPr/>
              </p:nvSpPr>
              <p:spPr bwMode="auto">
                <a:xfrm>
                  <a:off x="384" y="624"/>
                  <a:ext cx="1296" cy="1296"/>
                </a:xfrm>
                <a:prstGeom prst="ellipse">
                  <a:avLst/>
                </a:prstGeom>
                <a:solidFill>
                  <a:srgbClr val="0000FF"/>
                </a:solidFill>
                <a:ln w="9525">
                  <a:solidFill>
                    <a:srgbClr val="0000FF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 sz="1600"/>
                </a:p>
              </p:txBody>
            </p:sp>
            <p:sp>
              <p:nvSpPr>
                <p:cNvPr id="5267" name="Oval 30"/>
                <p:cNvSpPr>
                  <a:spLocks noChangeArrowheads="1"/>
                </p:cNvSpPr>
                <p:nvPr/>
              </p:nvSpPr>
              <p:spPr bwMode="auto">
                <a:xfrm>
                  <a:off x="480" y="720"/>
                  <a:ext cx="1104" cy="1104"/>
                </a:xfrm>
                <a:prstGeom prst="ellipse">
                  <a:avLst/>
                </a:prstGeom>
                <a:solidFill>
                  <a:schemeClr val="bg1"/>
                </a:solidFill>
                <a:ln w="28575">
                  <a:solidFill>
                    <a:srgbClr val="FF00FF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 sz="1600"/>
                </a:p>
              </p:txBody>
            </p:sp>
          </p:grpSp>
          <p:sp>
            <p:nvSpPr>
              <p:cNvPr id="5265" name="Oval 31"/>
              <p:cNvSpPr>
                <a:spLocks noChangeArrowheads="1"/>
              </p:cNvSpPr>
              <p:nvPr/>
            </p:nvSpPr>
            <p:spPr bwMode="auto">
              <a:xfrm>
                <a:off x="960" y="816"/>
                <a:ext cx="96" cy="96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sz="1600"/>
              </a:p>
            </p:txBody>
          </p:sp>
        </p:grpSp>
        <p:sp>
          <p:nvSpPr>
            <p:cNvPr id="5252" name="Text Box 32"/>
            <p:cNvSpPr txBox="1">
              <a:spLocks noChangeArrowheads="1"/>
            </p:cNvSpPr>
            <p:nvPr/>
          </p:nvSpPr>
          <p:spPr bwMode="auto">
            <a:xfrm>
              <a:off x="864" y="336"/>
              <a:ext cx="240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200" b="1"/>
                <a:t>12</a:t>
              </a:r>
            </a:p>
          </p:txBody>
        </p:sp>
        <p:sp>
          <p:nvSpPr>
            <p:cNvPr id="5253" name="Text Box 33"/>
            <p:cNvSpPr txBox="1">
              <a:spLocks noChangeArrowheads="1"/>
            </p:cNvSpPr>
            <p:nvPr/>
          </p:nvSpPr>
          <p:spPr bwMode="auto">
            <a:xfrm>
              <a:off x="624" y="384"/>
              <a:ext cx="240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200" b="1"/>
                <a:t>11</a:t>
              </a:r>
            </a:p>
          </p:txBody>
        </p:sp>
        <p:sp>
          <p:nvSpPr>
            <p:cNvPr id="5254" name="Text Box 34"/>
            <p:cNvSpPr txBox="1">
              <a:spLocks noChangeArrowheads="1"/>
            </p:cNvSpPr>
            <p:nvPr/>
          </p:nvSpPr>
          <p:spPr bwMode="auto">
            <a:xfrm>
              <a:off x="480" y="1008"/>
              <a:ext cx="240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200" b="1"/>
                <a:t>8</a:t>
              </a:r>
            </a:p>
          </p:txBody>
        </p:sp>
        <p:sp>
          <p:nvSpPr>
            <p:cNvPr id="5255" name="Text Box 35"/>
            <p:cNvSpPr txBox="1">
              <a:spLocks noChangeArrowheads="1"/>
            </p:cNvSpPr>
            <p:nvPr/>
          </p:nvSpPr>
          <p:spPr bwMode="auto">
            <a:xfrm>
              <a:off x="624" y="1200"/>
              <a:ext cx="240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200" b="1"/>
                <a:t>7</a:t>
              </a:r>
            </a:p>
          </p:txBody>
        </p:sp>
        <p:sp>
          <p:nvSpPr>
            <p:cNvPr id="5256" name="Text Box 36"/>
            <p:cNvSpPr txBox="1">
              <a:spLocks noChangeArrowheads="1"/>
            </p:cNvSpPr>
            <p:nvPr/>
          </p:nvSpPr>
          <p:spPr bwMode="auto">
            <a:xfrm>
              <a:off x="480" y="576"/>
              <a:ext cx="240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200" b="1"/>
                <a:t>10</a:t>
              </a:r>
            </a:p>
          </p:txBody>
        </p:sp>
        <p:sp>
          <p:nvSpPr>
            <p:cNvPr id="5257" name="Text Box 37"/>
            <p:cNvSpPr txBox="1">
              <a:spLocks noChangeArrowheads="1"/>
            </p:cNvSpPr>
            <p:nvPr/>
          </p:nvSpPr>
          <p:spPr bwMode="auto">
            <a:xfrm>
              <a:off x="384" y="768"/>
              <a:ext cx="240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200" b="1"/>
                <a:t>9</a:t>
              </a:r>
            </a:p>
          </p:txBody>
        </p:sp>
        <p:sp>
          <p:nvSpPr>
            <p:cNvPr id="5258" name="Text Box 38"/>
            <p:cNvSpPr txBox="1">
              <a:spLocks noChangeArrowheads="1"/>
            </p:cNvSpPr>
            <p:nvPr/>
          </p:nvSpPr>
          <p:spPr bwMode="auto">
            <a:xfrm>
              <a:off x="864" y="1248"/>
              <a:ext cx="240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200" b="1"/>
                <a:t>6</a:t>
              </a:r>
            </a:p>
          </p:txBody>
        </p:sp>
        <p:sp>
          <p:nvSpPr>
            <p:cNvPr id="5259" name="Text Box 39"/>
            <p:cNvSpPr txBox="1">
              <a:spLocks noChangeArrowheads="1"/>
            </p:cNvSpPr>
            <p:nvPr/>
          </p:nvSpPr>
          <p:spPr bwMode="auto">
            <a:xfrm>
              <a:off x="1104" y="1200"/>
              <a:ext cx="240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200" b="1"/>
                <a:t>5</a:t>
              </a:r>
            </a:p>
          </p:txBody>
        </p:sp>
        <p:sp>
          <p:nvSpPr>
            <p:cNvPr id="5260" name="Text Box 40"/>
            <p:cNvSpPr txBox="1">
              <a:spLocks noChangeArrowheads="1"/>
            </p:cNvSpPr>
            <p:nvPr/>
          </p:nvSpPr>
          <p:spPr bwMode="auto">
            <a:xfrm>
              <a:off x="1248" y="1008"/>
              <a:ext cx="240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200" b="1"/>
                <a:t>4</a:t>
              </a:r>
            </a:p>
          </p:txBody>
        </p:sp>
        <p:sp>
          <p:nvSpPr>
            <p:cNvPr id="5261" name="Text Box 41"/>
            <p:cNvSpPr txBox="1">
              <a:spLocks noChangeArrowheads="1"/>
            </p:cNvSpPr>
            <p:nvPr/>
          </p:nvSpPr>
          <p:spPr bwMode="auto">
            <a:xfrm>
              <a:off x="1344" y="768"/>
              <a:ext cx="240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200" b="1"/>
                <a:t>3</a:t>
              </a:r>
            </a:p>
          </p:txBody>
        </p:sp>
        <p:sp>
          <p:nvSpPr>
            <p:cNvPr id="5262" name="Text Box 42"/>
            <p:cNvSpPr txBox="1">
              <a:spLocks noChangeArrowheads="1"/>
            </p:cNvSpPr>
            <p:nvPr/>
          </p:nvSpPr>
          <p:spPr bwMode="auto">
            <a:xfrm>
              <a:off x="1296" y="576"/>
              <a:ext cx="240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200" b="1"/>
                <a:t>2</a:t>
              </a:r>
            </a:p>
          </p:txBody>
        </p:sp>
        <p:sp>
          <p:nvSpPr>
            <p:cNvPr id="5263" name="Text Box 43"/>
            <p:cNvSpPr txBox="1">
              <a:spLocks noChangeArrowheads="1"/>
            </p:cNvSpPr>
            <p:nvPr/>
          </p:nvSpPr>
          <p:spPr bwMode="auto">
            <a:xfrm>
              <a:off x="1104" y="384"/>
              <a:ext cx="240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200" b="1"/>
                <a:t>1</a:t>
              </a:r>
            </a:p>
          </p:txBody>
        </p:sp>
      </p:grpSp>
      <p:grpSp>
        <p:nvGrpSpPr>
          <p:cNvPr id="5126" name="Group 46"/>
          <p:cNvGrpSpPr>
            <a:grpSpLocks/>
          </p:cNvGrpSpPr>
          <p:nvPr/>
        </p:nvGrpSpPr>
        <p:grpSpPr bwMode="auto">
          <a:xfrm>
            <a:off x="6248400" y="914400"/>
            <a:ext cx="2057400" cy="2057400"/>
            <a:chOff x="336" y="240"/>
            <a:chExt cx="1296" cy="1296"/>
          </a:xfrm>
        </p:grpSpPr>
        <p:grpSp>
          <p:nvGrpSpPr>
            <p:cNvPr id="5234" name="Group 47"/>
            <p:cNvGrpSpPr>
              <a:grpSpLocks/>
            </p:cNvGrpSpPr>
            <p:nvPr/>
          </p:nvGrpSpPr>
          <p:grpSpPr bwMode="auto">
            <a:xfrm>
              <a:off x="336" y="240"/>
              <a:ext cx="1296" cy="1296"/>
              <a:chOff x="336" y="240"/>
              <a:chExt cx="1296" cy="1296"/>
            </a:xfrm>
          </p:grpSpPr>
          <p:grpSp>
            <p:nvGrpSpPr>
              <p:cNvPr id="5247" name="Group 48"/>
              <p:cNvGrpSpPr>
                <a:grpSpLocks/>
              </p:cNvGrpSpPr>
              <p:nvPr/>
            </p:nvGrpSpPr>
            <p:grpSpPr bwMode="auto">
              <a:xfrm>
                <a:off x="336" y="240"/>
                <a:ext cx="1296" cy="1296"/>
                <a:chOff x="384" y="624"/>
                <a:chExt cx="1296" cy="1296"/>
              </a:xfrm>
            </p:grpSpPr>
            <p:sp>
              <p:nvSpPr>
                <p:cNvPr id="5249" name="Oval 49"/>
                <p:cNvSpPr>
                  <a:spLocks noChangeArrowheads="1"/>
                </p:cNvSpPr>
                <p:nvPr/>
              </p:nvSpPr>
              <p:spPr bwMode="auto">
                <a:xfrm>
                  <a:off x="384" y="624"/>
                  <a:ext cx="1296" cy="1296"/>
                </a:xfrm>
                <a:prstGeom prst="ellipse">
                  <a:avLst/>
                </a:prstGeom>
                <a:solidFill>
                  <a:srgbClr val="0000FF"/>
                </a:solidFill>
                <a:ln w="9525">
                  <a:solidFill>
                    <a:srgbClr val="0000FF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 sz="1600"/>
                </a:p>
              </p:txBody>
            </p:sp>
            <p:sp>
              <p:nvSpPr>
                <p:cNvPr id="5250" name="Oval 50"/>
                <p:cNvSpPr>
                  <a:spLocks noChangeArrowheads="1"/>
                </p:cNvSpPr>
                <p:nvPr/>
              </p:nvSpPr>
              <p:spPr bwMode="auto">
                <a:xfrm>
                  <a:off x="480" y="720"/>
                  <a:ext cx="1104" cy="1104"/>
                </a:xfrm>
                <a:prstGeom prst="ellipse">
                  <a:avLst/>
                </a:prstGeom>
                <a:solidFill>
                  <a:schemeClr val="bg1"/>
                </a:solidFill>
                <a:ln w="28575">
                  <a:solidFill>
                    <a:srgbClr val="FF00FF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 sz="1600"/>
                </a:p>
              </p:txBody>
            </p:sp>
          </p:grpSp>
          <p:sp>
            <p:nvSpPr>
              <p:cNvPr id="5248" name="Oval 51"/>
              <p:cNvSpPr>
                <a:spLocks noChangeArrowheads="1"/>
              </p:cNvSpPr>
              <p:nvPr/>
            </p:nvSpPr>
            <p:spPr bwMode="auto">
              <a:xfrm>
                <a:off x="960" y="816"/>
                <a:ext cx="96" cy="96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sz="1600"/>
              </a:p>
            </p:txBody>
          </p:sp>
        </p:grpSp>
        <p:sp>
          <p:nvSpPr>
            <p:cNvPr id="5235" name="Text Box 52"/>
            <p:cNvSpPr txBox="1">
              <a:spLocks noChangeArrowheads="1"/>
            </p:cNvSpPr>
            <p:nvPr/>
          </p:nvSpPr>
          <p:spPr bwMode="auto">
            <a:xfrm>
              <a:off x="864" y="336"/>
              <a:ext cx="240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200" b="1"/>
                <a:t>12</a:t>
              </a:r>
            </a:p>
          </p:txBody>
        </p:sp>
        <p:sp>
          <p:nvSpPr>
            <p:cNvPr id="5236" name="Text Box 53"/>
            <p:cNvSpPr txBox="1">
              <a:spLocks noChangeArrowheads="1"/>
            </p:cNvSpPr>
            <p:nvPr/>
          </p:nvSpPr>
          <p:spPr bwMode="auto">
            <a:xfrm>
              <a:off x="624" y="384"/>
              <a:ext cx="240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200" b="1"/>
                <a:t>11</a:t>
              </a:r>
            </a:p>
          </p:txBody>
        </p:sp>
        <p:sp>
          <p:nvSpPr>
            <p:cNvPr id="5237" name="Text Box 54"/>
            <p:cNvSpPr txBox="1">
              <a:spLocks noChangeArrowheads="1"/>
            </p:cNvSpPr>
            <p:nvPr/>
          </p:nvSpPr>
          <p:spPr bwMode="auto">
            <a:xfrm>
              <a:off x="480" y="1008"/>
              <a:ext cx="240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200" b="1"/>
                <a:t>8</a:t>
              </a:r>
            </a:p>
          </p:txBody>
        </p:sp>
        <p:sp>
          <p:nvSpPr>
            <p:cNvPr id="5238" name="Text Box 55"/>
            <p:cNvSpPr txBox="1">
              <a:spLocks noChangeArrowheads="1"/>
            </p:cNvSpPr>
            <p:nvPr/>
          </p:nvSpPr>
          <p:spPr bwMode="auto">
            <a:xfrm>
              <a:off x="624" y="1200"/>
              <a:ext cx="240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200" b="1"/>
                <a:t>7</a:t>
              </a:r>
            </a:p>
          </p:txBody>
        </p:sp>
        <p:sp>
          <p:nvSpPr>
            <p:cNvPr id="5239" name="Text Box 56"/>
            <p:cNvSpPr txBox="1">
              <a:spLocks noChangeArrowheads="1"/>
            </p:cNvSpPr>
            <p:nvPr/>
          </p:nvSpPr>
          <p:spPr bwMode="auto">
            <a:xfrm>
              <a:off x="480" y="576"/>
              <a:ext cx="240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200" b="1"/>
                <a:t>10</a:t>
              </a:r>
            </a:p>
          </p:txBody>
        </p:sp>
        <p:sp>
          <p:nvSpPr>
            <p:cNvPr id="5240" name="Text Box 57"/>
            <p:cNvSpPr txBox="1">
              <a:spLocks noChangeArrowheads="1"/>
            </p:cNvSpPr>
            <p:nvPr/>
          </p:nvSpPr>
          <p:spPr bwMode="auto">
            <a:xfrm>
              <a:off x="384" y="768"/>
              <a:ext cx="240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200" b="1"/>
                <a:t>9</a:t>
              </a:r>
            </a:p>
          </p:txBody>
        </p:sp>
        <p:sp>
          <p:nvSpPr>
            <p:cNvPr id="5241" name="Text Box 58"/>
            <p:cNvSpPr txBox="1">
              <a:spLocks noChangeArrowheads="1"/>
            </p:cNvSpPr>
            <p:nvPr/>
          </p:nvSpPr>
          <p:spPr bwMode="auto">
            <a:xfrm>
              <a:off x="864" y="1248"/>
              <a:ext cx="240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200" b="1"/>
                <a:t>6</a:t>
              </a:r>
            </a:p>
          </p:txBody>
        </p:sp>
        <p:sp>
          <p:nvSpPr>
            <p:cNvPr id="5242" name="Text Box 59"/>
            <p:cNvSpPr txBox="1">
              <a:spLocks noChangeArrowheads="1"/>
            </p:cNvSpPr>
            <p:nvPr/>
          </p:nvSpPr>
          <p:spPr bwMode="auto">
            <a:xfrm>
              <a:off x="1104" y="1200"/>
              <a:ext cx="240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200" b="1"/>
                <a:t>5</a:t>
              </a:r>
            </a:p>
          </p:txBody>
        </p:sp>
        <p:sp>
          <p:nvSpPr>
            <p:cNvPr id="5243" name="Text Box 60"/>
            <p:cNvSpPr txBox="1">
              <a:spLocks noChangeArrowheads="1"/>
            </p:cNvSpPr>
            <p:nvPr/>
          </p:nvSpPr>
          <p:spPr bwMode="auto">
            <a:xfrm>
              <a:off x="1248" y="1008"/>
              <a:ext cx="240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200" b="1"/>
                <a:t>4</a:t>
              </a:r>
            </a:p>
          </p:txBody>
        </p:sp>
        <p:sp>
          <p:nvSpPr>
            <p:cNvPr id="5244" name="Text Box 61"/>
            <p:cNvSpPr txBox="1">
              <a:spLocks noChangeArrowheads="1"/>
            </p:cNvSpPr>
            <p:nvPr/>
          </p:nvSpPr>
          <p:spPr bwMode="auto">
            <a:xfrm>
              <a:off x="1344" y="768"/>
              <a:ext cx="240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200" b="1"/>
                <a:t>3</a:t>
              </a:r>
            </a:p>
          </p:txBody>
        </p:sp>
        <p:sp>
          <p:nvSpPr>
            <p:cNvPr id="5245" name="Text Box 62"/>
            <p:cNvSpPr txBox="1">
              <a:spLocks noChangeArrowheads="1"/>
            </p:cNvSpPr>
            <p:nvPr/>
          </p:nvSpPr>
          <p:spPr bwMode="auto">
            <a:xfrm>
              <a:off x="1296" y="576"/>
              <a:ext cx="240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200" b="1"/>
                <a:t>2</a:t>
              </a:r>
            </a:p>
          </p:txBody>
        </p:sp>
        <p:sp>
          <p:nvSpPr>
            <p:cNvPr id="5246" name="Text Box 63"/>
            <p:cNvSpPr txBox="1">
              <a:spLocks noChangeArrowheads="1"/>
            </p:cNvSpPr>
            <p:nvPr/>
          </p:nvSpPr>
          <p:spPr bwMode="auto">
            <a:xfrm>
              <a:off x="1104" y="384"/>
              <a:ext cx="240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200" b="1"/>
                <a:t>1</a:t>
              </a:r>
            </a:p>
          </p:txBody>
        </p:sp>
      </p:grpSp>
      <p:grpSp>
        <p:nvGrpSpPr>
          <p:cNvPr id="5127" name="Group 66"/>
          <p:cNvGrpSpPr>
            <a:grpSpLocks/>
          </p:cNvGrpSpPr>
          <p:nvPr/>
        </p:nvGrpSpPr>
        <p:grpSpPr bwMode="auto">
          <a:xfrm>
            <a:off x="685800" y="3886200"/>
            <a:ext cx="2057400" cy="2057400"/>
            <a:chOff x="336" y="240"/>
            <a:chExt cx="1296" cy="1296"/>
          </a:xfrm>
        </p:grpSpPr>
        <p:grpSp>
          <p:nvGrpSpPr>
            <p:cNvPr id="5217" name="Group 67"/>
            <p:cNvGrpSpPr>
              <a:grpSpLocks/>
            </p:cNvGrpSpPr>
            <p:nvPr/>
          </p:nvGrpSpPr>
          <p:grpSpPr bwMode="auto">
            <a:xfrm>
              <a:off x="336" y="240"/>
              <a:ext cx="1296" cy="1296"/>
              <a:chOff x="336" y="240"/>
              <a:chExt cx="1296" cy="1296"/>
            </a:xfrm>
          </p:grpSpPr>
          <p:grpSp>
            <p:nvGrpSpPr>
              <p:cNvPr id="5230" name="Group 68"/>
              <p:cNvGrpSpPr>
                <a:grpSpLocks/>
              </p:cNvGrpSpPr>
              <p:nvPr/>
            </p:nvGrpSpPr>
            <p:grpSpPr bwMode="auto">
              <a:xfrm>
                <a:off x="336" y="240"/>
                <a:ext cx="1296" cy="1296"/>
                <a:chOff x="384" y="624"/>
                <a:chExt cx="1296" cy="1296"/>
              </a:xfrm>
            </p:grpSpPr>
            <p:sp>
              <p:nvSpPr>
                <p:cNvPr id="5232" name="Oval 69"/>
                <p:cNvSpPr>
                  <a:spLocks noChangeArrowheads="1"/>
                </p:cNvSpPr>
                <p:nvPr/>
              </p:nvSpPr>
              <p:spPr bwMode="auto">
                <a:xfrm>
                  <a:off x="384" y="624"/>
                  <a:ext cx="1296" cy="1296"/>
                </a:xfrm>
                <a:prstGeom prst="ellipse">
                  <a:avLst/>
                </a:prstGeom>
                <a:solidFill>
                  <a:srgbClr val="0000FF"/>
                </a:solidFill>
                <a:ln w="9525">
                  <a:solidFill>
                    <a:srgbClr val="0000FF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 sz="1600"/>
                </a:p>
              </p:txBody>
            </p:sp>
            <p:sp>
              <p:nvSpPr>
                <p:cNvPr id="5233" name="Oval 70"/>
                <p:cNvSpPr>
                  <a:spLocks noChangeArrowheads="1"/>
                </p:cNvSpPr>
                <p:nvPr/>
              </p:nvSpPr>
              <p:spPr bwMode="auto">
                <a:xfrm>
                  <a:off x="480" y="720"/>
                  <a:ext cx="1104" cy="1104"/>
                </a:xfrm>
                <a:prstGeom prst="ellipse">
                  <a:avLst/>
                </a:prstGeom>
                <a:solidFill>
                  <a:schemeClr val="bg1"/>
                </a:solidFill>
                <a:ln w="28575">
                  <a:solidFill>
                    <a:srgbClr val="FF00FF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 sz="1600"/>
                </a:p>
              </p:txBody>
            </p:sp>
          </p:grpSp>
          <p:sp>
            <p:nvSpPr>
              <p:cNvPr id="5231" name="Oval 71"/>
              <p:cNvSpPr>
                <a:spLocks noChangeArrowheads="1"/>
              </p:cNvSpPr>
              <p:nvPr/>
            </p:nvSpPr>
            <p:spPr bwMode="auto">
              <a:xfrm>
                <a:off x="960" y="816"/>
                <a:ext cx="96" cy="96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sz="1600"/>
              </a:p>
            </p:txBody>
          </p:sp>
        </p:grpSp>
        <p:sp>
          <p:nvSpPr>
            <p:cNvPr id="5218" name="Text Box 72"/>
            <p:cNvSpPr txBox="1">
              <a:spLocks noChangeArrowheads="1"/>
            </p:cNvSpPr>
            <p:nvPr/>
          </p:nvSpPr>
          <p:spPr bwMode="auto">
            <a:xfrm>
              <a:off x="864" y="336"/>
              <a:ext cx="240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200" b="1"/>
                <a:t>12</a:t>
              </a:r>
            </a:p>
          </p:txBody>
        </p:sp>
        <p:sp>
          <p:nvSpPr>
            <p:cNvPr id="5219" name="Text Box 73"/>
            <p:cNvSpPr txBox="1">
              <a:spLocks noChangeArrowheads="1"/>
            </p:cNvSpPr>
            <p:nvPr/>
          </p:nvSpPr>
          <p:spPr bwMode="auto">
            <a:xfrm>
              <a:off x="624" y="384"/>
              <a:ext cx="240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200" b="1"/>
                <a:t>11</a:t>
              </a:r>
            </a:p>
          </p:txBody>
        </p:sp>
        <p:sp>
          <p:nvSpPr>
            <p:cNvPr id="5220" name="Text Box 74"/>
            <p:cNvSpPr txBox="1">
              <a:spLocks noChangeArrowheads="1"/>
            </p:cNvSpPr>
            <p:nvPr/>
          </p:nvSpPr>
          <p:spPr bwMode="auto">
            <a:xfrm>
              <a:off x="480" y="1008"/>
              <a:ext cx="240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200" b="1"/>
                <a:t>8</a:t>
              </a:r>
            </a:p>
          </p:txBody>
        </p:sp>
        <p:sp>
          <p:nvSpPr>
            <p:cNvPr id="5221" name="Text Box 75"/>
            <p:cNvSpPr txBox="1">
              <a:spLocks noChangeArrowheads="1"/>
            </p:cNvSpPr>
            <p:nvPr/>
          </p:nvSpPr>
          <p:spPr bwMode="auto">
            <a:xfrm>
              <a:off x="624" y="1200"/>
              <a:ext cx="240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200" b="1"/>
                <a:t>7</a:t>
              </a:r>
            </a:p>
          </p:txBody>
        </p:sp>
        <p:sp>
          <p:nvSpPr>
            <p:cNvPr id="5222" name="Text Box 76"/>
            <p:cNvSpPr txBox="1">
              <a:spLocks noChangeArrowheads="1"/>
            </p:cNvSpPr>
            <p:nvPr/>
          </p:nvSpPr>
          <p:spPr bwMode="auto">
            <a:xfrm>
              <a:off x="480" y="576"/>
              <a:ext cx="240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200" b="1"/>
                <a:t>10</a:t>
              </a:r>
            </a:p>
          </p:txBody>
        </p:sp>
        <p:sp>
          <p:nvSpPr>
            <p:cNvPr id="5223" name="Text Box 77"/>
            <p:cNvSpPr txBox="1">
              <a:spLocks noChangeArrowheads="1"/>
            </p:cNvSpPr>
            <p:nvPr/>
          </p:nvSpPr>
          <p:spPr bwMode="auto">
            <a:xfrm>
              <a:off x="384" y="768"/>
              <a:ext cx="240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200" b="1"/>
                <a:t>9</a:t>
              </a:r>
            </a:p>
          </p:txBody>
        </p:sp>
        <p:sp>
          <p:nvSpPr>
            <p:cNvPr id="5224" name="Text Box 78"/>
            <p:cNvSpPr txBox="1">
              <a:spLocks noChangeArrowheads="1"/>
            </p:cNvSpPr>
            <p:nvPr/>
          </p:nvSpPr>
          <p:spPr bwMode="auto">
            <a:xfrm>
              <a:off x="864" y="1248"/>
              <a:ext cx="240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200" b="1"/>
                <a:t>6</a:t>
              </a:r>
            </a:p>
          </p:txBody>
        </p:sp>
        <p:sp>
          <p:nvSpPr>
            <p:cNvPr id="5225" name="Text Box 79"/>
            <p:cNvSpPr txBox="1">
              <a:spLocks noChangeArrowheads="1"/>
            </p:cNvSpPr>
            <p:nvPr/>
          </p:nvSpPr>
          <p:spPr bwMode="auto">
            <a:xfrm>
              <a:off x="1104" y="1200"/>
              <a:ext cx="240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200" b="1"/>
                <a:t>5</a:t>
              </a:r>
            </a:p>
          </p:txBody>
        </p:sp>
        <p:sp>
          <p:nvSpPr>
            <p:cNvPr id="5226" name="Text Box 80"/>
            <p:cNvSpPr txBox="1">
              <a:spLocks noChangeArrowheads="1"/>
            </p:cNvSpPr>
            <p:nvPr/>
          </p:nvSpPr>
          <p:spPr bwMode="auto">
            <a:xfrm>
              <a:off x="1248" y="1008"/>
              <a:ext cx="240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200" b="1"/>
                <a:t>4</a:t>
              </a:r>
            </a:p>
          </p:txBody>
        </p:sp>
        <p:sp>
          <p:nvSpPr>
            <p:cNvPr id="5227" name="Text Box 81"/>
            <p:cNvSpPr txBox="1">
              <a:spLocks noChangeArrowheads="1"/>
            </p:cNvSpPr>
            <p:nvPr/>
          </p:nvSpPr>
          <p:spPr bwMode="auto">
            <a:xfrm>
              <a:off x="1344" y="768"/>
              <a:ext cx="240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200" b="1"/>
                <a:t>3</a:t>
              </a:r>
            </a:p>
          </p:txBody>
        </p:sp>
        <p:sp>
          <p:nvSpPr>
            <p:cNvPr id="5228" name="Text Box 82"/>
            <p:cNvSpPr txBox="1">
              <a:spLocks noChangeArrowheads="1"/>
            </p:cNvSpPr>
            <p:nvPr/>
          </p:nvSpPr>
          <p:spPr bwMode="auto">
            <a:xfrm>
              <a:off x="1296" y="576"/>
              <a:ext cx="240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200" b="1"/>
                <a:t>2</a:t>
              </a:r>
            </a:p>
          </p:txBody>
        </p:sp>
        <p:sp>
          <p:nvSpPr>
            <p:cNvPr id="5229" name="Text Box 83"/>
            <p:cNvSpPr txBox="1">
              <a:spLocks noChangeArrowheads="1"/>
            </p:cNvSpPr>
            <p:nvPr/>
          </p:nvSpPr>
          <p:spPr bwMode="auto">
            <a:xfrm>
              <a:off x="1104" y="384"/>
              <a:ext cx="240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200" b="1"/>
                <a:t>1</a:t>
              </a:r>
            </a:p>
          </p:txBody>
        </p:sp>
      </p:grpSp>
      <p:grpSp>
        <p:nvGrpSpPr>
          <p:cNvPr id="5128" name="Group 177"/>
          <p:cNvGrpSpPr>
            <a:grpSpLocks/>
          </p:cNvGrpSpPr>
          <p:nvPr/>
        </p:nvGrpSpPr>
        <p:grpSpPr bwMode="auto">
          <a:xfrm>
            <a:off x="3505200" y="3886200"/>
            <a:ext cx="2057400" cy="2057400"/>
            <a:chOff x="2208" y="2448"/>
            <a:chExt cx="1296" cy="1296"/>
          </a:xfrm>
        </p:grpSpPr>
        <p:grpSp>
          <p:nvGrpSpPr>
            <p:cNvPr id="5200" name="Group 87"/>
            <p:cNvGrpSpPr>
              <a:grpSpLocks/>
            </p:cNvGrpSpPr>
            <p:nvPr/>
          </p:nvGrpSpPr>
          <p:grpSpPr bwMode="auto">
            <a:xfrm>
              <a:off x="2208" y="2448"/>
              <a:ext cx="1296" cy="1296"/>
              <a:chOff x="336" y="240"/>
              <a:chExt cx="1296" cy="1296"/>
            </a:xfrm>
          </p:grpSpPr>
          <p:grpSp>
            <p:nvGrpSpPr>
              <p:cNvPr id="5213" name="Group 88"/>
              <p:cNvGrpSpPr>
                <a:grpSpLocks/>
              </p:cNvGrpSpPr>
              <p:nvPr/>
            </p:nvGrpSpPr>
            <p:grpSpPr bwMode="auto">
              <a:xfrm>
                <a:off x="336" y="240"/>
                <a:ext cx="1296" cy="1296"/>
                <a:chOff x="384" y="624"/>
                <a:chExt cx="1296" cy="1296"/>
              </a:xfrm>
            </p:grpSpPr>
            <p:sp>
              <p:nvSpPr>
                <p:cNvPr id="5215" name="Oval 89"/>
                <p:cNvSpPr>
                  <a:spLocks noChangeArrowheads="1"/>
                </p:cNvSpPr>
                <p:nvPr/>
              </p:nvSpPr>
              <p:spPr bwMode="auto">
                <a:xfrm>
                  <a:off x="384" y="624"/>
                  <a:ext cx="1296" cy="1296"/>
                </a:xfrm>
                <a:prstGeom prst="ellipse">
                  <a:avLst/>
                </a:prstGeom>
                <a:solidFill>
                  <a:srgbClr val="0000FF"/>
                </a:solidFill>
                <a:ln w="9525">
                  <a:solidFill>
                    <a:srgbClr val="0000FF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 sz="1600"/>
                </a:p>
              </p:txBody>
            </p:sp>
            <p:sp>
              <p:nvSpPr>
                <p:cNvPr id="5216" name="Oval 90"/>
                <p:cNvSpPr>
                  <a:spLocks noChangeArrowheads="1"/>
                </p:cNvSpPr>
                <p:nvPr/>
              </p:nvSpPr>
              <p:spPr bwMode="auto">
                <a:xfrm>
                  <a:off x="480" y="720"/>
                  <a:ext cx="1104" cy="1104"/>
                </a:xfrm>
                <a:prstGeom prst="ellipse">
                  <a:avLst/>
                </a:prstGeom>
                <a:solidFill>
                  <a:schemeClr val="bg1"/>
                </a:solidFill>
                <a:ln w="28575">
                  <a:solidFill>
                    <a:srgbClr val="FF00FF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 sz="1600"/>
                </a:p>
              </p:txBody>
            </p:sp>
          </p:grpSp>
          <p:sp>
            <p:nvSpPr>
              <p:cNvPr id="5214" name="Oval 91"/>
              <p:cNvSpPr>
                <a:spLocks noChangeArrowheads="1"/>
              </p:cNvSpPr>
              <p:nvPr/>
            </p:nvSpPr>
            <p:spPr bwMode="auto">
              <a:xfrm>
                <a:off x="960" y="816"/>
                <a:ext cx="96" cy="96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sz="1600"/>
              </a:p>
            </p:txBody>
          </p:sp>
        </p:grpSp>
        <p:sp>
          <p:nvSpPr>
            <p:cNvPr id="5201" name="Text Box 92"/>
            <p:cNvSpPr txBox="1">
              <a:spLocks noChangeArrowheads="1"/>
            </p:cNvSpPr>
            <p:nvPr/>
          </p:nvSpPr>
          <p:spPr bwMode="auto">
            <a:xfrm>
              <a:off x="2736" y="2544"/>
              <a:ext cx="240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200" b="1"/>
                <a:t>12</a:t>
              </a:r>
            </a:p>
          </p:txBody>
        </p:sp>
        <p:sp>
          <p:nvSpPr>
            <p:cNvPr id="5202" name="Text Box 93"/>
            <p:cNvSpPr txBox="1">
              <a:spLocks noChangeArrowheads="1"/>
            </p:cNvSpPr>
            <p:nvPr/>
          </p:nvSpPr>
          <p:spPr bwMode="auto">
            <a:xfrm>
              <a:off x="2496" y="2592"/>
              <a:ext cx="240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200" b="1"/>
                <a:t>11</a:t>
              </a:r>
            </a:p>
          </p:txBody>
        </p:sp>
        <p:sp>
          <p:nvSpPr>
            <p:cNvPr id="5203" name="Text Box 94"/>
            <p:cNvSpPr txBox="1">
              <a:spLocks noChangeArrowheads="1"/>
            </p:cNvSpPr>
            <p:nvPr/>
          </p:nvSpPr>
          <p:spPr bwMode="auto">
            <a:xfrm>
              <a:off x="2352" y="3264"/>
              <a:ext cx="240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200" b="1"/>
                <a:t>8</a:t>
              </a:r>
            </a:p>
          </p:txBody>
        </p:sp>
        <p:sp>
          <p:nvSpPr>
            <p:cNvPr id="5204" name="Text Box 95"/>
            <p:cNvSpPr txBox="1">
              <a:spLocks noChangeArrowheads="1"/>
            </p:cNvSpPr>
            <p:nvPr/>
          </p:nvSpPr>
          <p:spPr bwMode="auto">
            <a:xfrm>
              <a:off x="2544" y="3456"/>
              <a:ext cx="240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200" b="1"/>
                <a:t>7</a:t>
              </a:r>
            </a:p>
          </p:txBody>
        </p:sp>
        <p:sp>
          <p:nvSpPr>
            <p:cNvPr id="5205" name="Text Box 96"/>
            <p:cNvSpPr txBox="1">
              <a:spLocks noChangeArrowheads="1"/>
            </p:cNvSpPr>
            <p:nvPr/>
          </p:nvSpPr>
          <p:spPr bwMode="auto">
            <a:xfrm>
              <a:off x="2352" y="2784"/>
              <a:ext cx="240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200" b="1"/>
                <a:t>10</a:t>
              </a:r>
            </a:p>
          </p:txBody>
        </p:sp>
        <p:sp>
          <p:nvSpPr>
            <p:cNvPr id="5206" name="Text Box 97"/>
            <p:cNvSpPr txBox="1">
              <a:spLocks noChangeArrowheads="1"/>
            </p:cNvSpPr>
            <p:nvPr/>
          </p:nvSpPr>
          <p:spPr bwMode="auto">
            <a:xfrm>
              <a:off x="2256" y="3024"/>
              <a:ext cx="240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200" b="1"/>
                <a:t>9</a:t>
              </a:r>
            </a:p>
          </p:txBody>
        </p:sp>
        <p:sp>
          <p:nvSpPr>
            <p:cNvPr id="5207" name="Text Box 98"/>
            <p:cNvSpPr txBox="1">
              <a:spLocks noChangeArrowheads="1"/>
            </p:cNvSpPr>
            <p:nvPr/>
          </p:nvSpPr>
          <p:spPr bwMode="auto">
            <a:xfrm>
              <a:off x="2784" y="3456"/>
              <a:ext cx="240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200" b="1"/>
                <a:t>6</a:t>
              </a:r>
            </a:p>
          </p:txBody>
        </p:sp>
        <p:sp>
          <p:nvSpPr>
            <p:cNvPr id="5208" name="Text Box 99"/>
            <p:cNvSpPr txBox="1">
              <a:spLocks noChangeArrowheads="1"/>
            </p:cNvSpPr>
            <p:nvPr/>
          </p:nvSpPr>
          <p:spPr bwMode="auto">
            <a:xfrm>
              <a:off x="3024" y="3408"/>
              <a:ext cx="240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200" b="1"/>
                <a:t>5</a:t>
              </a:r>
            </a:p>
          </p:txBody>
        </p:sp>
        <p:sp>
          <p:nvSpPr>
            <p:cNvPr id="5209" name="Text Box 100"/>
            <p:cNvSpPr txBox="1">
              <a:spLocks noChangeArrowheads="1"/>
            </p:cNvSpPr>
            <p:nvPr/>
          </p:nvSpPr>
          <p:spPr bwMode="auto">
            <a:xfrm>
              <a:off x="3168" y="3216"/>
              <a:ext cx="240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200" b="1"/>
                <a:t>4</a:t>
              </a:r>
            </a:p>
          </p:txBody>
        </p:sp>
        <p:sp>
          <p:nvSpPr>
            <p:cNvPr id="5210" name="Text Box 101"/>
            <p:cNvSpPr txBox="1">
              <a:spLocks noChangeArrowheads="1"/>
            </p:cNvSpPr>
            <p:nvPr/>
          </p:nvSpPr>
          <p:spPr bwMode="auto">
            <a:xfrm>
              <a:off x="3216" y="2976"/>
              <a:ext cx="240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200" b="1"/>
                <a:t>3</a:t>
              </a:r>
            </a:p>
          </p:txBody>
        </p:sp>
        <p:sp>
          <p:nvSpPr>
            <p:cNvPr id="5211" name="Text Box 102"/>
            <p:cNvSpPr txBox="1">
              <a:spLocks noChangeArrowheads="1"/>
            </p:cNvSpPr>
            <p:nvPr/>
          </p:nvSpPr>
          <p:spPr bwMode="auto">
            <a:xfrm>
              <a:off x="3168" y="2736"/>
              <a:ext cx="240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200" b="1"/>
                <a:t>2</a:t>
              </a:r>
            </a:p>
          </p:txBody>
        </p:sp>
        <p:sp>
          <p:nvSpPr>
            <p:cNvPr id="5212" name="Text Box 103"/>
            <p:cNvSpPr txBox="1">
              <a:spLocks noChangeArrowheads="1"/>
            </p:cNvSpPr>
            <p:nvPr/>
          </p:nvSpPr>
          <p:spPr bwMode="auto">
            <a:xfrm>
              <a:off x="2976" y="2592"/>
              <a:ext cx="240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200" b="1"/>
                <a:t>1</a:t>
              </a:r>
            </a:p>
          </p:txBody>
        </p:sp>
      </p:grpSp>
      <p:sp>
        <p:nvSpPr>
          <p:cNvPr id="29822" name="Text Box 126"/>
          <p:cNvSpPr txBox="1">
            <a:spLocks noChangeArrowheads="1"/>
          </p:cNvSpPr>
          <p:nvPr/>
        </p:nvSpPr>
        <p:spPr bwMode="auto">
          <a:xfrm>
            <a:off x="685800" y="2590800"/>
            <a:ext cx="381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</a:rPr>
              <a:t>A</a:t>
            </a:r>
          </a:p>
        </p:txBody>
      </p:sp>
      <p:grpSp>
        <p:nvGrpSpPr>
          <p:cNvPr id="16" name="Group 156"/>
          <p:cNvGrpSpPr>
            <a:grpSpLocks/>
          </p:cNvGrpSpPr>
          <p:nvPr/>
        </p:nvGrpSpPr>
        <p:grpSpPr bwMode="auto">
          <a:xfrm>
            <a:off x="1676400" y="1371600"/>
            <a:ext cx="457200" cy="762000"/>
            <a:chOff x="1056" y="864"/>
            <a:chExt cx="288" cy="480"/>
          </a:xfrm>
        </p:grpSpPr>
        <p:grpSp>
          <p:nvGrpSpPr>
            <p:cNvPr id="5194" name="Group 137"/>
            <p:cNvGrpSpPr>
              <a:grpSpLocks/>
            </p:cNvGrpSpPr>
            <p:nvPr/>
          </p:nvGrpSpPr>
          <p:grpSpPr bwMode="auto">
            <a:xfrm>
              <a:off x="1056" y="1152"/>
              <a:ext cx="288" cy="192"/>
              <a:chOff x="1056" y="2064"/>
              <a:chExt cx="288" cy="192"/>
            </a:xfrm>
          </p:grpSpPr>
          <p:sp>
            <p:nvSpPr>
              <p:cNvPr id="5198" name="AutoShape 132"/>
              <p:cNvSpPr>
                <a:spLocks noChangeArrowheads="1"/>
              </p:cNvSpPr>
              <p:nvPr/>
            </p:nvSpPr>
            <p:spPr bwMode="auto">
              <a:xfrm rot="2228482">
                <a:off x="1056" y="2133"/>
                <a:ext cx="288" cy="123"/>
              </a:xfrm>
              <a:prstGeom prst="rightArrow">
                <a:avLst>
                  <a:gd name="adj1" fmla="val 50000"/>
                  <a:gd name="adj2" fmla="val 58537"/>
                </a:avLst>
              </a:prstGeom>
              <a:solidFill>
                <a:srgbClr val="FF0066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1600"/>
              </a:p>
            </p:txBody>
          </p:sp>
          <p:sp>
            <p:nvSpPr>
              <p:cNvPr id="5199" name="Oval 134"/>
              <p:cNvSpPr>
                <a:spLocks noChangeArrowheads="1"/>
              </p:cNvSpPr>
              <p:nvPr/>
            </p:nvSpPr>
            <p:spPr bwMode="auto">
              <a:xfrm>
                <a:off x="1056" y="2064"/>
                <a:ext cx="96" cy="96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sz="1600"/>
              </a:p>
            </p:txBody>
          </p:sp>
        </p:grpSp>
        <p:grpSp>
          <p:nvGrpSpPr>
            <p:cNvPr id="5195" name="Group 140"/>
            <p:cNvGrpSpPr>
              <a:grpSpLocks/>
            </p:cNvGrpSpPr>
            <p:nvPr/>
          </p:nvGrpSpPr>
          <p:grpSpPr bwMode="auto">
            <a:xfrm>
              <a:off x="1056" y="864"/>
              <a:ext cx="180" cy="384"/>
              <a:chOff x="1056" y="1632"/>
              <a:chExt cx="180" cy="384"/>
            </a:xfrm>
          </p:grpSpPr>
          <p:sp>
            <p:nvSpPr>
              <p:cNvPr id="5196" name="AutoShape 133"/>
              <p:cNvSpPr>
                <a:spLocks noChangeArrowheads="1"/>
              </p:cNvSpPr>
              <p:nvPr/>
            </p:nvSpPr>
            <p:spPr bwMode="auto">
              <a:xfrm rot="-3643118">
                <a:off x="1044" y="1776"/>
                <a:ext cx="336" cy="48"/>
              </a:xfrm>
              <a:prstGeom prst="rightArrow">
                <a:avLst>
                  <a:gd name="adj1" fmla="val 50000"/>
                  <a:gd name="adj2" fmla="val 175000"/>
                </a:avLst>
              </a:prstGeom>
              <a:solidFill>
                <a:srgbClr val="0000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1600"/>
              </a:p>
            </p:txBody>
          </p:sp>
          <p:sp>
            <p:nvSpPr>
              <p:cNvPr id="5197" name="Oval 138"/>
              <p:cNvSpPr>
                <a:spLocks noChangeArrowheads="1"/>
              </p:cNvSpPr>
              <p:nvPr/>
            </p:nvSpPr>
            <p:spPr bwMode="auto">
              <a:xfrm>
                <a:off x="1056" y="1920"/>
                <a:ext cx="96" cy="96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sz="1600"/>
              </a:p>
            </p:txBody>
          </p:sp>
        </p:grpSp>
      </p:grpSp>
      <p:grpSp>
        <p:nvGrpSpPr>
          <p:cNvPr id="19" name="Group 160"/>
          <p:cNvGrpSpPr>
            <a:grpSpLocks/>
          </p:cNvGrpSpPr>
          <p:nvPr/>
        </p:nvGrpSpPr>
        <p:grpSpPr bwMode="auto">
          <a:xfrm>
            <a:off x="4495800" y="1752600"/>
            <a:ext cx="609600" cy="381000"/>
            <a:chOff x="2832" y="1104"/>
            <a:chExt cx="384" cy="240"/>
          </a:xfrm>
        </p:grpSpPr>
        <p:grpSp>
          <p:nvGrpSpPr>
            <p:cNvPr id="5189" name="Group 142"/>
            <p:cNvGrpSpPr>
              <a:grpSpLocks/>
            </p:cNvGrpSpPr>
            <p:nvPr/>
          </p:nvGrpSpPr>
          <p:grpSpPr bwMode="auto">
            <a:xfrm rot="250226">
              <a:off x="2832" y="1152"/>
              <a:ext cx="288" cy="192"/>
              <a:chOff x="1056" y="2064"/>
              <a:chExt cx="288" cy="192"/>
            </a:xfrm>
          </p:grpSpPr>
          <p:sp>
            <p:nvSpPr>
              <p:cNvPr id="5192" name="AutoShape 143"/>
              <p:cNvSpPr>
                <a:spLocks noChangeArrowheads="1"/>
              </p:cNvSpPr>
              <p:nvPr/>
            </p:nvSpPr>
            <p:spPr bwMode="auto">
              <a:xfrm rot="2228482">
                <a:off x="1056" y="2133"/>
                <a:ext cx="288" cy="123"/>
              </a:xfrm>
              <a:prstGeom prst="rightArrow">
                <a:avLst>
                  <a:gd name="adj1" fmla="val 50000"/>
                  <a:gd name="adj2" fmla="val 58537"/>
                </a:avLst>
              </a:prstGeom>
              <a:solidFill>
                <a:srgbClr val="FF0066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1600"/>
              </a:p>
            </p:txBody>
          </p:sp>
          <p:sp>
            <p:nvSpPr>
              <p:cNvPr id="5193" name="Oval 144"/>
              <p:cNvSpPr>
                <a:spLocks noChangeArrowheads="1"/>
              </p:cNvSpPr>
              <p:nvPr/>
            </p:nvSpPr>
            <p:spPr bwMode="auto">
              <a:xfrm>
                <a:off x="1056" y="2064"/>
                <a:ext cx="96" cy="96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sz="1600"/>
              </a:p>
            </p:txBody>
          </p:sp>
        </p:grpSp>
        <p:sp>
          <p:nvSpPr>
            <p:cNvPr id="5190" name="AutoShape 158"/>
            <p:cNvSpPr>
              <a:spLocks noChangeArrowheads="1"/>
            </p:cNvSpPr>
            <p:nvPr/>
          </p:nvSpPr>
          <p:spPr bwMode="auto">
            <a:xfrm rot="-1430925">
              <a:off x="2880" y="1104"/>
              <a:ext cx="336" cy="48"/>
            </a:xfrm>
            <a:prstGeom prst="rightArrow">
              <a:avLst>
                <a:gd name="adj1" fmla="val 50000"/>
                <a:gd name="adj2" fmla="val 175000"/>
              </a:avLst>
            </a:prstGeom>
            <a:solidFill>
              <a:srgbClr val="0000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5191" name="Oval 159"/>
            <p:cNvSpPr>
              <a:spLocks noChangeArrowheads="1"/>
            </p:cNvSpPr>
            <p:nvPr/>
          </p:nvSpPr>
          <p:spPr bwMode="auto">
            <a:xfrm>
              <a:off x="2832" y="1152"/>
              <a:ext cx="96" cy="96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600"/>
            </a:p>
          </p:txBody>
        </p:sp>
      </p:grpSp>
      <p:sp>
        <p:nvSpPr>
          <p:cNvPr id="5132" name="Oval 161"/>
          <p:cNvSpPr>
            <a:spLocks noChangeArrowheads="1"/>
          </p:cNvSpPr>
          <p:nvPr/>
        </p:nvSpPr>
        <p:spPr bwMode="auto">
          <a:xfrm>
            <a:off x="7239000" y="1828800"/>
            <a:ext cx="152400" cy="1524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sz="1600"/>
          </a:p>
        </p:txBody>
      </p:sp>
      <p:grpSp>
        <p:nvGrpSpPr>
          <p:cNvPr id="21" name="Group 163"/>
          <p:cNvGrpSpPr>
            <a:grpSpLocks/>
          </p:cNvGrpSpPr>
          <p:nvPr/>
        </p:nvGrpSpPr>
        <p:grpSpPr bwMode="auto">
          <a:xfrm>
            <a:off x="7239000" y="1828800"/>
            <a:ext cx="304800" cy="609600"/>
            <a:chOff x="4560" y="1152"/>
            <a:chExt cx="192" cy="384"/>
          </a:xfrm>
        </p:grpSpPr>
        <p:sp>
          <p:nvSpPr>
            <p:cNvPr id="5186" name="AutoShape 64"/>
            <p:cNvSpPr>
              <a:spLocks noChangeArrowheads="1"/>
            </p:cNvSpPr>
            <p:nvPr/>
          </p:nvSpPr>
          <p:spPr bwMode="auto">
            <a:xfrm rot="2843941">
              <a:off x="4547" y="1234"/>
              <a:ext cx="288" cy="123"/>
            </a:xfrm>
            <a:prstGeom prst="rightArrow">
              <a:avLst>
                <a:gd name="adj1" fmla="val 50000"/>
                <a:gd name="adj2" fmla="val 58537"/>
              </a:avLst>
            </a:prstGeom>
            <a:solidFill>
              <a:srgbClr val="FF00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5187" name="AutoShape 65"/>
            <p:cNvSpPr>
              <a:spLocks noChangeArrowheads="1"/>
            </p:cNvSpPr>
            <p:nvPr/>
          </p:nvSpPr>
          <p:spPr bwMode="auto">
            <a:xfrm rot="3643220">
              <a:off x="4512" y="1344"/>
              <a:ext cx="336" cy="48"/>
            </a:xfrm>
            <a:prstGeom prst="rightArrow">
              <a:avLst>
                <a:gd name="adj1" fmla="val 50000"/>
                <a:gd name="adj2" fmla="val 175000"/>
              </a:avLst>
            </a:prstGeom>
            <a:solidFill>
              <a:srgbClr val="0000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5188" name="Oval 162"/>
            <p:cNvSpPr>
              <a:spLocks noChangeArrowheads="1"/>
            </p:cNvSpPr>
            <p:nvPr/>
          </p:nvSpPr>
          <p:spPr bwMode="auto">
            <a:xfrm>
              <a:off x="4560" y="1152"/>
              <a:ext cx="96" cy="96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600"/>
            </a:p>
          </p:txBody>
        </p:sp>
      </p:grpSp>
      <p:grpSp>
        <p:nvGrpSpPr>
          <p:cNvPr id="22" name="Group 174"/>
          <p:cNvGrpSpPr>
            <a:grpSpLocks/>
          </p:cNvGrpSpPr>
          <p:nvPr/>
        </p:nvGrpSpPr>
        <p:grpSpPr bwMode="auto">
          <a:xfrm>
            <a:off x="1600200" y="4800600"/>
            <a:ext cx="762000" cy="533400"/>
            <a:chOff x="1008" y="3024"/>
            <a:chExt cx="480" cy="336"/>
          </a:xfrm>
        </p:grpSpPr>
        <p:sp>
          <p:nvSpPr>
            <p:cNvPr id="5182" name="AutoShape 84"/>
            <p:cNvSpPr>
              <a:spLocks noChangeArrowheads="1"/>
            </p:cNvSpPr>
            <p:nvPr/>
          </p:nvSpPr>
          <p:spPr bwMode="auto">
            <a:xfrm rot="5871967">
              <a:off x="926" y="3154"/>
              <a:ext cx="288" cy="123"/>
            </a:xfrm>
            <a:prstGeom prst="rightArrow">
              <a:avLst>
                <a:gd name="adj1" fmla="val 50000"/>
                <a:gd name="adj2" fmla="val 58537"/>
              </a:avLst>
            </a:prstGeom>
            <a:solidFill>
              <a:srgbClr val="FF00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5183" name="AutoShape 85"/>
            <p:cNvSpPr>
              <a:spLocks noChangeArrowheads="1"/>
            </p:cNvSpPr>
            <p:nvPr/>
          </p:nvSpPr>
          <p:spPr bwMode="auto">
            <a:xfrm>
              <a:off x="1152" y="3024"/>
              <a:ext cx="336" cy="48"/>
            </a:xfrm>
            <a:prstGeom prst="rightArrow">
              <a:avLst>
                <a:gd name="adj1" fmla="val 50000"/>
                <a:gd name="adj2" fmla="val 175000"/>
              </a:avLst>
            </a:prstGeom>
            <a:solidFill>
              <a:srgbClr val="0000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5184" name="Oval 168"/>
            <p:cNvSpPr>
              <a:spLocks noChangeArrowheads="1"/>
            </p:cNvSpPr>
            <p:nvPr/>
          </p:nvSpPr>
          <p:spPr bwMode="auto">
            <a:xfrm>
              <a:off x="1056" y="3024"/>
              <a:ext cx="96" cy="96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5185" name="Oval 169"/>
            <p:cNvSpPr>
              <a:spLocks noChangeArrowheads="1"/>
            </p:cNvSpPr>
            <p:nvPr/>
          </p:nvSpPr>
          <p:spPr bwMode="auto">
            <a:xfrm>
              <a:off x="1056" y="3024"/>
              <a:ext cx="96" cy="96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600"/>
            </a:p>
          </p:txBody>
        </p:sp>
      </p:grpSp>
      <p:sp>
        <p:nvSpPr>
          <p:cNvPr id="5135" name="Oval 175"/>
          <p:cNvSpPr>
            <a:spLocks noChangeArrowheads="1"/>
          </p:cNvSpPr>
          <p:nvPr/>
        </p:nvSpPr>
        <p:spPr bwMode="auto">
          <a:xfrm>
            <a:off x="4495800" y="4800600"/>
            <a:ext cx="152400" cy="1524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sz="1600"/>
          </a:p>
        </p:txBody>
      </p:sp>
      <p:grpSp>
        <p:nvGrpSpPr>
          <p:cNvPr id="23" name="Group 181"/>
          <p:cNvGrpSpPr>
            <a:grpSpLocks/>
          </p:cNvGrpSpPr>
          <p:nvPr/>
        </p:nvGrpSpPr>
        <p:grpSpPr bwMode="auto">
          <a:xfrm>
            <a:off x="4191000" y="4800600"/>
            <a:ext cx="457200" cy="685800"/>
            <a:chOff x="2640" y="3024"/>
            <a:chExt cx="288" cy="432"/>
          </a:xfrm>
        </p:grpSpPr>
        <p:sp>
          <p:nvSpPr>
            <p:cNvPr id="5179" name="AutoShape 104"/>
            <p:cNvSpPr>
              <a:spLocks noChangeArrowheads="1"/>
            </p:cNvSpPr>
            <p:nvPr/>
          </p:nvSpPr>
          <p:spPr bwMode="auto">
            <a:xfrm rot="8303747">
              <a:off x="2640" y="3120"/>
              <a:ext cx="288" cy="123"/>
            </a:xfrm>
            <a:prstGeom prst="rightArrow">
              <a:avLst>
                <a:gd name="adj1" fmla="val 50000"/>
                <a:gd name="adj2" fmla="val 58537"/>
              </a:avLst>
            </a:prstGeom>
            <a:solidFill>
              <a:srgbClr val="FF00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5180" name="AutoShape 105"/>
            <p:cNvSpPr>
              <a:spLocks noChangeArrowheads="1"/>
            </p:cNvSpPr>
            <p:nvPr/>
          </p:nvSpPr>
          <p:spPr bwMode="auto">
            <a:xfrm rot="5400000">
              <a:off x="2736" y="3264"/>
              <a:ext cx="336" cy="48"/>
            </a:xfrm>
            <a:prstGeom prst="rightArrow">
              <a:avLst>
                <a:gd name="adj1" fmla="val 50000"/>
                <a:gd name="adj2" fmla="val 175000"/>
              </a:avLst>
            </a:prstGeom>
            <a:solidFill>
              <a:srgbClr val="0000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5181" name="Oval 176"/>
            <p:cNvSpPr>
              <a:spLocks noChangeArrowheads="1"/>
            </p:cNvSpPr>
            <p:nvPr/>
          </p:nvSpPr>
          <p:spPr bwMode="auto">
            <a:xfrm>
              <a:off x="2832" y="3024"/>
              <a:ext cx="96" cy="96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600"/>
            </a:p>
          </p:txBody>
        </p:sp>
      </p:grpSp>
      <p:grpSp>
        <p:nvGrpSpPr>
          <p:cNvPr id="5137" name="Group 182"/>
          <p:cNvGrpSpPr>
            <a:grpSpLocks/>
          </p:cNvGrpSpPr>
          <p:nvPr/>
        </p:nvGrpSpPr>
        <p:grpSpPr bwMode="auto">
          <a:xfrm>
            <a:off x="6248400" y="3886200"/>
            <a:ext cx="2057400" cy="2057400"/>
            <a:chOff x="2208" y="2448"/>
            <a:chExt cx="1296" cy="1296"/>
          </a:xfrm>
        </p:grpSpPr>
        <p:grpSp>
          <p:nvGrpSpPr>
            <p:cNvPr id="5162" name="Group 183"/>
            <p:cNvGrpSpPr>
              <a:grpSpLocks/>
            </p:cNvGrpSpPr>
            <p:nvPr/>
          </p:nvGrpSpPr>
          <p:grpSpPr bwMode="auto">
            <a:xfrm>
              <a:off x="2208" y="2448"/>
              <a:ext cx="1296" cy="1296"/>
              <a:chOff x="336" y="240"/>
              <a:chExt cx="1296" cy="1296"/>
            </a:xfrm>
          </p:grpSpPr>
          <p:grpSp>
            <p:nvGrpSpPr>
              <p:cNvPr id="5175" name="Group 184"/>
              <p:cNvGrpSpPr>
                <a:grpSpLocks/>
              </p:cNvGrpSpPr>
              <p:nvPr/>
            </p:nvGrpSpPr>
            <p:grpSpPr bwMode="auto">
              <a:xfrm>
                <a:off x="336" y="240"/>
                <a:ext cx="1296" cy="1296"/>
                <a:chOff x="384" y="624"/>
                <a:chExt cx="1296" cy="1296"/>
              </a:xfrm>
            </p:grpSpPr>
            <p:sp>
              <p:nvSpPr>
                <p:cNvPr id="5177" name="Oval 185"/>
                <p:cNvSpPr>
                  <a:spLocks noChangeArrowheads="1"/>
                </p:cNvSpPr>
                <p:nvPr/>
              </p:nvSpPr>
              <p:spPr bwMode="auto">
                <a:xfrm>
                  <a:off x="384" y="624"/>
                  <a:ext cx="1296" cy="1296"/>
                </a:xfrm>
                <a:prstGeom prst="ellipse">
                  <a:avLst/>
                </a:prstGeom>
                <a:solidFill>
                  <a:srgbClr val="0000FF"/>
                </a:solidFill>
                <a:ln w="9525">
                  <a:solidFill>
                    <a:srgbClr val="0000FF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 sz="1600"/>
                </a:p>
              </p:txBody>
            </p:sp>
            <p:sp>
              <p:nvSpPr>
                <p:cNvPr id="5178" name="Oval 186"/>
                <p:cNvSpPr>
                  <a:spLocks noChangeArrowheads="1"/>
                </p:cNvSpPr>
                <p:nvPr/>
              </p:nvSpPr>
              <p:spPr bwMode="auto">
                <a:xfrm>
                  <a:off x="480" y="720"/>
                  <a:ext cx="1104" cy="1104"/>
                </a:xfrm>
                <a:prstGeom prst="ellipse">
                  <a:avLst/>
                </a:prstGeom>
                <a:solidFill>
                  <a:schemeClr val="bg1"/>
                </a:solidFill>
                <a:ln w="28575">
                  <a:solidFill>
                    <a:srgbClr val="FF00FF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 sz="1600"/>
                </a:p>
              </p:txBody>
            </p:sp>
          </p:grpSp>
          <p:sp>
            <p:nvSpPr>
              <p:cNvPr id="5176" name="Oval 187"/>
              <p:cNvSpPr>
                <a:spLocks noChangeArrowheads="1"/>
              </p:cNvSpPr>
              <p:nvPr/>
            </p:nvSpPr>
            <p:spPr bwMode="auto">
              <a:xfrm>
                <a:off x="960" y="816"/>
                <a:ext cx="96" cy="96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sz="1600"/>
              </a:p>
            </p:txBody>
          </p:sp>
        </p:grpSp>
        <p:sp>
          <p:nvSpPr>
            <p:cNvPr id="5163" name="Text Box 188"/>
            <p:cNvSpPr txBox="1">
              <a:spLocks noChangeArrowheads="1"/>
            </p:cNvSpPr>
            <p:nvPr/>
          </p:nvSpPr>
          <p:spPr bwMode="auto">
            <a:xfrm>
              <a:off x="2736" y="2544"/>
              <a:ext cx="240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200" b="1"/>
                <a:t>12</a:t>
              </a:r>
            </a:p>
          </p:txBody>
        </p:sp>
        <p:sp>
          <p:nvSpPr>
            <p:cNvPr id="5164" name="Text Box 189"/>
            <p:cNvSpPr txBox="1">
              <a:spLocks noChangeArrowheads="1"/>
            </p:cNvSpPr>
            <p:nvPr/>
          </p:nvSpPr>
          <p:spPr bwMode="auto">
            <a:xfrm>
              <a:off x="2496" y="2592"/>
              <a:ext cx="240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200" b="1"/>
                <a:t>11</a:t>
              </a:r>
            </a:p>
          </p:txBody>
        </p:sp>
        <p:sp>
          <p:nvSpPr>
            <p:cNvPr id="5165" name="Text Box 190"/>
            <p:cNvSpPr txBox="1">
              <a:spLocks noChangeArrowheads="1"/>
            </p:cNvSpPr>
            <p:nvPr/>
          </p:nvSpPr>
          <p:spPr bwMode="auto">
            <a:xfrm>
              <a:off x="2352" y="3264"/>
              <a:ext cx="240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200" b="1"/>
                <a:t>8</a:t>
              </a:r>
            </a:p>
          </p:txBody>
        </p:sp>
        <p:sp>
          <p:nvSpPr>
            <p:cNvPr id="5166" name="Text Box 191"/>
            <p:cNvSpPr txBox="1">
              <a:spLocks noChangeArrowheads="1"/>
            </p:cNvSpPr>
            <p:nvPr/>
          </p:nvSpPr>
          <p:spPr bwMode="auto">
            <a:xfrm>
              <a:off x="2544" y="3456"/>
              <a:ext cx="240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200" b="1"/>
                <a:t>7</a:t>
              </a:r>
            </a:p>
          </p:txBody>
        </p:sp>
        <p:sp>
          <p:nvSpPr>
            <p:cNvPr id="5167" name="Text Box 192"/>
            <p:cNvSpPr txBox="1">
              <a:spLocks noChangeArrowheads="1"/>
            </p:cNvSpPr>
            <p:nvPr/>
          </p:nvSpPr>
          <p:spPr bwMode="auto">
            <a:xfrm>
              <a:off x="2352" y="2784"/>
              <a:ext cx="240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200" b="1"/>
                <a:t>10</a:t>
              </a:r>
            </a:p>
          </p:txBody>
        </p:sp>
        <p:sp>
          <p:nvSpPr>
            <p:cNvPr id="5168" name="Text Box 193"/>
            <p:cNvSpPr txBox="1">
              <a:spLocks noChangeArrowheads="1"/>
            </p:cNvSpPr>
            <p:nvPr/>
          </p:nvSpPr>
          <p:spPr bwMode="auto">
            <a:xfrm>
              <a:off x="2256" y="3024"/>
              <a:ext cx="240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200" b="1"/>
                <a:t>9</a:t>
              </a:r>
            </a:p>
          </p:txBody>
        </p:sp>
        <p:sp>
          <p:nvSpPr>
            <p:cNvPr id="5169" name="Text Box 194"/>
            <p:cNvSpPr txBox="1">
              <a:spLocks noChangeArrowheads="1"/>
            </p:cNvSpPr>
            <p:nvPr/>
          </p:nvSpPr>
          <p:spPr bwMode="auto">
            <a:xfrm>
              <a:off x="2784" y="3456"/>
              <a:ext cx="240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200" b="1"/>
                <a:t>6</a:t>
              </a:r>
            </a:p>
          </p:txBody>
        </p:sp>
        <p:sp>
          <p:nvSpPr>
            <p:cNvPr id="5170" name="Text Box 195"/>
            <p:cNvSpPr txBox="1">
              <a:spLocks noChangeArrowheads="1"/>
            </p:cNvSpPr>
            <p:nvPr/>
          </p:nvSpPr>
          <p:spPr bwMode="auto">
            <a:xfrm>
              <a:off x="3024" y="3408"/>
              <a:ext cx="240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200" b="1"/>
                <a:t>5</a:t>
              </a:r>
            </a:p>
          </p:txBody>
        </p:sp>
        <p:sp>
          <p:nvSpPr>
            <p:cNvPr id="5171" name="Text Box 196"/>
            <p:cNvSpPr txBox="1">
              <a:spLocks noChangeArrowheads="1"/>
            </p:cNvSpPr>
            <p:nvPr/>
          </p:nvSpPr>
          <p:spPr bwMode="auto">
            <a:xfrm>
              <a:off x="3168" y="3216"/>
              <a:ext cx="240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200" b="1"/>
                <a:t>4</a:t>
              </a:r>
            </a:p>
          </p:txBody>
        </p:sp>
        <p:sp>
          <p:nvSpPr>
            <p:cNvPr id="5172" name="Text Box 197"/>
            <p:cNvSpPr txBox="1">
              <a:spLocks noChangeArrowheads="1"/>
            </p:cNvSpPr>
            <p:nvPr/>
          </p:nvSpPr>
          <p:spPr bwMode="auto">
            <a:xfrm>
              <a:off x="3216" y="2976"/>
              <a:ext cx="240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200" b="1"/>
                <a:t>3</a:t>
              </a:r>
            </a:p>
          </p:txBody>
        </p:sp>
        <p:sp>
          <p:nvSpPr>
            <p:cNvPr id="5173" name="Text Box 198"/>
            <p:cNvSpPr txBox="1">
              <a:spLocks noChangeArrowheads="1"/>
            </p:cNvSpPr>
            <p:nvPr/>
          </p:nvSpPr>
          <p:spPr bwMode="auto">
            <a:xfrm>
              <a:off x="3168" y="2736"/>
              <a:ext cx="240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200" b="1"/>
                <a:t>2</a:t>
              </a:r>
            </a:p>
          </p:txBody>
        </p:sp>
        <p:sp>
          <p:nvSpPr>
            <p:cNvPr id="5174" name="Text Box 199"/>
            <p:cNvSpPr txBox="1">
              <a:spLocks noChangeArrowheads="1"/>
            </p:cNvSpPr>
            <p:nvPr/>
          </p:nvSpPr>
          <p:spPr bwMode="auto">
            <a:xfrm>
              <a:off x="2976" y="2592"/>
              <a:ext cx="240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200" b="1"/>
                <a:t>1</a:t>
              </a:r>
            </a:p>
          </p:txBody>
        </p:sp>
      </p:grpSp>
      <p:sp>
        <p:nvSpPr>
          <p:cNvPr id="5138" name="Oval 200"/>
          <p:cNvSpPr>
            <a:spLocks noChangeArrowheads="1"/>
          </p:cNvSpPr>
          <p:nvPr/>
        </p:nvSpPr>
        <p:spPr bwMode="auto">
          <a:xfrm>
            <a:off x="7239000" y="4800600"/>
            <a:ext cx="152400" cy="1524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sz="1600"/>
          </a:p>
        </p:txBody>
      </p:sp>
      <p:grpSp>
        <p:nvGrpSpPr>
          <p:cNvPr id="27" name="Group 215"/>
          <p:cNvGrpSpPr>
            <a:grpSpLocks/>
          </p:cNvGrpSpPr>
          <p:nvPr/>
        </p:nvGrpSpPr>
        <p:grpSpPr bwMode="auto">
          <a:xfrm>
            <a:off x="7162800" y="4549775"/>
            <a:ext cx="457200" cy="860425"/>
            <a:chOff x="4512" y="2866"/>
            <a:chExt cx="288" cy="542"/>
          </a:xfrm>
        </p:grpSpPr>
        <p:grpSp>
          <p:nvGrpSpPr>
            <p:cNvPr id="5157" name="Group 205"/>
            <p:cNvGrpSpPr>
              <a:grpSpLocks/>
            </p:cNvGrpSpPr>
            <p:nvPr/>
          </p:nvGrpSpPr>
          <p:grpSpPr bwMode="auto">
            <a:xfrm rot="9022531">
              <a:off x="4512" y="2866"/>
              <a:ext cx="288" cy="219"/>
              <a:chOff x="4224" y="3792"/>
              <a:chExt cx="288" cy="219"/>
            </a:xfrm>
          </p:grpSpPr>
          <p:sp>
            <p:nvSpPr>
              <p:cNvPr id="5160" name="AutoShape 202"/>
              <p:cNvSpPr>
                <a:spLocks noChangeArrowheads="1"/>
              </p:cNvSpPr>
              <p:nvPr/>
            </p:nvSpPr>
            <p:spPr bwMode="auto">
              <a:xfrm rot="8303747">
                <a:off x="4224" y="3888"/>
                <a:ext cx="288" cy="123"/>
              </a:xfrm>
              <a:prstGeom prst="rightArrow">
                <a:avLst>
                  <a:gd name="adj1" fmla="val 50000"/>
                  <a:gd name="adj2" fmla="val 58537"/>
                </a:avLst>
              </a:prstGeom>
              <a:solidFill>
                <a:srgbClr val="FF0066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1600"/>
              </a:p>
            </p:txBody>
          </p:sp>
          <p:sp>
            <p:nvSpPr>
              <p:cNvPr id="5161" name="Oval 204"/>
              <p:cNvSpPr>
                <a:spLocks noChangeArrowheads="1"/>
              </p:cNvSpPr>
              <p:nvPr/>
            </p:nvSpPr>
            <p:spPr bwMode="auto">
              <a:xfrm>
                <a:off x="4416" y="3792"/>
                <a:ext cx="96" cy="96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sz="1600"/>
              </a:p>
            </p:txBody>
          </p:sp>
        </p:grpSp>
        <p:sp>
          <p:nvSpPr>
            <p:cNvPr id="5158" name="AutoShape 203"/>
            <p:cNvSpPr>
              <a:spLocks noChangeArrowheads="1"/>
            </p:cNvSpPr>
            <p:nvPr/>
          </p:nvSpPr>
          <p:spPr bwMode="auto">
            <a:xfrm rot="7058759">
              <a:off x="4368" y="3216"/>
              <a:ext cx="336" cy="48"/>
            </a:xfrm>
            <a:prstGeom prst="rightArrow">
              <a:avLst>
                <a:gd name="adj1" fmla="val 50000"/>
                <a:gd name="adj2" fmla="val 175000"/>
              </a:avLst>
            </a:prstGeom>
            <a:solidFill>
              <a:srgbClr val="0000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5159" name="Oval 206"/>
            <p:cNvSpPr>
              <a:spLocks noChangeArrowheads="1"/>
            </p:cNvSpPr>
            <p:nvPr/>
          </p:nvSpPr>
          <p:spPr bwMode="auto">
            <a:xfrm rot="1658759">
              <a:off x="4560" y="3024"/>
              <a:ext cx="96" cy="96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600"/>
            </a:p>
          </p:txBody>
        </p:sp>
      </p:grpSp>
      <p:sp>
        <p:nvSpPr>
          <p:cNvPr id="29912" name="Text Box 216"/>
          <p:cNvSpPr txBox="1">
            <a:spLocks noChangeArrowheads="1"/>
          </p:cNvSpPr>
          <p:nvPr/>
        </p:nvSpPr>
        <p:spPr bwMode="auto">
          <a:xfrm>
            <a:off x="762000" y="3048000"/>
            <a:ext cx="19812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</a:rPr>
              <a:t>Mấy giờ ?</a:t>
            </a:r>
          </a:p>
        </p:txBody>
      </p:sp>
      <p:sp>
        <p:nvSpPr>
          <p:cNvPr id="29913" name="Text Box 217"/>
          <p:cNvSpPr txBox="1">
            <a:spLocks noChangeArrowheads="1"/>
          </p:cNvSpPr>
          <p:nvPr/>
        </p:nvSpPr>
        <p:spPr bwMode="auto">
          <a:xfrm>
            <a:off x="685800" y="3048000"/>
            <a:ext cx="19812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</a:rPr>
              <a:t>4 giờ 5 phút</a:t>
            </a:r>
          </a:p>
        </p:txBody>
      </p:sp>
      <p:sp>
        <p:nvSpPr>
          <p:cNvPr id="29914" name="Text Box 218"/>
          <p:cNvSpPr txBox="1">
            <a:spLocks noChangeArrowheads="1"/>
          </p:cNvSpPr>
          <p:nvPr/>
        </p:nvSpPr>
        <p:spPr bwMode="auto">
          <a:xfrm>
            <a:off x="3429000" y="2514600"/>
            <a:ext cx="381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b="1">
                <a:solidFill>
                  <a:srgbClr val="9900CC"/>
                </a:solidFill>
              </a:rPr>
              <a:t>B</a:t>
            </a:r>
          </a:p>
        </p:txBody>
      </p:sp>
      <p:sp>
        <p:nvSpPr>
          <p:cNvPr id="29915" name="Text Box 219"/>
          <p:cNvSpPr txBox="1">
            <a:spLocks noChangeArrowheads="1"/>
          </p:cNvSpPr>
          <p:nvPr/>
        </p:nvSpPr>
        <p:spPr bwMode="auto">
          <a:xfrm>
            <a:off x="3810000" y="3048000"/>
            <a:ext cx="18288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b="1">
                <a:solidFill>
                  <a:srgbClr val="9900CC"/>
                </a:solidFill>
              </a:rPr>
              <a:t>Mấy giờ ?</a:t>
            </a:r>
          </a:p>
        </p:txBody>
      </p:sp>
      <p:sp>
        <p:nvSpPr>
          <p:cNvPr id="29916" name="Text Box 220"/>
          <p:cNvSpPr txBox="1">
            <a:spLocks noChangeArrowheads="1"/>
          </p:cNvSpPr>
          <p:nvPr/>
        </p:nvSpPr>
        <p:spPr bwMode="auto">
          <a:xfrm>
            <a:off x="3505200" y="3048000"/>
            <a:ext cx="19812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b="1">
                <a:solidFill>
                  <a:srgbClr val="9900CC"/>
                </a:solidFill>
              </a:rPr>
              <a:t>4 giờ 10 phút</a:t>
            </a:r>
          </a:p>
        </p:txBody>
      </p:sp>
      <p:sp>
        <p:nvSpPr>
          <p:cNvPr id="29917" name="Text Box 221"/>
          <p:cNvSpPr txBox="1">
            <a:spLocks noChangeArrowheads="1"/>
          </p:cNvSpPr>
          <p:nvPr/>
        </p:nvSpPr>
        <p:spPr bwMode="auto">
          <a:xfrm>
            <a:off x="6096000" y="2438400"/>
            <a:ext cx="381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b="1">
                <a:solidFill>
                  <a:schemeClr val="hlink"/>
                </a:solidFill>
              </a:rPr>
              <a:t>C</a:t>
            </a:r>
          </a:p>
        </p:txBody>
      </p:sp>
      <p:sp>
        <p:nvSpPr>
          <p:cNvPr id="29918" name="Text Box 222"/>
          <p:cNvSpPr txBox="1">
            <a:spLocks noChangeArrowheads="1"/>
          </p:cNvSpPr>
          <p:nvPr/>
        </p:nvSpPr>
        <p:spPr bwMode="auto">
          <a:xfrm>
            <a:off x="6477000" y="3048000"/>
            <a:ext cx="18288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b="1">
                <a:solidFill>
                  <a:schemeClr val="hlink"/>
                </a:solidFill>
              </a:rPr>
              <a:t>Mấy giờ ?</a:t>
            </a:r>
          </a:p>
        </p:txBody>
      </p:sp>
      <p:sp>
        <p:nvSpPr>
          <p:cNvPr id="29919" name="Text Box 223"/>
          <p:cNvSpPr txBox="1">
            <a:spLocks noChangeArrowheads="1"/>
          </p:cNvSpPr>
          <p:nvPr/>
        </p:nvSpPr>
        <p:spPr bwMode="auto">
          <a:xfrm>
            <a:off x="6248400" y="3048000"/>
            <a:ext cx="19812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b="1">
                <a:solidFill>
                  <a:schemeClr val="hlink"/>
                </a:solidFill>
              </a:rPr>
              <a:t>4 giờ 25 phút</a:t>
            </a:r>
          </a:p>
        </p:txBody>
      </p:sp>
      <p:sp>
        <p:nvSpPr>
          <p:cNvPr id="29920" name="Text Box 224"/>
          <p:cNvSpPr txBox="1">
            <a:spLocks noChangeArrowheads="1"/>
          </p:cNvSpPr>
          <p:nvPr/>
        </p:nvSpPr>
        <p:spPr bwMode="auto">
          <a:xfrm>
            <a:off x="457200" y="5334000"/>
            <a:ext cx="381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b="1">
                <a:solidFill>
                  <a:srgbClr val="660066"/>
                </a:solidFill>
              </a:rPr>
              <a:t>D</a:t>
            </a:r>
          </a:p>
        </p:txBody>
      </p:sp>
      <p:sp>
        <p:nvSpPr>
          <p:cNvPr id="29921" name="Text Box 225"/>
          <p:cNvSpPr txBox="1">
            <a:spLocks noChangeArrowheads="1"/>
          </p:cNvSpPr>
          <p:nvPr/>
        </p:nvSpPr>
        <p:spPr bwMode="auto">
          <a:xfrm>
            <a:off x="914400" y="6019800"/>
            <a:ext cx="18288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b="1">
                <a:solidFill>
                  <a:srgbClr val="660066"/>
                </a:solidFill>
              </a:rPr>
              <a:t>Mấy giờ ?</a:t>
            </a:r>
          </a:p>
        </p:txBody>
      </p:sp>
      <p:sp>
        <p:nvSpPr>
          <p:cNvPr id="29922" name="Text Box 226"/>
          <p:cNvSpPr txBox="1">
            <a:spLocks noChangeArrowheads="1"/>
          </p:cNvSpPr>
          <p:nvPr/>
        </p:nvSpPr>
        <p:spPr bwMode="auto">
          <a:xfrm>
            <a:off x="685800" y="6019800"/>
            <a:ext cx="19812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b="1">
                <a:solidFill>
                  <a:srgbClr val="660066"/>
                </a:solidFill>
              </a:rPr>
              <a:t>6 giờ 15 phút</a:t>
            </a:r>
          </a:p>
        </p:txBody>
      </p:sp>
      <p:sp>
        <p:nvSpPr>
          <p:cNvPr id="29923" name="Text Box 227"/>
          <p:cNvSpPr txBox="1">
            <a:spLocks noChangeArrowheads="1"/>
          </p:cNvSpPr>
          <p:nvPr/>
        </p:nvSpPr>
        <p:spPr bwMode="auto">
          <a:xfrm>
            <a:off x="3276600" y="5410200"/>
            <a:ext cx="381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b="1">
                <a:solidFill>
                  <a:srgbClr val="CC0000"/>
                </a:solidFill>
              </a:rPr>
              <a:t>E</a:t>
            </a:r>
          </a:p>
        </p:txBody>
      </p:sp>
      <p:sp>
        <p:nvSpPr>
          <p:cNvPr id="29924" name="Text Box 228"/>
          <p:cNvSpPr txBox="1">
            <a:spLocks noChangeArrowheads="1"/>
          </p:cNvSpPr>
          <p:nvPr/>
        </p:nvSpPr>
        <p:spPr bwMode="auto">
          <a:xfrm>
            <a:off x="3733800" y="6019800"/>
            <a:ext cx="18288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b="1">
                <a:solidFill>
                  <a:srgbClr val="CC0000"/>
                </a:solidFill>
              </a:rPr>
              <a:t>Mấy giờ ?</a:t>
            </a:r>
          </a:p>
        </p:txBody>
      </p:sp>
      <p:sp>
        <p:nvSpPr>
          <p:cNvPr id="29925" name="Text Box 229"/>
          <p:cNvSpPr txBox="1">
            <a:spLocks noChangeArrowheads="1"/>
          </p:cNvSpPr>
          <p:nvPr/>
        </p:nvSpPr>
        <p:spPr bwMode="auto">
          <a:xfrm>
            <a:off x="3581400" y="6019800"/>
            <a:ext cx="19812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b="1">
                <a:solidFill>
                  <a:srgbClr val="CC0000"/>
                </a:solidFill>
              </a:rPr>
              <a:t>7 giờ 30 phút</a:t>
            </a:r>
          </a:p>
        </p:txBody>
      </p:sp>
      <p:sp>
        <p:nvSpPr>
          <p:cNvPr id="29929" name="Text Box 233"/>
          <p:cNvSpPr txBox="1">
            <a:spLocks noChangeArrowheads="1"/>
          </p:cNvSpPr>
          <p:nvPr/>
        </p:nvSpPr>
        <p:spPr bwMode="auto">
          <a:xfrm>
            <a:off x="6019800" y="5410200"/>
            <a:ext cx="381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b="1">
                <a:solidFill>
                  <a:srgbClr val="0099FF"/>
                </a:solidFill>
              </a:rPr>
              <a:t>G</a:t>
            </a:r>
          </a:p>
        </p:txBody>
      </p:sp>
      <p:sp>
        <p:nvSpPr>
          <p:cNvPr id="29930" name="Text Box 234"/>
          <p:cNvSpPr txBox="1">
            <a:spLocks noChangeArrowheads="1"/>
          </p:cNvSpPr>
          <p:nvPr/>
        </p:nvSpPr>
        <p:spPr bwMode="auto">
          <a:xfrm>
            <a:off x="6477000" y="6019800"/>
            <a:ext cx="18288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b="1">
                <a:solidFill>
                  <a:srgbClr val="0099FF"/>
                </a:solidFill>
              </a:rPr>
              <a:t>Mấy giờ ?</a:t>
            </a:r>
          </a:p>
        </p:txBody>
      </p:sp>
      <p:sp>
        <p:nvSpPr>
          <p:cNvPr id="29931" name="Text Box 235"/>
          <p:cNvSpPr txBox="1">
            <a:spLocks noChangeArrowheads="1"/>
          </p:cNvSpPr>
          <p:nvPr/>
        </p:nvSpPr>
        <p:spPr bwMode="auto">
          <a:xfrm>
            <a:off x="6324600" y="6019800"/>
            <a:ext cx="19812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b="1">
                <a:solidFill>
                  <a:srgbClr val="0099FF"/>
                </a:solidFill>
              </a:rPr>
              <a:t>7 giờ 30 phút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3000" tmFilter="0, 0; .2, .5; .8, .5; 1, 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1500" autoRev="1" fill="hold"/>
                                        <p:tgtEl>
                                          <p:spTgt spid="1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8" presetID="35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9" dur="3000" fill="hold"/>
                                        <p:tgtEl>
                                          <p:spTgt spid="298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500"/>
                                        <p:tgtEl>
                                          <p:spTgt spid="299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6" dur="2000"/>
                                        <p:tgtEl>
                                          <p:spTgt spid="299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99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8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20" dur="2000"/>
                                        <p:tgtEl>
                                          <p:spTgt spid="299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2" dur="500" fill="hold"/>
                                        <p:tgtEl>
                                          <p:spTgt spid="299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3" dur="500" fill="hold"/>
                                        <p:tgtEl>
                                          <p:spTgt spid="299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4" dur="500" fill="hold"/>
                                        <p:tgtEl>
                                          <p:spTgt spid="2991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25" dur="500" fill="hold"/>
                                        <p:tgtEl>
                                          <p:spTgt spid="299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9" dur="3000" tmFilter="0, 0; .2, .5; .8, .5; 1, 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0" dur="1500" autoRev="1" fill="hold"/>
                                        <p:tgtEl>
                                          <p:spTgt spid="1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31" presetID="35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2" dur="3000" fill="hold"/>
                                        <p:tgtEl>
                                          <p:spTgt spid="299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5" dur="500"/>
                                        <p:tgtEl>
                                          <p:spTgt spid="299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8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39" dur="2000"/>
                                        <p:tgtEl>
                                          <p:spTgt spid="299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99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8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43" dur="2000"/>
                                        <p:tgtEl>
                                          <p:spTgt spid="299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2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45" dur="500" fill="hold"/>
                                        <p:tgtEl>
                                          <p:spTgt spid="299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46" dur="500" fill="hold"/>
                                        <p:tgtEl>
                                          <p:spTgt spid="299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47" dur="500" fill="hold"/>
                                        <p:tgtEl>
                                          <p:spTgt spid="2991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48" dur="500" fill="hold"/>
                                        <p:tgtEl>
                                          <p:spTgt spid="299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2" dur="3000" tmFilter="0, 0; .2, .5; .8, .5; 1, 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3" dur="1500" autoRev="1" fill="hold"/>
                                        <p:tgtEl>
                                          <p:spTgt spid="2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54" presetID="35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55" dur="3000" fill="hold"/>
                                        <p:tgtEl>
                                          <p:spTgt spid="299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6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8" dur="500"/>
                                        <p:tgtEl>
                                          <p:spTgt spid="299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8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62" dur="2000"/>
                                        <p:tgtEl>
                                          <p:spTgt spid="299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99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8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66" dur="2000"/>
                                        <p:tgtEl>
                                          <p:spTgt spid="299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22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8" dur="500" fill="hold"/>
                                        <p:tgtEl>
                                          <p:spTgt spid="2991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69" dur="500" fill="hold"/>
                                        <p:tgtEl>
                                          <p:spTgt spid="299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70" dur="500" fill="hold"/>
                                        <p:tgtEl>
                                          <p:spTgt spid="2991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71" dur="500" fill="hold"/>
                                        <p:tgtEl>
                                          <p:spTgt spid="299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 nodeType="clickPar">
                      <p:stCondLst>
                        <p:cond delay="indefinite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5" dur="2000" tmFilter="0, 0; .2, .5; .8, .5; 1, 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6" dur="1000" autoRev="1" fill="hold"/>
                                        <p:tgtEl>
                                          <p:spTgt spid="2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77" presetID="35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78" dur="3000" fill="hold"/>
                                        <p:tgtEl>
                                          <p:spTgt spid="299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9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81" dur="500"/>
                                        <p:tgtEl>
                                          <p:spTgt spid="299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 nodeType="clickPar">
                      <p:stCondLst>
                        <p:cond delay="indefinite"/>
                      </p:stCondLst>
                      <p:childTnLst>
                        <p:par>
                          <p:cTn id="8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4" presetID="8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85" dur="2000"/>
                                        <p:tgtEl>
                                          <p:spTgt spid="299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99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8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89" dur="2000"/>
                                        <p:tgtEl>
                                          <p:spTgt spid="299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22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91" dur="500" fill="hold"/>
                                        <p:tgtEl>
                                          <p:spTgt spid="2992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92" dur="500" fill="hold"/>
                                        <p:tgtEl>
                                          <p:spTgt spid="2992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93" dur="500" fill="hold"/>
                                        <p:tgtEl>
                                          <p:spTgt spid="2992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94" dur="500" fill="hold"/>
                                        <p:tgtEl>
                                          <p:spTgt spid="2992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 nodeType="clickPar">
                      <p:stCondLst>
                        <p:cond delay="indefinite"/>
                      </p:stCondLst>
                      <p:childTnLst>
                        <p:par>
                          <p:cTn id="9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7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8" dur="2000" tmFilter="0, 0; .2, .5; .8, .5; 1, 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99" dur="1000" autoRev="1" fill="hold"/>
                                        <p:tgtEl>
                                          <p:spTgt spid="2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00" presetID="35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01" dur="3000" fill="hold"/>
                                        <p:tgtEl>
                                          <p:spTgt spid="299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2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4" dur="500"/>
                                        <p:tgtEl>
                                          <p:spTgt spid="299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 nodeType="clickPar">
                      <p:stCondLst>
                        <p:cond delay="indefinite"/>
                      </p:stCondLst>
                      <p:childTnLst>
                        <p:par>
                          <p:cTn id="10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7" presetID="8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08" dur="2000"/>
                                        <p:tgtEl>
                                          <p:spTgt spid="299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99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0" presetID="8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112" dur="2000"/>
                                        <p:tgtEl>
                                          <p:spTgt spid="299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3" presetID="22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14" dur="500" fill="hold"/>
                                        <p:tgtEl>
                                          <p:spTgt spid="2992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15" dur="500" fill="hold"/>
                                        <p:tgtEl>
                                          <p:spTgt spid="2992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16" dur="500" fill="hold"/>
                                        <p:tgtEl>
                                          <p:spTgt spid="2992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117" dur="500" fill="hold"/>
                                        <p:tgtEl>
                                          <p:spTgt spid="2992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 nodeType="clickPar">
                      <p:stCondLst>
                        <p:cond delay="indefinite"/>
                      </p:stCondLst>
                      <p:childTnLst>
                        <p:par>
                          <p:cTn id="1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0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1" dur="2000" tmFilter="0, 0; .2, .5; .8, .5; 1, 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2" dur="1000" autoRev="1" fill="hold"/>
                                        <p:tgtEl>
                                          <p:spTgt spid="2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23" presetID="35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24" dur="3000" fill="hold"/>
                                        <p:tgtEl>
                                          <p:spTgt spid="299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5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7" dur="500"/>
                                        <p:tgtEl>
                                          <p:spTgt spid="299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 nodeType="clickPar">
                      <p:stCondLst>
                        <p:cond delay="indefinite"/>
                      </p:stCondLst>
                      <p:childTnLst>
                        <p:par>
                          <p:cTn id="1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0" presetID="8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31" dur="2000"/>
                                        <p:tgtEl>
                                          <p:spTgt spid="299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99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3" presetID="8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135" dur="2000"/>
                                        <p:tgtEl>
                                          <p:spTgt spid="299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6" presetID="22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37" dur="500" fill="hold"/>
                                        <p:tgtEl>
                                          <p:spTgt spid="2993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38" dur="500" fill="hold"/>
                                        <p:tgtEl>
                                          <p:spTgt spid="2993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39" dur="500" fill="hold"/>
                                        <p:tgtEl>
                                          <p:spTgt spid="2993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140" dur="500" fill="hold"/>
                                        <p:tgtEl>
                                          <p:spTgt spid="2993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822" grpId="0"/>
      <p:bldP spid="29912" grpId="0"/>
      <p:bldP spid="29912" grpId="1"/>
      <p:bldP spid="29913" grpId="0"/>
      <p:bldP spid="29913" grpId="1"/>
      <p:bldP spid="29914" grpId="0"/>
      <p:bldP spid="29915" grpId="0"/>
      <p:bldP spid="29915" grpId="1"/>
      <p:bldP spid="29916" grpId="0"/>
      <p:bldP spid="29916" grpId="1"/>
      <p:bldP spid="29917" grpId="0"/>
      <p:bldP spid="29918" grpId="0"/>
      <p:bldP spid="29918" grpId="1"/>
      <p:bldP spid="29919" grpId="0"/>
      <p:bldP spid="29919" grpId="1"/>
      <p:bldP spid="29920" grpId="0"/>
      <p:bldP spid="29921" grpId="0"/>
      <p:bldP spid="29921" grpId="1"/>
      <p:bldP spid="29922" grpId="0"/>
      <p:bldP spid="29922" grpId="1"/>
      <p:bldP spid="29923" grpId="0"/>
      <p:bldP spid="29924" grpId="0"/>
      <p:bldP spid="29924" grpId="1"/>
      <p:bldP spid="29925" grpId="0"/>
      <p:bldP spid="29925" grpId="1"/>
      <p:bldP spid="29929" grpId="0"/>
      <p:bldP spid="29930" grpId="0"/>
      <p:bldP spid="29930" grpId="1"/>
      <p:bldP spid="29931" grpId="0"/>
      <p:bldP spid="29931" grpId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146" name="Group 2"/>
          <p:cNvGrpSpPr>
            <a:grpSpLocks/>
          </p:cNvGrpSpPr>
          <p:nvPr/>
        </p:nvGrpSpPr>
        <p:grpSpPr bwMode="auto">
          <a:xfrm>
            <a:off x="685800" y="914400"/>
            <a:ext cx="2057400" cy="2057400"/>
            <a:chOff x="432" y="576"/>
            <a:chExt cx="1296" cy="1296"/>
          </a:xfrm>
        </p:grpSpPr>
        <p:grpSp>
          <p:nvGrpSpPr>
            <p:cNvPr id="6211" name="Group 3"/>
            <p:cNvGrpSpPr>
              <a:grpSpLocks/>
            </p:cNvGrpSpPr>
            <p:nvPr/>
          </p:nvGrpSpPr>
          <p:grpSpPr bwMode="auto">
            <a:xfrm>
              <a:off x="432" y="576"/>
              <a:ext cx="1296" cy="1296"/>
              <a:chOff x="384" y="624"/>
              <a:chExt cx="1296" cy="1296"/>
            </a:xfrm>
          </p:grpSpPr>
          <p:sp>
            <p:nvSpPr>
              <p:cNvPr id="6225" name="Oval 4"/>
              <p:cNvSpPr>
                <a:spLocks noChangeArrowheads="1"/>
              </p:cNvSpPr>
              <p:nvPr/>
            </p:nvSpPr>
            <p:spPr bwMode="auto">
              <a:xfrm>
                <a:off x="384" y="624"/>
                <a:ext cx="1296" cy="1296"/>
              </a:xfrm>
              <a:prstGeom prst="ellipse">
                <a:avLst/>
              </a:prstGeom>
              <a:solidFill>
                <a:srgbClr val="0000FF"/>
              </a:solidFill>
              <a:ln w="9525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sz="1600"/>
              </a:p>
            </p:txBody>
          </p:sp>
          <p:sp>
            <p:nvSpPr>
              <p:cNvPr id="6226" name="Oval 5"/>
              <p:cNvSpPr>
                <a:spLocks noChangeArrowheads="1"/>
              </p:cNvSpPr>
              <p:nvPr/>
            </p:nvSpPr>
            <p:spPr bwMode="auto">
              <a:xfrm>
                <a:off x="480" y="720"/>
                <a:ext cx="1104" cy="1104"/>
              </a:xfrm>
              <a:prstGeom prst="ellipse">
                <a:avLst/>
              </a:prstGeom>
              <a:solidFill>
                <a:schemeClr val="bg1"/>
              </a:solidFill>
              <a:ln w="28575">
                <a:solidFill>
                  <a:srgbClr val="FF00FF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sz="1600"/>
              </a:p>
            </p:txBody>
          </p:sp>
        </p:grpSp>
        <p:sp>
          <p:nvSpPr>
            <p:cNvPr id="6212" name="Oval 6"/>
            <p:cNvSpPr>
              <a:spLocks noChangeArrowheads="1"/>
            </p:cNvSpPr>
            <p:nvPr/>
          </p:nvSpPr>
          <p:spPr bwMode="auto">
            <a:xfrm>
              <a:off x="1056" y="1152"/>
              <a:ext cx="96" cy="96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6213" name="Text Box 7"/>
            <p:cNvSpPr txBox="1">
              <a:spLocks noChangeArrowheads="1"/>
            </p:cNvSpPr>
            <p:nvPr/>
          </p:nvSpPr>
          <p:spPr bwMode="auto">
            <a:xfrm>
              <a:off x="960" y="672"/>
              <a:ext cx="240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200" b="1"/>
                <a:t>12</a:t>
              </a:r>
            </a:p>
          </p:txBody>
        </p:sp>
        <p:sp>
          <p:nvSpPr>
            <p:cNvPr id="6214" name="Text Box 8"/>
            <p:cNvSpPr txBox="1">
              <a:spLocks noChangeArrowheads="1"/>
            </p:cNvSpPr>
            <p:nvPr/>
          </p:nvSpPr>
          <p:spPr bwMode="auto">
            <a:xfrm>
              <a:off x="720" y="720"/>
              <a:ext cx="240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200" b="1"/>
                <a:t>11</a:t>
              </a:r>
            </a:p>
          </p:txBody>
        </p:sp>
        <p:sp>
          <p:nvSpPr>
            <p:cNvPr id="6215" name="Text Box 9"/>
            <p:cNvSpPr txBox="1">
              <a:spLocks noChangeArrowheads="1"/>
            </p:cNvSpPr>
            <p:nvPr/>
          </p:nvSpPr>
          <p:spPr bwMode="auto">
            <a:xfrm>
              <a:off x="576" y="1344"/>
              <a:ext cx="240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200" b="1"/>
                <a:t>8</a:t>
              </a:r>
            </a:p>
          </p:txBody>
        </p:sp>
        <p:sp>
          <p:nvSpPr>
            <p:cNvPr id="6216" name="Text Box 10"/>
            <p:cNvSpPr txBox="1">
              <a:spLocks noChangeArrowheads="1"/>
            </p:cNvSpPr>
            <p:nvPr/>
          </p:nvSpPr>
          <p:spPr bwMode="auto">
            <a:xfrm>
              <a:off x="720" y="1536"/>
              <a:ext cx="240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200" b="1"/>
                <a:t>7</a:t>
              </a:r>
            </a:p>
          </p:txBody>
        </p:sp>
        <p:sp>
          <p:nvSpPr>
            <p:cNvPr id="6217" name="Text Box 11"/>
            <p:cNvSpPr txBox="1">
              <a:spLocks noChangeArrowheads="1"/>
            </p:cNvSpPr>
            <p:nvPr/>
          </p:nvSpPr>
          <p:spPr bwMode="auto">
            <a:xfrm>
              <a:off x="576" y="912"/>
              <a:ext cx="240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200" b="1"/>
                <a:t>10</a:t>
              </a:r>
            </a:p>
          </p:txBody>
        </p:sp>
        <p:sp>
          <p:nvSpPr>
            <p:cNvPr id="6218" name="Text Box 12"/>
            <p:cNvSpPr txBox="1">
              <a:spLocks noChangeArrowheads="1"/>
            </p:cNvSpPr>
            <p:nvPr/>
          </p:nvSpPr>
          <p:spPr bwMode="auto">
            <a:xfrm>
              <a:off x="480" y="1104"/>
              <a:ext cx="240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200" b="1"/>
                <a:t>9</a:t>
              </a:r>
            </a:p>
          </p:txBody>
        </p:sp>
        <p:sp>
          <p:nvSpPr>
            <p:cNvPr id="6219" name="Text Box 13"/>
            <p:cNvSpPr txBox="1">
              <a:spLocks noChangeArrowheads="1"/>
            </p:cNvSpPr>
            <p:nvPr/>
          </p:nvSpPr>
          <p:spPr bwMode="auto">
            <a:xfrm>
              <a:off x="960" y="1584"/>
              <a:ext cx="240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200" b="1"/>
                <a:t>6</a:t>
              </a:r>
            </a:p>
          </p:txBody>
        </p:sp>
        <p:sp>
          <p:nvSpPr>
            <p:cNvPr id="6220" name="Text Box 14"/>
            <p:cNvSpPr txBox="1">
              <a:spLocks noChangeArrowheads="1"/>
            </p:cNvSpPr>
            <p:nvPr/>
          </p:nvSpPr>
          <p:spPr bwMode="auto">
            <a:xfrm>
              <a:off x="1200" y="1536"/>
              <a:ext cx="240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200" b="1"/>
                <a:t>5</a:t>
              </a:r>
            </a:p>
          </p:txBody>
        </p:sp>
        <p:sp>
          <p:nvSpPr>
            <p:cNvPr id="6221" name="Text Box 15"/>
            <p:cNvSpPr txBox="1">
              <a:spLocks noChangeArrowheads="1"/>
            </p:cNvSpPr>
            <p:nvPr/>
          </p:nvSpPr>
          <p:spPr bwMode="auto">
            <a:xfrm>
              <a:off x="1344" y="1344"/>
              <a:ext cx="240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200" b="1"/>
                <a:t>4</a:t>
              </a:r>
            </a:p>
          </p:txBody>
        </p:sp>
        <p:sp>
          <p:nvSpPr>
            <p:cNvPr id="6222" name="Text Box 16"/>
            <p:cNvSpPr txBox="1">
              <a:spLocks noChangeArrowheads="1"/>
            </p:cNvSpPr>
            <p:nvPr/>
          </p:nvSpPr>
          <p:spPr bwMode="auto">
            <a:xfrm>
              <a:off x="1440" y="1104"/>
              <a:ext cx="240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200" b="1"/>
                <a:t>3</a:t>
              </a:r>
            </a:p>
          </p:txBody>
        </p:sp>
        <p:sp>
          <p:nvSpPr>
            <p:cNvPr id="6223" name="Text Box 17"/>
            <p:cNvSpPr txBox="1">
              <a:spLocks noChangeArrowheads="1"/>
            </p:cNvSpPr>
            <p:nvPr/>
          </p:nvSpPr>
          <p:spPr bwMode="auto">
            <a:xfrm>
              <a:off x="1392" y="912"/>
              <a:ext cx="240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200" b="1"/>
                <a:t>2</a:t>
              </a:r>
            </a:p>
          </p:txBody>
        </p:sp>
        <p:sp>
          <p:nvSpPr>
            <p:cNvPr id="6224" name="Text Box 18"/>
            <p:cNvSpPr txBox="1">
              <a:spLocks noChangeArrowheads="1"/>
            </p:cNvSpPr>
            <p:nvPr/>
          </p:nvSpPr>
          <p:spPr bwMode="auto">
            <a:xfrm>
              <a:off x="1200" y="720"/>
              <a:ext cx="240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200" b="1"/>
                <a:t>1</a:t>
              </a:r>
            </a:p>
          </p:txBody>
        </p:sp>
      </p:grpSp>
      <p:sp>
        <p:nvSpPr>
          <p:cNvPr id="6147" name="Oval 19"/>
          <p:cNvSpPr>
            <a:spLocks noChangeArrowheads="1"/>
          </p:cNvSpPr>
          <p:nvPr/>
        </p:nvSpPr>
        <p:spPr bwMode="auto">
          <a:xfrm>
            <a:off x="381000" y="152400"/>
            <a:ext cx="685800" cy="685800"/>
          </a:xfrm>
          <a:prstGeom prst="ellipse">
            <a:avLst/>
          </a:prstGeom>
          <a:gradFill rotWithShape="1">
            <a:gsLst>
              <a:gs pos="0">
                <a:srgbClr val="00FF00"/>
              </a:gs>
              <a:gs pos="100000">
                <a:srgbClr val="0076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 b="1">
                <a:solidFill>
                  <a:srgbClr val="FF0066"/>
                </a:solidFill>
              </a:rPr>
              <a:t>1</a:t>
            </a:r>
          </a:p>
        </p:txBody>
      </p:sp>
      <p:sp>
        <p:nvSpPr>
          <p:cNvPr id="6148" name="Text Box 20"/>
          <p:cNvSpPr txBox="1">
            <a:spLocks noChangeArrowheads="1"/>
          </p:cNvSpPr>
          <p:nvPr/>
        </p:nvSpPr>
        <p:spPr bwMode="auto">
          <a:xfrm>
            <a:off x="1219200" y="228600"/>
            <a:ext cx="4191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</a:rPr>
              <a:t>Đồng hồ chỉ mấy giờ ?</a:t>
            </a:r>
          </a:p>
        </p:txBody>
      </p:sp>
      <p:grpSp>
        <p:nvGrpSpPr>
          <p:cNvPr id="6149" name="Group 21"/>
          <p:cNvGrpSpPr>
            <a:grpSpLocks/>
          </p:cNvGrpSpPr>
          <p:nvPr/>
        </p:nvGrpSpPr>
        <p:grpSpPr bwMode="auto">
          <a:xfrm>
            <a:off x="3505200" y="914400"/>
            <a:ext cx="2057400" cy="2057400"/>
            <a:chOff x="336" y="240"/>
            <a:chExt cx="1296" cy="1296"/>
          </a:xfrm>
        </p:grpSpPr>
        <p:grpSp>
          <p:nvGrpSpPr>
            <p:cNvPr id="6194" name="Group 22"/>
            <p:cNvGrpSpPr>
              <a:grpSpLocks/>
            </p:cNvGrpSpPr>
            <p:nvPr/>
          </p:nvGrpSpPr>
          <p:grpSpPr bwMode="auto">
            <a:xfrm>
              <a:off x="336" y="240"/>
              <a:ext cx="1296" cy="1296"/>
              <a:chOff x="336" y="240"/>
              <a:chExt cx="1296" cy="1296"/>
            </a:xfrm>
          </p:grpSpPr>
          <p:grpSp>
            <p:nvGrpSpPr>
              <p:cNvPr id="6207" name="Group 23"/>
              <p:cNvGrpSpPr>
                <a:grpSpLocks/>
              </p:cNvGrpSpPr>
              <p:nvPr/>
            </p:nvGrpSpPr>
            <p:grpSpPr bwMode="auto">
              <a:xfrm>
                <a:off x="336" y="240"/>
                <a:ext cx="1296" cy="1296"/>
                <a:chOff x="384" y="624"/>
                <a:chExt cx="1296" cy="1296"/>
              </a:xfrm>
            </p:grpSpPr>
            <p:sp>
              <p:nvSpPr>
                <p:cNvPr id="6209" name="Oval 24"/>
                <p:cNvSpPr>
                  <a:spLocks noChangeArrowheads="1"/>
                </p:cNvSpPr>
                <p:nvPr/>
              </p:nvSpPr>
              <p:spPr bwMode="auto">
                <a:xfrm>
                  <a:off x="384" y="624"/>
                  <a:ext cx="1296" cy="1296"/>
                </a:xfrm>
                <a:prstGeom prst="ellipse">
                  <a:avLst/>
                </a:prstGeom>
                <a:solidFill>
                  <a:srgbClr val="0000FF"/>
                </a:solidFill>
                <a:ln w="9525">
                  <a:solidFill>
                    <a:srgbClr val="0000FF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 sz="1600"/>
                </a:p>
              </p:txBody>
            </p:sp>
            <p:sp>
              <p:nvSpPr>
                <p:cNvPr id="6210" name="Oval 25"/>
                <p:cNvSpPr>
                  <a:spLocks noChangeArrowheads="1"/>
                </p:cNvSpPr>
                <p:nvPr/>
              </p:nvSpPr>
              <p:spPr bwMode="auto">
                <a:xfrm>
                  <a:off x="480" y="720"/>
                  <a:ext cx="1104" cy="1104"/>
                </a:xfrm>
                <a:prstGeom prst="ellipse">
                  <a:avLst/>
                </a:prstGeom>
                <a:solidFill>
                  <a:schemeClr val="bg1"/>
                </a:solidFill>
                <a:ln w="28575">
                  <a:solidFill>
                    <a:srgbClr val="FF00FF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 sz="1600"/>
                </a:p>
              </p:txBody>
            </p:sp>
          </p:grpSp>
          <p:sp>
            <p:nvSpPr>
              <p:cNvPr id="6208" name="Oval 26"/>
              <p:cNvSpPr>
                <a:spLocks noChangeArrowheads="1"/>
              </p:cNvSpPr>
              <p:nvPr/>
            </p:nvSpPr>
            <p:spPr bwMode="auto">
              <a:xfrm>
                <a:off x="960" y="816"/>
                <a:ext cx="96" cy="96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sz="1600"/>
              </a:p>
            </p:txBody>
          </p:sp>
        </p:grpSp>
        <p:sp>
          <p:nvSpPr>
            <p:cNvPr id="6195" name="Text Box 27"/>
            <p:cNvSpPr txBox="1">
              <a:spLocks noChangeArrowheads="1"/>
            </p:cNvSpPr>
            <p:nvPr/>
          </p:nvSpPr>
          <p:spPr bwMode="auto">
            <a:xfrm>
              <a:off x="864" y="336"/>
              <a:ext cx="240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200" b="1"/>
                <a:t>12</a:t>
              </a:r>
            </a:p>
          </p:txBody>
        </p:sp>
        <p:sp>
          <p:nvSpPr>
            <p:cNvPr id="6196" name="Text Box 28"/>
            <p:cNvSpPr txBox="1">
              <a:spLocks noChangeArrowheads="1"/>
            </p:cNvSpPr>
            <p:nvPr/>
          </p:nvSpPr>
          <p:spPr bwMode="auto">
            <a:xfrm>
              <a:off x="624" y="384"/>
              <a:ext cx="240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200" b="1"/>
                <a:t>11</a:t>
              </a:r>
            </a:p>
          </p:txBody>
        </p:sp>
        <p:sp>
          <p:nvSpPr>
            <p:cNvPr id="6197" name="Text Box 29"/>
            <p:cNvSpPr txBox="1">
              <a:spLocks noChangeArrowheads="1"/>
            </p:cNvSpPr>
            <p:nvPr/>
          </p:nvSpPr>
          <p:spPr bwMode="auto">
            <a:xfrm>
              <a:off x="480" y="1008"/>
              <a:ext cx="240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200" b="1"/>
                <a:t>8</a:t>
              </a:r>
            </a:p>
          </p:txBody>
        </p:sp>
        <p:sp>
          <p:nvSpPr>
            <p:cNvPr id="6198" name="Text Box 30"/>
            <p:cNvSpPr txBox="1">
              <a:spLocks noChangeArrowheads="1"/>
            </p:cNvSpPr>
            <p:nvPr/>
          </p:nvSpPr>
          <p:spPr bwMode="auto">
            <a:xfrm>
              <a:off x="624" y="1200"/>
              <a:ext cx="240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200" b="1"/>
                <a:t>7</a:t>
              </a:r>
            </a:p>
          </p:txBody>
        </p:sp>
        <p:sp>
          <p:nvSpPr>
            <p:cNvPr id="6199" name="Text Box 31"/>
            <p:cNvSpPr txBox="1">
              <a:spLocks noChangeArrowheads="1"/>
            </p:cNvSpPr>
            <p:nvPr/>
          </p:nvSpPr>
          <p:spPr bwMode="auto">
            <a:xfrm>
              <a:off x="480" y="576"/>
              <a:ext cx="240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200" b="1"/>
                <a:t>10</a:t>
              </a:r>
            </a:p>
          </p:txBody>
        </p:sp>
        <p:sp>
          <p:nvSpPr>
            <p:cNvPr id="6200" name="Text Box 32"/>
            <p:cNvSpPr txBox="1">
              <a:spLocks noChangeArrowheads="1"/>
            </p:cNvSpPr>
            <p:nvPr/>
          </p:nvSpPr>
          <p:spPr bwMode="auto">
            <a:xfrm>
              <a:off x="384" y="768"/>
              <a:ext cx="240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200" b="1"/>
                <a:t>9</a:t>
              </a:r>
            </a:p>
          </p:txBody>
        </p:sp>
        <p:sp>
          <p:nvSpPr>
            <p:cNvPr id="6201" name="Text Box 33"/>
            <p:cNvSpPr txBox="1">
              <a:spLocks noChangeArrowheads="1"/>
            </p:cNvSpPr>
            <p:nvPr/>
          </p:nvSpPr>
          <p:spPr bwMode="auto">
            <a:xfrm>
              <a:off x="864" y="1248"/>
              <a:ext cx="240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200" b="1"/>
                <a:t>6</a:t>
              </a:r>
            </a:p>
          </p:txBody>
        </p:sp>
        <p:sp>
          <p:nvSpPr>
            <p:cNvPr id="6202" name="Text Box 34"/>
            <p:cNvSpPr txBox="1">
              <a:spLocks noChangeArrowheads="1"/>
            </p:cNvSpPr>
            <p:nvPr/>
          </p:nvSpPr>
          <p:spPr bwMode="auto">
            <a:xfrm>
              <a:off x="1104" y="1200"/>
              <a:ext cx="240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200" b="1"/>
                <a:t>5</a:t>
              </a:r>
            </a:p>
          </p:txBody>
        </p:sp>
        <p:sp>
          <p:nvSpPr>
            <p:cNvPr id="6203" name="Text Box 35"/>
            <p:cNvSpPr txBox="1">
              <a:spLocks noChangeArrowheads="1"/>
            </p:cNvSpPr>
            <p:nvPr/>
          </p:nvSpPr>
          <p:spPr bwMode="auto">
            <a:xfrm>
              <a:off x="1248" y="1008"/>
              <a:ext cx="240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200" b="1"/>
                <a:t>4</a:t>
              </a:r>
            </a:p>
          </p:txBody>
        </p:sp>
        <p:sp>
          <p:nvSpPr>
            <p:cNvPr id="6204" name="Text Box 36"/>
            <p:cNvSpPr txBox="1">
              <a:spLocks noChangeArrowheads="1"/>
            </p:cNvSpPr>
            <p:nvPr/>
          </p:nvSpPr>
          <p:spPr bwMode="auto">
            <a:xfrm>
              <a:off x="1344" y="768"/>
              <a:ext cx="240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200" b="1"/>
                <a:t>3</a:t>
              </a:r>
            </a:p>
          </p:txBody>
        </p:sp>
        <p:sp>
          <p:nvSpPr>
            <p:cNvPr id="6205" name="Text Box 37"/>
            <p:cNvSpPr txBox="1">
              <a:spLocks noChangeArrowheads="1"/>
            </p:cNvSpPr>
            <p:nvPr/>
          </p:nvSpPr>
          <p:spPr bwMode="auto">
            <a:xfrm>
              <a:off x="1296" y="576"/>
              <a:ext cx="240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200" b="1"/>
                <a:t>2</a:t>
              </a:r>
            </a:p>
          </p:txBody>
        </p:sp>
        <p:sp>
          <p:nvSpPr>
            <p:cNvPr id="6206" name="Text Box 38"/>
            <p:cNvSpPr txBox="1">
              <a:spLocks noChangeArrowheads="1"/>
            </p:cNvSpPr>
            <p:nvPr/>
          </p:nvSpPr>
          <p:spPr bwMode="auto">
            <a:xfrm>
              <a:off x="1104" y="384"/>
              <a:ext cx="240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200" b="1"/>
                <a:t>1</a:t>
              </a:r>
            </a:p>
          </p:txBody>
        </p:sp>
      </p:grpSp>
      <p:grpSp>
        <p:nvGrpSpPr>
          <p:cNvPr id="6150" name="Group 39"/>
          <p:cNvGrpSpPr>
            <a:grpSpLocks/>
          </p:cNvGrpSpPr>
          <p:nvPr/>
        </p:nvGrpSpPr>
        <p:grpSpPr bwMode="auto">
          <a:xfrm>
            <a:off x="6248400" y="914400"/>
            <a:ext cx="2057400" cy="2057400"/>
            <a:chOff x="336" y="240"/>
            <a:chExt cx="1296" cy="1296"/>
          </a:xfrm>
        </p:grpSpPr>
        <p:grpSp>
          <p:nvGrpSpPr>
            <p:cNvPr id="6177" name="Group 40"/>
            <p:cNvGrpSpPr>
              <a:grpSpLocks/>
            </p:cNvGrpSpPr>
            <p:nvPr/>
          </p:nvGrpSpPr>
          <p:grpSpPr bwMode="auto">
            <a:xfrm>
              <a:off x="336" y="240"/>
              <a:ext cx="1296" cy="1296"/>
              <a:chOff x="336" y="240"/>
              <a:chExt cx="1296" cy="1296"/>
            </a:xfrm>
          </p:grpSpPr>
          <p:grpSp>
            <p:nvGrpSpPr>
              <p:cNvPr id="6190" name="Group 41"/>
              <p:cNvGrpSpPr>
                <a:grpSpLocks/>
              </p:cNvGrpSpPr>
              <p:nvPr/>
            </p:nvGrpSpPr>
            <p:grpSpPr bwMode="auto">
              <a:xfrm>
                <a:off x="336" y="240"/>
                <a:ext cx="1296" cy="1296"/>
                <a:chOff x="384" y="624"/>
                <a:chExt cx="1296" cy="1296"/>
              </a:xfrm>
            </p:grpSpPr>
            <p:sp>
              <p:nvSpPr>
                <p:cNvPr id="6192" name="Oval 42"/>
                <p:cNvSpPr>
                  <a:spLocks noChangeArrowheads="1"/>
                </p:cNvSpPr>
                <p:nvPr/>
              </p:nvSpPr>
              <p:spPr bwMode="auto">
                <a:xfrm>
                  <a:off x="384" y="624"/>
                  <a:ext cx="1296" cy="1296"/>
                </a:xfrm>
                <a:prstGeom prst="ellipse">
                  <a:avLst/>
                </a:prstGeom>
                <a:solidFill>
                  <a:srgbClr val="0000FF"/>
                </a:solidFill>
                <a:ln w="9525">
                  <a:solidFill>
                    <a:srgbClr val="0000FF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 sz="1600"/>
                </a:p>
              </p:txBody>
            </p:sp>
            <p:sp>
              <p:nvSpPr>
                <p:cNvPr id="6193" name="Oval 43"/>
                <p:cNvSpPr>
                  <a:spLocks noChangeArrowheads="1"/>
                </p:cNvSpPr>
                <p:nvPr/>
              </p:nvSpPr>
              <p:spPr bwMode="auto">
                <a:xfrm>
                  <a:off x="480" y="720"/>
                  <a:ext cx="1104" cy="1104"/>
                </a:xfrm>
                <a:prstGeom prst="ellipse">
                  <a:avLst/>
                </a:prstGeom>
                <a:solidFill>
                  <a:schemeClr val="bg1"/>
                </a:solidFill>
                <a:ln w="28575">
                  <a:solidFill>
                    <a:srgbClr val="FF00FF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 sz="1600"/>
                </a:p>
              </p:txBody>
            </p:sp>
          </p:grpSp>
          <p:sp>
            <p:nvSpPr>
              <p:cNvPr id="6191" name="Oval 44"/>
              <p:cNvSpPr>
                <a:spLocks noChangeArrowheads="1"/>
              </p:cNvSpPr>
              <p:nvPr/>
            </p:nvSpPr>
            <p:spPr bwMode="auto">
              <a:xfrm>
                <a:off x="960" y="816"/>
                <a:ext cx="96" cy="96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sz="1600"/>
              </a:p>
            </p:txBody>
          </p:sp>
        </p:grpSp>
        <p:sp>
          <p:nvSpPr>
            <p:cNvPr id="6178" name="Text Box 45"/>
            <p:cNvSpPr txBox="1">
              <a:spLocks noChangeArrowheads="1"/>
            </p:cNvSpPr>
            <p:nvPr/>
          </p:nvSpPr>
          <p:spPr bwMode="auto">
            <a:xfrm>
              <a:off x="864" y="336"/>
              <a:ext cx="240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200" b="1"/>
                <a:t>12</a:t>
              </a:r>
            </a:p>
          </p:txBody>
        </p:sp>
        <p:sp>
          <p:nvSpPr>
            <p:cNvPr id="6179" name="Text Box 46"/>
            <p:cNvSpPr txBox="1">
              <a:spLocks noChangeArrowheads="1"/>
            </p:cNvSpPr>
            <p:nvPr/>
          </p:nvSpPr>
          <p:spPr bwMode="auto">
            <a:xfrm>
              <a:off x="624" y="384"/>
              <a:ext cx="240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200" b="1"/>
                <a:t>11</a:t>
              </a:r>
            </a:p>
          </p:txBody>
        </p:sp>
        <p:sp>
          <p:nvSpPr>
            <p:cNvPr id="6180" name="Text Box 47"/>
            <p:cNvSpPr txBox="1">
              <a:spLocks noChangeArrowheads="1"/>
            </p:cNvSpPr>
            <p:nvPr/>
          </p:nvSpPr>
          <p:spPr bwMode="auto">
            <a:xfrm>
              <a:off x="480" y="1008"/>
              <a:ext cx="240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200" b="1"/>
                <a:t>8</a:t>
              </a:r>
            </a:p>
          </p:txBody>
        </p:sp>
        <p:sp>
          <p:nvSpPr>
            <p:cNvPr id="6181" name="Text Box 48"/>
            <p:cNvSpPr txBox="1">
              <a:spLocks noChangeArrowheads="1"/>
            </p:cNvSpPr>
            <p:nvPr/>
          </p:nvSpPr>
          <p:spPr bwMode="auto">
            <a:xfrm>
              <a:off x="624" y="1200"/>
              <a:ext cx="240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200" b="1"/>
                <a:t>7</a:t>
              </a:r>
            </a:p>
          </p:txBody>
        </p:sp>
        <p:sp>
          <p:nvSpPr>
            <p:cNvPr id="6182" name="Text Box 49"/>
            <p:cNvSpPr txBox="1">
              <a:spLocks noChangeArrowheads="1"/>
            </p:cNvSpPr>
            <p:nvPr/>
          </p:nvSpPr>
          <p:spPr bwMode="auto">
            <a:xfrm>
              <a:off x="480" y="576"/>
              <a:ext cx="240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200" b="1"/>
                <a:t>10</a:t>
              </a:r>
            </a:p>
          </p:txBody>
        </p:sp>
        <p:sp>
          <p:nvSpPr>
            <p:cNvPr id="6183" name="Text Box 50"/>
            <p:cNvSpPr txBox="1">
              <a:spLocks noChangeArrowheads="1"/>
            </p:cNvSpPr>
            <p:nvPr/>
          </p:nvSpPr>
          <p:spPr bwMode="auto">
            <a:xfrm>
              <a:off x="384" y="768"/>
              <a:ext cx="240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200" b="1"/>
                <a:t>9</a:t>
              </a:r>
            </a:p>
          </p:txBody>
        </p:sp>
        <p:sp>
          <p:nvSpPr>
            <p:cNvPr id="6184" name="Text Box 51"/>
            <p:cNvSpPr txBox="1">
              <a:spLocks noChangeArrowheads="1"/>
            </p:cNvSpPr>
            <p:nvPr/>
          </p:nvSpPr>
          <p:spPr bwMode="auto">
            <a:xfrm>
              <a:off x="864" y="1248"/>
              <a:ext cx="240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200" b="1"/>
                <a:t>6</a:t>
              </a:r>
            </a:p>
          </p:txBody>
        </p:sp>
        <p:sp>
          <p:nvSpPr>
            <p:cNvPr id="6185" name="Text Box 52"/>
            <p:cNvSpPr txBox="1">
              <a:spLocks noChangeArrowheads="1"/>
            </p:cNvSpPr>
            <p:nvPr/>
          </p:nvSpPr>
          <p:spPr bwMode="auto">
            <a:xfrm>
              <a:off x="1104" y="1200"/>
              <a:ext cx="240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200" b="1"/>
                <a:t>5</a:t>
              </a:r>
            </a:p>
          </p:txBody>
        </p:sp>
        <p:sp>
          <p:nvSpPr>
            <p:cNvPr id="6186" name="Text Box 53"/>
            <p:cNvSpPr txBox="1">
              <a:spLocks noChangeArrowheads="1"/>
            </p:cNvSpPr>
            <p:nvPr/>
          </p:nvSpPr>
          <p:spPr bwMode="auto">
            <a:xfrm>
              <a:off x="1248" y="1008"/>
              <a:ext cx="240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200" b="1"/>
                <a:t>4</a:t>
              </a:r>
            </a:p>
          </p:txBody>
        </p:sp>
        <p:sp>
          <p:nvSpPr>
            <p:cNvPr id="6187" name="Text Box 54"/>
            <p:cNvSpPr txBox="1">
              <a:spLocks noChangeArrowheads="1"/>
            </p:cNvSpPr>
            <p:nvPr/>
          </p:nvSpPr>
          <p:spPr bwMode="auto">
            <a:xfrm>
              <a:off x="1344" y="768"/>
              <a:ext cx="240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200" b="1"/>
                <a:t>3</a:t>
              </a:r>
            </a:p>
          </p:txBody>
        </p:sp>
        <p:sp>
          <p:nvSpPr>
            <p:cNvPr id="6188" name="Text Box 55"/>
            <p:cNvSpPr txBox="1">
              <a:spLocks noChangeArrowheads="1"/>
            </p:cNvSpPr>
            <p:nvPr/>
          </p:nvSpPr>
          <p:spPr bwMode="auto">
            <a:xfrm>
              <a:off x="1296" y="576"/>
              <a:ext cx="240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200" b="1"/>
                <a:t>2</a:t>
              </a:r>
            </a:p>
          </p:txBody>
        </p:sp>
        <p:sp>
          <p:nvSpPr>
            <p:cNvPr id="6189" name="Text Box 56"/>
            <p:cNvSpPr txBox="1">
              <a:spLocks noChangeArrowheads="1"/>
            </p:cNvSpPr>
            <p:nvPr/>
          </p:nvSpPr>
          <p:spPr bwMode="auto">
            <a:xfrm>
              <a:off x="1104" y="384"/>
              <a:ext cx="240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200" b="1"/>
                <a:t>1</a:t>
              </a:r>
            </a:p>
          </p:txBody>
        </p:sp>
      </p:grpSp>
      <p:sp>
        <p:nvSpPr>
          <p:cNvPr id="6151" name="Text Box 93"/>
          <p:cNvSpPr txBox="1">
            <a:spLocks noChangeArrowheads="1"/>
          </p:cNvSpPr>
          <p:nvPr/>
        </p:nvSpPr>
        <p:spPr bwMode="auto">
          <a:xfrm>
            <a:off x="685800" y="2590800"/>
            <a:ext cx="381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</a:rPr>
              <a:t>A</a:t>
            </a:r>
          </a:p>
        </p:txBody>
      </p:sp>
      <p:grpSp>
        <p:nvGrpSpPr>
          <p:cNvPr id="6152" name="Group 94"/>
          <p:cNvGrpSpPr>
            <a:grpSpLocks/>
          </p:cNvGrpSpPr>
          <p:nvPr/>
        </p:nvGrpSpPr>
        <p:grpSpPr bwMode="auto">
          <a:xfrm>
            <a:off x="1676400" y="1371600"/>
            <a:ext cx="457200" cy="762000"/>
            <a:chOff x="1056" y="864"/>
            <a:chExt cx="288" cy="480"/>
          </a:xfrm>
        </p:grpSpPr>
        <p:grpSp>
          <p:nvGrpSpPr>
            <p:cNvPr id="6171" name="Group 95"/>
            <p:cNvGrpSpPr>
              <a:grpSpLocks/>
            </p:cNvGrpSpPr>
            <p:nvPr/>
          </p:nvGrpSpPr>
          <p:grpSpPr bwMode="auto">
            <a:xfrm>
              <a:off x="1056" y="1152"/>
              <a:ext cx="288" cy="192"/>
              <a:chOff x="1056" y="2064"/>
              <a:chExt cx="288" cy="192"/>
            </a:xfrm>
          </p:grpSpPr>
          <p:sp>
            <p:nvSpPr>
              <p:cNvPr id="6175" name="AutoShape 96"/>
              <p:cNvSpPr>
                <a:spLocks noChangeArrowheads="1"/>
              </p:cNvSpPr>
              <p:nvPr/>
            </p:nvSpPr>
            <p:spPr bwMode="auto">
              <a:xfrm rot="2228482">
                <a:off x="1056" y="2133"/>
                <a:ext cx="288" cy="123"/>
              </a:xfrm>
              <a:prstGeom prst="rightArrow">
                <a:avLst>
                  <a:gd name="adj1" fmla="val 50000"/>
                  <a:gd name="adj2" fmla="val 58537"/>
                </a:avLst>
              </a:prstGeom>
              <a:solidFill>
                <a:srgbClr val="FF0066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1600"/>
              </a:p>
            </p:txBody>
          </p:sp>
          <p:sp>
            <p:nvSpPr>
              <p:cNvPr id="6176" name="Oval 97"/>
              <p:cNvSpPr>
                <a:spLocks noChangeArrowheads="1"/>
              </p:cNvSpPr>
              <p:nvPr/>
            </p:nvSpPr>
            <p:spPr bwMode="auto">
              <a:xfrm>
                <a:off x="1056" y="2064"/>
                <a:ext cx="96" cy="96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sz="1600"/>
              </a:p>
            </p:txBody>
          </p:sp>
        </p:grpSp>
        <p:grpSp>
          <p:nvGrpSpPr>
            <p:cNvPr id="6172" name="Group 98"/>
            <p:cNvGrpSpPr>
              <a:grpSpLocks/>
            </p:cNvGrpSpPr>
            <p:nvPr/>
          </p:nvGrpSpPr>
          <p:grpSpPr bwMode="auto">
            <a:xfrm>
              <a:off x="1056" y="864"/>
              <a:ext cx="180" cy="384"/>
              <a:chOff x="1056" y="1632"/>
              <a:chExt cx="180" cy="384"/>
            </a:xfrm>
          </p:grpSpPr>
          <p:sp>
            <p:nvSpPr>
              <p:cNvPr id="6173" name="AutoShape 99"/>
              <p:cNvSpPr>
                <a:spLocks noChangeArrowheads="1"/>
              </p:cNvSpPr>
              <p:nvPr/>
            </p:nvSpPr>
            <p:spPr bwMode="auto">
              <a:xfrm rot="-3643118">
                <a:off x="1044" y="1776"/>
                <a:ext cx="336" cy="48"/>
              </a:xfrm>
              <a:prstGeom prst="rightArrow">
                <a:avLst>
                  <a:gd name="adj1" fmla="val 50000"/>
                  <a:gd name="adj2" fmla="val 175000"/>
                </a:avLst>
              </a:prstGeom>
              <a:solidFill>
                <a:srgbClr val="0000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1600"/>
              </a:p>
            </p:txBody>
          </p:sp>
          <p:sp>
            <p:nvSpPr>
              <p:cNvPr id="6174" name="Oval 100"/>
              <p:cNvSpPr>
                <a:spLocks noChangeArrowheads="1"/>
              </p:cNvSpPr>
              <p:nvPr/>
            </p:nvSpPr>
            <p:spPr bwMode="auto">
              <a:xfrm>
                <a:off x="1056" y="1920"/>
                <a:ext cx="96" cy="96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sz="1600"/>
              </a:p>
            </p:txBody>
          </p:sp>
        </p:grpSp>
      </p:grpSp>
      <p:grpSp>
        <p:nvGrpSpPr>
          <p:cNvPr id="6153" name="Group 101"/>
          <p:cNvGrpSpPr>
            <a:grpSpLocks/>
          </p:cNvGrpSpPr>
          <p:nvPr/>
        </p:nvGrpSpPr>
        <p:grpSpPr bwMode="auto">
          <a:xfrm>
            <a:off x="4495800" y="1752600"/>
            <a:ext cx="609600" cy="381000"/>
            <a:chOff x="2832" y="1104"/>
            <a:chExt cx="384" cy="240"/>
          </a:xfrm>
        </p:grpSpPr>
        <p:grpSp>
          <p:nvGrpSpPr>
            <p:cNvPr id="6166" name="Group 102"/>
            <p:cNvGrpSpPr>
              <a:grpSpLocks/>
            </p:cNvGrpSpPr>
            <p:nvPr/>
          </p:nvGrpSpPr>
          <p:grpSpPr bwMode="auto">
            <a:xfrm rot="250226">
              <a:off x="2832" y="1152"/>
              <a:ext cx="288" cy="192"/>
              <a:chOff x="1056" y="2064"/>
              <a:chExt cx="288" cy="192"/>
            </a:xfrm>
          </p:grpSpPr>
          <p:sp>
            <p:nvSpPr>
              <p:cNvPr id="6169" name="AutoShape 103"/>
              <p:cNvSpPr>
                <a:spLocks noChangeArrowheads="1"/>
              </p:cNvSpPr>
              <p:nvPr/>
            </p:nvSpPr>
            <p:spPr bwMode="auto">
              <a:xfrm rot="2228482">
                <a:off x="1056" y="2133"/>
                <a:ext cx="288" cy="123"/>
              </a:xfrm>
              <a:prstGeom prst="rightArrow">
                <a:avLst>
                  <a:gd name="adj1" fmla="val 50000"/>
                  <a:gd name="adj2" fmla="val 58537"/>
                </a:avLst>
              </a:prstGeom>
              <a:solidFill>
                <a:srgbClr val="FF0066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1600"/>
              </a:p>
            </p:txBody>
          </p:sp>
          <p:sp>
            <p:nvSpPr>
              <p:cNvPr id="6170" name="Oval 104"/>
              <p:cNvSpPr>
                <a:spLocks noChangeArrowheads="1"/>
              </p:cNvSpPr>
              <p:nvPr/>
            </p:nvSpPr>
            <p:spPr bwMode="auto">
              <a:xfrm>
                <a:off x="1056" y="2064"/>
                <a:ext cx="96" cy="96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sz="1600"/>
              </a:p>
            </p:txBody>
          </p:sp>
        </p:grpSp>
        <p:sp>
          <p:nvSpPr>
            <p:cNvPr id="6167" name="AutoShape 105"/>
            <p:cNvSpPr>
              <a:spLocks noChangeArrowheads="1"/>
            </p:cNvSpPr>
            <p:nvPr/>
          </p:nvSpPr>
          <p:spPr bwMode="auto">
            <a:xfrm rot="-1430925">
              <a:off x="2880" y="1104"/>
              <a:ext cx="336" cy="48"/>
            </a:xfrm>
            <a:prstGeom prst="rightArrow">
              <a:avLst>
                <a:gd name="adj1" fmla="val 50000"/>
                <a:gd name="adj2" fmla="val 175000"/>
              </a:avLst>
            </a:prstGeom>
            <a:solidFill>
              <a:srgbClr val="0000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6168" name="Oval 106"/>
            <p:cNvSpPr>
              <a:spLocks noChangeArrowheads="1"/>
            </p:cNvSpPr>
            <p:nvPr/>
          </p:nvSpPr>
          <p:spPr bwMode="auto">
            <a:xfrm>
              <a:off x="2832" y="1152"/>
              <a:ext cx="96" cy="96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600"/>
            </a:p>
          </p:txBody>
        </p:sp>
      </p:grpSp>
      <p:sp>
        <p:nvSpPr>
          <p:cNvPr id="6154" name="Oval 107"/>
          <p:cNvSpPr>
            <a:spLocks noChangeArrowheads="1"/>
          </p:cNvSpPr>
          <p:nvPr/>
        </p:nvSpPr>
        <p:spPr bwMode="auto">
          <a:xfrm>
            <a:off x="7239000" y="1828800"/>
            <a:ext cx="152400" cy="1524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sz="1600"/>
          </a:p>
        </p:txBody>
      </p:sp>
      <p:grpSp>
        <p:nvGrpSpPr>
          <p:cNvPr id="6155" name="Group 108"/>
          <p:cNvGrpSpPr>
            <a:grpSpLocks/>
          </p:cNvGrpSpPr>
          <p:nvPr/>
        </p:nvGrpSpPr>
        <p:grpSpPr bwMode="auto">
          <a:xfrm>
            <a:off x="7239000" y="1828800"/>
            <a:ext cx="304800" cy="609600"/>
            <a:chOff x="4560" y="1152"/>
            <a:chExt cx="192" cy="384"/>
          </a:xfrm>
        </p:grpSpPr>
        <p:sp>
          <p:nvSpPr>
            <p:cNvPr id="6163" name="AutoShape 109"/>
            <p:cNvSpPr>
              <a:spLocks noChangeArrowheads="1"/>
            </p:cNvSpPr>
            <p:nvPr/>
          </p:nvSpPr>
          <p:spPr bwMode="auto">
            <a:xfrm rot="2843941">
              <a:off x="4547" y="1234"/>
              <a:ext cx="288" cy="123"/>
            </a:xfrm>
            <a:prstGeom prst="rightArrow">
              <a:avLst>
                <a:gd name="adj1" fmla="val 50000"/>
                <a:gd name="adj2" fmla="val 58537"/>
              </a:avLst>
            </a:prstGeom>
            <a:solidFill>
              <a:srgbClr val="FF00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6164" name="AutoShape 110"/>
            <p:cNvSpPr>
              <a:spLocks noChangeArrowheads="1"/>
            </p:cNvSpPr>
            <p:nvPr/>
          </p:nvSpPr>
          <p:spPr bwMode="auto">
            <a:xfrm rot="3643220">
              <a:off x="4512" y="1344"/>
              <a:ext cx="336" cy="48"/>
            </a:xfrm>
            <a:prstGeom prst="rightArrow">
              <a:avLst>
                <a:gd name="adj1" fmla="val 50000"/>
                <a:gd name="adj2" fmla="val 175000"/>
              </a:avLst>
            </a:prstGeom>
            <a:solidFill>
              <a:srgbClr val="0000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6165" name="Oval 111"/>
            <p:cNvSpPr>
              <a:spLocks noChangeArrowheads="1"/>
            </p:cNvSpPr>
            <p:nvPr/>
          </p:nvSpPr>
          <p:spPr bwMode="auto">
            <a:xfrm>
              <a:off x="4560" y="1152"/>
              <a:ext cx="96" cy="96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600"/>
            </a:p>
          </p:txBody>
        </p:sp>
      </p:grpSp>
      <p:sp>
        <p:nvSpPr>
          <p:cNvPr id="6156" name="Text Box 148"/>
          <p:cNvSpPr txBox="1">
            <a:spLocks noChangeArrowheads="1"/>
          </p:cNvSpPr>
          <p:nvPr/>
        </p:nvSpPr>
        <p:spPr bwMode="auto">
          <a:xfrm>
            <a:off x="685800" y="2971800"/>
            <a:ext cx="19812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</a:rPr>
              <a:t>4 giờ 5 phút</a:t>
            </a:r>
          </a:p>
        </p:txBody>
      </p:sp>
      <p:sp>
        <p:nvSpPr>
          <p:cNvPr id="6157" name="Text Box 149"/>
          <p:cNvSpPr txBox="1">
            <a:spLocks noChangeArrowheads="1"/>
          </p:cNvSpPr>
          <p:nvPr/>
        </p:nvSpPr>
        <p:spPr bwMode="auto">
          <a:xfrm>
            <a:off x="3429000" y="2514600"/>
            <a:ext cx="381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b="1">
                <a:solidFill>
                  <a:srgbClr val="9900CC"/>
                </a:solidFill>
              </a:rPr>
              <a:t>B</a:t>
            </a:r>
          </a:p>
        </p:txBody>
      </p:sp>
      <p:sp>
        <p:nvSpPr>
          <p:cNvPr id="6158" name="Text Box 151"/>
          <p:cNvSpPr txBox="1">
            <a:spLocks noChangeArrowheads="1"/>
          </p:cNvSpPr>
          <p:nvPr/>
        </p:nvSpPr>
        <p:spPr bwMode="auto">
          <a:xfrm>
            <a:off x="3505200" y="2971800"/>
            <a:ext cx="19812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b="1">
                <a:solidFill>
                  <a:srgbClr val="9900CC"/>
                </a:solidFill>
              </a:rPr>
              <a:t>4 giờ 10 phút</a:t>
            </a:r>
          </a:p>
        </p:txBody>
      </p:sp>
      <p:sp>
        <p:nvSpPr>
          <p:cNvPr id="6159" name="Text Box 152"/>
          <p:cNvSpPr txBox="1">
            <a:spLocks noChangeArrowheads="1"/>
          </p:cNvSpPr>
          <p:nvPr/>
        </p:nvSpPr>
        <p:spPr bwMode="auto">
          <a:xfrm>
            <a:off x="6096000" y="2438400"/>
            <a:ext cx="381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b="1">
                <a:solidFill>
                  <a:schemeClr val="hlink"/>
                </a:solidFill>
              </a:rPr>
              <a:t>C</a:t>
            </a:r>
          </a:p>
        </p:txBody>
      </p:sp>
      <p:sp>
        <p:nvSpPr>
          <p:cNvPr id="6160" name="Text Box 154"/>
          <p:cNvSpPr txBox="1">
            <a:spLocks noChangeArrowheads="1"/>
          </p:cNvSpPr>
          <p:nvPr/>
        </p:nvSpPr>
        <p:spPr bwMode="auto">
          <a:xfrm>
            <a:off x="6248400" y="2971800"/>
            <a:ext cx="19812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b="1">
                <a:solidFill>
                  <a:schemeClr val="hlink"/>
                </a:solidFill>
              </a:rPr>
              <a:t>4 giờ 25 phút</a:t>
            </a:r>
          </a:p>
        </p:txBody>
      </p:sp>
      <p:sp>
        <p:nvSpPr>
          <p:cNvPr id="30884" name="AutoShape 164"/>
          <p:cNvSpPr>
            <a:spLocks noChangeArrowheads="1"/>
          </p:cNvSpPr>
          <p:nvPr/>
        </p:nvSpPr>
        <p:spPr bwMode="auto">
          <a:xfrm rot="10800000">
            <a:off x="762000" y="4038600"/>
            <a:ext cx="7467600" cy="685800"/>
          </a:xfrm>
          <a:prstGeom prst="wedgeRoundRectCallout">
            <a:avLst>
              <a:gd name="adj1" fmla="val -1000"/>
              <a:gd name="adj2" fmla="val 143519"/>
              <a:gd name="adj3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rot="10800000"/>
          <a:lstStyle/>
          <a:p>
            <a:pPr algn="ctr"/>
            <a:r>
              <a:rPr lang="en-US" sz="2000" b="1">
                <a:solidFill>
                  <a:schemeClr val="accent2"/>
                </a:solidFill>
              </a:rPr>
              <a:t>Vì sao biết </a:t>
            </a:r>
            <a:r>
              <a:rPr lang="vi-VN" sz="2000" b="1">
                <a:solidFill>
                  <a:schemeClr val="accent2"/>
                </a:solidFill>
              </a:rPr>
              <a:t>đ</a:t>
            </a:r>
            <a:r>
              <a:rPr lang="en-US" sz="2000" b="1">
                <a:solidFill>
                  <a:schemeClr val="accent2"/>
                </a:solidFill>
              </a:rPr>
              <a:t>ồng hồ chỉ 4 giờ 10 phút ?</a:t>
            </a:r>
          </a:p>
        </p:txBody>
      </p:sp>
      <p:sp>
        <p:nvSpPr>
          <p:cNvPr id="30885" name="AutoShape 165"/>
          <p:cNvSpPr>
            <a:spLocks noChangeArrowheads="1"/>
          </p:cNvSpPr>
          <p:nvPr/>
        </p:nvSpPr>
        <p:spPr bwMode="auto">
          <a:xfrm rot="10800000">
            <a:off x="762000" y="4038600"/>
            <a:ext cx="7467600" cy="685800"/>
          </a:xfrm>
          <a:prstGeom prst="wedgeRoundRectCallout">
            <a:avLst>
              <a:gd name="adj1" fmla="val -1000"/>
              <a:gd name="adj2" fmla="val 143519"/>
              <a:gd name="adj3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rot="10800000"/>
          <a:lstStyle/>
          <a:p>
            <a:pPr algn="ctr"/>
            <a:r>
              <a:rPr lang="en-US" sz="2000" b="1">
                <a:solidFill>
                  <a:srgbClr val="9900CC"/>
                </a:solidFill>
              </a:rPr>
              <a:t>Vì kim giờ chỉ qua vạch số 4; kim phút chỉ vào vạch số 2</a:t>
            </a:r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500"/>
                                        <p:tgtEl>
                                          <p:spTgt spid="308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1" dur="500"/>
                                        <p:tgtEl>
                                          <p:spTgt spid="3088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8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8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15" dur="500"/>
                                        <p:tgtEl>
                                          <p:spTgt spid="308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884" grpId="0" animBg="1"/>
      <p:bldP spid="30884" grpId="1" animBg="1"/>
      <p:bldP spid="3088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Oval 4"/>
          <p:cNvSpPr>
            <a:spLocks noChangeArrowheads="1"/>
          </p:cNvSpPr>
          <p:nvPr/>
        </p:nvSpPr>
        <p:spPr bwMode="auto">
          <a:xfrm>
            <a:off x="381000" y="549275"/>
            <a:ext cx="685800" cy="685800"/>
          </a:xfrm>
          <a:prstGeom prst="ellipse">
            <a:avLst/>
          </a:prstGeom>
          <a:gradFill rotWithShape="1">
            <a:gsLst>
              <a:gs pos="0">
                <a:srgbClr val="00FF00"/>
              </a:gs>
              <a:gs pos="100000">
                <a:srgbClr val="0076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 b="1">
                <a:solidFill>
                  <a:srgbClr val="FF0066"/>
                </a:solidFill>
              </a:rPr>
              <a:t>2</a:t>
            </a:r>
          </a:p>
        </p:txBody>
      </p:sp>
      <p:sp>
        <p:nvSpPr>
          <p:cNvPr id="7171" name="Text Box 5"/>
          <p:cNvSpPr txBox="1">
            <a:spLocks noChangeArrowheads="1"/>
          </p:cNvSpPr>
          <p:nvPr/>
        </p:nvSpPr>
        <p:spPr bwMode="auto">
          <a:xfrm>
            <a:off x="1219200" y="625475"/>
            <a:ext cx="67056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</a:rPr>
              <a:t>Dùng </a:t>
            </a:r>
            <a:r>
              <a:rPr lang="vi-VN" sz="2000" b="1">
                <a:solidFill>
                  <a:srgbClr val="0000FF"/>
                </a:solidFill>
              </a:rPr>
              <a:t>đ</a:t>
            </a:r>
            <a:r>
              <a:rPr lang="en-US" sz="2000" b="1">
                <a:solidFill>
                  <a:srgbClr val="0000FF"/>
                </a:solidFill>
              </a:rPr>
              <a:t>ồng hồ trong bộ </a:t>
            </a:r>
            <a:r>
              <a:rPr lang="vi-VN" sz="2000" b="1">
                <a:solidFill>
                  <a:srgbClr val="0000FF"/>
                </a:solidFill>
              </a:rPr>
              <a:t>đ</a:t>
            </a:r>
            <a:r>
              <a:rPr lang="en-US" sz="2000" b="1">
                <a:solidFill>
                  <a:srgbClr val="0000FF"/>
                </a:solidFill>
              </a:rPr>
              <a:t>ồ dùng học toán và quay kim </a:t>
            </a:r>
            <a:r>
              <a:rPr lang="vi-VN" sz="2000" b="1">
                <a:solidFill>
                  <a:srgbClr val="0000FF"/>
                </a:solidFill>
              </a:rPr>
              <a:t>đ</a:t>
            </a:r>
            <a:r>
              <a:rPr lang="en-US" sz="2000" b="1">
                <a:solidFill>
                  <a:srgbClr val="0000FF"/>
                </a:solidFill>
              </a:rPr>
              <a:t>ồng hồ </a:t>
            </a:r>
            <a:r>
              <a:rPr lang="vi-VN" sz="2000" b="1">
                <a:solidFill>
                  <a:srgbClr val="0000FF"/>
                </a:solidFill>
              </a:rPr>
              <a:t>đ</a:t>
            </a:r>
            <a:r>
              <a:rPr lang="en-US" sz="2000" b="1">
                <a:solidFill>
                  <a:srgbClr val="0000FF"/>
                </a:solidFill>
              </a:rPr>
              <a:t>ể </a:t>
            </a:r>
            <a:r>
              <a:rPr lang="vi-VN" sz="2000" b="1">
                <a:solidFill>
                  <a:srgbClr val="0000FF"/>
                </a:solidFill>
              </a:rPr>
              <a:t>đ</a:t>
            </a:r>
            <a:r>
              <a:rPr lang="en-US" sz="2000" b="1">
                <a:solidFill>
                  <a:srgbClr val="0000FF"/>
                </a:solidFill>
              </a:rPr>
              <a:t>ồng hồ chỉ:</a:t>
            </a:r>
          </a:p>
        </p:txBody>
      </p:sp>
      <p:sp>
        <p:nvSpPr>
          <p:cNvPr id="32774" name="Text Box 6"/>
          <p:cNvSpPr txBox="1">
            <a:spLocks noChangeArrowheads="1"/>
          </p:cNvSpPr>
          <p:nvPr/>
        </p:nvSpPr>
        <p:spPr bwMode="auto">
          <a:xfrm>
            <a:off x="381000" y="4191000"/>
            <a:ext cx="19812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</a:rPr>
              <a:t>a) 7 giờ 5 phút</a:t>
            </a:r>
          </a:p>
        </p:txBody>
      </p:sp>
      <p:sp>
        <p:nvSpPr>
          <p:cNvPr id="32775" name="Text Box 7"/>
          <p:cNvSpPr txBox="1">
            <a:spLocks noChangeArrowheads="1"/>
          </p:cNvSpPr>
          <p:nvPr/>
        </p:nvSpPr>
        <p:spPr bwMode="auto">
          <a:xfrm>
            <a:off x="3352800" y="4191000"/>
            <a:ext cx="19812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</a:rPr>
              <a:t>b) 6 giờ r</a:t>
            </a:r>
            <a:r>
              <a:rPr lang="vi-VN" sz="2000" b="1">
                <a:solidFill>
                  <a:srgbClr val="0000FF"/>
                </a:solidFill>
              </a:rPr>
              <a:t>ư</a:t>
            </a:r>
            <a:r>
              <a:rPr lang="en-US" sz="2000" b="1">
                <a:solidFill>
                  <a:srgbClr val="0000FF"/>
                </a:solidFill>
              </a:rPr>
              <a:t>ỡi</a:t>
            </a:r>
          </a:p>
        </p:txBody>
      </p:sp>
      <p:sp>
        <p:nvSpPr>
          <p:cNvPr id="32776" name="Text Box 8"/>
          <p:cNvSpPr txBox="1">
            <a:spLocks noChangeArrowheads="1"/>
          </p:cNvSpPr>
          <p:nvPr/>
        </p:nvSpPr>
        <p:spPr bwMode="auto">
          <a:xfrm>
            <a:off x="5943600" y="4191000"/>
            <a:ext cx="2286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</a:rPr>
              <a:t>c) 11 giờ 50 phút</a:t>
            </a:r>
          </a:p>
        </p:txBody>
      </p:sp>
      <p:grpSp>
        <p:nvGrpSpPr>
          <p:cNvPr id="2" name="Group 10"/>
          <p:cNvGrpSpPr>
            <a:grpSpLocks/>
          </p:cNvGrpSpPr>
          <p:nvPr/>
        </p:nvGrpSpPr>
        <p:grpSpPr bwMode="auto">
          <a:xfrm>
            <a:off x="381000" y="2133600"/>
            <a:ext cx="2057400" cy="2057400"/>
            <a:chOff x="2208" y="2448"/>
            <a:chExt cx="1296" cy="1296"/>
          </a:xfrm>
        </p:grpSpPr>
        <p:grpSp>
          <p:nvGrpSpPr>
            <p:cNvPr id="7226" name="Group 11"/>
            <p:cNvGrpSpPr>
              <a:grpSpLocks/>
            </p:cNvGrpSpPr>
            <p:nvPr/>
          </p:nvGrpSpPr>
          <p:grpSpPr bwMode="auto">
            <a:xfrm>
              <a:off x="2208" y="2448"/>
              <a:ext cx="1296" cy="1296"/>
              <a:chOff x="336" y="240"/>
              <a:chExt cx="1296" cy="1296"/>
            </a:xfrm>
          </p:grpSpPr>
          <p:grpSp>
            <p:nvGrpSpPr>
              <p:cNvPr id="7239" name="Group 12"/>
              <p:cNvGrpSpPr>
                <a:grpSpLocks/>
              </p:cNvGrpSpPr>
              <p:nvPr/>
            </p:nvGrpSpPr>
            <p:grpSpPr bwMode="auto">
              <a:xfrm>
                <a:off x="336" y="240"/>
                <a:ext cx="1296" cy="1296"/>
                <a:chOff x="384" y="624"/>
                <a:chExt cx="1296" cy="1296"/>
              </a:xfrm>
            </p:grpSpPr>
            <p:sp>
              <p:nvSpPr>
                <p:cNvPr id="7241" name="Oval 13"/>
                <p:cNvSpPr>
                  <a:spLocks noChangeArrowheads="1"/>
                </p:cNvSpPr>
                <p:nvPr/>
              </p:nvSpPr>
              <p:spPr bwMode="auto">
                <a:xfrm>
                  <a:off x="384" y="624"/>
                  <a:ext cx="1296" cy="1296"/>
                </a:xfrm>
                <a:prstGeom prst="ellipse">
                  <a:avLst/>
                </a:prstGeom>
                <a:solidFill>
                  <a:srgbClr val="0000FF"/>
                </a:solidFill>
                <a:ln w="9525">
                  <a:solidFill>
                    <a:srgbClr val="0000FF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 sz="1600"/>
                </a:p>
              </p:txBody>
            </p:sp>
            <p:sp>
              <p:nvSpPr>
                <p:cNvPr id="7242" name="Oval 14"/>
                <p:cNvSpPr>
                  <a:spLocks noChangeArrowheads="1"/>
                </p:cNvSpPr>
                <p:nvPr/>
              </p:nvSpPr>
              <p:spPr bwMode="auto">
                <a:xfrm>
                  <a:off x="480" y="720"/>
                  <a:ext cx="1104" cy="1104"/>
                </a:xfrm>
                <a:prstGeom prst="ellipse">
                  <a:avLst/>
                </a:prstGeom>
                <a:solidFill>
                  <a:schemeClr val="bg1"/>
                </a:solidFill>
                <a:ln w="28575">
                  <a:solidFill>
                    <a:srgbClr val="FF00FF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 sz="1600"/>
                </a:p>
              </p:txBody>
            </p:sp>
          </p:grpSp>
          <p:sp>
            <p:nvSpPr>
              <p:cNvPr id="7240" name="Oval 15"/>
              <p:cNvSpPr>
                <a:spLocks noChangeArrowheads="1"/>
              </p:cNvSpPr>
              <p:nvPr/>
            </p:nvSpPr>
            <p:spPr bwMode="auto">
              <a:xfrm>
                <a:off x="960" y="816"/>
                <a:ext cx="96" cy="96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sz="1600"/>
              </a:p>
            </p:txBody>
          </p:sp>
        </p:grpSp>
        <p:sp>
          <p:nvSpPr>
            <p:cNvPr id="7227" name="Text Box 16"/>
            <p:cNvSpPr txBox="1">
              <a:spLocks noChangeArrowheads="1"/>
            </p:cNvSpPr>
            <p:nvPr/>
          </p:nvSpPr>
          <p:spPr bwMode="auto">
            <a:xfrm>
              <a:off x="2736" y="2544"/>
              <a:ext cx="240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200" b="1"/>
                <a:t>12</a:t>
              </a:r>
            </a:p>
          </p:txBody>
        </p:sp>
        <p:sp>
          <p:nvSpPr>
            <p:cNvPr id="7228" name="Text Box 17"/>
            <p:cNvSpPr txBox="1">
              <a:spLocks noChangeArrowheads="1"/>
            </p:cNvSpPr>
            <p:nvPr/>
          </p:nvSpPr>
          <p:spPr bwMode="auto">
            <a:xfrm>
              <a:off x="2496" y="2592"/>
              <a:ext cx="240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200" b="1"/>
                <a:t>11</a:t>
              </a:r>
            </a:p>
          </p:txBody>
        </p:sp>
        <p:sp>
          <p:nvSpPr>
            <p:cNvPr id="7229" name="Text Box 18"/>
            <p:cNvSpPr txBox="1">
              <a:spLocks noChangeArrowheads="1"/>
            </p:cNvSpPr>
            <p:nvPr/>
          </p:nvSpPr>
          <p:spPr bwMode="auto">
            <a:xfrm>
              <a:off x="2352" y="3264"/>
              <a:ext cx="240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200" b="1"/>
                <a:t>8</a:t>
              </a:r>
            </a:p>
          </p:txBody>
        </p:sp>
        <p:sp>
          <p:nvSpPr>
            <p:cNvPr id="7230" name="Text Box 19"/>
            <p:cNvSpPr txBox="1">
              <a:spLocks noChangeArrowheads="1"/>
            </p:cNvSpPr>
            <p:nvPr/>
          </p:nvSpPr>
          <p:spPr bwMode="auto">
            <a:xfrm>
              <a:off x="2544" y="3456"/>
              <a:ext cx="240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200" b="1"/>
                <a:t>7</a:t>
              </a:r>
            </a:p>
          </p:txBody>
        </p:sp>
        <p:sp>
          <p:nvSpPr>
            <p:cNvPr id="7231" name="Text Box 20"/>
            <p:cNvSpPr txBox="1">
              <a:spLocks noChangeArrowheads="1"/>
            </p:cNvSpPr>
            <p:nvPr/>
          </p:nvSpPr>
          <p:spPr bwMode="auto">
            <a:xfrm>
              <a:off x="2352" y="2784"/>
              <a:ext cx="240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200" b="1"/>
                <a:t>10</a:t>
              </a:r>
            </a:p>
          </p:txBody>
        </p:sp>
        <p:sp>
          <p:nvSpPr>
            <p:cNvPr id="7232" name="Text Box 21"/>
            <p:cNvSpPr txBox="1">
              <a:spLocks noChangeArrowheads="1"/>
            </p:cNvSpPr>
            <p:nvPr/>
          </p:nvSpPr>
          <p:spPr bwMode="auto">
            <a:xfrm>
              <a:off x="2256" y="3024"/>
              <a:ext cx="240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200" b="1"/>
                <a:t>9</a:t>
              </a:r>
            </a:p>
          </p:txBody>
        </p:sp>
        <p:sp>
          <p:nvSpPr>
            <p:cNvPr id="7233" name="Text Box 22"/>
            <p:cNvSpPr txBox="1">
              <a:spLocks noChangeArrowheads="1"/>
            </p:cNvSpPr>
            <p:nvPr/>
          </p:nvSpPr>
          <p:spPr bwMode="auto">
            <a:xfrm>
              <a:off x="2784" y="3456"/>
              <a:ext cx="240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200" b="1"/>
                <a:t>6</a:t>
              </a:r>
            </a:p>
          </p:txBody>
        </p:sp>
        <p:sp>
          <p:nvSpPr>
            <p:cNvPr id="7234" name="Text Box 23"/>
            <p:cNvSpPr txBox="1">
              <a:spLocks noChangeArrowheads="1"/>
            </p:cNvSpPr>
            <p:nvPr/>
          </p:nvSpPr>
          <p:spPr bwMode="auto">
            <a:xfrm>
              <a:off x="3024" y="3408"/>
              <a:ext cx="240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200" b="1"/>
                <a:t>5</a:t>
              </a:r>
            </a:p>
          </p:txBody>
        </p:sp>
        <p:sp>
          <p:nvSpPr>
            <p:cNvPr id="7235" name="Text Box 24"/>
            <p:cNvSpPr txBox="1">
              <a:spLocks noChangeArrowheads="1"/>
            </p:cNvSpPr>
            <p:nvPr/>
          </p:nvSpPr>
          <p:spPr bwMode="auto">
            <a:xfrm>
              <a:off x="3168" y="3216"/>
              <a:ext cx="240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200" b="1"/>
                <a:t>4</a:t>
              </a:r>
            </a:p>
          </p:txBody>
        </p:sp>
        <p:sp>
          <p:nvSpPr>
            <p:cNvPr id="7236" name="Text Box 25"/>
            <p:cNvSpPr txBox="1">
              <a:spLocks noChangeArrowheads="1"/>
            </p:cNvSpPr>
            <p:nvPr/>
          </p:nvSpPr>
          <p:spPr bwMode="auto">
            <a:xfrm>
              <a:off x="3216" y="2976"/>
              <a:ext cx="240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200" b="1"/>
                <a:t>3</a:t>
              </a:r>
            </a:p>
          </p:txBody>
        </p:sp>
        <p:sp>
          <p:nvSpPr>
            <p:cNvPr id="7237" name="Text Box 26"/>
            <p:cNvSpPr txBox="1">
              <a:spLocks noChangeArrowheads="1"/>
            </p:cNvSpPr>
            <p:nvPr/>
          </p:nvSpPr>
          <p:spPr bwMode="auto">
            <a:xfrm>
              <a:off x="3168" y="2736"/>
              <a:ext cx="240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200" b="1"/>
                <a:t>2</a:t>
              </a:r>
            </a:p>
          </p:txBody>
        </p:sp>
        <p:sp>
          <p:nvSpPr>
            <p:cNvPr id="7238" name="Text Box 27"/>
            <p:cNvSpPr txBox="1">
              <a:spLocks noChangeArrowheads="1"/>
            </p:cNvSpPr>
            <p:nvPr/>
          </p:nvSpPr>
          <p:spPr bwMode="auto">
            <a:xfrm>
              <a:off x="2976" y="2592"/>
              <a:ext cx="240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200" b="1"/>
                <a:t>1</a:t>
              </a:r>
            </a:p>
          </p:txBody>
        </p:sp>
      </p:grpSp>
      <p:grpSp>
        <p:nvGrpSpPr>
          <p:cNvPr id="5" name="Group 32"/>
          <p:cNvGrpSpPr>
            <a:grpSpLocks/>
          </p:cNvGrpSpPr>
          <p:nvPr/>
        </p:nvGrpSpPr>
        <p:grpSpPr bwMode="auto">
          <a:xfrm>
            <a:off x="1252538" y="2590800"/>
            <a:ext cx="423862" cy="936625"/>
            <a:chOff x="789" y="1632"/>
            <a:chExt cx="267" cy="590"/>
          </a:xfrm>
        </p:grpSpPr>
        <p:sp>
          <p:nvSpPr>
            <p:cNvPr id="7223" name="AutoShape 29"/>
            <p:cNvSpPr>
              <a:spLocks noChangeArrowheads="1"/>
            </p:cNvSpPr>
            <p:nvPr/>
          </p:nvSpPr>
          <p:spPr bwMode="auto">
            <a:xfrm rot="7224162">
              <a:off x="707" y="2016"/>
              <a:ext cx="288" cy="123"/>
            </a:xfrm>
            <a:prstGeom prst="rightArrow">
              <a:avLst>
                <a:gd name="adj1" fmla="val 50000"/>
                <a:gd name="adj2" fmla="val 58537"/>
              </a:avLst>
            </a:prstGeom>
            <a:solidFill>
              <a:srgbClr val="FF00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7224" name="AutoShape 30"/>
            <p:cNvSpPr>
              <a:spLocks noChangeArrowheads="1"/>
            </p:cNvSpPr>
            <p:nvPr/>
          </p:nvSpPr>
          <p:spPr bwMode="auto">
            <a:xfrm rot="-3524352">
              <a:off x="864" y="1776"/>
              <a:ext cx="336" cy="48"/>
            </a:xfrm>
            <a:prstGeom prst="rightArrow">
              <a:avLst>
                <a:gd name="adj1" fmla="val 50000"/>
                <a:gd name="adj2" fmla="val 175000"/>
              </a:avLst>
            </a:prstGeom>
            <a:solidFill>
              <a:srgbClr val="0000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7225" name="Oval 31"/>
            <p:cNvSpPr>
              <a:spLocks noChangeArrowheads="1"/>
            </p:cNvSpPr>
            <p:nvPr/>
          </p:nvSpPr>
          <p:spPr bwMode="auto">
            <a:xfrm>
              <a:off x="864" y="1920"/>
              <a:ext cx="96" cy="96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600"/>
            </a:p>
          </p:txBody>
        </p:sp>
      </p:grpSp>
      <p:grpSp>
        <p:nvGrpSpPr>
          <p:cNvPr id="6" name="Group 33"/>
          <p:cNvGrpSpPr>
            <a:grpSpLocks/>
          </p:cNvGrpSpPr>
          <p:nvPr/>
        </p:nvGrpSpPr>
        <p:grpSpPr bwMode="auto">
          <a:xfrm>
            <a:off x="3200400" y="2133600"/>
            <a:ext cx="2057400" cy="2057400"/>
            <a:chOff x="2208" y="2448"/>
            <a:chExt cx="1296" cy="1296"/>
          </a:xfrm>
        </p:grpSpPr>
        <p:grpSp>
          <p:nvGrpSpPr>
            <p:cNvPr id="7206" name="Group 34"/>
            <p:cNvGrpSpPr>
              <a:grpSpLocks/>
            </p:cNvGrpSpPr>
            <p:nvPr/>
          </p:nvGrpSpPr>
          <p:grpSpPr bwMode="auto">
            <a:xfrm>
              <a:off x="2208" y="2448"/>
              <a:ext cx="1296" cy="1296"/>
              <a:chOff x="336" y="240"/>
              <a:chExt cx="1296" cy="1296"/>
            </a:xfrm>
          </p:grpSpPr>
          <p:grpSp>
            <p:nvGrpSpPr>
              <p:cNvPr id="7219" name="Group 35"/>
              <p:cNvGrpSpPr>
                <a:grpSpLocks/>
              </p:cNvGrpSpPr>
              <p:nvPr/>
            </p:nvGrpSpPr>
            <p:grpSpPr bwMode="auto">
              <a:xfrm>
                <a:off x="336" y="240"/>
                <a:ext cx="1296" cy="1296"/>
                <a:chOff x="384" y="624"/>
                <a:chExt cx="1296" cy="1296"/>
              </a:xfrm>
            </p:grpSpPr>
            <p:sp>
              <p:nvSpPr>
                <p:cNvPr id="7221" name="Oval 36"/>
                <p:cNvSpPr>
                  <a:spLocks noChangeArrowheads="1"/>
                </p:cNvSpPr>
                <p:nvPr/>
              </p:nvSpPr>
              <p:spPr bwMode="auto">
                <a:xfrm>
                  <a:off x="384" y="624"/>
                  <a:ext cx="1296" cy="1296"/>
                </a:xfrm>
                <a:prstGeom prst="ellipse">
                  <a:avLst/>
                </a:prstGeom>
                <a:solidFill>
                  <a:srgbClr val="0000FF"/>
                </a:solidFill>
                <a:ln w="9525">
                  <a:solidFill>
                    <a:srgbClr val="0000FF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 sz="1600"/>
                </a:p>
              </p:txBody>
            </p:sp>
            <p:sp>
              <p:nvSpPr>
                <p:cNvPr id="7222" name="Oval 37"/>
                <p:cNvSpPr>
                  <a:spLocks noChangeArrowheads="1"/>
                </p:cNvSpPr>
                <p:nvPr/>
              </p:nvSpPr>
              <p:spPr bwMode="auto">
                <a:xfrm>
                  <a:off x="480" y="720"/>
                  <a:ext cx="1104" cy="1104"/>
                </a:xfrm>
                <a:prstGeom prst="ellipse">
                  <a:avLst/>
                </a:prstGeom>
                <a:solidFill>
                  <a:schemeClr val="bg1"/>
                </a:solidFill>
                <a:ln w="28575">
                  <a:solidFill>
                    <a:srgbClr val="FF00FF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 sz="1600"/>
                </a:p>
              </p:txBody>
            </p:sp>
          </p:grpSp>
          <p:sp>
            <p:nvSpPr>
              <p:cNvPr id="7220" name="Oval 38"/>
              <p:cNvSpPr>
                <a:spLocks noChangeArrowheads="1"/>
              </p:cNvSpPr>
              <p:nvPr/>
            </p:nvSpPr>
            <p:spPr bwMode="auto">
              <a:xfrm>
                <a:off x="960" y="816"/>
                <a:ext cx="96" cy="96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sz="1600"/>
              </a:p>
            </p:txBody>
          </p:sp>
        </p:grpSp>
        <p:sp>
          <p:nvSpPr>
            <p:cNvPr id="7207" name="Text Box 39"/>
            <p:cNvSpPr txBox="1">
              <a:spLocks noChangeArrowheads="1"/>
            </p:cNvSpPr>
            <p:nvPr/>
          </p:nvSpPr>
          <p:spPr bwMode="auto">
            <a:xfrm>
              <a:off x="2736" y="2544"/>
              <a:ext cx="240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200" b="1"/>
                <a:t>12</a:t>
              </a:r>
            </a:p>
          </p:txBody>
        </p:sp>
        <p:sp>
          <p:nvSpPr>
            <p:cNvPr id="7208" name="Text Box 40"/>
            <p:cNvSpPr txBox="1">
              <a:spLocks noChangeArrowheads="1"/>
            </p:cNvSpPr>
            <p:nvPr/>
          </p:nvSpPr>
          <p:spPr bwMode="auto">
            <a:xfrm>
              <a:off x="2496" y="2592"/>
              <a:ext cx="240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200" b="1"/>
                <a:t>11</a:t>
              </a:r>
            </a:p>
          </p:txBody>
        </p:sp>
        <p:sp>
          <p:nvSpPr>
            <p:cNvPr id="7209" name="Text Box 41"/>
            <p:cNvSpPr txBox="1">
              <a:spLocks noChangeArrowheads="1"/>
            </p:cNvSpPr>
            <p:nvPr/>
          </p:nvSpPr>
          <p:spPr bwMode="auto">
            <a:xfrm>
              <a:off x="2352" y="3264"/>
              <a:ext cx="240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200" b="1"/>
                <a:t>8</a:t>
              </a:r>
            </a:p>
          </p:txBody>
        </p:sp>
        <p:sp>
          <p:nvSpPr>
            <p:cNvPr id="7210" name="Text Box 42"/>
            <p:cNvSpPr txBox="1">
              <a:spLocks noChangeArrowheads="1"/>
            </p:cNvSpPr>
            <p:nvPr/>
          </p:nvSpPr>
          <p:spPr bwMode="auto">
            <a:xfrm>
              <a:off x="2544" y="3456"/>
              <a:ext cx="240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200" b="1"/>
                <a:t>7</a:t>
              </a:r>
            </a:p>
          </p:txBody>
        </p:sp>
        <p:sp>
          <p:nvSpPr>
            <p:cNvPr id="7211" name="Text Box 43"/>
            <p:cNvSpPr txBox="1">
              <a:spLocks noChangeArrowheads="1"/>
            </p:cNvSpPr>
            <p:nvPr/>
          </p:nvSpPr>
          <p:spPr bwMode="auto">
            <a:xfrm>
              <a:off x="2352" y="2784"/>
              <a:ext cx="240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200" b="1"/>
                <a:t>10</a:t>
              </a:r>
            </a:p>
          </p:txBody>
        </p:sp>
        <p:sp>
          <p:nvSpPr>
            <p:cNvPr id="7212" name="Text Box 44"/>
            <p:cNvSpPr txBox="1">
              <a:spLocks noChangeArrowheads="1"/>
            </p:cNvSpPr>
            <p:nvPr/>
          </p:nvSpPr>
          <p:spPr bwMode="auto">
            <a:xfrm>
              <a:off x="2256" y="3024"/>
              <a:ext cx="240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200" b="1"/>
                <a:t>9</a:t>
              </a:r>
            </a:p>
          </p:txBody>
        </p:sp>
        <p:sp>
          <p:nvSpPr>
            <p:cNvPr id="7213" name="Text Box 45"/>
            <p:cNvSpPr txBox="1">
              <a:spLocks noChangeArrowheads="1"/>
            </p:cNvSpPr>
            <p:nvPr/>
          </p:nvSpPr>
          <p:spPr bwMode="auto">
            <a:xfrm>
              <a:off x="2784" y="3456"/>
              <a:ext cx="240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200" b="1"/>
                <a:t>6</a:t>
              </a:r>
            </a:p>
          </p:txBody>
        </p:sp>
        <p:sp>
          <p:nvSpPr>
            <p:cNvPr id="7214" name="Text Box 46"/>
            <p:cNvSpPr txBox="1">
              <a:spLocks noChangeArrowheads="1"/>
            </p:cNvSpPr>
            <p:nvPr/>
          </p:nvSpPr>
          <p:spPr bwMode="auto">
            <a:xfrm>
              <a:off x="3024" y="3408"/>
              <a:ext cx="240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200" b="1"/>
                <a:t>5</a:t>
              </a:r>
            </a:p>
          </p:txBody>
        </p:sp>
        <p:sp>
          <p:nvSpPr>
            <p:cNvPr id="7215" name="Text Box 47"/>
            <p:cNvSpPr txBox="1">
              <a:spLocks noChangeArrowheads="1"/>
            </p:cNvSpPr>
            <p:nvPr/>
          </p:nvSpPr>
          <p:spPr bwMode="auto">
            <a:xfrm>
              <a:off x="3168" y="3216"/>
              <a:ext cx="240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200" b="1"/>
                <a:t>4</a:t>
              </a:r>
            </a:p>
          </p:txBody>
        </p:sp>
        <p:sp>
          <p:nvSpPr>
            <p:cNvPr id="7216" name="Text Box 48"/>
            <p:cNvSpPr txBox="1">
              <a:spLocks noChangeArrowheads="1"/>
            </p:cNvSpPr>
            <p:nvPr/>
          </p:nvSpPr>
          <p:spPr bwMode="auto">
            <a:xfrm>
              <a:off x="3216" y="2976"/>
              <a:ext cx="240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200" b="1"/>
                <a:t>3</a:t>
              </a:r>
            </a:p>
          </p:txBody>
        </p:sp>
        <p:sp>
          <p:nvSpPr>
            <p:cNvPr id="7217" name="Text Box 49"/>
            <p:cNvSpPr txBox="1">
              <a:spLocks noChangeArrowheads="1"/>
            </p:cNvSpPr>
            <p:nvPr/>
          </p:nvSpPr>
          <p:spPr bwMode="auto">
            <a:xfrm>
              <a:off x="3168" y="2736"/>
              <a:ext cx="240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200" b="1"/>
                <a:t>2</a:t>
              </a:r>
            </a:p>
          </p:txBody>
        </p:sp>
        <p:sp>
          <p:nvSpPr>
            <p:cNvPr id="7218" name="Text Box 50"/>
            <p:cNvSpPr txBox="1">
              <a:spLocks noChangeArrowheads="1"/>
            </p:cNvSpPr>
            <p:nvPr/>
          </p:nvSpPr>
          <p:spPr bwMode="auto">
            <a:xfrm>
              <a:off x="2976" y="2592"/>
              <a:ext cx="240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200" b="1"/>
                <a:t>1</a:t>
              </a:r>
            </a:p>
          </p:txBody>
        </p:sp>
      </p:grpSp>
      <p:grpSp>
        <p:nvGrpSpPr>
          <p:cNvPr id="9" name="Group 55"/>
          <p:cNvGrpSpPr>
            <a:grpSpLocks/>
          </p:cNvGrpSpPr>
          <p:nvPr/>
        </p:nvGrpSpPr>
        <p:grpSpPr bwMode="auto">
          <a:xfrm>
            <a:off x="4148138" y="3048000"/>
            <a:ext cx="195262" cy="685800"/>
            <a:chOff x="2613" y="1920"/>
            <a:chExt cx="123" cy="432"/>
          </a:xfrm>
        </p:grpSpPr>
        <p:sp>
          <p:nvSpPr>
            <p:cNvPr id="7203" name="AutoShape 52"/>
            <p:cNvSpPr>
              <a:spLocks noChangeArrowheads="1"/>
            </p:cNvSpPr>
            <p:nvPr/>
          </p:nvSpPr>
          <p:spPr bwMode="auto">
            <a:xfrm rot="6197998">
              <a:off x="2531" y="2016"/>
              <a:ext cx="288" cy="123"/>
            </a:xfrm>
            <a:prstGeom prst="rightArrow">
              <a:avLst>
                <a:gd name="adj1" fmla="val 50000"/>
                <a:gd name="adj2" fmla="val 58537"/>
              </a:avLst>
            </a:prstGeom>
            <a:solidFill>
              <a:srgbClr val="FF00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7204" name="AutoShape 53"/>
            <p:cNvSpPr>
              <a:spLocks noChangeArrowheads="1"/>
            </p:cNvSpPr>
            <p:nvPr/>
          </p:nvSpPr>
          <p:spPr bwMode="auto">
            <a:xfrm rot="5400000">
              <a:off x="2544" y="2160"/>
              <a:ext cx="336" cy="48"/>
            </a:xfrm>
            <a:prstGeom prst="rightArrow">
              <a:avLst>
                <a:gd name="adj1" fmla="val 50000"/>
                <a:gd name="adj2" fmla="val 175000"/>
              </a:avLst>
            </a:prstGeom>
            <a:solidFill>
              <a:srgbClr val="0000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7205" name="Oval 54"/>
            <p:cNvSpPr>
              <a:spLocks noChangeArrowheads="1"/>
            </p:cNvSpPr>
            <p:nvPr/>
          </p:nvSpPr>
          <p:spPr bwMode="auto">
            <a:xfrm>
              <a:off x="2640" y="1920"/>
              <a:ext cx="96" cy="96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600"/>
            </a:p>
          </p:txBody>
        </p:sp>
      </p:grpSp>
      <p:grpSp>
        <p:nvGrpSpPr>
          <p:cNvPr id="10" name="Group 56"/>
          <p:cNvGrpSpPr>
            <a:grpSpLocks/>
          </p:cNvGrpSpPr>
          <p:nvPr/>
        </p:nvGrpSpPr>
        <p:grpSpPr bwMode="auto">
          <a:xfrm>
            <a:off x="6019800" y="2133600"/>
            <a:ext cx="2057400" cy="2057400"/>
            <a:chOff x="2208" y="2448"/>
            <a:chExt cx="1296" cy="1296"/>
          </a:xfrm>
        </p:grpSpPr>
        <p:grpSp>
          <p:nvGrpSpPr>
            <p:cNvPr id="7186" name="Group 57"/>
            <p:cNvGrpSpPr>
              <a:grpSpLocks/>
            </p:cNvGrpSpPr>
            <p:nvPr/>
          </p:nvGrpSpPr>
          <p:grpSpPr bwMode="auto">
            <a:xfrm>
              <a:off x="2208" y="2448"/>
              <a:ext cx="1296" cy="1296"/>
              <a:chOff x="336" y="240"/>
              <a:chExt cx="1296" cy="1296"/>
            </a:xfrm>
          </p:grpSpPr>
          <p:grpSp>
            <p:nvGrpSpPr>
              <p:cNvPr id="7199" name="Group 58"/>
              <p:cNvGrpSpPr>
                <a:grpSpLocks/>
              </p:cNvGrpSpPr>
              <p:nvPr/>
            </p:nvGrpSpPr>
            <p:grpSpPr bwMode="auto">
              <a:xfrm>
                <a:off x="336" y="240"/>
                <a:ext cx="1296" cy="1296"/>
                <a:chOff x="384" y="624"/>
                <a:chExt cx="1296" cy="1296"/>
              </a:xfrm>
            </p:grpSpPr>
            <p:sp>
              <p:nvSpPr>
                <p:cNvPr id="7201" name="Oval 59"/>
                <p:cNvSpPr>
                  <a:spLocks noChangeArrowheads="1"/>
                </p:cNvSpPr>
                <p:nvPr/>
              </p:nvSpPr>
              <p:spPr bwMode="auto">
                <a:xfrm>
                  <a:off x="384" y="624"/>
                  <a:ext cx="1296" cy="1296"/>
                </a:xfrm>
                <a:prstGeom prst="ellipse">
                  <a:avLst/>
                </a:prstGeom>
                <a:solidFill>
                  <a:srgbClr val="0000FF"/>
                </a:solidFill>
                <a:ln w="9525">
                  <a:solidFill>
                    <a:srgbClr val="0000FF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 sz="1600"/>
                </a:p>
              </p:txBody>
            </p:sp>
            <p:sp>
              <p:nvSpPr>
                <p:cNvPr id="7202" name="Oval 60"/>
                <p:cNvSpPr>
                  <a:spLocks noChangeArrowheads="1"/>
                </p:cNvSpPr>
                <p:nvPr/>
              </p:nvSpPr>
              <p:spPr bwMode="auto">
                <a:xfrm>
                  <a:off x="480" y="720"/>
                  <a:ext cx="1104" cy="1104"/>
                </a:xfrm>
                <a:prstGeom prst="ellipse">
                  <a:avLst/>
                </a:prstGeom>
                <a:solidFill>
                  <a:schemeClr val="bg1"/>
                </a:solidFill>
                <a:ln w="28575">
                  <a:solidFill>
                    <a:srgbClr val="FF00FF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 sz="1600"/>
                </a:p>
              </p:txBody>
            </p:sp>
          </p:grpSp>
          <p:sp>
            <p:nvSpPr>
              <p:cNvPr id="7200" name="Oval 61"/>
              <p:cNvSpPr>
                <a:spLocks noChangeArrowheads="1"/>
              </p:cNvSpPr>
              <p:nvPr/>
            </p:nvSpPr>
            <p:spPr bwMode="auto">
              <a:xfrm>
                <a:off x="960" y="816"/>
                <a:ext cx="96" cy="96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sz="1600"/>
              </a:p>
            </p:txBody>
          </p:sp>
        </p:grpSp>
        <p:sp>
          <p:nvSpPr>
            <p:cNvPr id="7187" name="Text Box 62"/>
            <p:cNvSpPr txBox="1">
              <a:spLocks noChangeArrowheads="1"/>
            </p:cNvSpPr>
            <p:nvPr/>
          </p:nvSpPr>
          <p:spPr bwMode="auto">
            <a:xfrm>
              <a:off x="2736" y="2544"/>
              <a:ext cx="240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200" b="1"/>
                <a:t>12</a:t>
              </a:r>
            </a:p>
          </p:txBody>
        </p:sp>
        <p:sp>
          <p:nvSpPr>
            <p:cNvPr id="7188" name="Text Box 63"/>
            <p:cNvSpPr txBox="1">
              <a:spLocks noChangeArrowheads="1"/>
            </p:cNvSpPr>
            <p:nvPr/>
          </p:nvSpPr>
          <p:spPr bwMode="auto">
            <a:xfrm>
              <a:off x="2496" y="2592"/>
              <a:ext cx="240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200" b="1"/>
                <a:t>11</a:t>
              </a:r>
            </a:p>
          </p:txBody>
        </p:sp>
        <p:sp>
          <p:nvSpPr>
            <p:cNvPr id="7189" name="Text Box 64"/>
            <p:cNvSpPr txBox="1">
              <a:spLocks noChangeArrowheads="1"/>
            </p:cNvSpPr>
            <p:nvPr/>
          </p:nvSpPr>
          <p:spPr bwMode="auto">
            <a:xfrm>
              <a:off x="2352" y="3264"/>
              <a:ext cx="240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200" b="1"/>
                <a:t>8</a:t>
              </a:r>
            </a:p>
          </p:txBody>
        </p:sp>
        <p:sp>
          <p:nvSpPr>
            <p:cNvPr id="7190" name="Text Box 65"/>
            <p:cNvSpPr txBox="1">
              <a:spLocks noChangeArrowheads="1"/>
            </p:cNvSpPr>
            <p:nvPr/>
          </p:nvSpPr>
          <p:spPr bwMode="auto">
            <a:xfrm>
              <a:off x="2544" y="3456"/>
              <a:ext cx="240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200" b="1"/>
                <a:t>7</a:t>
              </a:r>
            </a:p>
          </p:txBody>
        </p:sp>
        <p:sp>
          <p:nvSpPr>
            <p:cNvPr id="7191" name="Text Box 66"/>
            <p:cNvSpPr txBox="1">
              <a:spLocks noChangeArrowheads="1"/>
            </p:cNvSpPr>
            <p:nvPr/>
          </p:nvSpPr>
          <p:spPr bwMode="auto">
            <a:xfrm>
              <a:off x="2352" y="2784"/>
              <a:ext cx="240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200" b="1"/>
                <a:t>10</a:t>
              </a:r>
            </a:p>
          </p:txBody>
        </p:sp>
        <p:sp>
          <p:nvSpPr>
            <p:cNvPr id="7192" name="Text Box 67"/>
            <p:cNvSpPr txBox="1">
              <a:spLocks noChangeArrowheads="1"/>
            </p:cNvSpPr>
            <p:nvPr/>
          </p:nvSpPr>
          <p:spPr bwMode="auto">
            <a:xfrm>
              <a:off x="2256" y="3024"/>
              <a:ext cx="240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200" b="1"/>
                <a:t>9</a:t>
              </a:r>
            </a:p>
          </p:txBody>
        </p:sp>
        <p:sp>
          <p:nvSpPr>
            <p:cNvPr id="7193" name="Text Box 68"/>
            <p:cNvSpPr txBox="1">
              <a:spLocks noChangeArrowheads="1"/>
            </p:cNvSpPr>
            <p:nvPr/>
          </p:nvSpPr>
          <p:spPr bwMode="auto">
            <a:xfrm>
              <a:off x="2784" y="3456"/>
              <a:ext cx="240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200" b="1"/>
                <a:t>6</a:t>
              </a:r>
            </a:p>
          </p:txBody>
        </p:sp>
        <p:sp>
          <p:nvSpPr>
            <p:cNvPr id="7194" name="Text Box 69"/>
            <p:cNvSpPr txBox="1">
              <a:spLocks noChangeArrowheads="1"/>
            </p:cNvSpPr>
            <p:nvPr/>
          </p:nvSpPr>
          <p:spPr bwMode="auto">
            <a:xfrm>
              <a:off x="3024" y="3408"/>
              <a:ext cx="240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200" b="1"/>
                <a:t>5</a:t>
              </a:r>
            </a:p>
          </p:txBody>
        </p:sp>
        <p:sp>
          <p:nvSpPr>
            <p:cNvPr id="7195" name="Text Box 70"/>
            <p:cNvSpPr txBox="1">
              <a:spLocks noChangeArrowheads="1"/>
            </p:cNvSpPr>
            <p:nvPr/>
          </p:nvSpPr>
          <p:spPr bwMode="auto">
            <a:xfrm>
              <a:off x="3168" y="3216"/>
              <a:ext cx="240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200" b="1"/>
                <a:t>4</a:t>
              </a:r>
            </a:p>
          </p:txBody>
        </p:sp>
        <p:sp>
          <p:nvSpPr>
            <p:cNvPr id="7196" name="Text Box 71"/>
            <p:cNvSpPr txBox="1">
              <a:spLocks noChangeArrowheads="1"/>
            </p:cNvSpPr>
            <p:nvPr/>
          </p:nvSpPr>
          <p:spPr bwMode="auto">
            <a:xfrm>
              <a:off x="3216" y="2976"/>
              <a:ext cx="240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200" b="1"/>
                <a:t>3</a:t>
              </a:r>
            </a:p>
          </p:txBody>
        </p:sp>
        <p:sp>
          <p:nvSpPr>
            <p:cNvPr id="7197" name="Text Box 72"/>
            <p:cNvSpPr txBox="1">
              <a:spLocks noChangeArrowheads="1"/>
            </p:cNvSpPr>
            <p:nvPr/>
          </p:nvSpPr>
          <p:spPr bwMode="auto">
            <a:xfrm>
              <a:off x="3168" y="2736"/>
              <a:ext cx="240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200" b="1"/>
                <a:t>2</a:t>
              </a:r>
            </a:p>
          </p:txBody>
        </p:sp>
        <p:sp>
          <p:nvSpPr>
            <p:cNvPr id="7198" name="Text Box 73"/>
            <p:cNvSpPr txBox="1">
              <a:spLocks noChangeArrowheads="1"/>
            </p:cNvSpPr>
            <p:nvPr/>
          </p:nvSpPr>
          <p:spPr bwMode="auto">
            <a:xfrm>
              <a:off x="2976" y="2592"/>
              <a:ext cx="240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200" b="1"/>
                <a:t>1</a:t>
              </a:r>
            </a:p>
          </p:txBody>
        </p:sp>
      </p:grpSp>
      <p:grpSp>
        <p:nvGrpSpPr>
          <p:cNvPr id="13" name="Group 78"/>
          <p:cNvGrpSpPr>
            <a:grpSpLocks/>
          </p:cNvGrpSpPr>
          <p:nvPr/>
        </p:nvGrpSpPr>
        <p:grpSpPr bwMode="auto">
          <a:xfrm>
            <a:off x="6553200" y="2743200"/>
            <a:ext cx="609600" cy="457200"/>
            <a:chOff x="4128" y="1728"/>
            <a:chExt cx="384" cy="288"/>
          </a:xfrm>
        </p:grpSpPr>
        <p:sp>
          <p:nvSpPr>
            <p:cNvPr id="7184" name="AutoShape 75"/>
            <p:cNvSpPr>
              <a:spLocks noChangeArrowheads="1"/>
            </p:cNvSpPr>
            <p:nvPr/>
          </p:nvSpPr>
          <p:spPr bwMode="auto">
            <a:xfrm rot="-5954722">
              <a:off x="4307" y="1810"/>
              <a:ext cx="288" cy="123"/>
            </a:xfrm>
            <a:prstGeom prst="rightArrow">
              <a:avLst>
                <a:gd name="adj1" fmla="val 50000"/>
                <a:gd name="adj2" fmla="val 58537"/>
              </a:avLst>
            </a:prstGeom>
            <a:solidFill>
              <a:srgbClr val="FF00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7185" name="AutoShape 76"/>
            <p:cNvSpPr>
              <a:spLocks noChangeArrowheads="1"/>
            </p:cNvSpPr>
            <p:nvPr/>
          </p:nvSpPr>
          <p:spPr bwMode="auto">
            <a:xfrm rot="-9465059">
              <a:off x="4128" y="1872"/>
              <a:ext cx="336" cy="48"/>
            </a:xfrm>
            <a:prstGeom prst="rightArrow">
              <a:avLst>
                <a:gd name="adj1" fmla="val 50000"/>
                <a:gd name="adj2" fmla="val 175000"/>
              </a:avLst>
            </a:prstGeom>
            <a:solidFill>
              <a:srgbClr val="0000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600"/>
            </a:p>
          </p:txBody>
        </p:sp>
      </p:grpSp>
      <p:sp>
        <p:nvSpPr>
          <p:cNvPr id="32845" name="Oval 77"/>
          <p:cNvSpPr>
            <a:spLocks noChangeArrowheads="1"/>
          </p:cNvSpPr>
          <p:nvPr/>
        </p:nvSpPr>
        <p:spPr bwMode="auto">
          <a:xfrm>
            <a:off x="7010400" y="3048000"/>
            <a:ext cx="152400" cy="1524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32848" name="AutoShape 80"/>
          <p:cNvSpPr>
            <a:spLocks noChangeArrowheads="1"/>
          </p:cNvSpPr>
          <p:nvPr/>
        </p:nvSpPr>
        <p:spPr bwMode="auto">
          <a:xfrm rot="10800000">
            <a:off x="990600" y="5257800"/>
            <a:ext cx="6553200" cy="914400"/>
          </a:xfrm>
          <a:prstGeom prst="wedgeRoundRectCallout">
            <a:avLst>
              <a:gd name="adj1" fmla="val -43532"/>
              <a:gd name="adj2" fmla="val 115102"/>
              <a:gd name="adj3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rot="10800000"/>
          <a:lstStyle/>
          <a:p>
            <a:r>
              <a:rPr lang="en-US" sz="2000" b="1">
                <a:solidFill>
                  <a:srgbClr val="0000FF"/>
                </a:solidFill>
              </a:rPr>
              <a:t>Để </a:t>
            </a:r>
            <a:r>
              <a:rPr lang="vi-VN" sz="2000" b="1">
                <a:solidFill>
                  <a:srgbClr val="0000FF"/>
                </a:solidFill>
              </a:rPr>
              <a:t>đ</a:t>
            </a:r>
            <a:r>
              <a:rPr lang="en-US" sz="2000" b="1">
                <a:solidFill>
                  <a:srgbClr val="0000FF"/>
                </a:solidFill>
              </a:rPr>
              <a:t>ồng hồ chỉ 11 giờ 50 phút, em </a:t>
            </a:r>
            <a:r>
              <a:rPr lang="vi-VN" sz="2000" b="1">
                <a:solidFill>
                  <a:srgbClr val="0000FF"/>
                </a:solidFill>
              </a:rPr>
              <a:t>đ</a:t>
            </a:r>
            <a:r>
              <a:rPr lang="en-US" sz="2000" b="1">
                <a:solidFill>
                  <a:srgbClr val="0000FF"/>
                </a:solidFill>
              </a:rPr>
              <a:t>ã quay kim </a:t>
            </a:r>
            <a:r>
              <a:rPr lang="vi-VN" sz="2000" b="1">
                <a:solidFill>
                  <a:srgbClr val="0000FF"/>
                </a:solidFill>
              </a:rPr>
              <a:t>đ</a:t>
            </a:r>
            <a:r>
              <a:rPr lang="en-US" sz="2000" b="1">
                <a:solidFill>
                  <a:srgbClr val="0000FF"/>
                </a:solidFill>
              </a:rPr>
              <a:t>ồng hồ nh</a:t>
            </a:r>
            <a:r>
              <a:rPr lang="vi-VN" sz="2000" b="1">
                <a:solidFill>
                  <a:srgbClr val="0000FF"/>
                </a:solidFill>
              </a:rPr>
              <a:t>ư</a:t>
            </a:r>
            <a:r>
              <a:rPr lang="en-US" sz="2000" b="1">
                <a:solidFill>
                  <a:srgbClr val="0000FF"/>
                </a:solidFill>
              </a:rPr>
              <a:t> thế nào?</a:t>
            </a:r>
          </a:p>
        </p:txBody>
      </p:sp>
      <p:sp>
        <p:nvSpPr>
          <p:cNvPr id="32849" name="AutoShape 81"/>
          <p:cNvSpPr>
            <a:spLocks noChangeArrowheads="1"/>
          </p:cNvSpPr>
          <p:nvPr/>
        </p:nvSpPr>
        <p:spPr bwMode="auto">
          <a:xfrm rot="10800000">
            <a:off x="990600" y="5257800"/>
            <a:ext cx="6553200" cy="914400"/>
          </a:xfrm>
          <a:prstGeom prst="wedgeRoundRectCallout">
            <a:avLst>
              <a:gd name="adj1" fmla="val -43532"/>
              <a:gd name="adj2" fmla="val 115102"/>
              <a:gd name="adj3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rot="10800000"/>
          <a:lstStyle/>
          <a:p>
            <a:r>
              <a:rPr lang="en-US" sz="2000" b="1">
                <a:solidFill>
                  <a:srgbClr val="FF0000"/>
                </a:solidFill>
              </a:rPr>
              <a:t>Quay kim giờ gần </a:t>
            </a:r>
            <a:r>
              <a:rPr lang="vi-VN" sz="2000" b="1">
                <a:solidFill>
                  <a:srgbClr val="FF0000"/>
                </a:solidFill>
              </a:rPr>
              <a:t>đ</a:t>
            </a:r>
            <a:r>
              <a:rPr lang="en-US" sz="2000" b="1">
                <a:solidFill>
                  <a:srgbClr val="FF0000"/>
                </a:solidFill>
              </a:rPr>
              <a:t>ến số 12; quay kim phút vào vạch số 10.</a:t>
            </a:r>
          </a:p>
        </p:txBody>
      </p:sp>
    </p:spTree>
  </p:cSld>
  <p:clrMapOvr>
    <a:masterClrMapping/>
  </p:clrMapOvr>
  <p:transition>
    <p:whee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27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27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6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5000" tmFilter="0, 0; .2, .5; .8, .5; 1, 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9" dur="2500" autoRev="1" fill="hold"/>
                                        <p:tgtEl>
                                          <p:spTgt spid="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0" presetID="22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1" dur="5000" fill="hold"/>
                                        <p:tgtEl>
                                          <p:spTgt spid="3277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2" dur="5000" fill="hold"/>
                                        <p:tgtEl>
                                          <p:spTgt spid="3277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3" dur="5000" fill="hold"/>
                                        <p:tgtEl>
                                          <p:spTgt spid="3277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24" dur="5000" fill="hold"/>
                                        <p:tgtEl>
                                          <p:spTgt spid="3277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9" dur="500"/>
                                        <p:tgtEl>
                                          <p:spTgt spid="327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1" dur="5000" tmFilter="0, 0; .2, .5; .8, .5; 1, 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2" dur="2500" autoRev="1" fill="hold"/>
                                        <p:tgtEl>
                                          <p:spTgt spid="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43" presetID="22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44" dur="500" fill="hold"/>
                                        <p:tgtEl>
                                          <p:spTgt spid="3277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45" dur="500" fill="hold"/>
                                        <p:tgtEl>
                                          <p:spTgt spid="3277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46" dur="500" fill="hold"/>
                                        <p:tgtEl>
                                          <p:spTgt spid="3277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47" dur="500" fill="hold"/>
                                        <p:tgtEl>
                                          <p:spTgt spid="3277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327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327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0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4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328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328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8" presetID="2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9" dur="5000" tmFilter="0, 0; .2, .5; .8, .5; 1, 0"/>
                                        <p:tgtEl>
                                          <p:spTgt spid="3284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0" dur="2500" autoRev="1" fill="hold"/>
                                        <p:tgtEl>
                                          <p:spTgt spid="3284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71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2" dur="5000" tmFilter="0, 0; .2, .5; .8, .5; 1, 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3" dur="2500" autoRev="1" fill="hold"/>
                                        <p:tgtEl>
                                          <p:spTgt spid="1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74" presetID="22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75" dur="3000" fill="hold"/>
                                        <p:tgtEl>
                                          <p:spTgt spid="3277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76" dur="3000" fill="hold"/>
                                        <p:tgtEl>
                                          <p:spTgt spid="3277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77" dur="3000" fill="hold"/>
                                        <p:tgtEl>
                                          <p:spTgt spid="3277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78" dur="3000" fill="hold"/>
                                        <p:tgtEl>
                                          <p:spTgt spid="3277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 nodeType="clickPar">
                      <p:stCondLst>
                        <p:cond delay="indefinite"/>
                      </p:stCondLst>
                      <p:childTnLst>
                        <p:par>
                          <p:cTn id="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328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328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328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 nodeType="clickPar">
                      <p:stCondLst>
                        <p:cond delay="indefinite"/>
                      </p:stCondLst>
                      <p:childTnLst>
                        <p:par>
                          <p:cTn id="8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8" presetID="8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89" dur="500"/>
                                        <p:tgtEl>
                                          <p:spTgt spid="328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8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8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93" dur="500"/>
                                        <p:tgtEl>
                                          <p:spTgt spid="328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74" grpId="0"/>
      <p:bldP spid="32774" grpId="1"/>
      <p:bldP spid="32775" grpId="0"/>
      <p:bldP spid="32775" grpId="1"/>
      <p:bldP spid="32776" grpId="0"/>
      <p:bldP spid="32776" grpId="1"/>
      <p:bldP spid="32845" grpId="0" animBg="1"/>
      <p:bldP spid="32845" grpId="1" animBg="1"/>
      <p:bldP spid="32848" grpId="0" animBg="1"/>
      <p:bldP spid="32848" grpId="1" animBg="1"/>
      <p:bldP spid="32849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Oval 4"/>
          <p:cNvSpPr>
            <a:spLocks noChangeArrowheads="1"/>
          </p:cNvSpPr>
          <p:nvPr/>
        </p:nvSpPr>
        <p:spPr bwMode="auto">
          <a:xfrm>
            <a:off x="381000" y="152400"/>
            <a:ext cx="685800" cy="685800"/>
          </a:xfrm>
          <a:prstGeom prst="ellipse">
            <a:avLst/>
          </a:prstGeom>
          <a:gradFill rotWithShape="1">
            <a:gsLst>
              <a:gs pos="0">
                <a:srgbClr val="00FF00"/>
              </a:gs>
              <a:gs pos="100000">
                <a:srgbClr val="0076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 b="1">
                <a:solidFill>
                  <a:srgbClr val="FF0066"/>
                </a:solidFill>
              </a:rPr>
              <a:t>3</a:t>
            </a:r>
          </a:p>
        </p:txBody>
      </p:sp>
      <p:sp>
        <p:nvSpPr>
          <p:cNvPr id="8195" name="Text Box 5"/>
          <p:cNvSpPr txBox="1">
            <a:spLocks noChangeArrowheads="1"/>
          </p:cNvSpPr>
          <p:nvPr/>
        </p:nvSpPr>
        <p:spPr bwMode="auto">
          <a:xfrm>
            <a:off x="1219200" y="228600"/>
            <a:ext cx="4191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</a:rPr>
              <a:t>Đồng hồ chỉ mấy giờ ?</a:t>
            </a:r>
          </a:p>
        </p:txBody>
      </p:sp>
      <p:grpSp>
        <p:nvGrpSpPr>
          <p:cNvPr id="8196" name="Group 8"/>
          <p:cNvGrpSpPr>
            <a:grpSpLocks/>
          </p:cNvGrpSpPr>
          <p:nvPr/>
        </p:nvGrpSpPr>
        <p:grpSpPr bwMode="auto">
          <a:xfrm>
            <a:off x="762000" y="1066800"/>
            <a:ext cx="1752600" cy="1447800"/>
            <a:chOff x="480" y="864"/>
            <a:chExt cx="1104" cy="912"/>
          </a:xfrm>
        </p:grpSpPr>
        <p:sp>
          <p:nvSpPr>
            <p:cNvPr id="8278" name="AutoShape 6"/>
            <p:cNvSpPr>
              <a:spLocks noChangeArrowheads="1"/>
            </p:cNvSpPr>
            <p:nvPr/>
          </p:nvSpPr>
          <p:spPr bwMode="auto">
            <a:xfrm>
              <a:off x="480" y="864"/>
              <a:ext cx="1104" cy="912"/>
            </a:xfrm>
            <a:prstGeom prst="roundRect">
              <a:avLst>
                <a:gd name="adj" fmla="val 33037"/>
              </a:avLst>
            </a:prstGeom>
            <a:solidFill>
              <a:srgbClr val="0000FF"/>
            </a:solidFill>
            <a:ln w="38100">
              <a:solidFill>
                <a:srgbClr val="9900CC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8279" name="AutoShape 7"/>
            <p:cNvSpPr>
              <a:spLocks noChangeArrowheads="1"/>
            </p:cNvSpPr>
            <p:nvPr/>
          </p:nvSpPr>
          <p:spPr bwMode="auto">
            <a:xfrm>
              <a:off x="528" y="912"/>
              <a:ext cx="1008" cy="816"/>
            </a:xfrm>
            <a:prstGeom prst="roundRect">
              <a:avLst>
                <a:gd name="adj" fmla="val 33037"/>
              </a:avLst>
            </a:prstGeom>
            <a:solidFill>
              <a:srgbClr val="33CCFF"/>
            </a:solidFill>
            <a:ln w="28575">
              <a:solidFill>
                <a:srgbClr val="9900CC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600"/>
            </a:p>
          </p:txBody>
        </p:sp>
      </p:grpSp>
      <p:sp>
        <p:nvSpPr>
          <p:cNvPr id="33804" name="Rectangle 12"/>
          <p:cNvSpPr>
            <a:spLocks noChangeArrowheads="1"/>
          </p:cNvSpPr>
          <p:nvPr/>
        </p:nvSpPr>
        <p:spPr bwMode="auto">
          <a:xfrm>
            <a:off x="1066800" y="1447800"/>
            <a:ext cx="1143000" cy="53340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000" b="1"/>
              <a:t>5:20</a:t>
            </a:r>
          </a:p>
        </p:txBody>
      </p:sp>
      <p:grpSp>
        <p:nvGrpSpPr>
          <p:cNvPr id="8198" name="Group 16"/>
          <p:cNvGrpSpPr>
            <a:grpSpLocks/>
          </p:cNvGrpSpPr>
          <p:nvPr/>
        </p:nvGrpSpPr>
        <p:grpSpPr bwMode="auto">
          <a:xfrm>
            <a:off x="1676400" y="2133600"/>
            <a:ext cx="381000" cy="76200"/>
            <a:chOff x="1152" y="2352"/>
            <a:chExt cx="240" cy="48"/>
          </a:xfrm>
        </p:grpSpPr>
        <p:sp>
          <p:nvSpPr>
            <p:cNvPr id="8275" name="Oval 13"/>
            <p:cNvSpPr>
              <a:spLocks noChangeArrowheads="1"/>
            </p:cNvSpPr>
            <p:nvPr/>
          </p:nvSpPr>
          <p:spPr bwMode="auto">
            <a:xfrm>
              <a:off x="1152" y="2352"/>
              <a:ext cx="48" cy="48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8276" name="Oval 14"/>
            <p:cNvSpPr>
              <a:spLocks noChangeArrowheads="1"/>
            </p:cNvSpPr>
            <p:nvPr/>
          </p:nvSpPr>
          <p:spPr bwMode="auto">
            <a:xfrm>
              <a:off x="1248" y="2352"/>
              <a:ext cx="48" cy="48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8277" name="Oval 15"/>
            <p:cNvSpPr>
              <a:spLocks noChangeArrowheads="1"/>
            </p:cNvSpPr>
            <p:nvPr/>
          </p:nvSpPr>
          <p:spPr bwMode="auto">
            <a:xfrm>
              <a:off x="1344" y="2352"/>
              <a:ext cx="48" cy="48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600"/>
            </a:p>
          </p:txBody>
        </p:sp>
      </p:grpSp>
      <p:grpSp>
        <p:nvGrpSpPr>
          <p:cNvPr id="8199" name="Group 24"/>
          <p:cNvGrpSpPr>
            <a:grpSpLocks/>
          </p:cNvGrpSpPr>
          <p:nvPr/>
        </p:nvGrpSpPr>
        <p:grpSpPr bwMode="auto">
          <a:xfrm>
            <a:off x="1066800" y="2057400"/>
            <a:ext cx="228600" cy="228600"/>
            <a:chOff x="624" y="2448"/>
            <a:chExt cx="144" cy="144"/>
          </a:xfrm>
        </p:grpSpPr>
        <p:sp>
          <p:nvSpPr>
            <p:cNvPr id="8273" name="Rectangle 21"/>
            <p:cNvSpPr>
              <a:spLocks noChangeArrowheads="1"/>
            </p:cNvSpPr>
            <p:nvPr/>
          </p:nvSpPr>
          <p:spPr bwMode="auto">
            <a:xfrm>
              <a:off x="624" y="2448"/>
              <a:ext cx="144" cy="48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8274" name="Rectangle 22"/>
            <p:cNvSpPr>
              <a:spLocks noChangeArrowheads="1"/>
            </p:cNvSpPr>
            <p:nvPr/>
          </p:nvSpPr>
          <p:spPr bwMode="auto">
            <a:xfrm>
              <a:off x="624" y="2544"/>
              <a:ext cx="144" cy="48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600"/>
            </a:p>
          </p:txBody>
        </p:sp>
      </p:grpSp>
      <p:sp>
        <p:nvSpPr>
          <p:cNvPr id="8200" name="Text Box 28"/>
          <p:cNvSpPr txBox="1">
            <a:spLocks noChangeArrowheads="1"/>
          </p:cNvSpPr>
          <p:nvPr/>
        </p:nvSpPr>
        <p:spPr bwMode="auto">
          <a:xfrm>
            <a:off x="457200" y="2316163"/>
            <a:ext cx="381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/>
              <a:t>A</a:t>
            </a:r>
          </a:p>
        </p:txBody>
      </p:sp>
      <p:grpSp>
        <p:nvGrpSpPr>
          <p:cNvPr id="5" name="Group 31"/>
          <p:cNvGrpSpPr>
            <a:grpSpLocks/>
          </p:cNvGrpSpPr>
          <p:nvPr/>
        </p:nvGrpSpPr>
        <p:grpSpPr bwMode="auto">
          <a:xfrm>
            <a:off x="3733800" y="1066800"/>
            <a:ext cx="1752600" cy="1447800"/>
            <a:chOff x="480" y="864"/>
            <a:chExt cx="1104" cy="912"/>
          </a:xfrm>
        </p:grpSpPr>
        <p:sp>
          <p:nvSpPr>
            <p:cNvPr id="8271" name="AutoShape 32"/>
            <p:cNvSpPr>
              <a:spLocks noChangeArrowheads="1"/>
            </p:cNvSpPr>
            <p:nvPr/>
          </p:nvSpPr>
          <p:spPr bwMode="auto">
            <a:xfrm>
              <a:off x="480" y="864"/>
              <a:ext cx="1104" cy="912"/>
            </a:xfrm>
            <a:prstGeom prst="roundRect">
              <a:avLst>
                <a:gd name="adj" fmla="val 33037"/>
              </a:avLst>
            </a:prstGeom>
            <a:solidFill>
              <a:srgbClr val="0000FF"/>
            </a:solidFill>
            <a:ln w="38100">
              <a:solidFill>
                <a:srgbClr val="9900CC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8272" name="AutoShape 33"/>
            <p:cNvSpPr>
              <a:spLocks noChangeArrowheads="1"/>
            </p:cNvSpPr>
            <p:nvPr/>
          </p:nvSpPr>
          <p:spPr bwMode="auto">
            <a:xfrm>
              <a:off x="528" y="912"/>
              <a:ext cx="1008" cy="816"/>
            </a:xfrm>
            <a:prstGeom prst="roundRect">
              <a:avLst>
                <a:gd name="adj" fmla="val 33037"/>
              </a:avLst>
            </a:prstGeom>
            <a:solidFill>
              <a:srgbClr val="33CCFF"/>
            </a:solidFill>
            <a:ln w="28575">
              <a:solidFill>
                <a:srgbClr val="9900CC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600"/>
            </a:p>
          </p:txBody>
        </p:sp>
      </p:grpSp>
      <p:sp>
        <p:nvSpPr>
          <p:cNvPr id="33826" name="Rectangle 34"/>
          <p:cNvSpPr>
            <a:spLocks noChangeArrowheads="1"/>
          </p:cNvSpPr>
          <p:nvPr/>
        </p:nvSpPr>
        <p:spPr bwMode="auto">
          <a:xfrm>
            <a:off x="4038600" y="1447800"/>
            <a:ext cx="1143000" cy="53340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000" b="1"/>
              <a:t>9:15</a:t>
            </a:r>
          </a:p>
        </p:txBody>
      </p:sp>
      <p:grpSp>
        <p:nvGrpSpPr>
          <p:cNvPr id="6" name="Group 35"/>
          <p:cNvGrpSpPr>
            <a:grpSpLocks/>
          </p:cNvGrpSpPr>
          <p:nvPr/>
        </p:nvGrpSpPr>
        <p:grpSpPr bwMode="auto">
          <a:xfrm>
            <a:off x="4648200" y="2133600"/>
            <a:ext cx="381000" cy="76200"/>
            <a:chOff x="1152" y="2352"/>
            <a:chExt cx="240" cy="48"/>
          </a:xfrm>
        </p:grpSpPr>
        <p:sp>
          <p:nvSpPr>
            <p:cNvPr id="8268" name="Oval 36"/>
            <p:cNvSpPr>
              <a:spLocks noChangeArrowheads="1"/>
            </p:cNvSpPr>
            <p:nvPr/>
          </p:nvSpPr>
          <p:spPr bwMode="auto">
            <a:xfrm>
              <a:off x="1152" y="2352"/>
              <a:ext cx="48" cy="48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8269" name="Oval 37"/>
            <p:cNvSpPr>
              <a:spLocks noChangeArrowheads="1"/>
            </p:cNvSpPr>
            <p:nvPr/>
          </p:nvSpPr>
          <p:spPr bwMode="auto">
            <a:xfrm>
              <a:off x="1248" y="2352"/>
              <a:ext cx="48" cy="48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8270" name="Oval 38"/>
            <p:cNvSpPr>
              <a:spLocks noChangeArrowheads="1"/>
            </p:cNvSpPr>
            <p:nvPr/>
          </p:nvSpPr>
          <p:spPr bwMode="auto">
            <a:xfrm>
              <a:off x="1344" y="2352"/>
              <a:ext cx="48" cy="48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600"/>
            </a:p>
          </p:txBody>
        </p:sp>
      </p:grpSp>
      <p:grpSp>
        <p:nvGrpSpPr>
          <p:cNvPr id="7" name="Group 39"/>
          <p:cNvGrpSpPr>
            <a:grpSpLocks/>
          </p:cNvGrpSpPr>
          <p:nvPr/>
        </p:nvGrpSpPr>
        <p:grpSpPr bwMode="auto">
          <a:xfrm>
            <a:off x="4038600" y="2057400"/>
            <a:ext cx="228600" cy="228600"/>
            <a:chOff x="624" y="2448"/>
            <a:chExt cx="144" cy="144"/>
          </a:xfrm>
        </p:grpSpPr>
        <p:sp>
          <p:nvSpPr>
            <p:cNvPr id="8266" name="Rectangle 40"/>
            <p:cNvSpPr>
              <a:spLocks noChangeArrowheads="1"/>
            </p:cNvSpPr>
            <p:nvPr/>
          </p:nvSpPr>
          <p:spPr bwMode="auto">
            <a:xfrm>
              <a:off x="624" y="2448"/>
              <a:ext cx="144" cy="48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8267" name="Rectangle 41"/>
            <p:cNvSpPr>
              <a:spLocks noChangeArrowheads="1"/>
            </p:cNvSpPr>
            <p:nvPr/>
          </p:nvSpPr>
          <p:spPr bwMode="auto">
            <a:xfrm>
              <a:off x="624" y="2544"/>
              <a:ext cx="144" cy="48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600"/>
            </a:p>
          </p:txBody>
        </p:sp>
      </p:grpSp>
      <p:sp>
        <p:nvSpPr>
          <p:cNvPr id="33834" name="Text Box 42"/>
          <p:cNvSpPr txBox="1">
            <a:spLocks noChangeArrowheads="1"/>
          </p:cNvSpPr>
          <p:nvPr/>
        </p:nvSpPr>
        <p:spPr bwMode="auto">
          <a:xfrm>
            <a:off x="3429000" y="2316163"/>
            <a:ext cx="381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/>
              <a:t>B</a:t>
            </a:r>
          </a:p>
        </p:txBody>
      </p:sp>
      <p:grpSp>
        <p:nvGrpSpPr>
          <p:cNvPr id="8" name="Group 44"/>
          <p:cNvGrpSpPr>
            <a:grpSpLocks/>
          </p:cNvGrpSpPr>
          <p:nvPr/>
        </p:nvGrpSpPr>
        <p:grpSpPr bwMode="auto">
          <a:xfrm>
            <a:off x="6553200" y="1066800"/>
            <a:ext cx="1752600" cy="1447800"/>
            <a:chOff x="480" y="864"/>
            <a:chExt cx="1104" cy="912"/>
          </a:xfrm>
        </p:grpSpPr>
        <p:sp>
          <p:nvSpPr>
            <p:cNvPr id="8264" name="AutoShape 45"/>
            <p:cNvSpPr>
              <a:spLocks noChangeArrowheads="1"/>
            </p:cNvSpPr>
            <p:nvPr/>
          </p:nvSpPr>
          <p:spPr bwMode="auto">
            <a:xfrm>
              <a:off x="480" y="864"/>
              <a:ext cx="1104" cy="912"/>
            </a:xfrm>
            <a:prstGeom prst="roundRect">
              <a:avLst>
                <a:gd name="adj" fmla="val 33037"/>
              </a:avLst>
            </a:prstGeom>
            <a:solidFill>
              <a:srgbClr val="0000FF"/>
            </a:solidFill>
            <a:ln w="38100">
              <a:solidFill>
                <a:srgbClr val="9900CC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8265" name="AutoShape 46"/>
            <p:cNvSpPr>
              <a:spLocks noChangeArrowheads="1"/>
            </p:cNvSpPr>
            <p:nvPr/>
          </p:nvSpPr>
          <p:spPr bwMode="auto">
            <a:xfrm>
              <a:off x="528" y="912"/>
              <a:ext cx="1008" cy="816"/>
            </a:xfrm>
            <a:prstGeom prst="roundRect">
              <a:avLst>
                <a:gd name="adj" fmla="val 33037"/>
              </a:avLst>
            </a:prstGeom>
            <a:solidFill>
              <a:srgbClr val="33CCFF"/>
            </a:solidFill>
            <a:ln w="28575">
              <a:solidFill>
                <a:srgbClr val="9900CC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600"/>
            </a:p>
          </p:txBody>
        </p:sp>
      </p:grpSp>
      <p:sp>
        <p:nvSpPr>
          <p:cNvPr id="33839" name="Rectangle 47"/>
          <p:cNvSpPr>
            <a:spLocks noChangeArrowheads="1"/>
          </p:cNvSpPr>
          <p:nvPr/>
        </p:nvSpPr>
        <p:spPr bwMode="auto">
          <a:xfrm>
            <a:off x="6858000" y="1447800"/>
            <a:ext cx="1143000" cy="53340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000" b="1"/>
              <a:t>12:35</a:t>
            </a:r>
          </a:p>
        </p:txBody>
      </p:sp>
      <p:grpSp>
        <p:nvGrpSpPr>
          <p:cNvPr id="9" name="Group 48"/>
          <p:cNvGrpSpPr>
            <a:grpSpLocks/>
          </p:cNvGrpSpPr>
          <p:nvPr/>
        </p:nvGrpSpPr>
        <p:grpSpPr bwMode="auto">
          <a:xfrm>
            <a:off x="7467600" y="2133600"/>
            <a:ext cx="381000" cy="76200"/>
            <a:chOff x="1152" y="2352"/>
            <a:chExt cx="240" cy="48"/>
          </a:xfrm>
        </p:grpSpPr>
        <p:sp>
          <p:nvSpPr>
            <p:cNvPr id="8261" name="Oval 49"/>
            <p:cNvSpPr>
              <a:spLocks noChangeArrowheads="1"/>
            </p:cNvSpPr>
            <p:nvPr/>
          </p:nvSpPr>
          <p:spPr bwMode="auto">
            <a:xfrm>
              <a:off x="1152" y="2352"/>
              <a:ext cx="48" cy="48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8262" name="Oval 50"/>
            <p:cNvSpPr>
              <a:spLocks noChangeArrowheads="1"/>
            </p:cNvSpPr>
            <p:nvPr/>
          </p:nvSpPr>
          <p:spPr bwMode="auto">
            <a:xfrm>
              <a:off x="1248" y="2352"/>
              <a:ext cx="48" cy="48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8263" name="Oval 51"/>
            <p:cNvSpPr>
              <a:spLocks noChangeArrowheads="1"/>
            </p:cNvSpPr>
            <p:nvPr/>
          </p:nvSpPr>
          <p:spPr bwMode="auto">
            <a:xfrm>
              <a:off x="1344" y="2352"/>
              <a:ext cx="48" cy="48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600"/>
            </a:p>
          </p:txBody>
        </p:sp>
      </p:grpSp>
      <p:grpSp>
        <p:nvGrpSpPr>
          <p:cNvPr id="10" name="Group 52"/>
          <p:cNvGrpSpPr>
            <a:grpSpLocks/>
          </p:cNvGrpSpPr>
          <p:nvPr/>
        </p:nvGrpSpPr>
        <p:grpSpPr bwMode="auto">
          <a:xfrm>
            <a:off x="6858000" y="2057400"/>
            <a:ext cx="228600" cy="228600"/>
            <a:chOff x="624" y="2448"/>
            <a:chExt cx="144" cy="144"/>
          </a:xfrm>
        </p:grpSpPr>
        <p:sp>
          <p:nvSpPr>
            <p:cNvPr id="8259" name="Rectangle 53"/>
            <p:cNvSpPr>
              <a:spLocks noChangeArrowheads="1"/>
            </p:cNvSpPr>
            <p:nvPr/>
          </p:nvSpPr>
          <p:spPr bwMode="auto">
            <a:xfrm>
              <a:off x="624" y="2448"/>
              <a:ext cx="144" cy="48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8260" name="Rectangle 54"/>
            <p:cNvSpPr>
              <a:spLocks noChangeArrowheads="1"/>
            </p:cNvSpPr>
            <p:nvPr/>
          </p:nvSpPr>
          <p:spPr bwMode="auto">
            <a:xfrm>
              <a:off x="624" y="2544"/>
              <a:ext cx="144" cy="48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600"/>
            </a:p>
          </p:txBody>
        </p:sp>
      </p:grpSp>
      <p:sp>
        <p:nvSpPr>
          <p:cNvPr id="33847" name="Text Box 55"/>
          <p:cNvSpPr txBox="1">
            <a:spLocks noChangeArrowheads="1"/>
          </p:cNvSpPr>
          <p:nvPr/>
        </p:nvSpPr>
        <p:spPr bwMode="auto">
          <a:xfrm>
            <a:off x="6248400" y="2316163"/>
            <a:ext cx="381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/>
              <a:t>C</a:t>
            </a:r>
          </a:p>
        </p:txBody>
      </p:sp>
      <p:grpSp>
        <p:nvGrpSpPr>
          <p:cNvPr id="11" name="Group 57"/>
          <p:cNvGrpSpPr>
            <a:grpSpLocks/>
          </p:cNvGrpSpPr>
          <p:nvPr/>
        </p:nvGrpSpPr>
        <p:grpSpPr bwMode="auto">
          <a:xfrm>
            <a:off x="762000" y="4038600"/>
            <a:ext cx="1752600" cy="1447800"/>
            <a:chOff x="480" y="864"/>
            <a:chExt cx="1104" cy="912"/>
          </a:xfrm>
        </p:grpSpPr>
        <p:sp>
          <p:nvSpPr>
            <p:cNvPr id="8257" name="AutoShape 58"/>
            <p:cNvSpPr>
              <a:spLocks noChangeArrowheads="1"/>
            </p:cNvSpPr>
            <p:nvPr/>
          </p:nvSpPr>
          <p:spPr bwMode="auto">
            <a:xfrm>
              <a:off x="480" y="864"/>
              <a:ext cx="1104" cy="912"/>
            </a:xfrm>
            <a:prstGeom prst="roundRect">
              <a:avLst>
                <a:gd name="adj" fmla="val 33037"/>
              </a:avLst>
            </a:prstGeom>
            <a:solidFill>
              <a:srgbClr val="0000FF"/>
            </a:solidFill>
            <a:ln w="38100">
              <a:solidFill>
                <a:srgbClr val="9900CC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8258" name="AutoShape 59"/>
            <p:cNvSpPr>
              <a:spLocks noChangeArrowheads="1"/>
            </p:cNvSpPr>
            <p:nvPr/>
          </p:nvSpPr>
          <p:spPr bwMode="auto">
            <a:xfrm>
              <a:off x="528" y="912"/>
              <a:ext cx="1008" cy="816"/>
            </a:xfrm>
            <a:prstGeom prst="roundRect">
              <a:avLst>
                <a:gd name="adj" fmla="val 33037"/>
              </a:avLst>
            </a:prstGeom>
            <a:solidFill>
              <a:srgbClr val="33CCFF"/>
            </a:solidFill>
            <a:ln w="28575">
              <a:solidFill>
                <a:srgbClr val="9900CC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600"/>
            </a:p>
          </p:txBody>
        </p:sp>
      </p:grpSp>
      <p:sp>
        <p:nvSpPr>
          <p:cNvPr id="33852" name="Rectangle 60"/>
          <p:cNvSpPr>
            <a:spLocks noChangeArrowheads="1"/>
          </p:cNvSpPr>
          <p:nvPr/>
        </p:nvSpPr>
        <p:spPr bwMode="auto">
          <a:xfrm>
            <a:off x="1066800" y="4419600"/>
            <a:ext cx="1143000" cy="53340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000" b="1"/>
              <a:t>14:05</a:t>
            </a:r>
          </a:p>
        </p:txBody>
      </p:sp>
      <p:grpSp>
        <p:nvGrpSpPr>
          <p:cNvPr id="12" name="Group 61"/>
          <p:cNvGrpSpPr>
            <a:grpSpLocks/>
          </p:cNvGrpSpPr>
          <p:nvPr/>
        </p:nvGrpSpPr>
        <p:grpSpPr bwMode="auto">
          <a:xfrm>
            <a:off x="1676400" y="5105400"/>
            <a:ext cx="381000" cy="76200"/>
            <a:chOff x="1152" y="2352"/>
            <a:chExt cx="240" cy="48"/>
          </a:xfrm>
        </p:grpSpPr>
        <p:sp>
          <p:nvSpPr>
            <p:cNvPr id="8254" name="Oval 62"/>
            <p:cNvSpPr>
              <a:spLocks noChangeArrowheads="1"/>
            </p:cNvSpPr>
            <p:nvPr/>
          </p:nvSpPr>
          <p:spPr bwMode="auto">
            <a:xfrm>
              <a:off x="1152" y="2352"/>
              <a:ext cx="48" cy="48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8255" name="Oval 63"/>
            <p:cNvSpPr>
              <a:spLocks noChangeArrowheads="1"/>
            </p:cNvSpPr>
            <p:nvPr/>
          </p:nvSpPr>
          <p:spPr bwMode="auto">
            <a:xfrm>
              <a:off x="1248" y="2352"/>
              <a:ext cx="48" cy="48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8256" name="Oval 64"/>
            <p:cNvSpPr>
              <a:spLocks noChangeArrowheads="1"/>
            </p:cNvSpPr>
            <p:nvPr/>
          </p:nvSpPr>
          <p:spPr bwMode="auto">
            <a:xfrm>
              <a:off x="1344" y="2352"/>
              <a:ext cx="48" cy="48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600"/>
            </a:p>
          </p:txBody>
        </p:sp>
      </p:grpSp>
      <p:grpSp>
        <p:nvGrpSpPr>
          <p:cNvPr id="13" name="Group 65"/>
          <p:cNvGrpSpPr>
            <a:grpSpLocks/>
          </p:cNvGrpSpPr>
          <p:nvPr/>
        </p:nvGrpSpPr>
        <p:grpSpPr bwMode="auto">
          <a:xfrm>
            <a:off x="1066800" y="5029200"/>
            <a:ext cx="228600" cy="228600"/>
            <a:chOff x="624" y="2448"/>
            <a:chExt cx="144" cy="144"/>
          </a:xfrm>
        </p:grpSpPr>
        <p:sp>
          <p:nvSpPr>
            <p:cNvPr id="8252" name="Rectangle 66"/>
            <p:cNvSpPr>
              <a:spLocks noChangeArrowheads="1"/>
            </p:cNvSpPr>
            <p:nvPr/>
          </p:nvSpPr>
          <p:spPr bwMode="auto">
            <a:xfrm>
              <a:off x="624" y="2448"/>
              <a:ext cx="144" cy="48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8253" name="Rectangle 67"/>
            <p:cNvSpPr>
              <a:spLocks noChangeArrowheads="1"/>
            </p:cNvSpPr>
            <p:nvPr/>
          </p:nvSpPr>
          <p:spPr bwMode="auto">
            <a:xfrm>
              <a:off x="624" y="2544"/>
              <a:ext cx="144" cy="48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600"/>
            </a:p>
          </p:txBody>
        </p:sp>
      </p:grpSp>
      <p:sp>
        <p:nvSpPr>
          <p:cNvPr id="33860" name="Text Box 68"/>
          <p:cNvSpPr txBox="1">
            <a:spLocks noChangeArrowheads="1"/>
          </p:cNvSpPr>
          <p:nvPr/>
        </p:nvSpPr>
        <p:spPr bwMode="auto">
          <a:xfrm>
            <a:off x="457200" y="5287963"/>
            <a:ext cx="381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/>
              <a:t>D</a:t>
            </a:r>
          </a:p>
        </p:txBody>
      </p:sp>
      <p:grpSp>
        <p:nvGrpSpPr>
          <p:cNvPr id="14" name="Group 70"/>
          <p:cNvGrpSpPr>
            <a:grpSpLocks/>
          </p:cNvGrpSpPr>
          <p:nvPr/>
        </p:nvGrpSpPr>
        <p:grpSpPr bwMode="auto">
          <a:xfrm>
            <a:off x="3733800" y="4038600"/>
            <a:ext cx="1752600" cy="1447800"/>
            <a:chOff x="480" y="864"/>
            <a:chExt cx="1104" cy="912"/>
          </a:xfrm>
        </p:grpSpPr>
        <p:sp>
          <p:nvSpPr>
            <p:cNvPr id="8250" name="AutoShape 71"/>
            <p:cNvSpPr>
              <a:spLocks noChangeArrowheads="1"/>
            </p:cNvSpPr>
            <p:nvPr/>
          </p:nvSpPr>
          <p:spPr bwMode="auto">
            <a:xfrm>
              <a:off x="480" y="864"/>
              <a:ext cx="1104" cy="912"/>
            </a:xfrm>
            <a:prstGeom prst="roundRect">
              <a:avLst>
                <a:gd name="adj" fmla="val 33037"/>
              </a:avLst>
            </a:prstGeom>
            <a:solidFill>
              <a:srgbClr val="0000FF"/>
            </a:solidFill>
            <a:ln w="38100">
              <a:solidFill>
                <a:srgbClr val="9900CC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8251" name="AutoShape 72"/>
            <p:cNvSpPr>
              <a:spLocks noChangeArrowheads="1"/>
            </p:cNvSpPr>
            <p:nvPr/>
          </p:nvSpPr>
          <p:spPr bwMode="auto">
            <a:xfrm>
              <a:off x="528" y="912"/>
              <a:ext cx="1008" cy="816"/>
            </a:xfrm>
            <a:prstGeom prst="roundRect">
              <a:avLst>
                <a:gd name="adj" fmla="val 33037"/>
              </a:avLst>
            </a:prstGeom>
            <a:solidFill>
              <a:srgbClr val="33CCFF"/>
            </a:solidFill>
            <a:ln w="28575">
              <a:solidFill>
                <a:srgbClr val="9900CC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600"/>
            </a:p>
          </p:txBody>
        </p:sp>
      </p:grpSp>
      <p:sp>
        <p:nvSpPr>
          <p:cNvPr id="33865" name="Rectangle 73"/>
          <p:cNvSpPr>
            <a:spLocks noChangeArrowheads="1"/>
          </p:cNvSpPr>
          <p:nvPr/>
        </p:nvSpPr>
        <p:spPr bwMode="auto">
          <a:xfrm>
            <a:off x="4038600" y="4419600"/>
            <a:ext cx="1143000" cy="53340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000" b="1"/>
              <a:t>17:30</a:t>
            </a:r>
          </a:p>
        </p:txBody>
      </p:sp>
      <p:grpSp>
        <p:nvGrpSpPr>
          <p:cNvPr id="15" name="Group 74"/>
          <p:cNvGrpSpPr>
            <a:grpSpLocks/>
          </p:cNvGrpSpPr>
          <p:nvPr/>
        </p:nvGrpSpPr>
        <p:grpSpPr bwMode="auto">
          <a:xfrm>
            <a:off x="4648200" y="5105400"/>
            <a:ext cx="381000" cy="76200"/>
            <a:chOff x="1152" y="2352"/>
            <a:chExt cx="240" cy="48"/>
          </a:xfrm>
        </p:grpSpPr>
        <p:sp>
          <p:nvSpPr>
            <p:cNvPr id="8247" name="Oval 75"/>
            <p:cNvSpPr>
              <a:spLocks noChangeArrowheads="1"/>
            </p:cNvSpPr>
            <p:nvPr/>
          </p:nvSpPr>
          <p:spPr bwMode="auto">
            <a:xfrm>
              <a:off x="1152" y="2352"/>
              <a:ext cx="48" cy="48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8248" name="Oval 76"/>
            <p:cNvSpPr>
              <a:spLocks noChangeArrowheads="1"/>
            </p:cNvSpPr>
            <p:nvPr/>
          </p:nvSpPr>
          <p:spPr bwMode="auto">
            <a:xfrm>
              <a:off x="1248" y="2352"/>
              <a:ext cx="48" cy="48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8249" name="Oval 77"/>
            <p:cNvSpPr>
              <a:spLocks noChangeArrowheads="1"/>
            </p:cNvSpPr>
            <p:nvPr/>
          </p:nvSpPr>
          <p:spPr bwMode="auto">
            <a:xfrm>
              <a:off x="1344" y="2352"/>
              <a:ext cx="48" cy="48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600"/>
            </a:p>
          </p:txBody>
        </p:sp>
      </p:grpSp>
      <p:grpSp>
        <p:nvGrpSpPr>
          <p:cNvPr id="16" name="Group 78"/>
          <p:cNvGrpSpPr>
            <a:grpSpLocks/>
          </p:cNvGrpSpPr>
          <p:nvPr/>
        </p:nvGrpSpPr>
        <p:grpSpPr bwMode="auto">
          <a:xfrm>
            <a:off x="4038600" y="5029200"/>
            <a:ext cx="228600" cy="228600"/>
            <a:chOff x="624" y="2448"/>
            <a:chExt cx="144" cy="144"/>
          </a:xfrm>
        </p:grpSpPr>
        <p:sp>
          <p:nvSpPr>
            <p:cNvPr id="8245" name="Rectangle 79"/>
            <p:cNvSpPr>
              <a:spLocks noChangeArrowheads="1"/>
            </p:cNvSpPr>
            <p:nvPr/>
          </p:nvSpPr>
          <p:spPr bwMode="auto">
            <a:xfrm>
              <a:off x="624" y="2448"/>
              <a:ext cx="144" cy="48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8246" name="Rectangle 80"/>
            <p:cNvSpPr>
              <a:spLocks noChangeArrowheads="1"/>
            </p:cNvSpPr>
            <p:nvPr/>
          </p:nvSpPr>
          <p:spPr bwMode="auto">
            <a:xfrm>
              <a:off x="624" y="2544"/>
              <a:ext cx="144" cy="48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600"/>
            </a:p>
          </p:txBody>
        </p:sp>
      </p:grpSp>
      <p:sp>
        <p:nvSpPr>
          <p:cNvPr id="33873" name="Text Box 81"/>
          <p:cNvSpPr txBox="1">
            <a:spLocks noChangeArrowheads="1"/>
          </p:cNvSpPr>
          <p:nvPr/>
        </p:nvSpPr>
        <p:spPr bwMode="auto">
          <a:xfrm>
            <a:off x="3429000" y="5287963"/>
            <a:ext cx="381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/>
              <a:t>E</a:t>
            </a:r>
          </a:p>
        </p:txBody>
      </p:sp>
      <p:grpSp>
        <p:nvGrpSpPr>
          <p:cNvPr id="17" name="Group 83"/>
          <p:cNvGrpSpPr>
            <a:grpSpLocks/>
          </p:cNvGrpSpPr>
          <p:nvPr/>
        </p:nvGrpSpPr>
        <p:grpSpPr bwMode="auto">
          <a:xfrm>
            <a:off x="6553200" y="4038600"/>
            <a:ext cx="1752600" cy="1447800"/>
            <a:chOff x="480" y="864"/>
            <a:chExt cx="1104" cy="912"/>
          </a:xfrm>
        </p:grpSpPr>
        <p:sp>
          <p:nvSpPr>
            <p:cNvPr id="8243" name="AutoShape 84"/>
            <p:cNvSpPr>
              <a:spLocks noChangeArrowheads="1"/>
            </p:cNvSpPr>
            <p:nvPr/>
          </p:nvSpPr>
          <p:spPr bwMode="auto">
            <a:xfrm>
              <a:off x="480" y="864"/>
              <a:ext cx="1104" cy="912"/>
            </a:xfrm>
            <a:prstGeom prst="roundRect">
              <a:avLst>
                <a:gd name="adj" fmla="val 33037"/>
              </a:avLst>
            </a:prstGeom>
            <a:solidFill>
              <a:srgbClr val="0000FF"/>
            </a:solidFill>
            <a:ln w="38100">
              <a:solidFill>
                <a:srgbClr val="9900CC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8244" name="AutoShape 85"/>
            <p:cNvSpPr>
              <a:spLocks noChangeArrowheads="1"/>
            </p:cNvSpPr>
            <p:nvPr/>
          </p:nvSpPr>
          <p:spPr bwMode="auto">
            <a:xfrm>
              <a:off x="528" y="912"/>
              <a:ext cx="1008" cy="816"/>
            </a:xfrm>
            <a:prstGeom prst="roundRect">
              <a:avLst>
                <a:gd name="adj" fmla="val 33037"/>
              </a:avLst>
            </a:prstGeom>
            <a:solidFill>
              <a:srgbClr val="33CCFF"/>
            </a:solidFill>
            <a:ln w="28575">
              <a:solidFill>
                <a:srgbClr val="9900CC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600"/>
            </a:p>
          </p:txBody>
        </p:sp>
      </p:grpSp>
      <p:sp>
        <p:nvSpPr>
          <p:cNvPr id="33878" name="Rectangle 86"/>
          <p:cNvSpPr>
            <a:spLocks noChangeArrowheads="1"/>
          </p:cNvSpPr>
          <p:nvPr/>
        </p:nvSpPr>
        <p:spPr bwMode="auto">
          <a:xfrm>
            <a:off x="6858000" y="4419600"/>
            <a:ext cx="1143000" cy="53340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000" b="1"/>
              <a:t>21:55</a:t>
            </a:r>
          </a:p>
        </p:txBody>
      </p:sp>
      <p:grpSp>
        <p:nvGrpSpPr>
          <p:cNvPr id="18" name="Group 87"/>
          <p:cNvGrpSpPr>
            <a:grpSpLocks/>
          </p:cNvGrpSpPr>
          <p:nvPr/>
        </p:nvGrpSpPr>
        <p:grpSpPr bwMode="auto">
          <a:xfrm>
            <a:off x="7467600" y="5105400"/>
            <a:ext cx="381000" cy="76200"/>
            <a:chOff x="1152" y="2352"/>
            <a:chExt cx="240" cy="48"/>
          </a:xfrm>
        </p:grpSpPr>
        <p:sp>
          <p:nvSpPr>
            <p:cNvPr id="8240" name="Oval 88"/>
            <p:cNvSpPr>
              <a:spLocks noChangeArrowheads="1"/>
            </p:cNvSpPr>
            <p:nvPr/>
          </p:nvSpPr>
          <p:spPr bwMode="auto">
            <a:xfrm>
              <a:off x="1152" y="2352"/>
              <a:ext cx="48" cy="48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8241" name="Oval 89"/>
            <p:cNvSpPr>
              <a:spLocks noChangeArrowheads="1"/>
            </p:cNvSpPr>
            <p:nvPr/>
          </p:nvSpPr>
          <p:spPr bwMode="auto">
            <a:xfrm>
              <a:off x="1248" y="2352"/>
              <a:ext cx="48" cy="48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8242" name="Oval 90"/>
            <p:cNvSpPr>
              <a:spLocks noChangeArrowheads="1"/>
            </p:cNvSpPr>
            <p:nvPr/>
          </p:nvSpPr>
          <p:spPr bwMode="auto">
            <a:xfrm>
              <a:off x="1344" y="2352"/>
              <a:ext cx="48" cy="48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600"/>
            </a:p>
          </p:txBody>
        </p:sp>
      </p:grpSp>
      <p:grpSp>
        <p:nvGrpSpPr>
          <p:cNvPr id="19" name="Group 91"/>
          <p:cNvGrpSpPr>
            <a:grpSpLocks/>
          </p:cNvGrpSpPr>
          <p:nvPr/>
        </p:nvGrpSpPr>
        <p:grpSpPr bwMode="auto">
          <a:xfrm>
            <a:off x="6858000" y="5029200"/>
            <a:ext cx="228600" cy="228600"/>
            <a:chOff x="624" y="2448"/>
            <a:chExt cx="144" cy="144"/>
          </a:xfrm>
        </p:grpSpPr>
        <p:sp>
          <p:nvSpPr>
            <p:cNvPr id="8238" name="Rectangle 92"/>
            <p:cNvSpPr>
              <a:spLocks noChangeArrowheads="1"/>
            </p:cNvSpPr>
            <p:nvPr/>
          </p:nvSpPr>
          <p:spPr bwMode="auto">
            <a:xfrm>
              <a:off x="624" y="2448"/>
              <a:ext cx="144" cy="48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8239" name="Rectangle 93"/>
            <p:cNvSpPr>
              <a:spLocks noChangeArrowheads="1"/>
            </p:cNvSpPr>
            <p:nvPr/>
          </p:nvSpPr>
          <p:spPr bwMode="auto">
            <a:xfrm>
              <a:off x="624" y="2544"/>
              <a:ext cx="144" cy="48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600"/>
            </a:p>
          </p:txBody>
        </p:sp>
      </p:grpSp>
      <p:sp>
        <p:nvSpPr>
          <p:cNvPr id="33886" name="Text Box 94"/>
          <p:cNvSpPr txBox="1">
            <a:spLocks noChangeArrowheads="1"/>
          </p:cNvSpPr>
          <p:nvPr/>
        </p:nvSpPr>
        <p:spPr bwMode="auto">
          <a:xfrm>
            <a:off x="6248400" y="5287963"/>
            <a:ext cx="381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/>
              <a:t>G</a:t>
            </a:r>
          </a:p>
        </p:txBody>
      </p:sp>
      <p:sp>
        <p:nvSpPr>
          <p:cNvPr id="33887" name="Text Box 95"/>
          <p:cNvSpPr txBox="1">
            <a:spLocks noChangeArrowheads="1"/>
          </p:cNvSpPr>
          <p:nvPr/>
        </p:nvSpPr>
        <p:spPr bwMode="auto">
          <a:xfrm>
            <a:off x="914400" y="2590800"/>
            <a:ext cx="14478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</a:rPr>
              <a:t>Mấy giờ ?</a:t>
            </a:r>
          </a:p>
        </p:txBody>
      </p:sp>
      <p:sp>
        <p:nvSpPr>
          <p:cNvPr id="33888" name="Text Box 96"/>
          <p:cNvSpPr txBox="1">
            <a:spLocks noChangeArrowheads="1"/>
          </p:cNvSpPr>
          <p:nvPr/>
        </p:nvSpPr>
        <p:spPr bwMode="auto">
          <a:xfrm>
            <a:off x="914400" y="2590800"/>
            <a:ext cx="17526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</a:rPr>
              <a:t>5 giờ 20 phút</a:t>
            </a:r>
          </a:p>
        </p:txBody>
      </p:sp>
      <p:sp>
        <p:nvSpPr>
          <p:cNvPr id="33890" name="Text Box 98"/>
          <p:cNvSpPr txBox="1">
            <a:spLocks noChangeArrowheads="1"/>
          </p:cNvSpPr>
          <p:nvPr/>
        </p:nvSpPr>
        <p:spPr bwMode="auto">
          <a:xfrm>
            <a:off x="3886200" y="2590800"/>
            <a:ext cx="14478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</a:rPr>
              <a:t>Mấy giờ ?</a:t>
            </a:r>
          </a:p>
        </p:txBody>
      </p:sp>
      <p:sp>
        <p:nvSpPr>
          <p:cNvPr id="33891" name="Text Box 99"/>
          <p:cNvSpPr txBox="1">
            <a:spLocks noChangeArrowheads="1"/>
          </p:cNvSpPr>
          <p:nvPr/>
        </p:nvSpPr>
        <p:spPr bwMode="auto">
          <a:xfrm>
            <a:off x="3886200" y="2590800"/>
            <a:ext cx="17526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</a:rPr>
              <a:t>9 giờ 15 phút</a:t>
            </a:r>
          </a:p>
        </p:txBody>
      </p:sp>
      <p:sp>
        <p:nvSpPr>
          <p:cNvPr id="33892" name="Text Box 100"/>
          <p:cNvSpPr txBox="1">
            <a:spLocks noChangeArrowheads="1"/>
          </p:cNvSpPr>
          <p:nvPr/>
        </p:nvSpPr>
        <p:spPr bwMode="auto">
          <a:xfrm>
            <a:off x="6781800" y="2590800"/>
            <a:ext cx="14478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</a:rPr>
              <a:t>Mấy giờ ?</a:t>
            </a:r>
          </a:p>
        </p:txBody>
      </p:sp>
      <p:sp>
        <p:nvSpPr>
          <p:cNvPr id="33893" name="Text Box 101"/>
          <p:cNvSpPr txBox="1">
            <a:spLocks noChangeArrowheads="1"/>
          </p:cNvSpPr>
          <p:nvPr/>
        </p:nvSpPr>
        <p:spPr bwMode="auto">
          <a:xfrm>
            <a:off x="6781800" y="2590800"/>
            <a:ext cx="19050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</a:rPr>
              <a:t>12 giờ 35 phút</a:t>
            </a:r>
          </a:p>
        </p:txBody>
      </p:sp>
      <p:sp>
        <p:nvSpPr>
          <p:cNvPr id="33894" name="Text Box 102"/>
          <p:cNvSpPr txBox="1">
            <a:spLocks noChangeArrowheads="1"/>
          </p:cNvSpPr>
          <p:nvPr/>
        </p:nvSpPr>
        <p:spPr bwMode="auto">
          <a:xfrm>
            <a:off x="914400" y="5486400"/>
            <a:ext cx="14478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</a:rPr>
              <a:t>Mấy giờ ?</a:t>
            </a:r>
          </a:p>
        </p:txBody>
      </p:sp>
      <p:sp>
        <p:nvSpPr>
          <p:cNvPr id="33895" name="Text Box 103"/>
          <p:cNvSpPr txBox="1">
            <a:spLocks noChangeArrowheads="1"/>
          </p:cNvSpPr>
          <p:nvPr/>
        </p:nvSpPr>
        <p:spPr bwMode="auto">
          <a:xfrm>
            <a:off x="914400" y="5486400"/>
            <a:ext cx="17526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</a:rPr>
              <a:t>14 giờ 5 phút</a:t>
            </a:r>
          </a:p>
        </p:txBody>
      </p:sp>
      <p:sp>
        <p:nvSpPr>
          <p:cNvPr id="33896" name="Text Box 104"/>
          <p:cNvSpPr txBox="1">
            <a:spLocks noChangeArrowheads="1"/>
          </p:cNvSpPr>
          <p:nvPr/>
        </p:nvSpPr>
        <p:spPr bwMode="auto">
          <a:xfrm>
            <a:off x="3886200" y="5486400"/>
            <a:ext cx="14478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</a:rPr>
              <a:t>Mấy giờ ?</a:t>
            </a:r>
          </a:p>
        </p:txBody>
      </p:sp>
      <p:sp>
        <p:nvSpPr>
          <p:cNvPr id="33897" name="Text Box 105"/>
          <p:cNvSpPr txBox="1">
            <a:spLocks noChangeArrowheads="1"/>
          </p:cNvSpPr>
          <p:nvPr/>
        </p:nvSpPr>
        <p:spPr bwMode="auto">
          <a:xfrm>
            <a:off x="3886200" y="5486400"/>
            <a:ext cx="19050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</a:rPr>
              <a:t>17 giờ 30 phút</a:t>
            </a:r>
          </a:p>
        </p:txBody>
      </p:sp>
      <p:sp>
        <p:nvSpPr>
          <p:cNvPr id="33898" name="Text Box 106"/>
          <p:cNvSpPr txBox="1">
            <a:spLocks noChangeArrowheads="1"/>
          </p:cNvSpPr>
          <p:nvPr/>
        </p:nvSpPr>
        <p:spPr bwMode="auto">
          <a:xfrm>
            <a:off x="6705600" y="5486400"/>
            <a:ext cx="14478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</a:rPr>
              <a:t>Mấy giờ ?</a:t>
            </a:r>
          </a:p>
        </p:txBody>
      </p:sp>
      <p:sp>
        <p:nvSpPr>
          <p:cNvPr id="33899" name="Text Box 107"/>
          <p:cNvSpPr txBox="1">
            <a:spLocks noChangeArrowheads="1"/>
          </p:cNvSpPr>
          <p:nvPr/>
        </p:nvSpPr>
        <p:spPr bwMode="auto">
          <a:xfrm>
            <a:off x="6705600" y="5486400"/>
            <a:ext cx="19050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</a:rPr>
              <a:t>21 giờ 55 phút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500"/>
                                        <p:tgtEl>
                                          <p:spTgt spid="338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1" dur="500"/>
                                        <p:tgtEl>
                                          <p:spTgt spid="338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8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8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15" dur="2000"/>
                                        <p:tgtEl>
                                          <p:spTgt spid="338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8" presetClass="emph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17" dur="500" fill="hold"/>
                                        <p:tgtEl>
                                          <p:spTgt spid="33804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8" dur="500" fill="hold"/>
                                        <p:tgtEl>
                                          <p:spTgt spid="33804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9" dur="500" fill="hold"/>
                                        <p:tgtEl>
                                          <p:spTgt spid="33804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anim to="1.5" calcmode="lin" valueType="num">
                                      <p:cBhvr override="childStyle">
                                        <p:cTn id="20" dur="500" fill="hold"/>
                                        <p:tgtEl>
                                          <p:spTgt spid="33804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style.fontSize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5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8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1" dur="2000"/>
                                        <p:tgtEl>
                                          <p:spTgt spid="338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4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7" dur="2000"/>
                                        <p:tgtEl>
                                          <p:spTgt spid="338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2" dur="500"/>
                                        <p:tgtEl>
                                          <p:spTgt spid="338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8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46" dur="500"/>
                                        <p:tgtEl>
                                          <p:spTgt spid="3389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8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8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50" dur="2000"/>
                                        <p:tgtEl>
                                          <p:spTgt spid="338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28" presetClass="emph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52" dur="500" fill="hold"/>
                                        <p:tgtEl>
                                          <p:spTgt spid="33826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53" dur="500" fill="hold"/>
                                        <p:tgtEl>
                                          <p:spTgt spid="33826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54" dur="500" fill="hold"/>
                                        <p:tgtEl>
                                          <p:spTgt spid="33826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anim to="1.5" calcmode="lin" valueType="num">
                                      <p:cBhvr override="childStyle">
                                        <p:cTn id="55" dur="500" fill="hold"/>
                                        <p:tgtEl>
                                          <p:spTgt spid="33826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style.fontSize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0" dur="2000"/>
                                        <p:tgtEl>
                                          <p:spTgt spid="338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3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6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9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2" dur="2000"/>
                                        <p:tgtEl>
                                          <p:spTgt spid="338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7" dur="500"/>
                                        <p:tgtEl>
                                          <p:spTgt spid="338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8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81" dur="500"/>
                                        <p:tgtEl>
                                          <p:spTgt spid="3389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8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8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85" dur="2000"/>
                                        <p:tgtEl>
                                          <p:spTgt spid="338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28" presetClass="emph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87" dur="500" fill="hold"/>
                                        <p:tgtEl>
                                          <p:spTgt spid="33839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88" dur="500" fill="hold"/>
                                        <p:tgtEl>
                                          <p:spTgt spid="33839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89" dur="500" fill="hold"/>
                                        <p:tgtEl>
                                          <p:spTgt spid="33839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anim to="1.5" calcmode="lin" valueType="num">
                                      <p:cBhvr override="childStyle">
                                        <p:cTn id="90" dur="500" fill="hold"/>
                                        <p:tgtEl>
                                          <p:spTgt spid="33839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style.fontSize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 nodeType="clickPar">
                      <p:stCondLst>
                        <p:cond delay="indefinite"/>
                      </p:stCondLst>
                      <p:childTnLst>
                        <p:par>
                          <p:cTn id="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3" presetID="8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95" dur="2000"/>
                                        <p:tgtEl>
                                          <p:spTgt spid="338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6" presetID="8" presetClass="entr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98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9" presetID="8" presetClass="entr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101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2" presetID="8" presetClass="entr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104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5" presetID="8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107" dur="2000"/>
                                        <p:tgtEl>
                                          <p:spTgt spid="338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 nodeType="clickPar">
                      <p:stCondLst>
                        <p:cond delay="indefinite"/>
                      </p:stCondLst>
                      <p:childTnLst>
                        <p:par>
                          <p:cTn id="10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12" dur="500"/>
                                        <p:tgtEl>
                                          <p:spTgt spid="338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 nodeType="clickPar">
                      <p:stCondLst>
                        <p:cond delay="indefinite"/>
                      </p:stCondLst>
                      <p:childTnLst>
                        <p:par>
                          <p:cTn id="1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5" presetID="8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16" dur="500"/>
                                        <p:tgtEl>
                                          <p:spTgt spid="3389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8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8" presetID="8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120" dur="2000"/>
                                        <p:tgtEl>
                                          <p:spTgt spid="338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1" presetID="28" presetClass="emph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122" dur="500" fill="hold"/>
                                        <p:tgtEl>
                                          <p:spTgt spid="33852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23" dur="500" fill="hold"/>
                                        <p:tgtEl>
                                          <p:spTgt spid="33852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24" dur="500" fill="hold"/>
                                        <p:tgtEl>
                                          <p:spTgt spid="33852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anim to="1.5" calcmode="lin" valueType="num">
                                      <p:cBhvr override="childStyle">
                                        <p:cTn id="125" dur="500" fill="hold"/>
                                        <p:tgtEl>
                                          <p:spTgt spid="33852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style.fontSize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 nodeType="clickPar">
                      <p:stCondLst>
                        <p:cond delay="indefinite"/>
                      </p:stCondLst>
                      <p:childTnLst>
                        <p:par>
                          <p:cTn id="1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8" presetID="8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130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1" presetID="8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133" dur="2000"/>
                                        <p:tgtEl>
                                          <p:spTgt spid="338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4" presetID="8" presetClass="entr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136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7" presetID="8" presetClass="entr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139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0" presetID="8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142" dur="2000"/>
                                        <p:tgtEl>
                                          <p:spTgt spid="338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 nodeType="clickPar">
                      <p:stCondLst>
                        <p:cond delay="indefinite"/>
                      </p:stCondLst>
                      <p:childTnLst>
                        <p:par>
                          <p:cTn id="1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47" dur="500"/>
                                        <p:tgtEl>
                                          <p:spTgt spid="338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 nodeType="clickPar">
                      <p:stCondLst>
                        <p:cond delay="indefinite"/>
                      </p:stCondLst>
                      <p:childTnLst>
                        <p:par>
                          <p:cTn id="1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0" presetID="8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51" dur="500"/>
                                        <p:tgtEl>
                                          <p:spTgt spid="3389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8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3" presetID="8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155" dur="2000"/>
                                        <p:tgtEl>
                                          <p:spTgt spid="338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6" presetID="28" presetClass="emph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157" dur="500" fill="hold"/>
                                        <p:tgtEl>
                                          <p:spTgt spid="33865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58" dur="500" fill="hold"/>
                                        <p:tgtEl>
                                          <p:spTgt spid="33865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59" dur="500" fill="hold"/>
                                        <p:tgtEl>
                                          <p:spTgt spid="33865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anim to="1.5" calcmode="lin" valueType="num">
                                      <p:cBhvr override="childStyle">
                                        <p:cTn id="160" dur="500" fill="hold"/>
                                        <p:tgtEl>
                                          <p:spTgt spid="33865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style.fontSize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1" fill="hold" nodeType="clickPar">
                      <p:stCondLst>
                        <p:cond delay="indefinite"/>
                      </p:stCondLst>
                      <p:childTnLst>
                        <p:par>
                          <p:cTn id="1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3" presetID="8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165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6" presetID="8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168" dur="2000"/>
                                        <p:tgtEl>
                                          <p:spTgt spid="338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9" presetID="8" presetClass="entr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171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2" presetID="8" presetClass="entr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174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5" presetID="8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177" dur="2000"/>
                                        <p:tgtEl>
                                          <p:spTgt spid="338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8" fill="hold" nodeType="clickPar">
                      <p:stCondLst>
                        <p:cond delay="indefinite"/>
                      </p:stCondLst>
                      <p:childTnLst>
                        <p:par>
                          <p:cTn id="1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82" dur="500"/>
                                        <p:tgtEl>
                                          <p:spTgt spid="338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3" fill="hold" nodeType="clickPar">
                      <p:stCondLst>
                        <p:cond delay="indefinite"/>
                      </p:stCondLst>
                      <p:childTnLst>
                        <p:par>
                          <p:cTn id="1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5" presetID="8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86" dur="500"/>
                                        <p:tgtEl>
                                          <p:spTgt spid="3389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8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8" presetID="8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190" dur="2000"/>
                                        <p:tgtEl>
                                          <p:spTgt spid="338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1" presetID="28" presetClass="emph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192" dur="500" fill="hold"/>
                                        <p:tgtEl>
                                          <p:spTgt spid="33878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93" dur="500" fill="hold"/>
                                        <p:tgtEl>
                                          <p:spTgt spid="33878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94" dur="500" fill="hold"/>
                                        <p:tgtEl>
                                          <p:spTgt spid="33878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anim to="1.5" calcmode="lin" valueType="num">
                                      <p:cBhvr override="childStyle">
                                        <p:cTn id="195" dur="500" fill="hold"/>
                                        <p:tgtEl>
                                          <p:spTgt spid="33878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style.fontSize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804" grpId="0"/>
      <p:bldP spid="33826" grpId="0" animBg="1"/>
      <p:bldP spid="33826" grpId="1"/>
      <p:bldP spid="33834" grpId="0"/>
      <p:bldP spid="33839" grpId="0" animBg="1"/>
      <p:bldP spid="33839" grpId="1"/>
      <p:bldP spid="33847" grpId="0"/>
      <p:bldP spid="33852" grpId="0" animBg="1"/>
      <p:bldP spid="33852" grpId="1"/>
      <p:bldP spid="33860" grpId="0"/>
      <p:bldP spid="33865" grpId="0" animBg="1"/>
      <p:bldP spid="33865" grpId="1"/>
      <p:bldP spid="33873" grpId="0"/>
      <p:bldP spid="33878" grpId="0" animBg="1"/>
      <p:bldP spid="33878" grpId="1"/>
      <p:bldP spid="33886" grpId="0"/>
      <p:bldP spid="33887" grpId="0"/>
      <p:bldP spid="33887" grpId="1"/>
      <p:bldP spid="33888" grpId="0"/>
      <p:bldP spid="33890" grpId="0"/>
      <p:bldP spid="33890" grpId="1"/>
      <p:bldP spid="33891" grpId="0"/>
      <p:bldP spid="33892" grpId="0"/>
      <p:bldP spid="33892" grpId="1"/>
      <p:bldP spid="33893" grpId="0"/>
      <p:bldP spid="33894" grpId="0"/>
      <p:bldP spid="33894" grpId="1"/>
      <p:bldP spid="33895" grpId="0"/>
      <p:bldP spid="33896" grpId="0"/>
      <p:bldP spid="33896" grpId="1"/>
      <p:bldP spid="33897" grpId="0"/>
      <p:bldP spid="33898" grpId="0"/>
      <p:bldP spid="33898" grpId="1"/>
      <p:bldP spid="3389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218" name="Group 35"/>
          <p:cNvGrpSpPr>
            <a:grpSpLocks/>
          </p:cNvGrpSpPr>
          <p:nvPr/>
        </p:nvGrpSpPr>
        <p:grpSpPr bwMode="auto">
          <a:xfrm>
            <a:off x="1143000" y="685800"/>
            <a:ext cx="1752600" cy="1447800"/>
            <a:chOff x="720" y="432"/>
            <a:chExt cx="1104" cy="912"/>
          </a:xfrm>
        </p:grpSpPr>
        <p:grpSp>
          <p:nvGrpSpPr>
            <p:cNvPr id="9239" name="Group 4"/>
            <p:cNvGrpSpPr>
              <a:grpSpLocks/>
            </p:cNvGrpSpPr>
            <p:nvPr/>
          </p:nvGrpSpPr>
          <p:grpSpPr bwMode="auto">
            <a:xfrm>
              <a:off x="720" y="432"/>
              <a:ext cx="1104" cy="912"/>
              <a:chOff x="480" y="864"/>
              <a:chExt cx="1104" cy="912"/>
            </a:xfrm>
          </p:grpSpPr>
          <p:sp>
            <p:nvSpPr>
              <p:cNvPr id="9248" name="AutoShape 5"/>
              <p:cNvSpPr>
                <a:spLocks noChangeArrowheads="1"/>
              </p:cNvSpPr>
              <p:nvPr/>
            </p:nvSpPr>
            <p:spPr bwMode="auto">
              <a:xfrm>
                <a:off x="480" y="864"/>
                <a:ext cx="1104" cy="912"/>
              </a:xfrm>
              <a:prstGeom prst="roundRect">
                <a:avLst>
                  <a:gd name="adj" fmla="val 33037"/>
                </a:avLst>
              </a:prstGeom>
              <a:solidFill>
                <a:srgbClr val="0000FF"/>
              </a:solidFill>
              <a:ln w="38100">
                <a:solidFill>
                  <a:srgbClr val="9900CC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sz="1600"/>
              </a:p>
            </p:txBody>
          </p:sp>
          <p:sp>
            <p:nvSpPr>
              <p:cNvPr id="9249" name="AutoShape 6"/>
              <p:cNvSpPr>
                <a:spLocks noChangeArrowheads="1"/>
              </p:cNvSpPr>
              <p:nvPr/>
            </p:nvSpPr>
            <p:spPr bwMode="auto">
              <a:xfrm>
                <a:off x="528" y="912"/>
                <a:ext cx="1008" cy="816"/>
              </a:xfrm>
              <a:prstGeom prst="roundRect">
                <a:avLst>
                  <a:gd name="adj" fmla="val 33037"/>
                </a:avLst>
              </a:prstGeom>
              <a:solidFill>
                <a:srgbClr val="33CCFF"/>
              </a:solidFill>
              <a:ln w="28575">
                <a:solidFill>
                  <a:srgbClr val="9900CC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sz="1600"/>
              </a:p>
            </p:txBody>
          </p:sp>
        </p:grpSp>
        <p:sp>
          <p:nvSpPr>
            <p:cNvPr id="9240" name="Rectangle 7"/>
            <p:cNvSpPr>
              <a:spLocks noChangeArrowheads="1"/>
            </p:cNvSpPr>
            <p:nvPr/>
          </p:nvSpPr>
          <p:spPr bwMode="auto">
            <a:xfrm>
              <a:off x="912" y="672"/>
              <a:ext cx="720" cy="336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2000" b="1"/>
                <a:t>14:05</a:t>
              </a:r>
            </a:p>
          </p:txBody>
        </p:sp>
        <p:grpSp>
          <p:nvGrpSpPr>
            <p:cNvPr id="9241" name="Group 8"/>
            <p:cNvGrpSpPr>
              <a:grpSpLocks/>
            </p:cNvGrpSpPr>
            <p:nvPr/>
          </p:nvGrpSpPr>
          <p:grpSpPr bwMode="auto">
            <a:xfrm>
              <a:off x="1296" y="1104"/>
              <a:ext cx="240" cy="48"/>
              <a:chOff x="1152" y="2352"/>
              <a:chExt cx="240" cy="48"/>
            </a:xfrm>
          </p:grpSpPr>
          <p:sp>
            <p:nvSpPr>
              <p:cNvPr id="9245" name="Oval 9"/>
              <p:cNvSpPr>
                <a:spLocks noChangeArrowheads="1"/>
              </p:cNvSpPr>
              <p:nvPr/>
            </p:nvSpPr>
            <p:spPr bwMode="auto">
              <a:xfrm>
                <a:off x="1152" y="2352"/>
                <a:ext cx="48" cy="48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sz="1600"/>
              </a:p>
            </p:txBody>
          </p:sp>
          <p:sp>
            <p:nvSpPr>
              <p:cNvPr id="9246" name="Oval 10"/>
              <p:cNvSpPr>
                <a:spLocks noChangeArrowheads="1"/>
              </p:cNvSpPr>
              <p:nvPr/>
            </p:nvSpPr>
            <p:spPr bwMode="auto">
              <a:xfrm>
                <a:off x="1248" y="2352"/>
                <a:ext cx="48" cy="48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sz="1600"/>
              </a:p>
            </p:txBody>
          </p:sp>
          <p:sp>
            <p:nvSpPr>
              <p:cNvPr id="9247" name="Oval 11"/>
              <p:cNvSpPr>
                <a:spLocks noChangeArrowheads="1"/>
              </p:cNvSpPr>
              <p:nvPr/>
            </p:nvSpPr>
            <p:spPr bwMode="auto">
              <a:xfrm>
                <a:off x="1344" y="2352"/>
                <a:ext cx="48" cy="48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sz="1600"/>
              </a:p>
            </p:txBody>
          </p:sp>
        </p:grpSp>
        <p:grpSp>
          <p:nvGrpSpPr>
            <p:cNvPr id="9242" name="Group 12"/>
            <p:cNvGrpSpPr>
              <a:grpSpLocks/>
            </p:cNvGrpSpPr>
            <p:nvPr/>
          </p:nvGrpSpPr>
          <p:grpSpPr bwMode="auto">
            <a:xfrm>
              <a:off x="912" y="1056"/>
              <a:ext cx="144" cy="144"/>
              <a:chOff x="624" y="2448"/>
              <a:chExt cx="144" cy="144"/>
            </a:xfrm>
          </p:grpSpPr>
          <p:sp>
            <p:nvSpPr>
              <p:cNvPr id="9243" name="Rectangle 13"/>
              <p:cNvSpPr>
                <a:spLocks noChangeArrowheads="1"/>
              </p:cNvSpPr>
              <p:nvPr/>
            </p:nvSpPr>
            <p:spPr bwMode="auto">
              <a:xfrm>
                <a:off x="624" y="2448"/>
                <a:ext cx="144" cy="48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1600"/>
              </a:p>
            </p:txBody>
          </p:sp>
          <p:sp>
            <p:nvSpPr>
              <p:cNvPr id="9244" name="Rectangle 14"/>
              <p:cNvSpPr>
                <a:spLocks noChangeArrowheads="1"/>
              </p:cNvSpPr>
              <p:nvPr/>
            </p:nvSpPr>
            <p:spPr bwMode="auto">
              <a:xfrm>
                <a:off x="624" y="2544"/>
                <a:ext cx="144" cy="48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1600"/>
              </a:p>
            </p:txBody>
          </p:sp>
        </p:grpSp>
      </p:grpSp>
      <p:sp>
        <p:nvSpPr>
          <p:cNvPr id="9219" name="Text Box 15"/>
          <p:cNvSpPr txBox="1">
            <a:spLocks noChangeArrowheads="1"/>
          </p:cNvSpPr>
          <p:nvPr/>
        </p:nvSpPr>
        <p:spPr bwMode="auto">
          <a:xfrm>
            <a:off x="838200" y="2087563"/>
            <a:ext cx="381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/>
              <a:t>D</a:t>
            </a:r>
          </a:p>
        </p:txBody>
      </p:sp>
      <p:sp>
        <p:nvSpPr>
          <p:cNvPr id="9220" name="Text Box 16"/>
          <p:cNvSpPr txBox="1">
            <a:spLocks noChangeArrowheads="1"/>
          </p:cNvSpPr>
          <p:nvPr/>
        </p:nvSpPr>
        <p:spPr bwMode="auto">
          <a:xfrm>
            <a:off x="1219200" y="2209800"/>
            <a:ext cx="17526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</a:rPr>
              <a:t>14 giờ 5 phút</a:t>
            </a:r>
          </a:p>
        </p:txBody>
      </p:sp>
      <p:sp>
        <p:nvSpPr>
          <p:cNvPr id="34833" name="Text Box 17"/>
          <p:cNvSpPr txBox="1">
            <a:spLocks noChangeArrowheads="1"/>
          </p:cNvSpPr>
          <p:nvPr/>
        </p:nvSpPr>
        <p:spPr bwMode="auto">
          <a:xfrm>
            <a:off x="3505200" y="990600"/>
            <a:ext cx="44958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</a:rPr>
              <a:t>14 giờ 5 phút còn gọi là mấy giờ ?</a:t>
            </a:r>
          </a:p>
        </p:txBody>
      </p:sp>
      <p:sp>
        <p:nvSpPr>
          <p:cNvPr id="34834" name="Text Box 18"/>
          <p:cNvSpPr txBox="1">
            <a:spLocks noChangeArrowheads="1"/>
          </p:cNvSpPr>
          <p:nvPr/>
        </p:nvSpPr>
        <p:spPr bwMode="auto">
          <a:xfrm>
            <a:off x="3505200" y="1524000"/>
            <a:ext cx="5486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</a:rPr>
              <a:t>14 giờ 5 phút còn gọi là </a:t>
            </a:r>
            <a:r>
              <a:rPr lang="en-US" sz="2000" b="1">
                <a:solidFill>
                  <a:srgbClr val="FF0000"/>
                </a:solidFill>
              </a:rPr>
              <a:t>2 giờ 5 phút </a:t>
            </a:r>
            <a:r>
              <a:rPr lang="en-US" sz="2000" b="1" i="1">
                <a:solidFill>
                  <a:srgbClr val="9900CC"/>
                </a:solidFill>
              </a:rPr>
              <a:t>chiều</a:t>
            </a:r>
            <a:r>
              <a:rPr lang="en-US" sz="2000" b="1">
                <a:solidFill>
                  <a:srgbClr val="0000FF"/>
                </a:solidFill>
              </a:rPr>
              <a:t>.</a:t>
            </a:r>
          </a:p>
        </p:txBody>
      </p:sp>
      <p:grpSp>
        <p:nvGrpSpPr>
          <p:cNvPr id="9223" name="Group 32"/>
          <p:cNvGrpSpPr>
            <a:grpSpLocks/>
          </p:cNvGrpSpPr>
          <p:nvPr/>
        </p:nvGrpSpPr>
        <p:grpSpPr bwMode="auto">
          <a:xfrm>
            <a:off x="838200" y="3505200"/>
            <a:ext cx="2362200" cy="2155825"/>
            <a:chOff x="576" y="2688"/>
            <a:chExt cx="1488" cy="1358"/>
          </a:xfrm>
        </p:grpSpPr>
        <p:grpSp>
          <p:nvGrpSpPr>
            <p:cNvPr id="9226" name="Group 19"/>
            <p:cNvGrpSpPr>
              <a:grpSpLocks/>
            </p:cNvGrpSpPr>
            <p:nvPr/>
          </p:nvGrpSpPr>
          <p:grpSpPr bwMode="auto">
            <a:xfrm>
              <a:off x="768" y="2688"/>
              <a:ext cx="1104" cy="912"/>
              <a:chOff x="480" y="864"/>
              <a:chExt cx="1104" cy="912"/>
            </a:xfrm>
          </p:grpSpPr>
          <p:sp>
            <p:nvSpPr>
              <p:cNvPr id="9237" name="AutoShape 20"/>
              <p:cNvSpPr>
                <a:spLocks noChangeArrowheads="1"/>
              </p:cNvSpPr>
              <p:nvPr/>
            </p:nvSpPr>
            <p:spPr bwMode="auto">
              <a:xfrm>
                <a:off x="480" y="864"/>
                <a:ext cx="1104" cy="912"/>
              </a:xfrm>
              <a:prstGeom prst="roundRect">
                <a:avLst>
                  <a:gd name="adj" fmla="val 33037"/>
                </a:avLst>
              </a:prstGeom>
              <a:solidFill>
                <a:srgbClr val="0000FF"/>
              </a:solidFill>
              <a:ln w="38100">
                <a:solidFill>
                  <a:srgbClr val="9900CC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sz="1600"/>
              </a:p>
            </p:txBody>
          </p:sp>
          <p:sp>
            <p:nvSpPr>
              <p:cNvPr id="9238" name="AutoShape 21"/>
              <p:cNvSpPr>
                <a:spLocks noChangeArrowheads="1"/>
              </p:cNvSpPr>
              <p:nvPr/>
            </p:nvSpPr>
            <p:spPr bwMode="auto">
              <a:xfrm>
                <a:off x="528" y="912"/>
                <a:ext cx="1008" cy="816"/>
              </a:xfrm>
              <a:prstGeom prst="roundRect">
                <a:avLst>
                  <a:gd name="adj" fmla="val 33037"/>
                </a:avLst>
              </a:prstGeom>
              <a:solidFill>
                <a:srgbClr val="33CCFF"/>
              </a:solidFill>
              <a:ln w="28575">
                <a:solidFill>
                  <a:srgbClr val="9900CC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sz="1600"/>
              </a:p>
            </p:txBody>
          </p:sp>
        </p:grpSp>
        <p:sp>
          <p:nvSpPr>
            <p:cNvPr id="9227" name="Rectangle 22"/>
            <p:cNvSpPr>
              <a:spLocks noChangeArrowheads="1"/>
            </p:cNvSpPr>
            <p:nvPr/>
          </p:nvSpPr>
          <p:spPr bwMode="auto">
            <a:xfrm>
              <a:off x="960" y="2928"/>
              <a:ext cx="720" cy="336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2000" b="1"/>
                <a:t>21:55</a:t>
              </a:r>
            </a:p>
          </p:txBody>
        </p:sp>
        <p:grpSp>
          <p:nvGrpSpPr>
            <p:cNvPr id="9228" name="Group 23"/>
            <p:cNvGrpSpPr>
              <a:grpSpLocks/>
            </p:cNvGrpSpPr>
            <p:nvPr/>
          </p:nvGrpSpPr>
          <p:grpSpPr bwMode="auto">
            <a:xfrm>
              <a:off x="1344" y="3360"/>
              <a:ext cx="240" cy="48"/>
              <a:chOff x="1152" y="2352"/>
              <a:chExt cx="240" cy="48"/>
            </a:xfrm>
          </p:grpSpPr>
          <p:sp>
            <p:nvSpPr>
              <p:cNvPr id="9234" name="Oval 24"/>
              <p:cNvSpPr>
                <a:spLocks noChangeArrowheads="1"/>
              </p:cNvSpPr>
              <p:nvPr/>
            </p:nvSpPr>
            <p:spPr bwMode="auto">
              <a:xfrm>
                <a:off x="1152" y="2352"/>
                <a:ext cx="48" cy="48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sz="1600"/>
              </a:p>
            </p:txBody>
          </p:sp>
          <p:sp>
            <p:nvSpPr>
              <p:cNvPr id="9235" name="Oval 25"/>
              <p:cNvSpPr>
                <a:spLocks noChangeArrowheads="1"/>
              </p:cNvSpPr>
              <p:nvPr/>
            </p:nvSpPr>
            <p:spPr bwMode="auto">
              <a:xfrm>
                <a:off x="1248" y="2352"/>
                <a:ext cx="48" cy="48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sz="1600"/>
              </a:p>
            </p:txBody>
          </p:sp>
          <p:sp>
            <p:nvSpPr>
              <p:cNvPr id="9236" name="Oval 26"/>
              <p:cNvSpPr>
                <a:spLocks noChangeArrowheads="1"/>
              </p:cNvSpPr>
              <p:nvPr/>
            </p:nvSpPr>
            <p:spPr bwMode="auto">
              <a:xfrm>
                <a:off x="1344" y="2352"/>
                <a:ext cx="48" cy="48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sz="1600"/>
              </a:p>
            </p:txBody>
          </p:sp>
        </p:grpSp>
        <p:grpSp>
          <p:nvGrpSpPr>
            <p:cNvPr id="9229" name="Group 27"/>
            <p:cNvGrpSpPr>
              <a:grpSpLocks/>
            </p:cNvGrpSpPr>
            <p:nvPr/>
          </p:nvGrpSpPr>
          <p:grpSpPr bwMode="auto">
            <a:xfrm>
              <a:off x="960" y="3312"/>
              <a:ext cx="144" cy="144"/>
              <a:chOff x="624" y="2448"/>
              <a:chExt cx="144" cy="144"/>
            </a:xfrm>
          </p:grpSpPr>
          <p:sp>
            <p:nvSpPr>
              <p:cNvPr id="9232" name="Rectangle 28"/>
              <p:cNvSpPr>
                <a:spLocks noChangeArrowheads="1"/>
              </p:cNvSpPr>
              <p:nvPr/>
            </p:nvSpPr>
            <p:spPr bwMode="auto">
              <a:xfrm>
                <a:off x="624" y="2448"/>
                <a:ext cx="144" cy="48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1600"/>
              </a:p>
            </p:txBody>
          </p:sp>
          <p:sp>
            <p:nvSpPr>
              <p:cNvPr id="9233" name="Rectangle 29"/>
              <p:cNvSpPr>
                <a:spLocks noChangeArrowheads="1"/>
              </p:cNvSpPr>
              <p:nvPr/>
            </p:nvSpPr>
            <p:spPr bwMode="auto">
              <a:xfrm>
                <a:off x="624" y="2544"/>
                <a:ext cx="144" cy="48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1600"/>
              </a:p>
            </p:txBody>
          </p:sp>
        </p:grpSp>
        <p:sp>
          <p:nvSpPr>
            <p:cNvPr id="9230" name="Text Box 30"/>
            <p:cNvSpPr txBox="1">
              <a:spLocks noChangeArrowheads="1"/>
            </p:cNvSpPr>
            <p:nvPr/>
          </p:nvSpPr>
          <p:spPr bwMode="auto">
            <a:xfrm>
              <a:off x="576" y="3475"/>
              <a:ext cx="240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800" b="1"/>
                <a:t>G</a:t>
              </a:r>
            </a:p>
          </p:txBody>
        </p:sp>
        <p:sp>
          <p:nvSpPr>
            <p:cNvPr id="9231" name="Text Box 31"/>
            <p:cNvSpPr txBox="1">
              <a:spLocks noChangeArrowheads="1"/>
            </p:cNvSpPr>
            <p:nvPr/>
          </p:nvSpPr>
          <p:spPr bwMode="auto">
            <a:xfrm>
              <a:off x="864" y="3600"/>
              <a:ext cx="1200" cy="44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b="1">
                  <a:solidFill>
                    <a:srgbClr val="0000FF"/>
                  </a:solidFill>
                </a:rPr>
                <a:t>21 giờ 55 phút</a:t>
              </a:r>
            </a:p>
          </p:txBody>
        </p:sp>
      </p:grpSp>
      <p:sp>
        <p:nvSpPr>
          <p:cNvPr id="34849" name="Text Box 33"/>
          <p:cNvSpPr txBox="1">
            <a:spLocks noChangeArrowheads="1"/>
          </p:cNvSpPr>
          <p:nvPr/>
        </p:nvSpPr>
        <p:spPr bwMode="auto">
          <a:xfrm>
            <a:off x="3581400" y="3886200"/>
            <a:ext cx="43434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</a:rPr>
              <a:t>21 giờ 55 phút còn gọi là mấy giờ ?</a:t>
            </a:r>
          </a:p>
        </p:txBody>
      </p:sp>
      <p:sp>
        <p:nvSpPr>
          <p:cNvPr id="34850" name="Text Box 34"/>
          <p:cNvSpPr txBox="1">
            <a:spLocks noChangeArrowheads="1"/>
          </p:cNvSpPr>
          <p:nvPr/>
        </p:nvSpPr>
        <p:spPr bwMode="auto">
          <a:xfrm>
            <a:off x="3581400" y="4495800"/>
            <a:ext cx="54102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</a:rPr>
              <a:t>21 giờ 55 phút còn gọi là </a:t>
            </a:r>
            <a:r>
              <a:rPr lang="en-US" sz="2000" b="1">
                <a:solidFill>
                  <a:srgbClr val="FF0000"/>
                </a:solidFill>
              </a:rPr>
              <a:t>9 giờ 55 phút </a:t>
            </a:r>
            <a:r>
              <a:rPr lang="vi-VN" sz="2000" b="1" i="1">
                <a:solidFill>
                  <a:srgbClr val="9900CC"/>
                </a:solidFill>
              </a:rPr>
              <a:t>đ</a:t>
            </a:r>
            <a:r>
              <a:rPr lang="en-US" sz="2000" b="1" i="1">
                <a:solidFill>
                  <a:srgbClr val="9900CC"/>
                </a:solidFill>
              </a:rPr>
              <a:t>êm</a:t>
            </a:r>
            <a:r>
              <a:rPr lang="en-US" sz="2000" b="1">
                <a:solidFill>
                  <a:srgbClr val="0000FF"/>
                </a:solidFill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" dur="1000"/>
                                        <p:tgtEl>
                                          <p:spTgt spid="348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48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8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10" dur="2000"/>
                                        <p:tgtEl>
                                          <p:spTgt spid="348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4" dur="1000"/>
                                        <p:tgtEl>
                                          <p:spTgt spid="348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48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8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18" dur="2000"/>
                                        <p:tgtEl>
                                          <p:spTgt spid="348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33" grpId="0"/>
      <p:bldP spid="34834" grpId="0"/>
      <p:bldP spid="34849" grpId="0"/>
      <p:bldP spid="3485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Oval 4"/>
          <p:cNvSpPr>
            <a:spLocks noChangeArrowheads="1"/>
          </p:cNvSpPr>
          <p:nvPr/>
        </p:nvSpPr>
        <p:spPr bwMode="auto">
          <a:xfrm>
            <a:off x="381000" y="152400"/>
            <a:ext cx="685800" cy="685800"/>
          </a:xfrm>
          <a:prstGeom prst="ellipse">
            <a:avLst/>
          </a:prstGeom>
          <a:gradFill rotWithShape="1">
            <a:gsLst>
              <a:gs pos="0">
                <a:srgbClr val="00FF00"/>
              </a:gs>
              <a:gs pos="100000">
                <a:srgbClr val="0076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 b="1">
                <a:solidFill>
                  <a:srgbClr val="FF0066"/>
                </a:solidFill>
              </a:rPr>
              <a:t>4</a:t>
            </a:r>
          </a:p>
        </p:txBody>
      </p:sp>
      <p:sp>
        <p:nvSpPr>
          <p:cNvPr id="10243" name="Text Box 5"/>
          <p:cNvSpPr txBox="1">
            <a:spLocks noChangeArrowheads="1"/>
          </p:cNvSpPr>
          <p:nvPr/>
        </p:nvSpPr>
        <p:spPr bwMode="auto">
          <a:xfrm>
            <a:off x="1219200" y="228600"/>
            <a:ext cx="75438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</a:rPr>
              <a:t>Vào buổi chiều, hai </a:t>
            </a:r>
            <a:r>
              <a:rPr lang="vi-VN" sz="2000" b="1">
                <a:solidFill>
                  <a:srgbClr val="0000FF"/>
                </a:solidFill>
              </a:rPr>
              <a:t>đ</a:t>
            </a:r>
            <a:r>
              <a:rPr lang="en-US" sz="2000" b="1">
                <a:solidFill>
                  <a:srgbClr val="0000FF"/>
                </a:solidFill>
              </a:rPr>
              <a:t>ồng hồ nào chỉ cùng thời gian ?</a:t>
            </a:r>
          </a:p>
        </p:txBody>
      </p:sp>
      <p:grpSp>
        <p:nvGrpSpPr>
          <p:cNvPr id="10244" name="Group 7"/>
          <p:cNvGrpSpPr>
            <a:grpSpLocks/>
          </p:cNvGrpSpPr>
          <p:nvPr/>
        </p:nvGrpSpPr>
        <p:grpSpPr bwMode="auto">
          <a:xfrm>
            <a:off x="685800" y="914400"/>
            <a:ext cx="1752600" cy="1447800"/>
            <a:chOff x="480" y="864"/>
            <a:chExt cx="1104" cy="912"/>
          </a:xfrm>
        </p:grpSpPr>
        <p:sp>
          <p:nvSpPr>
            <p:cNvPr id="10360" name="AutoShape 8"/>
            <p:cNvSpPr>
              <a:spLocks noChangeArrowheads="1"/>
            </p:cNvSpPr>
            <p:nvPr/>
          </p:nvSpPr>
          <p:spPr bwMode="auto">
            <a:xfrm>
              <a:off x="480" y="864"/>
              <a:ext cx="1104" cy="912"/>
            </a:xfrm>
            <a:prstGeom prst="roundRect">
              <a:avLst>
                <a:gd name="adj" fmla="val 33037"/>
              </a:avLst>
            </a:prstGeom>
            <a:solidFill>
              <a:srgbClr val="0000FF"/>
            </a:solidFill>
            <a:ln w="38100">
              <a:solidFill>
                <a:srgbClr val="9900CC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10361" name="AutoShape 9"/>
            <p:cNvSpPr>
              <a:spLocks noChangeArrowheads="1"/>
            </p:cNvSpPr>
            <p:nvPr/>
          </p:nvSpPr>
          <p:spPr bwMode="auto">
            <a:xfrm>
              <a:off x="528" y="912"/>
              <a:ext cx="1008" cy="816"/>
            </a:xfrm>
            <a:prstGeom prst="roundRect">
              <a:avLst>
                <a:gd name="adj" fmla="val 33037"/>
              </a:avLst>
            </a:prstGeom>
            <a:solidFill>
              <a:srgbClr val="33CCFF"/>
            </a:solidFill>
            <a:ln w="28575">
              <a:solidFill>
                <a:srgbClr val="9900CC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600"/>
            </a:p>
          </p:txBody>
        </p:sp>
      </p:grpSp>
      <p:sp>
        <p:nvSpPr>
          <p:cNvPr id="35850" name="Rectangle 10"/>
          <p:cNvSpPr>
            <a:spLocks noChangeArrowheads="1"/>
          </p:cNvSpPr>
          <p:nvPr/>
        </p:nvSpPr>
        <p:spPr bwMode="auto">
          <a:xfrm>
            <a:off x="990600" y="1295400"/>
            <a:ext cx="1143000" cy="53340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000" b="1"/>
              <a:t>16:00</a:t>
            </a:r>
          </a:p>
        </p:txBody>
      </p:sp>
      <p:grpSp>
        <p:nvGrpSpPr>
          <p:cNvPr id="10246" name="Group 11"/>
          <p:cNvGrpSpPr>
            <a:grpSpLocks/>
          </p:cNvGrpSpPr>
          <p:nvPr/>
        </p:nvGrpSpPr>
        <p:grpSpPr bwMode="auto">
          <a:xfrm>
            <a:off x="1600200" y="1981200"/>
            <a:ext cx="381000" cy="76200"/>
            <a:chOff x="1152" y="2352"/>
            <a:chExt cx="240" cy="48"/>
          </a:xfrm>
        </p:grpSpPr>
        <p:sp>
          <p:nvSpPr>
            <p:cNvPr id="10357" name="Oval 12"/>
            <p:cNvSpPr>
              <a:spLocks noChangeArrowheads="1"/>
            </p:cNvSpPr>
            <p:nvPr/>
          </p:nvSpPr>
          <p:spPr bwMode="auto">
            <a:xfrm>
              <a:off x="1152" y="2352"/>
              <a:ext cx="48" cy="48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10358" name="Oval 13"/>
            <p:cNvSpPr>
              <a:spLocks noChangeArrowheads="1"/>
            </p:cNvSpPr>
            <p:nvPr/>
          </p:nvSpPr>
          <p:spPr bwMode="auto">
            <a:xfrm>
              <a:off x="1248" y="2352"/>
              <a:ext cx="48" cy="48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10359" name="Oval 14"/>
            <p:cNvSpPr>
              <a:spLocks noChangeArrowheads="1"/>
            </p:cNvSpPr>
            <p:nvPr/>
          </p:nvSpPr>
          <p:spPr bwMode="auto">
            <a:xfrm>
              <a:off x="1344" y="2352"/>
              <a:ext cx="48" cy="48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600"/>
            </a:p>
          </p:txBody>
        </p:sp>
      </p:grpSp>
      <p:grpSp>
        <p:nvGrpSpPr>
          <p:cNvPr id="10247" name="Group 15"/>
          <p:cNvGrpSpPr>
            <a:grpSpLocks/>
          </p:cNvGrpSpPr>
          <p:nvPr/>
        </p:nvGrpSpPr>
        <p:grpSpPr bwMode="auto">
          <a:xfrm>
            <a:off x="990600" y="1905000"/>
            <a:ext cx="228600" cy="228600"/>
            <a:chOff x="624" y="2448"/>
            <a:chExt cx="144" cy="144"/>
          </a:xfrm>
        </p:grpSpPr>
        <p:sp>
          <p:nvSpPr>
            <p:cNvPr id="10355" name="Rectangle 16"/>
            <p:cNvSpPr>
              <a:spLocks noChangeArrowheads="1"/>
            </p:cNvSpPr>
            <p:nvPr/>
          </p:nvSpPr>
          <p:spPr bwMode="auto">
            <a:xfrm>
              <a:off x="624" y="2448"/>
              <a:ext cx="144" cy="48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10356" name="Rectangle 17"/>
            <p:cNvSpPr>
              <a:spLocks noChangeArrowheads="1"/>
            </p:cNvSpPr>
            <p:nvPr/>
          </p:nvSpPr>
          <p:spPr bwMode="auto">
            <a:xfrm>
              <a:off x="624" y="2544"/>
              <a:ext cx="144" cy="48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600"/>
            </a:p>
          </p:txBody>
        </p:sp>
      </p:grpSp>
      <p:sp>
        <p:nvSpPr>
          <p:cNvPr id="35858" name="Text Box 18"/>
          <p:cNvSpPr txBox="1">
            <a:spLocks noChangeArrowheads="1"/>
          </p:cNvSpPr>
          <p:nvPr/>
        </p:nvSpPr>
        <p:spPr bwMode="auto">
          <a:xfrm>
            <a:off x="381000" y="2316163"/>
            <a:ext cx="3810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</a:rPr>
              <a:t>A</a:t>
            </a:r>
          </a:p>
        </p:txBody>
      </p:sp>
      <p:grpSp>
        <p:nvGrpSpPr>
          <p:cNvPr id="10249" name="Group 20"/>
          <p:cNvGrpSpPr>
            <a:grpSpLocks/>
          </p:cNvGrpSpPr>
          <p:nvPr/>
        </p:nvGrpSpPr>
        <p:grpSpPr bwMode="auto">
          <a:xfrm>
            <a:off x="6553200" y="914400"/>
            <a:ext cx="1752600" cy="1447800"/>
            <a:chOff x="480" y="864"/>
            <a:chExt cx="1104" cy="912"/>
          </a:xfrm>
        </p:grpSpPr>
        <p:sp>
          <p:nvSpPr>
            <p:cNvPr id="10353" name="AutoShape 21"/>
            <p:cNvSpPr>
              <a:spLocks noChangeArrowheads="1"/>
            </p:cNvSpPr>
            <p:nvPr/>
          </p:nvSpPr>
          <p:spPr bwMode="auto">
            <a:xfrm>
              <a:off x="480" y="864"/>
              <a:ext cx="1104" cy="912"/>
            </a:xfrm>
            <a:prstGeom prst="roundRect">
              <a:avLst>
                <a:gd name="adj" fmla="val 33037"/>
              </a:avLst>
            </a:prstGeom>
            <a:solidFill>
              <a:srgbClr val="0000FF"/>
            </a:solidFill>
            <a:ln w="38100">
              <a:solidFill>
                <a:srgbClr val="9900CC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10354" name="AutoShape 22"/>
            <p:cNvSpPr>
              <a:spLocks noChangeArrowheads="1"/>
            </p:cNvSpPr>
            <p:nvPr/>
          </p:nvSpPr>
          <p:spPr bwMode="auto">
            <a:xfrm>
              <a:off x="528" y="912"/>
              <a:ext cx="1008" cy="816"/>
            </a:xfrm>
            <a:prstGeom prst="roundRect">
              <a:avLst>
                <a:gd name="adj" fmla="val 33037"/>
              </a:avLst>
            </a:prstGeom>
            <a:solidFill>
              <a:srgbClr val="33CCFF"/>
            </a:solidFill>
            <a:ln w="28575">
              <a:solidFill>
                <a:srgbClr val="9900CC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600"/>
            </a:p>
          </p:txBody>
        </p:sp>
      </p:grpSp>
      <p:sp>
        <p:nvSpPr>
          <p:cNvPr id="35863" name="Rectangle 23"/>
          <p:cNvSpPr>
            <a:spLocks noChangeArrowheads="1"/>
          </p:cNvSpPr>
          <p:nvPr/>
        </p:nvSpPr>
        <p:spPr bwMode="auto">
          <a:xfrm>
            <a:off x="6858000" y="1295400"/>
            <a:ext cx="1143000" cy="53340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000" b="1"/>
              <a:t>16:30</a:t>
            </a:r>
          </a:p>
        </p:txBody>
      </p:sp>
      <p:grpSp>
        <p:nvGrpSpPr>
          <p:cNvPr id="10251" name="Group 24"/>
          <p:cNvGrpSpPr>
            <a:grpSpLocks/>
          </p:cNvGrpSpPr>
          <p:nvPr/>
        </p:nvGrpSpPr>
        <p:grpSpPr bwMode="auto">
          <a:xfrm>
            <a:off x="7467600" y="1981200"/>
            <a:ext cx="381000" cy="76200"/>
            <a:chOff x="1152" y="2352"/>
            <a:chExt cx="240" cy="48"/>
          </a:xfrm>
        </p:grpSpPr>
        <p:sp>
          <p:nvSpPr>
            <p:cNvPr id="10350" name="Oval 25"/>
            <p:cNvSpPr>
              <a:spLocks noChangeArrowheads="1"/>
            </p:cNvSpPr>
            <p:nvPr/>
          </p:nvSpPr>
          <p:spPr bwMode="auto">
            <a:xfrm>
              <a:off x="1152" y="2352"/>
              <a:ext cx="48" cy="48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10351" name="Oval 26"/>
            <p:cNvSpPr>
              <a:spLocks noChangeArrowheads="1"/>
            </p:cNvSpPr>
            <p:nvPr/>
          </p:nvSpPr>
          <p:spPr bwMode="auto">
            <a:xfrm>
              <a:off x="1248" y="2352"/>
              <a:ext cx="48" cy="48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10352" name="Oval 27"/>
            <p:cNvSpPr>
              <a:spLocks noChangeArrowheads="1"/>
            </p:cNvSpPr>
            <p:nvPr/>
          </p:nvSpPr>
          <p:spPr bwMode="auto">
            <a:xfrm>
              <a:off x="1344" y="2352"/>
              <a:ext cx="48" cy="48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600"/>
            </a:p>
          </p:txBody>
        </p:sp>
      </p:grpSp>
      <p:grpSp>
        <p:nvGrpSpPr>
          <p:cNvPr id="10252" name="Group 28"/>
          <p:cNvGrpSpPr>
            <a:grpSpLocks/>
          </p:cNvGrpSpPr>
          <p:nvPr/>
        </p:nvGrpSpPr>
        <p:grpSpPr bwMode="auto">
          <a:xfrm>
            <a:off x="6858000" y="1905000"/>
            <a:ext cx="228600" cy="228600"/>
            <a:chOff x="624" y="2448"/>
            <a:chExt cx="144" cy="144"/>
          </a:xfrm>
        </p:grpSpPr>
        <p:sp>
          <p:nvSpPr>
            <p:cNvPr id="10348" name="Rectangle 29"/>
            <p:cNvSpPr>
              <a:spLocks noChangeArrowheads="1"/>
            </p:cNvSpPr>
            <p:nvPr/>
          </p:nvSpPr>
          <p:spPr bwMode="auto">
            <a:xfrm>
              <a:off x="624" y="2448"/>
              <a:ext cx="144" cy="48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10349" name="Rectangle 30"/>
            <p:cNvSpPr>
              <a:spLocks noChangeArrowheads="1"/>
            </p:cNvSpPr>
            <p:nvPr/>
          </p:nvSpPr>
          <p:spPr bwMode="auto">
            <a:xfrm>
              <a:off x="624" y="2544"/>
              <a:ext cx="144" cy="48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600"/>
            </a:p>
          </p:txBody>
        </p:sp>
      </p:grpSp>
      <p:sp>
        <p:nvSpPr>
          <p:cNvPr id="35871" name="Text Box 31"/>
          <p:cNvSpPr txBox="1">
            <a:spLocks noChangeArrowheads="1"/>
          </p:cNvSpPr>
          <p:nvPr/>
        </p:nvSpPr>
        <p:spPr bwMode="auto">
          <a:xfrm>
            <a:off x="6248400" y="2133600"/>
            <a:ext cx="3810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>
                <a:solidFill>
                  <a:srgbClr val="CC0000"/>
                </a:solidFill>
              </a:rPr>
              <a:t>C</a:t>
            </a:r>
          </a:p>
        </p:txBody>
      </p:sp>
      <p:grpSp>
        <p:nvGrpSpPr>
          <p:cNvPr id="10254" name="Group 32"/>
          <p:cNvGrpSpPr>
            <a:grpSpLocks/>
          </p:cNvGrpSpPr>
          <p:nvPr/>
        </p:nvGrpSpPr>
        <p:grpSpPr bwMode="auto">
          <a:xfrm>
            <a:off x="3352800" y="762000"/>
            <a:ext cx="2057400" cy="2057400"/>
            <a:chOff x="336" y="240"/>
            <a:chExt cx="1296" cy="1296"/>
          </a:xfrm>
        </p:grpSpPr>
        <p:grpSp>
          <p:nvGrpSpPr>
            <p:cNvPr id="10331" name="Group 33"/>
            <p:cNvGrpSpPr>
              <a:grpSpLocks/>
            </p:cNvGrpSpPr>
            <p:nvPr/>
          </p:nvGrpSpPr>
          <p:grpSpPr bwMode="auto">
            <a:xfrm>
              <a:off x="336" y="240"/>
              <a:ext cx="1296" cy="1296"/>
              <a:chOff x="336" y="240"/>
              <a:chExt cx="1296" cy="1296"/>
            </a:xfrm>
          </p:grpSpPr>
          <p:grpSp>
            <p:nvGrpSpPr>
              <p:cNvPr id="10344" name="Group 34"/>
              <p:cNvGrpSpPr>
                <a:grpSpLocks/>
              </p:cNvGrpSpPr>
              <p:nvPr/>
            </p:nvGrpSpPr>
            <p:grpSpPr bwMode="auto">
              <a:xfrm>
                <a:off x="336" y="240"/>
                <a:ext cx="1296" cy="1296"/>
                <a:chOff x="384" y="624"/>
                <a:chExt cx="1296" cy="1296"/>
              </a:xfrm>
            </p:grpSpPr>
            <p:sp>
              <p:nvSpPr>
                <p:cNvPr id="10346" name="Oval 35"/>
                <p:cNvSpPr>
                  <a:spLocks noChangeArrowheads="1"/>
                </p:cNvSpPr>
                <p:nvPr/>
              </p:nvSpPr>
              <p:spPr bwMode="auto">
                <a:xfrm>
                  <a:off x="384" y="624"/>
                  <a:ext cx="1296" cy="1296"/>
                </a:xfrm>
                <a:prstGeom prst="ellipse">
                  <a:avLst/>
                </a:prstGeom>
                <a:solidFill>
                  <a:srgbClr val="0000FF"/>
                </a:solidFill>
                <a:ln w="9525">
                  <a:solidFill>
                    <a:srgbClr val="0000FF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 sz="1600"/>
                </a:p>
              </p:txBody>
            </p:sp>
            <p:sp>
              <p:nvSpPr>
                <p:cNvPr id="10347" name="Oval 36"/>
                <p:cNvSpPr>
                  <a:spLocks noChangeArrowheads="1"/>
                </p:cNvSpPr>
                <p:nvPr/>
              </p:nvSpPr>
              <p:spPr bwMode="auto">
                <a:xfrm>
                  <a:off x="480" y="720"/>
                  <a:ext cx="1104" cy="1104"/>
                </a:xfrm>
                <a:prstGeom prst="ellipse">
                  <a:avLst/>
                </a:prstGeom>
                <a:solidFill>
                  <a:schemeClr val="bg1"/>
                </a:solidFill>
                <a:ln w="28575">
                  <a:solidFill>
                    <a:srgbClr val="FF00FF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 sz="1600"/>
                </a:p>
              </p:txBody>
            </p:sp>
          </p:grpSp>
          <p:sp>
            <p:nvSpPr>
              <p:cNvPr id="10345" name="Oval 37"/>
              <p:cNvSpPr>
                <a:spLocks noChangeArrowheads="1"/>
              </p:cNvSpPr>
              <p:nvPr/>
            </p:nvSpPr>
            <p:spPr bwMode="auto">
              <a:xfrm>
                <a:off x="960" y="816"/>
                <a:ext cx="96" cy="96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sz="1600"/>
              </a:p>
            </p:txBody>
          </p:sp>
        </p:grpSp>
        <p:sp>
          <p:nvSpPr>
            <p:cNvPr id="10332" name="Text Box 38"/>
            <p:cNvSpPr txBox="1">
              <a:spLocks noChangeArrowheads="1"/>
            </p:cNvSpPr>
            <p:nvPr/>
          </p:nvSpPr>
          <p:spPr bwMode="auto">
            <a:xfrm>
              <a:off x="864" y="336"/>
              <a:ext cx="240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200" b="1"/>
                <a:t>12</a:t>
              </a:r>
            </a:p>
          </p:txBody>
        </p:sp>
        <p:sp>
          <p:nvSpPr>
            <p:cNvPr id="10333" name="Text Box 39"/>
            <p:cNvSpPr txBox="1">
              <a:spLocks noChangeArrowheads="1"/>
            </p:cNvSpPr>
            <p:nvPr/>
          </p:nvSpPr>
          <p:spPr bwMode="auto">
            <a:xfrm>
              <a:off x="624" y="384"/>
              <a:ext cx="240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200" b="1"/>
                <a:t>11</a:t>
              </a:r>
            </a:p>
          </p:txBody>
        </p:sp>
        <p:sp>
          <p:nvSpPr>
            <p:cNvPr id="10334" name="Text Box 40"/>
            <p:cNvSpPr txBox="1">
              <a:spLocks noChangeArrowheads="1"/>
            </p:cNvSpPr>
            <p:nvPr/>
          </p:nvSpPr>
          <p:spPr bwMode="auto">
            <a:xfrm>
              <a:off x="480" y="1008"/>
              <a:ext cx="240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200" b="1"/>
                <a:t>8</a:t>
              </a:r>
            </a:p>
          </p:txBody>
        </p:sp>
        <p:sp>
          <p:nvSpPr>
            <p:cNvPr id="10335" name="Text Box 41"/>
            <p:cNvSpPr txBox="1">
              <a:spLocks noChangeArrowheads="1"/>
            </p:cNvSpPr>
            <p:nvPr/>
          </p:nvSpPr>
          <p:spPr bwMode="auto">
            <a:xfrm>
              <a:off x="624" y="1200"/>
              <a:ext cx="240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200" b="1"/>
                <a:t>7</a:t>
              </a:r>
            </a:p>
          </p:txBody>
        </p:sp>
        <p:sp>
          <p:nvSpPr>
            <p:cNvPr id="10336" name="Text Box 42"/>
            <p:cNvSpPr txBox="1">
              <a:spLocks noChangeArrowheads="1"/>
            </p:cNvSpPr>
            <p:nvPr/>
          </p:nvSpPr>
          <p:spPr bwMode="auto">
            <a:xfrm>
              <a:off x="480" y="576"/>
              <a:ext cx="240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200" b="1"/>
                <a:t>10</a:t>
              </a:r>
            </a:p>
          </p:txBody>
        </p:sp>
        <p:sp>
          <p:nvSpPr>
            <p:cNvPr id="10337" name="Text Box 43"/>
            <p:cNvSpPr txBox="1">
              <a:spLocks noChangeArrowheads="1"/>
            </p:cNvSpPr>
            <p:nvPr/>
          </p:nvSpPr>
          <p:spPr bwMode="auto">
            <a:xfrm>
              <a:off x="384" y="768"/>
              <a:ext cx="240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200" b="1"/>
                <a:t>9</a:t>
              </a:r>
            </a:p>
          </p:txBody>
        </p:sp>
        <p:sp>
          <p:nvSpPr>
            <p:cNvPr id="10338" name="Text Box 44"/>
            <p:cNvSpPr txBox="1">
              <a:spLocks noChangeArrowheads="1"/>
            </p:cNvSpPr>
            <p:nvPr/>
          </p:nvSpPr>
          <p:spPr bwMode="auto">
            <a:xfrm>
              <a:off x="864" y="1248"/>
              <a:ext cx="240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200" b="1"/>
                <a:t>6</a:t>
              </a:r>
            </a:p>
          </p:txBody>
        </p:sp>
        <p:sp>
          <p:nvSpPr>
            <p:cNvPr id="10339" name="Text Box 45"/>
            <p:cNvSpPr txBox="1">
              <a:spLocks noChangeArrowheads="1"/>
            </p:cNvSpPr>
            <p:nvPr/>
          </p:nvSpPr>
          <p:spPr bwMode="auto">
            <a:xfrm>
              <a:off x="1104" y="1200"/>
              <a:ext cx="240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200" b="1"/>
                <a:t>5</a:t>
              </a:r>
            </a:p>
          </p:txBody>
        </p:sp>
        <p:sp>
          <p:nvSpPr>
            <p:cNvPr id="10340" name="Text Box 46"/>
            <p:cNvSpPr txBox="1">
              <a:spLocks noChangeArrowheads="1"/>
            </p:cNvSpPr>
            <p:nvPr/>
          </p:nvSpPr>
          <p:spPr bwMode="auto">
            <a:xfrm>
              <a:off x="1248" y="1008"/>
              <a:ext cx="240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200" b="1"/>
                <a:t>4</a:t>
              </a:r>
            </a:p>
          </p:txBody>
        </p:sp>
        <p:sp>
          <p:nvSpPr>
            <p:cNvPr id="10341" name="Text Box 47"/>
            <p:cNvSpPr txBox="1">
              <a:spLocks noChangeArrowheads="1"/>
            </p:cNvSpPr>
            <p:nvPr/>
          </p:nvSpPr>
          <p:spPr bwMode="auto">
            <a:xfrm>
              <a:off x="1344" y="768"/>
              <a:ext cx="240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200" b="1"/>
                <a:t>3</a:t>
              </a:r>
            </a:p>
          </p:txBody>
        </p:sp>
        <p:sp>
          <p:nvSpPr>
            <p:cNvPr id="10342" name="Text Box 48"/>
            <p:cNvSpPr txBox="1">
              <a:spLocks noChangeArrowheads="1"/>
            </p:cNvSpPr>
            <p:nvPr/>
          </p:nvSpPr>
          <p:spPr bwMode="auto">
            <a:xfrm>
              <a:off x="1296" y="576"/>
              <a:ext cx="240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200" b="1"/>
                <a:t>2</a:t>
              </a:r>
            </a:p>
          </p:txBody>
        </p:sp>
        <p:sp>
          <p:nvSpPr>
            <p:cNvPr id="10343" name="Text Box 49"/>
            <p:cNvSpPr txBox="1">
              <a:spLocks noChangeArrowheads="1"/>
            </p:cNvSpPr>
            <p:nvPr/>
          </p:nvSpPr>
          <p:spPr bwMode="auto">
            <a:xfrm>
              <a:off x="1104" y="384"/>
              <a:ext cx="240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200" b="1"/>
                <a:t>1</a:t>
              </a:r>
            </a:p>
          </p:txBody>
        </p:sp>
      </p:grpSp>
      <p:grpSp>
        <p:nvGrpSpPr>
          <p:cNvPr id="11" name="Group 120"/>
          <p:cNvGrpSpPr>
            <a:grpSpLocks/>
          </p:cNvGrpSpPr>
          <p:nvPr/>
        </p:nvGrpSpPr>
        <p:grpSpPr bwMode="auto">
          <a:xfrm>
            <a:off x="4343400" y="1219200"/>
            <a:ext cx="457200" cy="762000"/>
            <a:chOff x="2736" y="960"/>
            <a:chExt cx="288" cy="480"/>
          </a:xfrm>
        </p:grpSpPr>
        <p:grpSp>
          <p:nvGrpSpPr>
            <p:cNvPr id="10326" name="Group 51"/>
            <p:cNvGrpSpPr>
              <a:grpSpLocks/>
            </p:cNvGrpSpPr>
            <p:nvPr/>
          </p:nvGrpSpPr>
          <p:grpSpPr bwMode="auto">
            <a:xfrm rot="250226">
              <a:off x="2736" y="1248"/>
              <a:ext cx="288" cy="192"/>
              <a:chOff x="1056" y="2064"/>
              <a:chExt cx="288" cy="192"/>
            </a:xfrm>
          </p:grpSpPr>
          <p:sp>
            <p:nvSpPr>
              <p:cNvPr id="10329" name="AutoShape 52"/>
              <p:cNvSpPr>
                <a:spLocks noChangeArrowheads="1"/>
              </p:cNvSpPr>
              <p:nvPr/>
            </p:nvSpPr>
            <p:spPr bwMode="auto">
              <a:xfrm rot="2228482">
                <a:off x="1056" y="2133"/>
                <a:ext cx="288" cy="123"/>
              </a:xfrm>
              <a:prstGeom prst="rightArrow">
                <a:avLst>
                  <a:gd name="adj1" fmla="val 50000"/>
                  <a:gd name="adj2" fmla="val 58537"/>
                </a:avLst>
              </a:prstGeom>
              <a:solidFill>
                <a:srgbClr val="FF0066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1600"/>
              </a:p>
            </p:txBody>
          </p:sp>
          <p:sp>
            <p:nvSpPr>
              <p:cNvPr id="10330" name="Oval 53"/>
              <p:cNvSpPr>
                <a:spLocks noChangeArrowheads="1"/>
              </p:cNvSpPr>
              <p:nvPr/>
            </p:nvSpPr>
            <p:spPr bwMode="auto">
              <a:xfrm>
                <a:off x="1056" y="2064"/>
                <a:ext cx="96" cy="96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sz="1600"/>
              </a:p>
            </p:txBody>
          </p:sp>
        </p:grpSp>
        <p:sp>
          <p:nvSpPr>
            <p:cNvPr id="10327" name="AutoShape 54"/>
            <p:cNvSpPr>
              <a:spLocks noChangeArrowheads="1"/>
            </p:cNvSpPr>
            <p:nvPr/>
          </p:nvSpPr>
          <p:spPr bwMode="auto">
            <a:xfrm rot="-5400000">
              <a:off x="2592" y="1104"/>
              <a:ext cx="336" cy="48"/>
            </a:xfrm>
            <a:prstGeom prst="rightArrow">
              <a:avLst>
                <a:gd name="adj1" fmla="val 50000"/>
                <a:gd name="adj2" fmla="val 175000"/>
              </a:avLst>
            </a:prstGeom>
            <a:solidFill>
              <a:srgbClr val="0000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10328" name="Oval 55"/>
            <p:cNvSpPr>
              <a:spLocks noChangeArrowheads="1"/>
            </p:cNvSpPr>
            <p:nvPr/>
          </p:nvSpPr>
          <p:spPr bwMode="auto">
            <a:xfrm>
              <a:off x="2736" y="1248"/>
              <a:ext cx="96" cy="96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600"/>
            </a:p>
          </p:txBody>
        </p:sp>
      </p:grpSp>
      <p:sp>
        <p:nvSpPr>
          <p:cNvPr id="35896" name="Text Box 56"/>
          <p:cNvSpPr txBox="1">
            <a:spLocks noChangeArrowheads="1"/>
          </p:cNvSpPr>
          <p:nvPr/>
        </p:nvSpPr>
        <p:spPr bwMode="auto">
          <a:xfrm>
            <a:off x="3276600" y="2362200"/>
            <a:ext cx="3810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</a:rPr>
              <a:t>B</a:t>
            </a:r>
          </a:p>
        </p:txBody>
      </p:sp>
      <p:grpSp>
        <p:nvGrpSpPr>
          <p:cNvPr id="10257" name="Group 58"/>
          <p:cNvGrpSpPr>
            <a:grpSpLocks/>
          </p:cNvGrpSpPr>
          <p:nvPr/>
        </p:nvGrpSpPr>
        <p:grpSpPr bwMode="auto">
          <a:xfrm>
            <a:off x="3505200" y="3057525"/>
            <a:ext cx="1752600" cy="1447800"/>
            <a:chOff x="480" y="864"/>
            <a:chExt cx="1104" cy="912"/>
          </a:xfrm>
        </p:grpSpPr>
        <p:sp>
          <p:nvSpPr>
            <p:cNvPr id="10324" name="AutoShape 59"/>
            <p:cNvSpPr>
              <a:spLocks noChangeArrowheads="1"/>
            </p:cNvSpPr>
            <p:nvPr/>
          </p:nvSpPr>
          <p:spPr bwMode="auto">
            <a:xfrm>
              <a:off x="480" y="864"/>
              <a:ext cx="1104" cy="912"/>
            </a:xfrm>
            <a:prstGeom prst="roundRect">
              <a:avLst>
                <a:gd name="adj" fmla="val 33037"/>
              </a:avLst>
            </a:prstGeom>
            <a:solidFill>
              <a:srgbClr val="0000FF"/>
            </a:solidFill>
            <a:ln w="38100">
              <a:solidFill>
                <a:srgbClr val="9900CC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10325" name="AutoShape 60"/>
            <p:cNvSpPr>
              <a:spLocks noChangeArrowheads="1"/>
            </p:cNvSpPr>
            <p:nvPr/>
          </p:nvSpPr>
          <p:spPr bwMode="auto">
            <a:xfrm>
              <a:off x="528" y="912"/>
              <a:ext cx="1008" cy="816"/>
            </a:xfrm>
            <a:prstGeom prst="roundRect">
              <a:avLst>
                <a:gd name="adj" fmla="val 33037"/>
              </a:avLst>
            </a:prstGeom>
            <a:solidFill>
              <a:srgbClr val="33CCFF"/>
            </a:solidFill>
            <a:ln w="28575">
              <a:solidFill>
                <a:srgbClr val="9900CC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600"/>
            </a:p>
          </p:txBody>
        </p:sp>
      </p:grpSp>
      <p:sp>
        <p:nvSpPr>
          <p:cNvPr id="35901" name="Rectangle 61"/>
          <p:cNvSpPr>
            <a:spLocks noChangeArrowheads="1"/>
          </p:cNvSpPr>
          <p:nvPr/>
        </p:nvSpPr>
        <p:spPr bwMode="auto">
          <a:xfrm>
            <a:off x="3810000" y="3438525"/>
            <a:ext cx="1143000" cy="53340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000" b="1"/>
              <a:t>13:25</a:t>
            </a:r>
          </a:p>
        </p:txBody>
      </p:sp>
      <p:grpSp>
        <p:nvGrpSpPr>
          <p:cNvPr id="10259" name="Group 62"/>
          <p:cNvGrpSpPr>
            <a:grpSpLocks/>
          </p:cNvGrpSpPr>
          <p:nvPr/>
        </p:nvGrpSpPr>
        <p:grpSpPr bwMode="auto">
          <a:xfrm>
            <a:off x="4419600" y="4124325"/>
            <a:ext cx="381000" cy="76200"/>
            <a:chOff x="1152" y="2352"/>
            <a:chExt cx="240" cy="48"/>
          </a:xfrm>
        </p:grpSpPr>
        <p:sp>
          <p:nvSpPr>
            <p:cNvPr id="10321" name="Oval 63"/>
            <p:cNvSpPr>
              <a:spLocks noChangeArrowheads="1"/>
            </p:cNvSpPr>
            <p:nvPr/>
          </p:nvSpPr>
          <p:spPr bwMode="auto">
            <a:xfrm>
              <a:off x="1152" y="2352"/>
              <a:ext cx="48" cy="48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10322" name="Oval 64"/>
            <p:cNvSpPr>
              <a:spLocks noChangeArrowheads="1"/>
            </p:cNvSpPr>
            <p:nvPr/>
          </p:nvSpPr>
          <p:spPr bwMode="auto">
            <a:xfrm>
              <a:off x="1248" y="2352"/>
              <a:ext cx="48" cy="48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10323" name="Oval 65"/>
            <p:cNvSpPr>
              <a:spLocks noChangeArrowheads="1"/>
            </p:cNvSpPr>
            <p:nvPr/>
          </p:nvSpPr>
          <p:spPr bwMode="auto">
            <a:xfrm>
              <a:off x="1344" y="2352"/>
              <a:ext cx="48" cy="48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600"/>
            </a:p>
          </p:txBody>
        </p:sp>
      </p:grpSp>
      <p:grpSp>
        <p:nvGrpSpPr>
          <p:cNvPr id="10260" name="Group 66"/>
          <p:cNvGrpSpPr>
            <a:grpSpLocks/>
          </p:cNvGrpSpPr>
          <p:nvPr/>
        </p:nvGrpSpPr>
        <p:grpSpPr bwMode="auto">
          <a:xfrm>
            <a:off x="3810000" y="4048125"/>
            <a:ext cx="228600" cy="228600"/>
            <a:chOff x="624" y="2448"/>
            <a:chExt cx="144" cy="144"/>
          </a:xfrm>
        </p:grpSpPr>
        <p:sp>
          <p:nvSpPr>
            <p:cNvPr id="10319" name="Rectangle 67"/>
            <p:cNvSpPr>
              <a:spLocks noChangeArrowheads="1"/>
            </p:cNvSpPr>
            <p:nvPr/>
          </p:nvSpPr>
          <p:spPr bwMode="auto">
            <a:xfrm>
              <a:off x="624" y="2448"/>
              <a:ext cx="144" cy="48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10320" name="Rectangle 68"/>
            <p:cNvSpPr>
              <a:spLocks noChangeArrowheads="1"/>
            </p:cNvSpPr>
            <p:nvPr/>
          </p:nvSpPr>
          <p:spPr bwMode="auto">
            <a:xfrm>
              <a:off x="624" y="2544"/>
              <a:ext cx="144" cy="48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600"/>
            </a:p>
          </p:txBody>
        </p:sp>
      </p:grpSp>
      <p:sp>
        <p:nvSpPr>
          <p:cNvPr id="35909" name="Text Box 69"/>
          <p:cNvSpPr txBox="1">
            <a:spLocks noChangeArrowheads="1"/>
          </p:cNvSpPr>
          <p:nvPr/>
        </p:nvSpPr>
        <p:spPr bwMode="auto">
          <a:xfrm>
            <a:off x="3200400" y="4276725"/>
            <a:ext cx="3810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/>
              <a:t>E</a:t>
            </a:r>
          </a:p>
        </p:txBody>
      </p:sp>
      <p:grpSp>
        <p:nvGrpSpPr>
          <p:cNvPr id="10262" name="Group 121"/>
          <p:cNvGrpSpPr>
            <a:grpSpLocks/>
          </p:cNvGrpSpPr>
          <p:nvPr/>
        </p:nvGrpSpPr>
        <p:grpSpPr bwMode="auto">
          <a:xfrm>
            <a:off x="6324600" y="2828925"/>
            <a:ext cx="2057400" cy="2057400"/>
            <a:chOff x="3984" y="2064"/>
            <a:chExt cx="1296" cy="1296"/>
          </a:xfrm>
        </p:grpSpPr>
        <p:grpSp>
          <p:nvGrpSpPr>
            <p:cNvPr id="10302" name="Group 71"/>
            <p:cNvGrpSpPr>
              <a:grpSpLocks/>
            </p:cNvGrpSpPr>
            <p:nvPr/>
          </p:nvGrpSpPr>
          <p:grpSpPr bwMode="auto">
            <a:xfrm>
              <a:off x="3984" y="2064"/>
              <a:ext cx="1296" cy="1296"/>
              <a:chOff x="336" y="240"/>
              <a:chExt cx="1296" cy="1296"/>
            </a:xfrm>
          </p:grpSpPr>
          <p:grpSp>
            <p:nvGrpSpPr>
              <p:cNvPr id="10315" name="Group 72"/>
              <p:cNvGrpSpPr>
                <a:grpSpLocks/>
              </p:cNvGrpSpPr>
              <p:nvPr/>
            </p:nvGrpSpPr>
            <p:grpSpPr bwMode="auto">
              <a:xfrm>
                <a:off x="336" y="240"/>
                <a:ext cx="1296" cy="1296"/>
                <a:chOff x="384" y="624"/>
                <a:chExt cx="1296" cy="1296"/>
              </a:xfrm>
            </p:grpSpPr>
            <p:sp>
              <p:nvSpPr>
                <p:cNvPr id="10317" name="Oval 73"/>
                <p:cNvSpPr>
                  <a:spLocks noChangeArrowheads="1"/>
                </p:cNvSpPr>
                <p:nvPr/>
              </p:nvSpPr>
              <p:spPr bwMode="auto">
                <a:xfrm>
                  <a:off x="384" y="624"/>
                  <a:ext cx="1296" cy="1296"/>
                </a:xfrm>
                <a:prstGeom prst="ellipse">
                  <a:avLst/>
                </a:prstGeom>
                <a:solidFill>
                  <a:srgbClr val="0000FF"/>
                </a:solidFill>
                <a:ln w="9525">
                  <a:solidFill>
                    <a:srgbClr val="0000FF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 sz="1600"/>
                </a:p>
              </p:txBody>
            </p:sp>
            <p:sp>
              <p:nvSpPr>
                <p:cNvPr id="10318" name="Oval 74"/>
                <p:cNvSpPr>
                  <a:spLocks noChangeArrowheads="1"/>
                </p:cNvSpPr>
                <p:nvPr/>
              </p:nvSpPr>
              <p:spPr bwMode="auto">
                <a:xfrm>
                  <a:off x="480" y="720"/>
                  <a:ext cx="1104" cy="1104"/>
                </a:xfrm>
                <a:prstGeom prst="ellipse">
                  <a:avLst/>
                </a:prstGeom>
                <a:solidFill>
                  <a:schemeClr val="bg1"/>
                </a:solidFill>
                <a:ln w="28575">
                  <a:solidFill>
                    <a:srgbClr val="FF00FF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 sz="1600"/>
                </a:p>
              </p:txBody>
            </p:sp>
          </p:grpSp>
          <p:sp>
            <p:nvSpPr>
              <p:cNvPr id="10316" name="Oval 75"/>
              <p:cNvSpPr>
                <a:spLocks noChangeArrowheads="1"/>
              </p:cNvSpPr>
              <p:nvPr/>
            </p:nvSpPr>
            <p:spPr bwMode="auto">
              <a:xfrm>
                <a:off x="960" y="816"/>
                <a:ext cx="96" cy="96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sz="1600"/>
              </a:p>
            </p:txBody>
          </p:sp>
        </p:grpSp>
        <p:sp>
          <p:nvSpPr>
            <p:cNvPr id="10303" name="Text Box 76"/>
            <p:cNvSpPr txBox="1">
              <a:spLocks noChangeArrowheads="1"/>
            </p:cNvSpPr>
            <p:nvPr/>
          </p:nvSpPr>
          <p:spPr bwMode="auto">
            <a:xfrm>
              <a:off x="4512" y="2160"/>
              <a:ext cx="240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200" b="1"/>
                <a:t>12</a:t>
              </a:r>
            </a:p>
          </p:txBody>
        </p:sp>
        <p:sp>
          <p:nvSpPr>
            <p:cNvPr id="10304" name="Text Box 77"/>
            <p:cNvSpPr txBox="1">
              <a:spLocks noChangeArrowheads="1"/>
            </p:cNvSpPr>
            <p:nvPr/>
          </p:nvSpPr>
          <p:spPr bwMode="auto">
            <a:xfrm>
              <a:off x="4272" y="2208"/>
              <a:ext cx="240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200" b="1"/>
                <a:t>11</a:t>
              </a:r>
            </a:p>
          </p:txBody>
        </p:sp>
        <p:sp>
          <p:nvSpPr>
            <p:cNvPr id="10305" name="Text Box 78"/>
            <p:cNvSpPr txBox="1">
              <a:spLocks noChangeArrowheads="1"/>
            </p:cNvSpPr>
            <p:nvPr/>
          </p:nvSpPr>
          <p:spPr bwMode="auto">
            <a:xfrm>
              <a:off x="4128" y="2832"/>
              <a:ext cx="240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200" b="1"/>
                <a:t>8</a:t>
              </a:r>
            </a:p>
          </p:txBody>
        </p:sp>
        <p:sp>
          <p:nvSpPr>
            <p:cNvPr id="10306" name="Text Box 79"/>
            <p:cNvSpPr txBox="1">
              <a:spLocks noChangeArrowheads="1"/>
            </p:cNvSpPr>
            <p:nvPr/>
          </p:nvSpPr>
          <p:spPr bwMode="auto">
            <a:xfrm>
              <a:off x="4272" y="3024"/>
              <a:ext cx="240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200" b="1"/>
                <a:t>7</a:t>
              </a:r>
            </a:p>
          </p:txBody>
        </p:sp>
        <p:sp>
          <p:nvSpPr>
            <p:cNvPr id="10307" name="Text Box 80"/>
            <p:cNvSpPr txBox="1">
              <a:spLocks noChangeArrowheads="1"/>
            </p:cNvSpPr>
            <p:nvPr/>
          </p:nvSpPr>
          <p:spPr bwMode="auto">
            <a:xfrm>
              <a:off x="4128" y="2400"/>
              <a:ext cx="240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200" b="1"/>
                <a:t>10</a:t>
              </a:r>
            </a:p>
          </p:txBody>
        </p:sp>
        <p:sp>
          <p:nvSpPr>
            <p:cNvPr id="10308" name="Text Box 81"/>
            <p:cNvSpPr txBox="1">
              <a:spLocks noChangeArrowheads="1"/>
            </p:cNvSpPr>
            <p:nvPr/>
          </p:nvSpPr>
          <p:spPr bwMode="auto">
            <a:xfrm>
              <a:off x="4032" y="2592"/>
              <a:ext cx="240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200" b="1"/>
                <a:t>9</a:t>
              </a:r>
            </a:p>
          </p:txBody>
        </p:sp>
        <p:sp>
          <p:nvSpPr>
            <p:cNvPr id="10309" name="Text Box 82"/>
            <p:cNvSpPr txBox="1">
              <a:spLocks noChangeArrowheads="1"/>
            </p:cNvSpPr>
            <p:nvPr/>
          </p:nvSpPr>
          <p:spPr bwMode="auto">
            <a:xfrm>
              <a:off x="4560" y="3072"/>
              <a:ext cx="240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200" b="1"/>
                <a:t>6</a:t>
              </a:r>
            </a:p>
          </p:txBody>
        </p:sp>
        <p:sp>
          <p:nvSpPr>
            <p:cNvPr id="10310" name="Text Box 83"/>
            <p:cNvSpPr txBox="1">
              <a:spLocks noChangeArrowheads="1"/>
            </p:cNvSpPr>
            <p:nvPr/>
          </p:nvSpPr>
          <p:spPr bwMode="auto">
            <a:xfrm>
              <a:off x="4800" y="3024"/>
              <a:ext cx="240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200" b="1"/>
                <a:t>5</a:t>
              </a:r>
            </a:p>
          </p:txBody>
        </p:sp>
        <p:sp>
          <p:nvSpPr>
            <p:cNvPr id="10311" name="Text Box 84"/>
            <p:cNvSpPr txBox="1">
              <a:spLocks noChangeArrowheads="1"/>
            </p:cNvSpPr>
            <p:nvPr/>
          </p:nvSpPr>
          <p:spPr bwMode="auto">
            <a:xfrm>
              <a:off x="4944" y="2832"/>
              <a:ext cx="240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200" b="1"/>
                <a:t>4</a:t>
              </a:r>
            </a:p>
          </p:txBody>
        </p:sp>
        <p:sp>
          <p:nvSpPr>
            <p:cNvPr id="10312" name="Text Box 85"/>
            <p:cNvSpPr txBox="1">
              <a:spLocks noChangeArrowheads="1"/>
            </p:cNvSpPr>
            <p:nvPr/>
          </p:nvSpPr>
          <p:spPr bwMode="auto">
            <a:xfrm>
              <a:off x="4992" y="2592"/>
              <a:ext cx="240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200" b="1"/>
                <a:t>3</a:t>
              </a:r>
            </a:p>
          </p:txBody>
        </p:sp>
        <p:sp>
          <p:nvSpPr>
            <p:cNvPr id="10313" name="Text Box 86"/>
            <p:cNvSpPr txBox="1">
              <a:spLocks noChangeArrowheads="1"/>
            </p:cNvSpPr>
            <p:nvPr/>
          </p:nvSpPr>
          <p:spPr bwMode="auto">
            <a:xfrm>
              <a:off x="4944" y="2352"/>
              <a:ext cx="240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200" b="1"/>
                <a:t>2</a:t>
              </a:r>
            </a:p>
          </p:txBody>
        </p:sp>
        <p:sp>
          <p:nvSpPr>
            <p:cNvPr id="10314" name="Text Box 87"/>
            <p:cNvSpPr txBox="1">
              <a:spLocks noChangeArrowheads="1"/>
            </p:cNvSpPr>
            <p:nvPr/>
          </p:nvSpPr>
          <p:spPr bwMode="auto">
            <a:xfrm>
              <a:off x="4752" y="2208"/>
              <a:ext cx="240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200" b="1"/>
                <a:t>1</a:t>
              </a:r>
            </a:p>
          </p:txBody>
        </p:sp>
      </p:grpSp>
      <p:grpSp>
        <p:nvGrpSpPr>
          <p:cNvPr id="19" name="Group 122"/>
          <p:cNvGrpSpPr>
            <a:grpSpLocks/>
          </p:cNvGrpSpPr>
          <p:nvPr/>
        </p:nvGrpSpPr>
        <p:grpSpPr bwMode="auto">
          <a:xfrm>
            <a:off x="7315200" y="3743325"/>
            <a:ext cx="457200" cy="609600"/>
            <a:chOff x="4608" y="2640"/>
            <a:chExt cx="288" cy="384"/>
          </a:xfrm>
        </p:grpSpPr>
        <p:grpSp>
          <p:nvGrpSpPr>
            <p:cNvPr id="10297" name="Group 89"/>
            <p:cNvGrpSpPr>
              <a:grpSpLocks/>
            </p:cNvGrpSpPr>
            <p:nvPr/>
          </p:nvGrpSpPr>
          <p:grpSpPr bwMode="auto">
            <a:xfrm rot="893958">
              <a:off x="4608" y="2640"/>
              <a:ext cx="288" cy="192"/>
              <a:chOff x="1056" y="2064"/>
              <a:chExt cx="288" cy="192"/>
            </a:xfrm>
          </p:grpSpPr>
          <p:sp>
            <p:nvSpPr>
              <p:cNvPr id="10300" name="AutoShape 90"/>
              <p:cNvSpPr>
                <a:spLocks noChangeArrowheads="1"/>
              </p:cNvSpPr>
              <p:nvPr/>
            </p:nvSpPr>
            <p:spPr bwMode="auto">
              <a:xfrm rot="2228482">
                <a:off x="1056" y="2133"/>
                <a:ext cx="288" cy="123"/>
              </a:xfrm>
              <a:prstGeom prst="rightArrow">
                <a:avLst>
                  <a:gd name="adj1" fmla="val 50000"/>
                  <a:gd name="adj2" fmla="val 58537"/>
                </a:avLst>
              </a:prstGeom>
              <a:solidFill>
                <a:srgbClr val="FF0066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1600"/>
              </a:p>
            </p:txBody>
          </p:sp>
          <p:sp>
            <p:nvSpPr>
              <p:cNvPr id="10301" name="Oval 91"/>
              <p:cNvSpPr>
                <a:spLocks noChangeArrowheads="1"/>
              </p:cNvSpPr>
              <p:nvPr/>
            </p:nvSpPr>
            <p:spPr bwMode="auto">
              <a:xfrm>
                <a:off x="1056" y="2064"/>
                <a:ext cx="96" cy="96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sz="1600"/>
              </a:p>
            </p:txBody>
          </p:sp>
        </p:grpSp>
        <p:sp>
          <p:nvSpPr>
            <p:cNvPr id="10298" name="AutoShape 92"/>
            <p:cNvSpPr>
              <a:spLocks noChangeArrowheads="1"/>
            </p:cNvSpPr>
            <p:nvPr/>
          </p:nvSpPr>
          <p:spPr bwMode="auto">
            <a:xfrm rot="5400000">
              <a:off x="4512" y="2832"/>
              <a:ext cx="336" cy="48"/>
            </a:xfrm>
            <a:prstGeom prst="rightArrow">
              <a:avLst>
                <a:gd name="adj1" fmla="val 50000"/>
                <a:gd name="adj2" fmla="val 175000"/>
              </a:avLst>
            </a:prstGeom>
            <a:solidFill>
              <a:srgbClr val="0000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10299" name="Oval 93"/>
            <p:cNvSpPr>
              <a:spLocks noChangeArrowheads="1"/>
            </p:cNvSpPr>
            <p:nvPr/>
          </p:nvSpPr>
          <p:spPr bwMode="auto">
            <a:xfrm>
              <a:off x="4608" y="2640"/>
              <a:ext cx="96" cy="96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600"/>
            </a:p>
          </p:txBody>
        </p:sp>
      </p:grpSp>
      <p:sp>
        <p:nvSpPr>
          <p:cNvPr id="35934" name="Text Box 94"/>
          <p:cNvSpPr txBox="1">
            <a:spLocks noChangeArrowheads="1"/>
          </p:cNvSpPr>
          <p:nvPr/>
        </p:nvSpPr>
        <p:spPr bwMode="auto">
          <a:xfrm>
            <a:off x="7162800" y="4886325"/>
            <a:ext cx="3810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>
                <a:solidFill>
                  <a:srgbClr val="CC0000"/>
                </a:solidFill>
              </a:rPr>
              <a:t>G</a:t>
            </a:r>
          </a:p>
        </p:txBody>
      </p:sp>
      <p:grpSp>
        <p:nvGrpSpPr>
          <p:cNvPr id="10265" name="Group 95"/>
          <p:cNvGrpSpPr>
            <a:grpSpLocks/>
          </p:cNvGrpSpPr>
          <p:nvPr/>
        </p:nvGrpSpPr>
        <p:grpSpPr bwMode="auto">
          <a:xfrm>
            <a:off x="609600" y="2828925"/>
            <a:ext cx="2057400" cy="2057400"/>
            <a:chOff x="336" y="240"/>
            <a:chExt cx="1296" cy="1296"/>
          </a:xfrm>
        </p:grpSpPr>
        <p:grpSp>
          <p:nvGrpSpPr>
            <p:cNvPr id="10280" name="Group 96"/>
            <p:cNvGrpSpPr>
              <a:grpSpLocks/>
            </p:cNvGrpSpPr>
            <p:nvPr/>
          </p:nvGrpSpPr>
          <p:grpSpPr bwMode="auto">
            <a:xfrm>
              <a:off x="336" y="240"/>
              <a:ext cx="1296" cy="1296"/>
              <a:chOff x="336" y="240"/>
              <a:chExt cx="1296" cy="1296"/>
            </a:xfrm>
          </p:grpSpPr>
          <p:grpSp>
            <p:nvGrpSpPr>
              <p:cNvPr id="10293" name="Group 97"/>
              <p:cNvGrpSpPr>
                <a:grpSpLocks/>
              </p:cNvGrpSpPr>
              <p:nvPr/>
            </p:nvGrpSpPr>
            <p:grpSpPr bwMode="auto">
              <a:xfrm>
                <a:off x="336" y="240"/>
                <a:ext cx="1296" cy="1296"/>
                <a:chOff x="384" y="624"/>
                <a:chExt cx="1296" cy="1296"/>
              </a:xfrm>
            </p:grpSpPr>
            <p:sp>
              <p:nvSpPr>
                <p:cNvPr id="10295" name="Oval 98"/>
                <p:cNvSpPr>
                  <a:spLocks noChangeArrowheads="1"/>
                </p:cNvSpPr>
                <p:nvPr/>
              </p:nvSpPr>
              <p:spPr bwMode="auto">
                <a:xfrm>
                  <a:off x="384" y="624"/>
                  <a:ext cx="1296" cy="1296"/>
                </a:xfrm>
                <a:prstGeom prst="ellipse">
                  <a:avLst/>
                </a:prstGeom>
                <a:solidFill>
                  <a:srgbClr val="0000FF"/>
                </a:solidFill>
                <a:ln w="9525">
                  <a:solidFill>
                    <a:srgbClr val="0000FF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 sz="1600"/>
                </a:p>
              </p:txBody>
            </p:sp>
            <p:sp>
              <p:nvSpPr>
                <p:cNvPr id="10296" name="Oval 99"/>
                <p:cNvSpPr>
                  <a:spLocks noChangeArrowheads="1"/>
                </p:cNvSpPr>
                <p:nvPr/>
              </p:nvSpPr>
              <p:spPr bwMode="auto">
                <a:xfrm>
                  <a:off x="480" y="720"/>
                  <a:ext cx="1104" cy="1104"/>
                </a:xfrm>
                <a:prstGeom prst="ellipse">
                  <a:avLst/>
                </a:prstGeom>
                <a:solidFill>
                  <a:schemeClr val="bg1"/>
                </a:solidFill>
                <a:ln w="28575">
                  <a:solidFill>
                    <a:srgbClr val="FF00FF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 sz="1600"/>
                </a:p>
              </p:txBody>
            </p:sp>
          </p:grpSp>
          <p:sp>
            <p:nvSpPr>
              <p:cNvPr id="10294" name="Oval 100"/>
              <p:cNvSpPr>
                <a:spLocks noChangeArrowheads="1"/>
              </p:cNvSpPr>
              <p:nvPr/>
            </p:nvSpPr>
            <p:spPr bwMode="auto">
              <a:xfrm>
                <a:off x="960" y="816"/>
                <a:ext cx="96" cy="96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sz="1600"/>
              </a:p>
            </p:txBody>
          </p:sp>
        </p:grpSp>
        <p:sp>
          <p:nvSpPr>
            <p:cNvPr id="10281" name="Text Box 101"/>
            <p:cNvSpPr txBox="1">
              <a:spLocks noChangeArrowheads="1"/>
            </p:cNvSpPr>
            <p:nvPr/>
          </p:nvSpPr>
          <p:spPr bwMode="auto">
            <a:xfrm>
              <a:off x="864" y="336"/>
              <a:ext cx="240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200" b="1"/>
                <a:t>12</a:t>
              </a:r>
            </a:p>
          </p:txBody>
        </p:sp>
        <p:sp>
          <p:nvSpPr>
            <p:cNvPr id="10282" name="Text Box 102"/>
            <p:cNvSpPr txBox="1">
              <a:spLocks noChangeArrowheads="1"/>
            </p:cNvSpPr>
            <p:nvPr/>
          </p:nvSpPr>
          <p:spPr bwMode="auto">
            <a:xfrm>
              <a:off x="624" y="384"/>
              <a:ext cx="240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200" b="1"/>
                <a:t>11</a:t>
              </a:r>
            </a:p>
          </p:txBody>
        </p:sp>
        <p:sp>
          <p:nvSpPr>
            <p:cNvPr id="10283" name="Text Box 103"/>
            <p:cNvSpPr txBox="1">
              <a:spLocks noChangeArrowheads="1"/>
            </p:cNvSpPr>
            <p:nvPr/>
          </p:nvSpPr>
          <p:spPr bwMode="auto">
            <a:xfrm>
              <a:off x="480" y="1008"/>
              <a:ext cx="240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200" b="1"/>
                <a:t>8</a:t>
              </a:r>
            </a:p>
          </p:txBody>
        </p:sp>
        <p:sp>
          <p:nvSpPr>
            <p:cNvPr id="10284" name="Text Box 104"/>
            <p:cNvSpPr txBox="1">
              <a:spLocks noChangeArrowheads="1"/>
            </p:cNvSpPr>
            <p:nvPr/>
          </p:nvSpPr>
          <p:spPr bwMode="auto">
            <a:xfrm>
              <a:off x="624" y="1200"/>
              <a:ext cx="240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200" b="1"/>
                <a:t>7</a:t>
              </a:r>
            </a:p>
          </p:txBody>
        </p:sp>
        <p:sp>
          <p:nvSpPr>
            <p:cNvPr id="10285" name="Text Box 105"/>
            <p:cNvSpPr txBox="1">
              <a:spLocks noChangeArrowheads="1"/>
            </p:cNvSpPr>
            <p:nvPr/>
          </p:nvSpPr>
          <p:spPr bwMode="auto">
            <a:xfrm>
              <a:off x="480" y="576"/>
              <a:ext cx="240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200" b="1"/>
                <a:t>10</a:t>
              </a:r>
            </a:p>
          </p:txBody>
        </p:sp>
        <p:sp>
          <p:nvSpPr>
            <p:cNvPr id="10286" name="Text Box 106"/>
            <p:cNvSpPr txBox="1">
              <a:spLocks noChangeArrowheads="1"/>
            </p:cNvSpPr>
            <p:nvPr/>
          </p:nvSpPr>
          <p:spPr bwMode="auto">
            <a:xfrm>
              <a:off x="384" y="768"/>
              <a:ext cx="240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200" b="1"/>
                <a:t>9</a:t>
              </a:r>
            </a:p>
          </p:txBody>
        </p:sp>
        <p:sp>
          <p:nvSpPr>
            <p:cNvPr id="10287" name="Text Box 107"/>
            <p:cNvSpPr txBox="1">
              <a:spLocks noChangeArrowheads="1"/>
            </p:cNvSpPr>
            <p:nvPr/>
          </p:nvSpPr>
          <p:spPr bwMode="auto">
            <a:xfrm>
              <a:off x="864" y="1248"/>
              <a:ext cx="240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200" b="1"/>
                <a:t>6</a:t>
              </a:r>
            </a:p>
          </p:txBody>
        </p:sp>
        <p:sp>
          <p:nvSpPr>
            <p:cNvPr id="10288" name="Text Box 108"/>
            <p:cNvSpPr txBox="1">
              <a:spLocks noChangeArrowheads="1"/>
            </p:cNvSpPr>
            <p:nvPr/>
          </p:nvSpPr>
          <p:spPr bwMode="auto">
            <a:xfrm>
              <a:off x="1104" y="1200"/>
              <a:ext cx="240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200" b="1"/>
                <a:t>5</a:t>
              </a:r>
            </a:p>
          </p:txBody>
        </p:sp>
        <p:sp>
          <p:nvSpPr>
            <p:cNvPr id="10289" name="Text Box 109"/>
            <p:cNvSpPr txBox="1">
              <a:spLocks noChangeArrowheads="1"/>
            </p:cNvSpPr>
            <p:nvPr/>
          </p:nvSpPr>
          <p:spPr bwMode="auto">
            <a:xfrm>
              <a:off x="1248" y="1008"/>
              <a:ext cx="240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200" b="1"/>
                <a:t>4</a:t>
              </a:r>
            </a:p>
          </p:txBody>
        </p:sp>
        <p:sp>
          <p:nvSpPr>
            <p:cNvPr id="10290" name="Text Box 110"/>
            <p:cNvSpPr txBox="1">
              <a:spLocks noChangeArrowheads="1"/>
            </p:cNvSpPr>
            <p:nvPr/>
          </p:nvSpPr>
          <p:spPr bwMode="auto">
            <a:xfrm>
              <a:off x="1344" y="768"/>
              <a:ext cx="240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200" b="1"/>
                <a:t>3</a:t>
              </a:r>
            </a:p>
          </p:txBody>
        </p:sp>
        <p:sp>
          <p:nvSpPr>
            <p:cNvPr id="10291" name="Text Box 111"/>
            <p:cNvSpPr txBox="1">
              <a:spLocks noChangeArrowheads="1"/>
            </p:cNvSpPr>
            <p:nvPr/>
          </p:nvSpPr>
          <p:spPr bwMode="auto">
            <a:xfrm>
              <a:off x="1296" y="576"/>
              <a:ext cx="240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200" b="1"/>
                <a:t>2</a:t>
              </a:r>
            </a:p>
          </p:txBody>
        </p:sp>
        <p:sp>
          <p:nvSpPr>
            <p:cNvPr id="10292" name="Text Box 112"/>
            <p:cNvSpPr txBox="1">
              <a:spLocks noChangeArrowheads="1"/>
            </p:cNvSpPr>
            <p:nvPr/>
          </p:nvSpPr>
          <p:spPr bwMode="auto">
            <a:xfrm>
              <a:off x="1104" y="384"/>
              <a:ext cx="240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200" b="1"/>
                <a:t>1</a:t>
              </a:r>
            </a:p>
          </p:txBody>
        </p:sp>
      </p:grpSp>
      <p:grpSp>
        <p:nvGrpSpPr>
          <p:cNvPr id="24" name="Group 123"/>
          <p:cNvGrpSpPr>
            <a:grpSpLocks/>
          </p:cNvGrpSpPr>
          <p:nvPr/>
        </p:nvGrpSpPr>
        <p:grpSpPr bwMode="auto">
          <a:xfrm>
            <a:off x="1600200" y="3438525"/>
            <a:ext cx="381000" cy="914400"/>
            <a:chOff x="1008" y="2448"/>
            <a:chExt cx="240" cy="576"/>
          </a:xfrm>
        </p:grpSpPr>
        <p:grpSp>
          <p:nvGrpSpPr>
            <p:cNvPr id="10275" name="Group 114"/>
            <p:cNvGrpSpPr>
              <a:grpSpLocks/>
            </p:cNvGrpSpPr>
            <p:nvPr/>
          </p:nvGrpSpPr>
          <p:grpSpPr bwMode="auto">
            <a:xfrm rot="-4542330">
              <a:off x="1008" y="2496"/>
              <a:ext cx="288" cy="192"/>
              <a:chOff x="1056" y="2064"/>
              <a:chExt cx="288" cy="192"/>
            </a:xfrm>
          </p:grpSpPr>
          <p:sp>
            <p:nvSpPr>
              <p:cNvPr id="10278" name="AutoShape 115"/>
              <p:cNvSpPr>
                <a:spLocks noChangeArrowheads="1"/>
              </p:cNvSpPr>
              <p:nvPr/>
            </p:nvSpPr>
            <p:spPr bwMode="auto">
              <a:xfrm rot="2228482">
                <a:off x="1056" y="2133"/>
                <a:ext cx="288" cy="123"/>
              </a:xfrm>
              <a:prstGeom prst="rightArrow">
                <a:avLst>
                  <a:gd name="adj1" fmla="val 50000"/>
                  <a:gd name="adj2" fmla="val 58537"/>
                </a:avLst>
              </a:prstGeom>
              <a:solidFill>
                <a:srgbClr val="FF0066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1600"/>
              </a:p>
            </p:txBody>
          </p:sp>
          <p:sp>
            <p:nvSpPr>
              <p:cNvPr id="10279" name="Oval 116"/>
              <p:cNvSpPr>
                <a:spLocks noChangeArrowheads="1"/>
              </p:cNvSpPr>
              <p:nvPr/>
            </p:nvSpPr>
            <p:spPr bwMode="auto">
              <a:xfrm>
                <a:off x="1056" y="2064"/>
                <a:ext cx="96" cy="96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sz="1600"/>
              </a:p>
            </p:txBody>
          </p:sp>
        </p:grpSp>
        <p:sp>
          <p:nvSpPr>
            <p:cNvPr id="10276" name="AutoShape 117"/>
            <p:cNvSpPr>
              <a:spLocks noChangeArrowheads="1"/>
            </p:cNvSpPr>
            <p:nvPr/>
          </p:nvSpPr>
          <p:spPr bwMode="auto">
            <a:xfrm rot="3689312">
              <a:off x="960" y="2832"/>
              <a:ext cx="336" cy="48"/>
            </a:xfrm>
            <a:prstGeom prst="rightArrow">
              <a:avLst>
                <a:gd name="adj1" fmla="val 50000"/>
                <a:gd name="adj2" fmla="val 175000"/>
              </a:avLst>
            </a:prstGeom>
            <a:solidFill>
              <a:srgbClr val="0000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10277" name="Oval 118"/>
            <p:cNvSpPr>
              <a:spLocks noChangeArrowheads="1"/>
            </p:cNvSpPr>
            <p:nvPr/>
          </p:nvSpPr>
          <p:spPr bwMode="auto">
            <a:xfrm>
              <a:off x="1008" y="2640"/>
              <a:ext cx="96" cy="96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600"/>
            </a:p>
          </p:txBody>
        </p:sp>
      </p:grpSp>
      <p:sp>
        <p:nvSpPr>
          <p:cNvPr id="35959" name="Text Box 119"/>
          <p:cNvSpPr txBox="1">
            <a:spLocks noChangeArrowheads="1"/>
          </p:cNvSpPr>
          <p:nvPr/>
        </p:nvSpPr>
        <p:spPr bwMode="auto">
          <a:xfrm>
            <a:off x="533400" y="4429125"/>
            <a:ext cx="3810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/>
              <a:t>D</a:t>
            </a:r>
          </a:p>
        </p:txBody>
      </p:sp>
      <p:sp>
        <p:nvSpPr>
          <p:cNvPr id="10268" name="AutoShape 125"/>
          <p:cNvSpPr>
            <a:spLocks noChangeArrowheads="1"/>
          </p:cNvSpPr>
          <p:nvPr/>
        </p:nvSpPr>
        <p:spPr bwMode="auto">
          <a:xfrm rot="-2498013">
            <a:off x="7924800" y="2828925"/>
            <a:ext cx="457200" cy="533400"/>
          </a:xfrm>
          <a:prstGeom prst="flowChartDelay">
            <a:avLst/>
          </a:prstGeom>
          <a:gradFill rotWithShape="1">
            <a:gsLst>
              <a:gs pos="0">
                <a:schemeClr val="bg1"/>
              </a:gs>
              <a:gs pos="100000">
                <a:srgbClr val="0000FF"/>
              </a:gs>
            </a:gsLst>
            <a:path path="shape">
              <a:fillToRect l="50000" t="50000" r="50000" b="50000"/>
            </a:path>
          </a:gradFill>
          <a:ln w="9525">
            <a:miter lim="800000"/>
            <a:headEnd/>
            <a:tailEnd/>
          </a:ln>
          <a:scene3d>
            <a:camera prst="legacyPerspectiveTopRight"/>
            <a:lightRig rig="legacyFlat3" dir="b"/>
          </a:scene3d>
          <a:sp3d extrusionH="887400" prstMaterial="legacyMatte">
            <a:bevelT w="13500" h="13500" prst="angle"/>
            <a:bevelB w="13500" h="13500" prst="angle"/>
            <a:extrusionClr>
              <a:srgbClr val="0000FF"/>
            </a:extrusionClr>
          </a:sp3d>
        </p:spPr>
        <p:txBody>
          <a:bodyPr wrap="none" anchor="ctr">
            <a:flatTx/>
          </a:bodyPr>
          <a:lstStyle/>
          <a:p>
            <a:endParaRPr lang="en-US" sz="1600"/>
          </a:p>
        </p:txBody>
      </p:sp>
      <p:sp>
        <p:nvSpPr>
          <p:cNvPr id="10269" name="AutoShape 126"/>
          <p:cNvSpPr>
            <a:spLocks noChangeArrowheads="1"/>
          </p:cNvSpPr>
          <p:nvPr/>
        </p:nvSpPr>
        <p:spPr bwMode="auto">
          <a:xfrm rot="-7873783">
            <a:off x="6196013" y="2819400"/>
            <a:ext cx="533400" cy="533400"/>
          </a:xfrm>
          <a:prstGeom prst="flowChartDelay">
            <a:avLst/>
          </a:prstGeom>
          <a:gradFill rotWithShape="1">
            <a:gsLst>
              <a:gs pos="0">
                <a:schemeClr val="bg1"/>
              </a:gs>
              <a:gs pos="100000">
                <a:srgbClr val="0000FF"/>
              </a:gs>
            </a:gsLst>
            <a:path path="shape">
              <a:fillToRect l="50000" t="50000" r="50000" b="50000"/>
            </a:path>
          </a:gradFill>
          <a:ln w="9525">
            <a:miter lim="800000"/>
            <a:headEnd/>
            <a:tailEnd/>
          </a:ln>
          <a:scene3d>
            <a:camera prst="legacyPerspectiveTopRight"/>
            <a:lightRig rig="legacyFlat3" dir="b"/>
          </a:scene3d>
          <a:sp3d extrusionH="887400" prstMaterial="legacyMatte">
            <a:bevelT w="13500" h="13500" prst="angle"/>
            <a:bevelB w="13500" h="13500" prst="angle"/>
            <a:extrusionClr>
              <a:srgbClr val="0000FF"/>
            </a:extrusionClr>
          </a:sp3d>
        </p:spPr>
        <p:txBody>
          <a:bodyPr wrap="none" anchor="ctr">
            <a:flatTx/>
          </a:bodyPr>
          <a:lstStyle/>
          <a:p>
            <a:endParaRPr lang="en-US" sz="1600"/>
          </a:p>
        </p:txBody>
      </p:sp>
      <p:sp>
        <p:nvSpPr>
          <p:cNvPr id="10270" name="AutoShape 128"/>
          <p:cNvSpPr>
            <a:spLocks noChangeArrowheads="1"/>
          </p:cNvSpPr>
          <p:nvPr/>
        </p:nvSpPr>
        <p:spPr bwMode="auto">
          <a:xfrm rot="-2704072" flipH="1" flipV="1">
            <a:off x="6563519" y="4571206"/>
            <a:ext cx="381000" cy="249238"/>
          </a:xfrm>
          <a:prstGeom prst="flowChartDelay">
            <a:avLst/>
          </a:prstGeom>
          <a:gradFill rotWithShape="1">
            <a:gsLst>
              <a:gs pos="0">
                <a:schemeClr val="bg1"/>
              </a:gs>
              <a:gs pos="100000">
                <a:srgbClr val="0000FF"/>
              </a:gs>
            </a:gsLst>
            <a:path path="shape">
              <a:fillToRect l="50000" t="50000" r="50000" b="50000"/>
            </a:path>
          </a:gradFill>
          <a:ln w="9525">
            <a:miter lim="800000"/>
            <a:headEnd/>
            <a:tailEnd/>
          </a:ln>
          <a:scene3d>
            <a:camera prst="legacyPerspectiveBottom"/>
            <a:lightRig rig="legacyFlat3" dir="t"/>
          </a:scene3d>
          <a:sp3d extrusionH="887400" prstMaterial="legacyMatte">
            <a:bevelT w="13500" h="13500" prst="angle"/>
            <a:bevelB w="13500" h="13500" prst="angle"/>
            <a:extrusionClr>
              <a:srgbClr val="0000FF"/>
            </a:extrusionClr>
          </a:sp3d>
        </p:spPr>
        <p:txBody>
          <a:bodyPr wrap="none" anchor="ctr">
            <a:flatTx/>
          </a:bodyPr>
          <a:lstStyle/>
          <a:p>
            <a:endParaRPr lang="en-US" sz="1600"/>
          </a:p>
        </p:txBody>
      </p:sp>
      <p:sp>
        <p:nvSpPr>
          <p:cNvPr id="10271" name="AutoShape 129"/>
          <p:cNvSpPr>
            <a:spLocks noChangeArrowheads="1"/>
          </p:cNvSpPr>
          <p:nvPr/>
        </p:nvSpPr>
        <p:spPr bwMode="auto">
          <a:xfrm rot="-8104072" flipH="1" flipV="1">
            <a:off x="7848600" y="4560888"/>
            <a:ext cx="381000" cy="249237"/>
          </a:xfrm>
          <a:prstGeom prst="flowChartDelay">
            <a:avLst/>
          </a:prstGeom>
          <a:gradFill rotWithShape="1">
            <a:gsLst>
              <a:gs pos="0">
                <a:schemeClr val="bg1"/>
              </a:gs>
              <a:gs pos="100000">
                <a:srgbClr val="0000FF"/>
              </a:gs>
            </a:gsLst>
            <a:path path="shape">
              <a:fillToRect l="50000" t="50000" r="50000" b="50000"/>
            </a:path>
          </a:gradFill>
          <a:ln w="9525">
            <a:miter lim="800000"/>
            <a:headEnd/>
            <a:tailEnd/>
          </a:ln>
          <a:scene3d>
            <a:camera prst="legacyPerspectiveBottom"/>
            <a:lightRig rig="legacyFlat3" dir="t"/>
          </a:scene3d>
          <a:sp3d extrusionH="887400" prstMaterial="legacyMatte">
            <a:bevelT w="13500" h="13500" prst="angle"/>
            <a:bevelB w="13500" h="13500" prst="angle"/>
            <a:extrusionClr>
              <a:srgbClr val="0000FF"/>
            </a:extrusionClr>
          </a:sp3d>
        </p:spPr>
        <p:txBody>
          <a:bodyPr wrap="none" anchor="ctr">
            <a:flatTx/>
          </a:bodyPr>
          <a:lstStyle/>
          <a:p>
            <a:endParaRPr lang="en-US" sz="1600"/>
          </a:p>
        </p:txBody>
      </p:sp>
      <p:sp>
        <p:nvSpPr>
          <p:cNvPr id="35970" name="Text Box 130"/>
          <p:cNvSpPr txBox="1">
            <a:spLocks noChangeArrowheads="1"/>
          </p:cNvSpPr>
          <p:nvPr/>
        </p:nvSpPr>
        <p:spPr bwMode="auto">
          <a:xfrm>
            <a:off x="838200" y="5038725"/>
            <a:ext cx="63246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</a:rPr>
              <a:t>Đồng hồ  A và B chỉ cùng thời gian là 4 giờ chiều.</a:t>
            </a:r>
          </a:p>
        </p:txBody>
      </p:sp>
      <p:sp>
        <p:nvSpPr>
          <p:cNvPr id="35971" name="Text Box 131"/>
          <p:cNvSpPr txBox="1">
            <a:spLocks noChangeArrowheads="1"/>
          </p:cNvSpPr>
          <p:nvPr/>
        </p:nvSpPr>
        <p:spPr bwMode="auto">
          <a:xfrm>
            <a:off x="838200" y="5572125"/>
            <a:ext cx="70866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CC0000"/>
                </a:solidFill>
              </a:rPr>
              <a:t>Đồng hồ  C và G chỉ cùng thời gian là 4 giờ 30 phút chiều.</a:t>
            </a:r>
          </a:p>
        </p:txBody>
      </p:sp>
      <p:sp>
        <p:nvSpPr>
          <p:cNvPr id="35972" name="Text Box 132"/>
          <p:cNvSpPr txBox="1">
            <a:spLocks noChangeArrowheads="1"/>
          </p:cNvSpPr>
          <p:nvPr/>
        </p:nvSpPr>
        <p:spPr bwMode="auto">
          <a:xfrm>
            <a:off x="838200" y="6172200"/>
            <a:ext cx="70866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/>
              <a:t>Đồng hồ  D và E chỉ cùng thời gian là 1 giờ 25 phút chiều.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9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359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359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35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0" dur="2000" fill="hold"/>
                                        <p:tgtEl>
                                          <p:spTgt spid="358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35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2" dur="2000" fill="hold"/>
                                        <p:tgtEl>
                                          <p:spTgt spid="358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" dur="3000" tmFilter="0, 0; .2, .5; .8, .5; 1, 0"/>
                                        <p:tgtEl>
                                          <p:spTgt spid="3585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5" dur="1500" autoRev="1" fill="hold"/>
                                        <p:tgtEl>
                                          <p:spTgt spid="3585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6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" dur="3000" tmFilter="0, 0; .2, .5; .8, .5; 1, 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8" dur="1500" autoRev="1" fill="hold"/>
                                        <p:tgtEl>
                                          <p:spTgt spid="1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35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2" dur="2000" fill="hold"/>
                                        <p:tgtEl>
                                          <p:spTgt spid="358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35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4" dur="2000" fill="hold"/>
                                        <p:tgtEl>
                                          <p:spTgt spid="359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9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2000" fill="hold"/>
                                        <p:tgtEl>
                                          <p:spTgt spid="359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2000" fill="hold"/>
                                        <p:tgtEl>
                                          <p:spTgt spid="359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3000" tmFilter="0, 0; .2, .5; .8, .5; 1, 0"/>
                                        <p:tgtEl>
                                          <p:spTgt spid="3586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1" dur="1500" autoRev="1" fill="hold"/>
                                        <p:tgtEl>
                                          <p:spTgt spid="3586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32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3" dur="3000" tmFilter="0, 0; .2, .5; .8, .5; 1, 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4" dur="1500" autoRev="1" fill="hold"/>
                                        <p:tgtEl>
                                          <p:spTgt spid="1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35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8" dur="3000" fill="hold"/>
                                        <p:tgtEl>
                                          <p:spTgt spid="359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35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40" dur="3000" fill="hold"/>
                                        <p:tgtEl>
                                          <p:spTgt spid="359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9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2000" fill="hold"/>
                                        <p:tgtEl>
                                          <p:spTgt spid="359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2000" fill="hold"/>
                                        <p:tgtEl>
                                          <p:spTgt spid="359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6" dur="3000" tmFilter="0, 0; .2, .5; .8, .5; 1, 0"/>
                                        <p:tgtEl>
                                          <p:spTgt spid="3590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7" dur="1500" autoRev="1" fill="hold"/>
                                        <p:tgtEl>
                                          <p:spTgt spid="3590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48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9" dur="3000" tmFilter="0, 0; .2, .5; .8, .5; 1, 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0" dur="1500" autoRev="1" fill="hold"/>
                                        <p:tgtEl>
                                          <p:spTgt spid="2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50" grpId="0" animBg="1"/>
      <p:bldP spid="35858" grpId="0"/>
      <p:bldP spid="35863" grpId="0" animBg="1"/>
      <p:bldP spid="35871" grpId="0"/>
      <p:bldP spid="35896" grpId="0"/>
      <p:bldP spid="35901" grpId="0" animBg="1"/>
      <p:bldP spid="35909" grpId="0"/>
      <p:bldP spid="35934" grpId="0"/>
      <p:bldP spid="35959" grpId="0"/>
      <p:bldP spid="35970" grpId="0"/>
      <p:bldP spid="35971" grpId="0"/>
      <p:bldP spid="35972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UIDATA" val="&lt;database version=&quot;7.0&quot;&gt;&lt;object type=&quot;1&quot; unique_id=&quot;10001&quot;&gt;&lt;object type=&quot;2&quot; unique_id=&quot;10002&quot;&gt;&lt;object type=&quot;3&quot; unique_id=&quot;10003&quot;&gt;&lt;property id=&quot;20148&quot; value=&quot;5&quot;/&gt;&lt;property id=&quot;20300&quot; value=&quot;Slide 1&quot;/&gt;&lt;property id=&quot;20307&quot; value=&quot;285&quot;/&gt;&lt;/object&gt;&lt;object type=&quot;3&quot; unique_id=&quot;10004&quot;&gt;&lt;property id=&quot;20148&quot; value=&quot;5&quot;/&gt;&lt;property id=&quot;20300&quot; value=&quot;Slide 2&quot;/&gt;&lt;property id=&quot;20307&quot; value=&quot;287&quot;/&gt;&lt;/object&gt;&lt;object type=&quot;3&quot; unique_id=&quot;10005&quot;&gt;&lt;property id=&quot;20148&quot; value=&quot;5&quot;/&gt;&lt;property id=&quot;20300&quot; value=&quot;Slide 3&quot;/&gt;&lt;property id=&quot;20307&quot; value=&quot;277&quot;/&gt;&lt;/object&gt;&lt;object type=&quot;3&quot; unique_id=&quot;10006&quot;&gt;&lt;property id=&quot;20148&quot; value=&quot;5&quot;/&gt;&lt;property id=&quot;20300&quot; value=&quot;Slide 4&quot;/&gt;&lt;property id=&quot;20307&quot; value=&quot;276&quot;/&gt;&lt;/object&gt;&lt;object type=&quot;3&quot; unique_id=&quot;10007&quot;&gt;&lt;property id=&quot;20148&quot; value=&quot;5&quot;/&gt;&lt;property id=&quot;20300&quot; value=&quot;Slide 5&quot;/&gt;&lt;property id=&quot;20307&quot; value=&quot;278&quot;/&gt;&lt;/object&gt;&lt;object type=&quot;3&quot; unique_id=&quot;10008&quot;&gt;&lt;property id=&quot;20148&quot; value=&quot;5&quot;/&gt;&lt;property id=&quot;20300&quot; value=&quot;Slide 6&quot;/&gt;&lt;property id=&quot;20307&quot; value=&quot;279&quot;/&gt;&lt;/object&gt;&lt;object type=&quot;3&quot; unique_id=&quot;10009&quot;&gt;&lt;property id=&quot;20148&quot; value=&quot;5&quot;/&gt;&lt;property id=&quot;20300&quot; value=&quot;Slide 7&quot;/&gt;&lt;property id=&quot;20307&quot; value=&quot;280&quot;/&gt;&lt;/object&gt;&lt;object type=&quot;3&quot; unique_id=&quot;10010&quot;&gt;&lt;property id=&quot;20148&quot; value=&quot;5&quot;/&gt;&lt;property id=&quot;20300&quot; value=&quot;Slide 8&quot;/&gt;&lt;property id=&quot;20307&quot; value=&quot;281&quot;/&gt;&lt;/object&gt;&lt;object type=&quot;3&quot; unique_id=&quot;10011&quot;&gt;&lt;property id=&quot;20148&quot; value=&quot;5&quot;/&gt;&lt;property id=&quot;20300&quot; value=&quot;Slide 9&quot;/&gt;&lt;property id=&quot;20307&quot; value=&quot;282&quot;/&gt;&lt;/object&gt;&lt;object type=&quot;3&quot; unique_id=&quot;10012&quot;&gt;&lt;property id=&quot;20148&quot; value=&quot;5&quot;/&gt;&lt;property id=&quot;20300&quot; value=&quot;Slide 10&quot;/&gt;&lt;property id=&quot;20307&quot; value=&quot;283&quot;/&gt;&lt;/object&gt;&lt;object type=&quot;3&quot; unique_id=&quot;10013&quot;&gt;&lt;property id=&quot;20148&quot; value=&quot;5&quot;/&gt;&lt;property id=&quot;20300&quot; value=&quot;Slide 11&quot;/&gt;&lt;property id=&quot;20307&quot; value=&quot;274&quot;/&gt;&lt;/object&gt;&lt;object type=&quot;3&quot; unique_id=&quot;10014&quot;&gt;&lt;property id=&quot;20148&quot; value=&quot;5&quot;/&gt;&lt;property id=&quot;20300&quot; value=&quot;Slide 12&quot;/&gt;&lt;property id=&quot;20307&quot; value=&quot;275&quot;/&gt;&lt;/object&gt;&lt;/object&gt;&lt;object type=&quot;8&quot; unique_id=&quot;10028&quot;&gt;&lt;/object&gt;&lt;/object&gt;&lt;/database&gt;"/>
  <p:tag name="MMPROD_NEXTUNIQUEID" val="10009"/>
  <p:tag name="SECTOMILLISECCONVERTED" val="1"/>
</p:tagLst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671</TotalTime>
  <Words>882</Words>
  <Application>Microsoft Office PowerPoint</Application>
  <PresentationFormat>On-screen Show (4:3)</PresentationFormat>
  <Paragraphs>353</Paragraphs>
  <Slides>9</Slides>
  <Notes>0</Notes>
  <HiddenSlides>1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Wingdings</vt:lpstr>
      <vt:lpstr>Default Design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</vt:vector>
  </TitlesOfParts>
  <Company>Hai An - HAi Hau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Bui Van Trinh</dc:creator>
  <cp:lastModifiedBy>CSTeam</cp:lastModifiedBy>
  <cp:revision>72</cp:revision>
  <dcterms:created xsi:type="dcterms:W3CDTF">2005-01-08T06:16:23Z</dcterms:created>
  <dcterms:modified xsi:type="dcterms:W3CDTF">2016-06-29T10:27:32Z</dcterms:modified>
</cp:coreProperties>
</file>