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301" r:id="rId2"/>
    <p:sldId id="333" r:id="rId3"/>
    <p:sldId id="328" r:id="rId4"/>
    <p:sldId id="326" r:id="rId5"/>
    <p:sldId id="334" r:id="rId6"/>
    <p:sldId id="327" r:id="rId7"/>
    <p:sldId id="335" r:id="rId8"/>
    <p:sldId id="316" r:id="rId9"/>
    <p:sldId id="329" r:id="rId10"/>
    <p:sldId id="330" r:id="rId11"/>
    <p:sldId id="302" r:id="rId12"/>
    <p:sldId id="319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250" autoAdjust="0"/>
  </p:normalViewPr>
  <p:slideViewPr>
    <p:cSldViewPr>
      <p:cViewPr>
        <p:scale>
          <a:sx n="70" d="100"/>
          <a:sy n="70" d="100"/>
        </p:scale>
        <p:origin x="-1206" y="-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45F90A-1D5E-406F-8810-DD282836DB40}" type="datetimeFigureOut">
              <a:rPr lang="en-US" smtClean="0"/>
              <a:pPr/>
              <a:t>10/8/2020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B9306E-5745-4287-BC48-0C9099B8E2D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972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89BF8-443B-44DF-890E-70E2AD52AA14}" type="datetimeFigureOut">
              <a:rPr lang="en-US" smtClean="0"/>
              <a:pPr/>
              <a:t>10/8/2020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0D2C7E2-22C4-4339-BDEC-7797B0A76AF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89BF8-443B-44DF-890E-70E2AD52AA14}" type="datetimeFigureOut">
              <a:rPr lang="en-US" smtClean="0"/>
              <a:pPr/>
              <a:t>10/8/2020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2C7E2-22C4-4339-BDEC-7797B0A76A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89BF8-443B-44DF-890E-70E2AD52AA14}" type="datetimeFigureOut">
              <a:rPr lang="en-US" smtClean="0"/>
              <a:pPr/>
              <a:t>10/8/2020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2C7E2-22C4-4339-BDEC-7797B0A76A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89BF8-443B-44DF-890E-70E2AD52AA14}" type="datetimeFigureOut">
              <a:rPr lang="en-US" smtClean="0"/>
              <a:pPr/>
              <a:t>10/8/2020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2C7E2-22C4-4339-BDEC-7797B0A76A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89BF8-443B-44DF-890E-70E2AD52AA14}" type="datetimeFigureOut">
              <a:rPr lang="en-US" smtClean="0"/>
              <a:pPr/>
              <a:t>10/8/2020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2C7E2-22C4-4339-BDEC-7797B0A76AF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89BF8-443B-44DF-890E-70E2AD52AA14}" type="datetimeFigureOut">
              <a:rPr lang="en-US" smtClean="0"/>
              <a:pPr/>
              <a:t>10/8/2020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2C7E2-22C4-4339-BDEC-7797B0A76AF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89BF8-443B-44DF-890E-70E2AD52AA14}" type="datetimeFigureOut">
              <a:rPr lang="en-US" smtClean="0"/>
              <a:pPr/>
              <a:t>10/8/2020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2C7E2-22C4-4339-BDEC-7797B0A76AF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89BF8-443B-44DF-890E-70E2AD52AA14}" type="datetimeFigureOut">
              <a:rPr lang="en-US" smtClean="0"/>
              <a:pPr/>
              <a:t>10/8/2020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2C7E2-22C4-4339-BDEC-7797B0A76A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89BF8-443B-44DF-890E-70E2AD52AA14}" type="datetimeFigureOut">
              <a:rPr lang="en-US" smtClean="0"/>
              <a:pPr/>
              <a:t>10/8/2020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2C7E2-22C4-4339-BDEC-7797B0A76A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89BF8-443B-44DF-890E-70E2AD52AA14}" type="datetimeFigureOut">
              <a:rPr lang="en-US" smtClean="0"/>
              <a:pPr/>
              <a:t>10/8/2020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2C7E2-22C4-4339-BDEC-7797B0A76A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89BF8-443B-44DF-890E-70E2AD52AA14}" type="datetimeFigureOut">
              <a:rPr lang="en-US" smtClean="0"/>
              <a:pPr/>
              <a:t>10/8/2020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2C7E2-22C4-4339-BDEC-7797B0A76A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8D789BF8-443B-44DF-890E-70E2AD52AA14}" type="datetimeFigureOut">
              <a:rPr lang="en-US" smtClean="0"/>
              <a:pPr/>
              <a:t>10/8/2020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30D2C7E2-22C4-4339-BDEC-7797B0A76AF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cut thruBlk="1"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3"/>
          <p:cNvSpPr>
            <a:spLocks noChangeArrowheads="1"/>
          </p:cNvSpPr>
          <p:nvPr/>
        </p:nvSpPr>
        <p:spPr bwMode="auto">
          <a:xfrm>
            <a:off x="69850" y="79375"/>
            <a:ext cx="9004300" cy="6667500"/>
          </a:xfrm>
          <a:prstGeom prst="rect">
            <a:avLst/>
          </a:prstGeom>
          <a:noFill/>
          <a:ln w="190500" cmpd="thickThin">
            <a:solidFill>
              <a:schemeClr val="accent1">
                <a:lumMod val="20000"/>
                <a:lumOff val="80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l"/>
            <a:endParaRPr lang="en-US">
              <a:latin typeface="Arial" charset="0"/>
              <a:cs typeface="Arial" charset="0"/>
            </a:endParaRPr>
          </a:p>
        </p:txBody>
      </p:sp>
      <p:grpSp>
        <p:nvGrpSpPr>
          <p:cNvPr id="7" name="Group 32"/>
          <p:cNvGrpSpPr>
            <a:grpSpLocks/>
          </p:cNvGrpSpPr>
          <p:nvPr/>
        </p:nvGrpSpPr>
        <p:grpSpPr bwMode="auto">
          <a:xfrm>
            <a:off x="0" y="0"/>
            <a:ext cx="1676400" cy="1676400"/>
            <a:chOff x="0" y="0"/>
            <a:chExt cx="2076" cy="1596"/>
          </a:xfrm>
        </p:grpSpPr>
        <p:pic>
          <p:nvPicPr>
            <p:cNvPr id="8" name="Picture 33" descr="Picture10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474" cy="15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34" descr="Picture10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5400000">
              <a:off x="1041" y="-561"/>
              <a:ext cx="474" cy="15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0" name="Group 26"/>
          <p:cNvGrpSpPr>
            <a:grpSpLocks/>
          </p:cNvGrpSpPr>
          <p:nvPr/>
        </p:nvGrpSpPr>
        <p:grpSpPr bwMode="auto">
          <a:xfrm rot="10800000">
            <a:off x="7315201" y="5105400"/>
            <a:ext cx="1904999" cy="1828800"/>
            <a:chOff x="0" y="0"/>
            <a:chExt cx="2076" cy="1596"/>
          </a:xfrm>
        </p:grpSpPr>
        <p:pic>
          <p:nvPicPr>
            <p:cNvPr id="11" name="Picture 27" descr="Picture10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474" cy="15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Picture 28" descr="Picture10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5400000">
              <a:off x="1041" y="-561"/>
              <a:ext cx="474" cy="15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0" y="152400"/>
            <a:ext cx="9144000" cy="1908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 dirty="0" err="1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Thứ</a:t>
            </a:r>
            <a:r>
              <a:rPr lang="en-US" sz="2800" b="1" dirty="0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năm</a:t>
            </a:r>
            <a:r>
              <a:rPr lang="en-US" sz="2800" b="1" dirty="0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, </a:t>
            </a:r>
            <a:r>
              <a:rPr lang="en-US" sz="2800" b="1" dirty="0" err="1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ngày</a:t>
            </a:r>
            <a:r>
              <a:rPr lang="en-US" sz="2800" b="1" dirty="0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 8 </a:t>
            </a:r>
            <a:r>
              <a:rPr lang="en-US" sz="2800" b="1" dirty="0" err="1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tháng</a:t>
            </a:r>
            <a:r>
              <a:rPr lang="en-US" sz="2800" b="1" dirty="0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 10 </a:t>
            </a:r>
            <a:r>
              <a:rPr lang="en-US" sz="2800" b="1" dirty="0" err="1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năm</a:t>
            </a:r>
            <a:r>
              <a:rPr lang="en-US" sz="2800" b="1" dirty="0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 2020</a:t>
            </a:r>
          </a:p>
          <a:p>
            <a:pPr algn="ctr">
              <a:spcBef>
                <a:spcPct val="50000"/>
              </a:spcBef>
            </a:pPr>
            <a:r>
              <a:rPr lang="en-US" sz="3200" b="1" dirty="0" err="1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Toán</a:t>
            </a:r>
            <a:endParaRPr lang="en-US" sz="3200" b="1" dirty="0" smtClean="0">
              <a:latin typeface="Times New Roman" pitchFamily="18" charset="0"/>
              <a:ea typeface="HP001 5Ha" pitchFamily="34" charset="-127"/>
              <a:cs typeface="Times New Roman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en-US" sz="2800" b="1" u="sng" dirty="0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 </a:t>
            </a:r>
            <a:endParaRPr lang="en-US" sz="2800" b="1" u="sng" dirty="0">
              <a:latin typeface="Times New Roman" pitchFamily="18" charset="0"/>
              <a:ea typeface="HP001 5Ha" pitchFamily="34" charset="-127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52400" y="1639669"/>
            <a:ext cx="2819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cũ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859665" y="1686580"/>
            <a:ext cx="46841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 Box 60"/>
          <p:cNvSpPr txBox="1">
            <a:spLocks noChangeArrowheads="1"/>
          </p:cNvSpPr>
          <p:nvPr/>
        </p:nvSpPr>
        <p:spPr bwMode="auto">
          <a:xfrm>
            <a:off x="533400" y="2362200"/>
            <a:ext cx="7696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altLang="en-US" sz="2800" u="sng">
                <a:latin typeface="Times New Roman" pitchFamily="18" charset="0"/>
                <a:cs typeface="Times New Roman" pitchFamily="18" charset="0"/>
              </a:rPr>
              <a:t>Bài 2</a:t>
            </a:r>
            <a:r>
              <a:rPr lang="en-US" altLang="en-US" sz="2800">
                <a:latin typeface="Times New Roman" pitchFamily="18" charset="0"/>
                <a:cs typeface="Times New Roman" pitchFamily="18" charset="0"/>
              </a:rPr>
              <a:t>:  Nêu tên các hình chữ nhật?</a:t>
            </a:r>
            <a:endParaRPr lang="vi-VN" altLang="en-US" sz="280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0" name="Group 34"/>
          <p:cNvGrpSpPr>
            <a:grpSpLocks/>
          </p:cNvGrpSpPr>
          <p:nvPr/>
        </p:nvGrpSpPr>
        <p:grpSpPr bwMode="auto">
          <a:xfrm>
            <a:off x="5105400" y="2514600"/>
            <a:ext cx="3503613" cy="1887538"/>
            <a:chOff x="5105400" y="2514600"/>
            <a:chExt cx="3503613" cy="1887538"/>
          </a:xfrm>
        </p:grpSpPr>
        <p:grpSp>
          <p:nvGrpSpPr>
            <p:cNvPr id="31" name="Group 33"/>
            <p:cNvGrpSpPr>
              <a:grpSpLocks/>
            </p:cNvGrpSpPr>
            <p:nvPr/>
          </p:nvGrpSpPr>
          <p:grpSpPr bwMode="auto">
            <a:xfrm>
              <a:off x="5562600" y="2743200"/>
              <a:ext cx="2211388" cy="1371600"/>
              <a:chOff x="5562600" y="2743200"/>
              <a:chExt cx="2211388" cy="1371600"/>
            </a:xfrm>
          </p:grpSpPr>
          <p:sp>
            <p:nvSpPr>
              <p:cNvPr id="36" name="Line 17"/>
              <p:cNvSpPr>
                <a:spLocks noChangeShapeType="1"/>
              </p:cNvSpPr>
              <p:nvPr/>
            </p:nvSpPr>
            <p:spPr bwMode="auto">
              <a:xfrm>
                <a:off x="5562600" y="4114800"/>
                <a:ext cx="221138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Line 20"/>
              <p:cNvSpPr>
                <a:spLocks noChangeShapeType="1"/>
              </p:cNvSpPr>
              <p:nvPr/>
            </p:nvSpPr>
            <p:spPr bwMode="auto">
              <a:xfrm>
                <a:off x="7773988" y="2743200"/>
                <a:ext cx="0" cy="137160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Line 24"/>
              <p:cNvSpPr>
                <a:spLocks noChangeShapeType="1"/>
              </p:cNvSpPr>
              <p:nvPr/>
            </p:nvSpPr>
            <p:spPr bwMode="auto">
              <a:xfrm flipV="1">
                <a:off x="5562600" y="3352800"/>
                <a:ext cx="0" cy="76200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" name="Line 25"/>
              <p:cNvSpPr>
                <a:spLocks noChangeShapeType="1"/>
              </p:cNvSpPr>
              <p:nvPr/>
            </p:nvSpPr>
            <p:spPr bwMode="auto">
              <a:xfrm flipV="1">
                <a:off x="5562600" y="2743200"/>
                <a:ext cx="2211388" cy="60960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2" name="Text Box 48"/>
            <p:cNvSpPr txBox="1">
              <a:spLocks noChangeArrowheads="1"/>
            </p:cNvSpPr>
            <p:nvPr/>
          </p:nvSpPr>
          <p:spPr bwMode="auto">
            <a:xfrm>
              <a:off x="5105400" y="3048000"/>
              <a:ext cx="534988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vi-VN" altLang="en-US" sz="2000">
                  <a:latin typeface="Arial" charset="0"/>
                </a:rPr>
                <a:t>M</a:t>
              </a:r>
            </a:p>
          </p:txBody>
        </p:sp>
        <p:sp>
          <p:nvSpPr>
            <p:cNvPr id="33" name="Text Box 48"/>
            <p:cNvSpPr txBox="1">
              <a:spLocks noChangeArrowheads="1"/>
            </p:cNvSpPr>
            <p:nvPr/>
          </p:nvSpPr>
          <p:spPr bwMode="auto">
            <a:xfrm>
              <a:off x="7848600" y="2514600"/>
              <a:ext cx="45720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>
                  <a:latin typeface="Arial" charset="0"/>
                </a:rPr>
                <a:t>N</a:t>
              </a:r>
              <a:endParaRPr lang="vi-VN" altLang="en-US" sz="2000">
                <a:latin typeface="Arial" charset="0"/>
              </a:endParaRPr>
            </a:p>
          </p:txBody>
        </p:sp>
        <p:sp>
          <p:nvSpPr>
            <p:cNvPr id="34" name="Text Box 48"/>
            <p:cNvSpPr txBox="1">
              <a:spLocks noChangeArrowheads="1"/>
            </p:cNvSpPr>
            <p:nvPr/>
          </p:nvSpPr>
          <p:spPr bwMode="auto">
            <a:xfrm>
              <a:off x="7773988" y="3962400"/>
              <a:ext cx="835025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>
                  <a:latin typeface="Arial" charset="0"/>
                </a:rPr>
                <a:t>P</a:t>
              </a:r>
              <a:endParaRPr lang="vi-VN" altLang="en-US" sz="2000">
                <a:latin typeface="Arial" charset="0"/>
              </a:endParaRPr>
            </a:p>
          </p:txBody>
        </p:sp>
        <p:sp>
          <p:nvSpPr>
            <p:cNvPr id="35" name="Text Box 48"/>
            <p:cNvSpPr txBox="1">
              <a:spLocks noChangeArrowheads="1"/>
            </p:cNvSpPr>
            <p:nvPr/>
          </p:nvSpPr>
          <p:spPr bwMode="auto">
            <a:xfrm>
              <a:off x="5176838" y="4005263"/>
              <a:ext cx="83820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>
                  <a:latin typeface="Arial" charset="0"/>
                </a:rPr>
                <a:t>Q</a:t>
              </a:r>
              <a:endParaRPr lang="vi-VN" altLang="en-US" sz="2000">
                <a:latin typeface="Arial" charset="0"/>
              </a:endParaRPr>
            </a:p>
          </p:txBody>
        </p:sp>
      </p:grpSp>
      <p:grpSp>
        <p:nvGrpSpPr>
          <p:cNvPr id="40" name="Group 38"/>
          <p:cNvGrpSpPr>
            <a:grpSpLocks/>
          </p:cNvGrpSpPr>
          <p:nvPr/>
        </p:nvGrpSpPr>
        <p:grpSpPr bwMode="auto">
          <a:xfrm>
            <a:off x="381000" y="4572000"/>
            <a:ext cx="3352800" cy="2111375"/>
            <a:chOff x="381000" y="4572000"/>
            <a:chExt cx="3352800" cy="2111375"/>
          </a:xfrm>
        </p:grpSpPr>
        <p:grpSp>
          <p:nvGrpSpPr>
            <p:cNvPr id="41" name="Group 37"/>
            <p:cNvGrpSpPr>
              <a:grpSpLocks/>
            </p:cNvGrpSpPr>
            <p:nvPr/>
          </p:nvGrpSpPr>
          <p:grpSpPr bwMode="auto">
            <a:xfrm>
              <a:off x="381000" y="4572000"/>
              <a:ext cx="3352800" cy="2111375"/>
              <a:chOff x="381000" y="4572000"/>
              <a:chExt cx="3352800" cy="2111375"/>
            </a:xfrm>
          </p:grpSpPr>
          <p:sp>
            <p:nvSpPr>
              <p:cNvPr id="43" name="Text Box 55"/>
              <p:cNvSpPr txBox="1">
                <a:spLocks noChangeArrowheads="1"/>
              </p:cNvSpPr>
              <p:nvPr/>
            </p:nvSpPr>
            <p:spPr bwMode="auto">
              <a:xfrm>
                <a:off x="381000" y="6096000"/>
                <a:ext cx="455613" cy="3968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vi-VN" altLang="en-US" sz="2000">
                    <a:latin typeface="Times New Roman" pitchFamily="18" charset="0"/>
                  </a:rPr>
                  <a:t>I</a:t>
                </a:r>
              </a:p>
            </p:txBody>
          </p:sp>
          <p:sp>
            <p:nvSpPr>
              <p:cNvPr id="44" name="Line 27"/>
              <p:cNvSpPr>
                <a:spLocks noChangeShapeType="1"/>
              </p:cNvSpPr>
              <p:nvPr/>
            </p:nvSpPr>
            <p:spPr bwMode="auto">
              <a:xfrm flipH="1">
                <a:off x="609600" y="4876800"/>
                <a:ext cx="990600" cy="129540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" name="Line 31"/>
              <p:cNvSpPr>
                <a:spLocks noChangeShapeType="1"/>
              </p:cNvSpPr>
              <p:nvPr/>
            </p:nvSpPr>
            <p:spPr bwMode="auto">
              <a:xfrm>
                <a:off x="1600200" y="4876800"/>
                <a:ext cx="990600" cy="38100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" name="Line 34"/>
              <p:cNvSpPr>
                <a:spLocks noChangeShapeType="1"/>
              </p:cNvSpPr>
              <p:nvPr/>
            </p:nvSpPr>
            <p:spPr bwMode="auto">
              <a:xfrm>
                <a:off x="609600" y="6172200"/>
                <a:ext cx="2286000" cy="30480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" name="Line 36"/>
              <p:cNvSpPr>
                <a:spLocks noChangeShapeType="1"/>
              </p:cNvSpPr>
              <p:nvPr/>
            </p:nvSpPr>
            <p:spPr bwMode="auto">
              <a:xfrm>
                <a:off x="2590800" y="5257800"/>
                <a:ext cx="304800" cy="121920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" name="Text Box 48"/>
              <p:cNvSpPr txBox="1">
                <a:spLocks noChangeArrowheads="1"/>
              </p:cNvSpPr>
              <p:nvPr/>
            </p:nvSpPr>
            <p:spPr bwMode="auto">
              <a:xfrm>
                <a:off x="2895600" y="6286500"/>
                <a:ext cx="838200" cy="3968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000">
                    <a:latin typeface="Arial" charset="0"/>
                  </a:rPr>
                  <a:t>H</a:t>
                </a:r>
                <a:endParaRPr lang="vi-VN" altLang="en-US" sz="2000">
                  <a:latin typeface="Arial" charset="0"/>
                </a:endParaRPr>
              </a:p>
            </p:txBody>
          </p:sp>
          <p:sp>
            <p:nvSpPr>
              <p:cNvPr id="49" name="Text Box 48"/>
              <p:cNvSpPr txBox="1">
                <a:spLocks noChangeArrowheads="1"/>
              </p:cNvSpPr>
              <p:nvPr/>
            </p:nvSpPr>
            <p:spPr bwMode="auto">
              <a:xfrm>
                <a:off x="1219200" y="4572000"/>
                <a:ext cx="533400" cy="3968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000">
                    <a:latin typeface="Arial" charset="0"/>
                  </a:rPr>
                  <a:t>E</a:t>
                </a:r>
                <a:endParaRPr lang="vi-VN" altLang="en-US" sz="2000">
                  <a:latin typeface="Arial" charset="0"/>
                </a:endParaRPr>
              </a:p>
            </p:txBody>
          </p:sp>
        </p:grpSp>
        <p:sp>
          <p:nvSpPr>
            <p:cNvPr id="42" name="Text Box 48"/>
            <p:cNvSpPr txBox="1">
              <a:spLocks noChangeArrowheads="1"/>
            </p:cNvSpPr>
            <p:nvPr/>
          </p:nvSpPr>
          <p:spPr bwMode="auto">
            <a:xfrm>
              <a:off x="2590800" y="4953000"/>
              <a:ext cx="53340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>
                  <a:latin typeface="Arial" charset="0"/>
                </a:rPr>
                <a:t>G</a:t>
              </a:r>
              <a:endParaRPr lang="vi-VN" altLang="en-US" sz="2000">
                <a:latin typeface="Arial" charset="0"/>
              </a:endParaRPr>
            </a:p>
          </p:txBody>
        </p:sp>
      </p:grpSp>
      <p:grpSp>
        <p:nvGrpSpPr>
          <p:cNvPr id="50" name="Group 35"/>
          <p:cNvGrpSpPr>
            <a:grpSpLocks/>
          </p:cNvGrpSpPr>
          <p:nvPr/>
        </p:nvGrpSpPr>
        <p:grpSpPr bwMode="auto">
          <a:xfrm>
            <a:off x="4749800" y="4572000"/>
            <a:ext cx="1879600" cy="2073275"/>
            <a:chOff x="4749800" y="4572000"/>
            <a:chExt cx="1879600" cy="2073275"/>
          </a:xfrm>
        </p:grpSpPr>
        <p:sp>
          <p:nvSpPr>
            <p:cNvPr id="51" name="Rectangle 12"/>
            <p:cNvSpPr>
              <a:spLocks noChangeArrowheads="1"/>
            </p:cNvSpPr>
            <p:nvPr/>
          </p:nvSpPr>
          <p:spPr bwMode="auto">
            <a:xfrm>
              <a:off x="5181600" y="4800600"/>
              <a:ext cx="762000" cy="160020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vi-VN" altLang="en-US" b="0">
                <a:latin typeface="Arial" charset="0"/>
              </a:endParaRPr>
            </a:p>
          </p:txBody>
        </p:sp>
        <p:sp>
          <p:nvSpPr>
            <p:cNvPr id="52" name="Text Box 48"/>
            <p:cNvSpPr txBox="1">
              <a:spLocks noChangeArrowheads="1"/>
            </p:cNvSpPr>
            <p:nvPr/>
          </p:nvSpPr>
          <p:spPr bwMode="auto">
            <a:xfrm>
              <a:off x="6019800" y="4572000"/>
              <a:ext cx="60960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>
                  <a:latin typeface="Arial" charset="0"/>
                </a:rPr>
                <a:t>L</a:t>
              </a:r>
              <a:endParaRPr lang="vi-VN" altLang="en-US" sz="2000">
                <a:latin typeface="Arial" charset="0"/>
              </a:endParaRPr>
            </a:p>
          </p:txBody>
        </p:sp>
        <p:sp>
          <p:nvSpPr>
            <p:cNvPr id="53" name="Text Box 48"/>
            <p:cNvSpPr txBox="1">
              <a:spLocks noChangeArrowheads="1"/>
            </p:cNvSpPr>
            <p:nvPr/>
          </p:nvSpPr>
          <p:spPr bwMode="auto">
            <a:xfrm>
              <a:off x="4802188" y="4572000"/>
              <a:ext cx="303212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>
                  <a:latin typeface="Arial" charset="0"/>
                </a:rPr>
                <a:t>K</a:t>
              </a:r>
              <a:endParaRPr lang="vi-VN" altLang="en-US" sz="2000">
                <a:latin typeface="Arial" charset="0"/>
              </a:endParaRPr>
            </a:p>
          </p:txBody>
        </p:sp>
        <p:sp>
          <p:nvSpPr>
            <p:cNvPr id="54" name="Text Box 48"/>
            <p:cNvSpPr txBox="1">
              <a:spLocks noChangeArrowheads="1"/>
            </p:cNvSpPr>
            <p:nvPr/>
          </p:nvSpPr>
          <p:spPr bwMode="auto">
            <a:xfrm>
              <a:off x="4749800" y="6248400"/>
              <a:ext cx="566738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>
                  <a:latin typeface="Arial" charset="0"/>
                </a:rPr>
                <a:t>Y</a:t>
              </a:r>
              <a:endParaRPr lang="vi-VN" altLang="en-US" sz="2000">
                <a:latin typeface="Arial" charset="0"/>
              </a:endParaRPr>
            </a:p>
          </p:txBody>
        </p:sp>
        <p:sp>
          <p:nvSpPr>
            <p:cNvPr id="55" name="Text Box 48"/>
            <p:cNvSpPr txBox="1">
              <a:spLocks noChangeArrowheads="1"/>
            </p:cNvSpPr>
            <p:nvPr/>
          </p:nvSpPr>
          <p:spPr bwMode="auto">
            <a:xfrm>
              <a:off x="5957888" y="6243638"/>
              <a:ext cx="38100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>
                  <a:latin typeface="Arial" charset="0"/>
                </a:rPr>
                <a:t>V</a:t>
              </a:r>
              <a:endParaRPr lang="vi-VN" altLang="en-US" sz="2000">
                <a:latin typeface="Arial" charset="0"/>
              </a:endParaRPr>
            </a:p>
          </p:txBody>
        </p:sp>
      </p:grpSp>
      <p:grpSp>
        <p:nvGrpSpPr>
          <p:cNvPr id="56" name="Group 36"/>
          <p:cNvGrpSpPr>
            <a:grpSpLocks/>
          </p:cNvGrpSpPr>
          <p:nvPr/>
        </p:nvGrpSpPr>
        <p:grpSpPr bwMode="auto">
          <a:xfrm>
            <a:off x="1800225" y="2971800"/>
            <a:ext cx="2771775" cy="1549400"/>
            <a:chOff x="1800225" y="2971800"/>
            <a:chExt cx="2771775" cy="1549400"/>
          </a:xfrm>
        </p:grpSpPr>
        <p:sp>
          <p:nvSpPr>
            <p:cNvPr id="57" name="Rectangle 11"/>
            <p:cNvSpPr>
              <a:spLocks noChangeArrowheads="1"/>
            </p:cNvSpPr>
            <p:nvPr/>
          </p:nvSpPr>
          <p:spPr bwMode="auto">
            <a:xfrm>
              <a:off x="2200275" y="3276600"/>
              <a:ext cx="1905000" cy="106680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vi-VN" altLang="en-US" b="0">
                <a:latin typeface="Arial" charset="0"/>
              </a:endParaRPr>
            </a:p>
          </p:txBody>
        </p:sp>
        <p:sp>
          <p:nvSpPr>
            <p:cNvPr id="58" name="Text Box 50"/>
            <p:cNvSpPr txBox="1">
              <a:spLocks noChangeArrowheads="1"/>
            </p:cNvSpPr>
            <p:nvPr/>
          </p:nvSpPr>
          <p:spPr bwMode="auto">
            <a:xfrm>
              <a:off x="1819275" y="2971800"/>
              <a:ext cx="45720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>
                  <a:latin typeface="Arial" charset="0"/>
                </a:rPr>
                <a:t>A</a:t>
              </a:r>
              <a:endParaRPr lang="vi-VN" altLang="en-US" sz="2000">
                <a:latin typeface="Arial" charset="0"/>
              </a:endParaRPr>
            </a:p>
          </p:txBody>
        </p:sp>
        <p:sp>
          <p:nvSpPr>
            <p:cNvPr id="68" name="Text Box 50"/>
            <p:cNvSpPr txBox="1">
              <a:spLocks noChangeArrowheads="1"/>
            </p:cNvSpPr>
            <p:nvPr/>
          </p:nvSpPr>
          <p:spPr bwMode="auto">
            <a:xfrm>
              <a:off x="3733800" y="3024188"/>
              <a:ext cx="83820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>
                  <a:latin typeface="Arial" charset="0"/>
                </a:rPr>
                <a:t>     B</a:t>
              </a:r>
              <a:endParaRPr lang="vi-VN" altLang="en-US" sz="2000">
                <a:latin typeface="Arial" charset="0"/>
              </a:endParaRPr>
            </a:p>
          </p:txBody>
        </p:sp>
        <p:sp>
          <p:nvSpPr>
            <p:cNvPr id="70" name="Text Box 50"/>
            <p:cNvSpPr txBox="1">
              <a:spLocks noChangeArrowheads="1"/>
            </p:cNvSpPr>
            <p:nvPr/>
          </p:nvSpPr>
          <p:spPr bwMode="auto">
            <a:xfrm>
              <a:off x="4105275" y="4038600"/>
              <a:ext cx="45720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>
                  <a:latin typeface="Arial" charset="0"/>
                </a:rPr>
                <a:t>C</a:t>
              </a:r>
              <a:endParaRPr lang="vi-VN" altLang="en-US" sz="2000">
                <a:latin typeface="Arial" charset="0"/>
              </a:endParaRPr>
            </a:p>
          </p:txBody>
        </p:sp>
        <p:sp>
          <p:nvSpPr>
            <p:cNvPr id="75" name="Text Box 50"/>
            <p:cNvSpPr txBox="1">
              <a:spLocks noChangeArrowheads="1"/>
            </p:cNvSpPr>
            <p:nvPr/>
          </p:nvSpPr>
          <p:spPr bwMode="auto">
            <a:xfrm>
              <a:off x="1800225" y="4124325"/>
              <a:ext cx="45720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>
                  <a:latin typeface="Arial" charset="0"/>
                </a:rPr>
                <a:t>D</a:t>
              </a:r>
              <a:endParaRPr lang="vi-VN" altLang="en-US" sz="2000">
                <a:latin typeface="Arial" charset="0"/>
              </a:endParaRPr>
            </a:p>
          </p:txBody>
        </p:sp>
        <p:sp>
          <p:nvSpPr>
            <p:cNvPr id="76" name="Rectangle 11"/>
            <p:cNvSpPr>
              <a:spLocks noChangeArrowheads="1"/>
            </p:cNvSpPr>
            <p:nvPr/>
          </p:nvSpPr>
          <p:spPr bwMode="auto">
            <a:xfrm>
              <a:off x="2200275" y="3276600"/>
              <a:ext cx="1905000" cy="106680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vi-VN" altLang="en-US" b="0">
                <a:latin typeface="Arial" charset="0"/>
              </a:endParaRPr>
            </a:p>
          </p:txBody>
        </p:sp>
      </p:grpSp>
      <p:sp>
        <p:nvSpPr>
          <p:cNvPr id="77" name="Rectangle 11"/>
          <p:cNvSpPr>
            <a:spLocks noChangeArrowheads="1"/>
          </p:cNvSpPr>
          <p:nvPr/>
        </p:nvSpPr>
        <p:spPr bwMode="auto">
          <a:xfrm>
            <a:off x="2184400" y="3276600"/>
            <a:ext cx="1905000" cy="1066800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vi-VN" altLang="en-US" b="0">
              <a:latin typeface="Arial" charset="0"/>
            </a:endParaRPr>
          </a:p>
        </p:txBody>
      </p:sp>
      <p:sp>
        <p:nvSpPr>
          <p:cNvPr id="78" name="Rectangle 12"/>
          <p:cNvSpPr>
            <a:spLocks noChangeArrowheads="1"/>
          </p:cNvSpPr>
          <p:nvPr/>
        </p:nvSpPr>
        <p:spPr bwMode="auto">
          <a:xfrm>
            <a:off x="5181600" y="4800600"/>
            <a:ext cx="762000" cy="1600200"/>
          </a:xfrm>
          <a:prstGeom prst="rect">
            <a:avLst/>
          </a:prstGeom>
          <a:solidFill>
            <a:schemeClr val="bg1"/>
          </a:solidFill>
          <a:ln w="38100">
            <a:solidFill>
              <a:srgbClr val="CC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vi-VN" altLang="en-US" b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0688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  <p:bldP spid="77" grpId="0" animBg="1"/>
      <p:bldP spid="78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WordArt 5"/>
          <p:cNvSpPr>
            <a:spLocks noChangeArrowheads="1" noChangeShapeType="1" noTextEdit="1"/>
          </p:cNvSpPr>
          <p:nvPr/>
        </p:nvSpPr>
        <p:spPr bwMode="auto">
          <a:xfrm>
            <a:off x="1905000" y="228600"/>
            <a:ext cx="5410200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HP001 5 hàng"/>
              </a:rPr>
              <a:t>Ai nhanh – Ai đúng</a:t>
            </a:r>
            <a:endParaRPr lang="en-US" sz="3600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HP001 5 hàng"/>
            </a:endParaRPr>
          </a:p>
        </p:txBody>
      </p:sp>
      <p:sp>
        <p:nvSpPr>
          <p:cNvPr id="6" name="AutoShape 7"/>
          <p:cNvSpPr>
            <a:spLocks noChangeArrowheads="1"/>
          </p:cNvSpPr>
          <p:nvPr/>
        </p:nvSpPr>
        <p:spPr bwMode="auto">
          <a:xfrm>
            <a:off x="3505200" y="1371600"/>
            <a:ext cx="2060575" cy="63023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F66"/>
              </a:gs>
              <a:gs pos="100000">
                <a:srgbClr val="FFFFCC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altLang="en-US" sz="3200">
                <a:solidFill>
                  <a:srgbClr val="000000"/>
                </a:solidFill>
              </a:rPr>
              <a:t>Câu hỏi 2</a:t>
            </a:r>
          </a:p>
        </p:txBody>
      </p:sp>
      <p:pic>
        <p:nvPicPr>
          <p:cNvPr id="15364" name="Picture 9" descr="star_tip_md_wht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0"/>
            <a:ext cx="1066800" cy="126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11"/>
          <p:cNvSpPr txBox="1">
            <a:spLocks noChangeArrowheads="1"/>
          </p:cNvSpPr>
          <p:nvPr/>
        </p:nvSpPr>
        <p:spPr bwMode="auto">
          <a:xfrm>
            <a:off x="0" y="2133600"/>
            <a:ext cx="9372600" cy="125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70000"/>
              </a:lnSpc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  <a:latin typeface="HP001 5 hàng" pitchFamily="34" charset="-93"/>
              </a:rPr>
              <a:t>        </a:t>
            </a:r>
            <a:r>
              <a:rPr lang="en-US" altLang="en-US" sz="4000">
                <a:latin typeface="HP001 5 hàng" pitchFamily="34" charset="-93"/>
              </a:rPr>
              <a:t>Dòng nào sau đây được hiểu như </a:t>
            </a:r>
          </a:p>
          <a:p>
            <a:pPr eaLnBrk="1" hangingPunct="1">
              <a:lnSpc>
                <a:spcPct val="70000"/>
              </a:lnSpc>
              <a:spcBef>
                <a:spcPct val="50000"/>
              </a:spcBef>
            </a:pPr>
            <a:r>
              <a:rPr lang="en-US" altLang="en-US" sz="4000">
                <a:latin typeface="HP001 5 hàng" pitchFamily="34" charset="-93"/>
              </a:rPr>
              <a:t>  là</a:t>
            </a:r>
            <a:r>
              <a:rPr lang="en-US" altLang="en-US" sz="4000">
                <a:solidFill>
                  <a:srgbClr val="0000FF"/>
                </a:solidFill>
                <a:latin typeface="HP001 5 hàng" pitchFamily="34" charset="-93"/>
              </a:rPr>
              <a:t> </a:t>
            </a:r>
            <a:r>
              <a:rPr lang="en-US" altLang="en-US" sz="4000">
                <a:solidFill>
                  <a:srgbClr val="FF0066"/>
                </a:solidFill>
                <a:latin typeface="HP001 5 hàng" pitchFamily="34" charset="-93"/>
              </a:rPr>
              <a:t>nhiều hơn</a:t>
            </a:r>
            <a:r>
              <a:rPr lang="en-US" altLang="en-US" sz="4000">
                <a:latin typeface="HP001 5 hàng" pitchFamily="34" charset="-93"/>
              </a:rPr>
              <a:t>?</a:t>
            </a:r>
          </a:p>
        </p:txBody>
      </p:sp>
      <p:pic>
        <p:nvPicPr>
          <p:cNvPr id="15366" name="Picture 9" descr="star_tip_md_wht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467600" y="0"/>
            <a:ext cx="1066800" cy="126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 Box 11"/>
          <p:cNvSpPr txBox="1">
            <a:spLocks noChangeArrowheads="1"/>
          </p:cNvSpPr>
          <p:nvPr/>
        </p:nvSpPr>
        <p:spPr bwMode="auto">
          <a:xfrm>
            <a:off x="762000" y="3352800"/>
            <a:ext cx="7924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altLang="en-US" sz="4000" b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altLang="en-US" sz="4000">
                <a:latin typeface="HP001 5 hàng" pitchFamily="34" charset="-93"/>
              </a:rPr>
              <a:t> Lớn hơn, bé hơn, ngắn hơn.</a:t>
            </a: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762000" y="3962400"/>
            <a:ext cx="7696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altLang="en-US" sz="4000" b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altLang="en-US" sz="4000">
                <a:latin typeface="HP001 5 hàng" pitchFamily="34" charset="-93"/>
              </a:rPr>
              <a:t> Cao hơn, dài hơn, lớn hơn.</a:t>
            </a:r>
          </a:p>
        </p:txBody>
      </p:sp>
      <p:sp>
        <p:nvSpPr>
          <p:cNvPr id="14" name="Text Box 11"/>
          <p:cNvSpPr txBox="1">
            <a:spLocks noChangeArrowheads="1"/>
          </p:cNvSpPr>
          <p:nvPr/>
        </p:nvSpPr>
        <p:spPr bwMode="auto">
          <a:xfrm>
            <a:off x="762000" y="4572000"/>
            <a:ext cx="7924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altLang="en-US" sz="4000" b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altLang="en-US" sz="4000">
                <a:latin typeface="HP001 5 hàng" pitchFamily="34" charset="-93"/>
              </a:rPr>
              <a:t> Ít hơn, dài hơn, nhiều hơn.</a:t>
            </a:r>
          </a:p>
        </p:txBody>
      </p:sp>
    </p:spTree>
    <p:extLst>
      <p:ext uri="{BB962C8B-B14F-4D97-AF65-F5344CB8AC3E}">
        <p14:creationId xmlns:p14="http://schemas.microsoft.com/office/powerpoint/2010/main" val="3788252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/>
      <p:bldP spid="11" grpId="0"/>
      <p:bldP spid="12" grpId="0"/>
      <p:bldP spid="12" grpId="1"/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3"/>
          <p:cNvSpPr>
            <a:spLocks noChangeArrowheads="1"/>
          </p:cNvSpPr>
          <p:nvPr/>
        </p:nvSpPr>
        <p:spPr bwMode="auto">
          <a:xfrm>
            <a:off x="69850" y="79375"/>
            <a:ext cx="9004300" cy="6667500"/>
          </a:xfrm>
          <a:prstGeom prst="rect">
            <a:avLst/>
          </a:prstGeom>
          <a:noFill/>
          <a:ln w="190500" cmpd="thickThin">
            <a:solidFill>
              <a:schemeClr val="accent1">
                <a:lumMod val="20000"/>
                <a:lumOff val="80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l"/>
            <a:endParaRPr lang="en-US">
              <a:latin typeface="Arial" charset="0"/>
              <a:cs typeface="Arial" charset="0"/>
            </a:endParaRPr>
          </a:p>
        </p:txBody>
      </p:sp>
      <p:grpSp>
        <p:nvGrpSpPr>
          <p:cNvPr id="7" name="Group 32"/>
          <p:cNvGrpSpPr>
            <a:grpSpLocks/>
          </p:cNvGrpSpPr>
          <p:nvPr/>
        </p:nvGrpSpPr>
        <p:grpSpPr bwMode="auto">
          <a:xfrm>
            <a:off x="0" y="0"/>
            <a:ext cx="1676400" cy="1676400"/>
            <a:chOff x="0" y="0"/>
            <a:chExt cx="2076" cy="1596"/>
          </a:xfrm>
        </p:grpSpPr>
        <p:pic>
          <p:nvPicPr>
            <p:cNvPr id="8" name="Picture 33" descr="Picture10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474" cy="15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34" descr="Picture10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5400000">
              <a:off x="1041" y="-561"/>
              <a:ext cx="474" cy="15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0" name="Group 26"/>
          <p:cNvGrpSpPr>
            <a:grpSpLocks/>
          </p:cNvGrpSpPr>
          <p:nvPr/>
        </p:nvGrpSpPr>
        <p:grpSpPr bwMode="auto">
          <a:xfrm rot="10800000">
            <a:off x="7315201" y="5105400"/>
            <a:ext cx="1904999" cy="1828800"/>
            <a:chOff x="0" y="0"/>
            <a:chExt cx="2076" cy="1596"/>
          </a:xfrm>
        </p:grpSpPr>
        <p:pic>
          <p:nvPicPr>
            <p:cNvPr id="11" name="Picture 27" descr="Picture10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474" cy="15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Picture 28" descr="Picture10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5400000">
              <a:off x="1041" y="-561"/>
              <a:ext cx="474" cy="15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0" y="152400"/>
            <a:ext cx="9144000" cy="1908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 dirty="0" err="1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Thứ</a:t>
            </a:r>
            <a:r>
              <a:rPr lang="en-US" sz="2800" b="1" dirty="0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năm</a:t>
            </a:r>
            <a:r>
              <a:rPr lang="en-US" sz="2800" b="1" dirty="0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, </a:t>
            </a:r>
            <a:r>
              <a:rPr lang="en-US" sz="2800" b="1" dirty="0" err="1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ngày</a:t>
            </a:r>
            <a:r>
              <a:rPr lang="en-US" sz="2800" b="1" dirty="0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 8 </a:t>
            </a:r>
            <a:r>
              <a:rPr lang="en-US" sz="2800" b="1" dirty="0" err="1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tháng</a:t>
            </a:r>
            <a:r>
              <a:rPr lang="en-US" sz="2800" b="1" dirty="0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 10 </a:t>
            </a:r>
            <a:r>
              <a:rPr lang="en-US" sz="2800" b="1" dirty="0" err="1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năm</a:t>
            </a:r>
            <a:r>
              <a:rPr lang="en-US" sz="2800" b="1" dirty="0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 2020</a:t>
            </a:r>
          </a:p>
          <a:p>
            <a:pPr algn="ctr">
              <a:spcBef>
                <a:spcPct val="50000"/>
              </a:spcBef>
            </a:pPr>
            <a:r>
              <a:rPr lang="en-US" sz="3200" b="1" dirty="0" err="1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Toán</a:t>
            </a:r>
            <a:endParaRPr lang="en-US" sz="3200" b="1" dirty="0" smtClean="0">
              <a:latin typeface="Times New Roman" pitchFamily="18" charset="0"/>
              <a:ea typeface="HP001 5Ha" pitchFamily="34" charset="-127"/>
              <a:cs typeface="Times New Roman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en-US" sz="2800" b="1" u="sng" dirty="0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 </a:t>
            </a:r>
            <a:endParaRPr lang="en-US" sz="2800" b="1" u="sng" dirty="0">
              <a:latin typeface="Times New Roman" pitchFamily="18" charset="0"/>
              <a:ea typeface="HP001 5Ha" pitchFamily="34" charset="-127"/>
              <a:cs typeface="Times New Roman" pitchFamily="18" charset="0"/>
            </a:endParaRPr>
          </a:p>
        </p:txBody>
      </p:sp>
      <p:pic>
        <p:nvPicPr>
          <p:cNvPr id="15" name="Picture 2" descr="hinh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7256" y="2532138"/>
            <a:ext cx="8305801" cy="4021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2438400" y="3732074"/>
            <a:ext cx="4637315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vi-VN" sz="3600" b="1" dirty="0">
                <a:solidFill>
                  <a:srgbClr val="FF0000"/>
                </a:solidFill>
                <a:latin typeface="HP001 4H" pitchFamily="34" charset="-127"/>
                <a:ea typeface="HP001 4H" pitchFamily="34" charset="-127"/>
              </a:rPr>
              <a:t>Dặn dò: </a:t>
            </a:r>
            <a:r>
              <a:rPr lang="vi-VN" sz="3600" b="1" dirty="0" smtClean="0">
                <a:latin typeface="HP001 4H" pitchFamily="34" charset="-127"/>
                <a:ea typeface="HP001 4H" pitchFamily="34" charset="-127"/>
              </a:rPr>
              <a:t>Về </a:t>
            </a:r>
            <a:r>
              <a:rPr lang="vi-VN" sz="3600" b="1" dirty="0">
                <a:latin typeface="HP001 4H" pitchFamily="34" charset="-127"/>
                <a:ea typeface="HP001 4H" pitchFamily="34" charset="-127"/>
              </a:rPr>
              <a:t>nhà </a:t>
            </a:r>
            <a:r>
              <a:rPr lang="en-US" sz="3600" b="1" dirty="0" err="1">
                <a:latin typeface="HP001 4H" pitchFamily="34" charset="-127"/>
                <a:ea typeface="HP001 4H" pitchFamily="34" charset="-127"/>
              </a:rPr>
              <a:t>đọc</a:t>
            </a:r>
            <a:r>
              <a:rPr lang="en-US" sz="3600" b="1" dirty="0">
                <a:latin typeface="HP001 4H" pitchFamily="34" charset="-127"/>
                <a:ea typeface="HP001 4H" pitchFamily="34" charset="-127"/>
              </a:rPr>
              <a:t> </a:t>
            </a:r>
            <a:r>
              <a:rPr lang="en-US" sz="3600" b="1" dirty="0" err="1">
                <a:latin typeface="HP001 4H" pitchFamily="34" charset="-127"/>
                <a:ea typeface="HP001 4H" pitchFamily="34" charset="-127"/>
              </a:rPr>
              <a:t>lại</a:t>
            </a:r>
            <a:r>
              <a:rPr lang="en-US" sz="3600" b="1" dirty="0">
                <a:latin typeface="HP001 4H" pitchFamily="34" charset="-127"/>
                <a:ea typeface="HP001 4H" pitchFamily="34" charset="-127"/>
              </a:rPr>
              <a:t> </a:t>
            </a:r>
            <a:r>
              <a:rPr lang="en-US" sz="3600" b="1" dirty="0" err="1">
                <a:latin typeface="HP001 4H" pitchFamily="34" charset="-127"/>
                <a:ea typeface="HP001 4H" pitchFamily="34" charset="-127"/>
              </a:rPr>
              <a:t>bài</a:t>
            </a:r>
            <a:r>
              <a:rPr lang="en-US" sz="3600" b="1" dirty="0">
                <a:latin typeface="HP001 4H" pitchFamily="34" charset="-127"/>
                <a:ea typeface="HP001 4H" pitchFamily="34" charset="-127"/>
              </a:rPr>
              <a:t> </a:t>
            </a:r>
            <a:r>
              <a:rPr lang="en-US" sz="3600" b="1" dirty="0" err="1" smtClean="0">
                <a:latin typeface="HP001 4H" pitchFamily="34" charset="-127"/>
                <a:ea typeface="HP001 4H" pitchFamily="34" charset="-127"/>
              </a:rPr>
              <a:t>và</a:t>
            </a:r>
            <a:r>
              <a:rPr lang="en-US" sz="3600" b="1" dirty="0" smtClean="0">
                <a:latin typeface="HP001 4H" pitchFamily="34" charset="-127"/>
                <a:ea typeface="HP001 4H" pitchFamily="34" charset="-127"/>
              </a:rPr>
              <a:t> </a:t>
            </a:r>
            <a:r>
              <a:rPr lang="en-US" sz="3600" b="1" dirty="0" err="1">
                <a:latin typeface="HP001 4H" pitchFamily="34" charset="-127"/>
                <a:ea typeface="HP001 4H" pitchFamily="34" charset="-127"/>
              </a:rPr>
              <a:t>chuẩn</a:t>
            </a:r>
            <a:r>
              <a:rPr lang="en-US" sz="3600" b="1" dirty="0">
                <a:latin typeface="HP001 4H" pitchFamily="34" charset="-127"/>
                <a:ea typeface="HP001 4H" pitchFamily="34" charset="-127"/>
              </a:rPr>
              <a:t> </a:t>
            </a:r>
            <a:r>
              <a:rPr lang="en-US" sz="3600" b="1" dirty="0" err="1">
                <a:latin typeface="HP001 4H" pitchFamily="34" charset="-127"/>
                <a:ea typeface="HP001 4H" pitchFamily="34" charset="-127"/>
              </a:rPr>
              <a:t>bị</a:t>
            </a:r>
            <a:r>
              <a:rPr lang="en-US" sz="3600" b="1" dirty="0">
                <a:latin typeface="HP001 4H" pitchFamily="34" charset="-127"/>
                <a:ea typeface="HP001 4H" pitchFamily="34" charset="-127"/>
              </a:rPr>
              <a:t> </a:t>
            </a:r>
            <a:r>
              <a:rPr lang="en-US" sz="3600" b="1" dirty="0" err="1" smtClean="0">
                <a:latin typeface="HP001 4H" pitchFamily="34" charset="-127"/>
                <a:ea typeface="HP001 4H" pitchFamily="34" charset="-127"/>
              </a:rPr>
              <a:t>bài</a:t>
            </a:r>
            <a:r>
              <a:rPr lang="en-US" sz="3600" b="1" dirty="0" smtClean="0">
                <a:latin typeface="HP001 4H" pitchFamily="34" charset="-127"/>
                <a:ea typeface="HP001 4H" pitchFamily="34" charset="-127"/>
              </a:rPr>
              <a:t> </a:t>
            </a:r>
            <a:r>
              <a:rPr lang="en-US" sz="3600" b="1" dirty="0" err="1" smtClean="0">
                <a:latin typeface="HP001 4H" pitchFamily="34" charset="-127"/>
                <a:ea typeface="HP001 4H" pitchFamily="34" charset="-127"/>
              </a:rPr>
              <a:t>tiếp</a:t>
            </a:r>
            <a:r>
              <a:rPr lang="en-US" sz="3600" b="1" dirty="0" smtClean="0">
                <a:latin typeface="HP001 4H" pitchFamily="34" charset="-127"/>
                <a:ea typeface="HP001 4H" pitchFamily="34" charset="-127"/>
              </a:rPr>
              <a:t> </a:t>
            </a:r>
            <a:r>
              <a:rPr lang="en-US" sz="3600" b="1" dirty="0" err="1" smtClean="0">
                <a:latin typeface="HP001 4H" pitchFamily="34" charset="-127"/>
                <a:ea typeface="HP001 4H" pitchFamily="34" charset="-127"/>
              </a:rPr>
              <a:t>theo</a:t>
            </a:r>
            <a:endParaRPr lang="vi-VN" sz="3600" b="1" dirty="0">
              <a:latin typeface="HP001 4H" pitchFamily="34" charset="-127"/>
              <a:ea typeface="HP001 4H" pitchFamily="34" charset="-127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91381" y="1371600"/>
            <a:ext cx="881134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6521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4" descr="k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84677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336431" y="1447800"/>
            <a:ext cx="7162800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Xin kính chào quý thầy cô ! </a:t>
            </a:r>
          </a:p>
          <a:p>
            <a:pPr algn="ctr">
              <a:spcBef>
                <a:spcPct val="50000"/>
              </a:spcBef>
            </a:pPr>
            <a:r>
              <a:rPr lang="en-US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Kính chúc thầy cô mạnh khỏe!</a:t>
            </a:r>
          </a:p>
        </p:txBody>
      </p:sp>
      <p:grpSp>
        <p:nvGrpSpPr>
          <p:cNvPr id="18436" name="Group 16"/>
          <p:cNvGrpSpPr>
            <a:grpSpLocks/>
          </p:cNvGrpSpPr>
          <p:nvPr/>
        </p:nvGrpSpPr>
        <p:grpSpPr bwMode="auto">
          <a:xfrm>
            <a:off x="3657600" y="3581400"/>
            <a:ext cx="1752600" cy="1219200"/>
            <a:chOff x="1968" y="1152"/>
            <a:chExt cx="1829" cy="2688"/>
          </a:xfrm>
        </p:grpSpPr>
        <p:pic>
          <p:nvPicPr>
            <p:cNvPr id="18445" name="Picture 17" descr="hoahong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12" y="1152"/>
              <a:ext cx="1301" cy="26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8446" name="Group 18"/>
            <p:cNvGrpSpPr>
              <a:grpSpLocks/>
            </p:cNvGrpSpPr>
            <p:nvPr/>
          </p:nvGrpSpPr>
          <p:grpSpPr bwMode="auto">
            <a:xfrm>
              <a:off x="1968" y="1296"/>
              <a:ext cx="1829" cy="2256"/>
              <a:chOff x="1968" y="1296"/>
              <a:chExt cx="1829" cy="2256"/>
            </a:xfrm>
          </p:grpSpPr>
          <p:pic>
            <p:nvPicPr>
              <p:cNvPr id="18447" name="Picture 19" descr="hoahong"/>
              <p:cNvPicPr>
                <a:picLocks noChangeAspect="1" noChangeArrowheads="1" noCrop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1466575">
                <a:off x="2112" y="1776"/>
                <a:ext cx="800" cy="11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8448" name="Picture 20" descr="hoahong"/>
              <p:cNvPicPr>
                <a:picLocks noChangeAspect="1" noChangeArrowheads="1" noCrop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724743">
                <a:off x="2304" y="1296"/>
                <a:ext cx="1301" cy="18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8449" name="Picture 21" descr="hoahong"/>
              <p:cNvPicPr>
                <a:picLocks noChangeAspect="1" noChangeArrowheads="1" noCrop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1466575">
                <a:off x="1968" y="2304"/>
                <a:ext cx="800" cy="11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8450" name="Picture 22" descr="hoahong"/>
              <p:cNvPicPr>
                <a:picLocks noChangeAspect="1" noChangeArrowheads="1" noCrop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78134">
                <a:off x="2496" y="1680"/>
                <a:ext cx="1301" cy="18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pic>
        <p:nvPicPr>
          <p:cNvPr id="18437" name="Picture 6" descr="1136503yggj6ivy3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608277" y="-609600"/>
            <a:ext cx="9144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8" name="Picture 9" descr="1136503yggj6ivy3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3188677" y="-685800"/>
            <a:ext cx="9144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9" name="Picture 10" descr="1136503yggj6ivy3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902677" y="-685800"/>
            <a:ext cx="9144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0" name="Picture 12" descr="1136503yggj6ivy3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5398477" y="-685800"/>
            <a:ext cx="9144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1" name="Picture 7" descr="1136503yggj6ivy3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2872154" y="4876800"/>
            <a:ext cx="9144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2" name="Picture 8" descr="1136503yggj6ivy3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662354" y="4876800"/>
            <a:ext cx="9144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3" name="Picture 11" descr="1136503yggj6ivy3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853354" y="4876800"/>
            <a:ext cx="9144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4" name="Picture 13" descr="1136503yggj6ivy3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6834554" y="4876800"/>
            <a:ext cx="9144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75723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5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3"/>
          <p:cNvSpPr>
            <a:spLocks noChangeArrowheads="1"/>
          </p:cNvSpPr>
          <p:nvPr/>
        </p:nvSpPr>
        <p:spPr bwMode="auto">
          <a:xfrm>
            <a:off x="69850" y="79375"/>
            <a:ext cx="9004300" cy="6667500"/>
          </a:xfrm>
          <a:prstGeom prst="rect">
            <a:avLst/>
          </a:prstGeom>
          <a:noFill/>
          <a:ln w="190500" cmpd="thickThin">
            <a:solidFill>
              <a:schemeClr val="accent1">
                <a:lumMod val="20000"/>
                <a:lumOff val="80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l"/>
            <a:endParaRPr lang="en-US">
              <a:latin typeface="Arial" charset="0"/>
              <a:cs typeface="Arial" charset="0"/>
            </a:endParaRPr>
          </a:p>
        </p:txBody>
      </p:sp>
      <p:grpSp>
        <p:nvGrpSpPr>
          <p:cNvPr id="7" name="Group 32"/>
          <p:cNvGrpSpPr>
            <a:grpSpLocks/>
          </p:cNvGrpSpPr>
          <p:nvPr/>
        </p:nvGrpSpPr>
        <p:grpSpPr bwMode="auto">
          <a:xfrm>
            <a:off x="0" y="0"/>
            <a:ext cx="1676400" cy="1676400"/>
            <a:chOff x="0" y="0"/>
            <a:chExt cx="2076" cy="1596"/>
          </a:xfrm>
        </p:grpSpPr>
        <p:pic>
          <p:nvPicPr>
            <p:cNvPr id="8" name="Picture 33" descr="Picture10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474" cy="15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34" descr="Picture10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5400000">
              <a:off x="1041" y="-561"/>
              <a:ext cx="474" cy="15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107381" y="0"/>
            <a:ext cx="9144000" cy="15703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 b="1" dirty="0" err="1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Thứ</a:t>
            </a:r>
            <a:r>
              <a:rPr lang="en-US" sz="2400" b="1" dirty="0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năm</a:t>
            </a:r>
            <a:r>
              <a:rPr lang="en-US" sz="2400" b="1" dirty="0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, </a:t>
            </a:r>
            <a:r>
              <a:rPr lang="en-US" sz="2400" b="1" dirty="0" err="1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ngày</a:t>
            </a:r>
            <a:r>
              <a:rPr lang="en-US" sz="2400" b="1" dirty="0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 8 </a:t>
            </a:r>
            <a:r>
              <a:rPr lang="en-US" sz="2400" b="1" dirty="0" err="1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tháng</a:t>
            </a:r>
            <a:r>
              <a:rPr lang="en-US" sz="2400" b="1" dirty="0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 10 </a:t>
            </a:r>
            <a:r>
              <a:rPr lang="en-US" sz="2400" b="1" dirty="0" err="1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năm</a:t>
            </a:r>
            <a:r>
              <a:rPr lang="en-US" sz="2400" b="1" dirty="0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 2020</a:t>
            </a:r>
          </a:p>
          <a:p>
            <a:pPr algn="ctr">
              <a:spcBef>
                <a:spcPct val="50000"/>
              </a:spcBef>
            </a:pPr>
            <a:r>
              <a:rPr lang="en-US" sz="2400" b="1" dirty="0" err="1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Toán</a:t>
            </a:r>
            <a:endParaRPr lang="en-US" sz="2400" b="1" dirty="0" smtClean="0">
              <a:latin typeface="Times New Roman" pitchFamily="18" charset="0"/>
              <a:ea typeface="HP001 5Ha" pitchFamily="34" charset="-127"/>
              <a:cs typeface="Times New Roman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en-US" sz="2400" b="1" u="sng" dirty="0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 </a:t>
            </a:r>
            <a:endParaRPr lang="en-US" sz="2400" b="1" u="sng" dirty="0">
              <a:latin typeface="Times New Roman" pitchFamily="18" charset="0"/>
              <a:ea typeface="HP001 5Ha" pitchFamily="34" charset="-127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91381" y="1066800"/>
            <a:ext cx="881134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Content Placeholder 6"/>
          <p:cNvSpPr txBox="1">
            <a:spLocks/>
          </p:cNvSpPr>
          <p:nvPr/>
        </p:nvSpPr>
        <p:spPr>
          <a:xfrm>
            <a:off x="533400" y="2997200"/>
            <a:ext cx="2133600" cy="68580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400" u="none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400" u="none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u="none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u="none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40" name="Content Placeholder 6"/>
          <p:cNvSpPr txBox="1">
            <a:spLocks/>
          </p:cNvSpPr>
          <p:nvPr/>
        </p:nvSpPr>
        <p:spPr>
          <a:xfrm>
            <a:off x="533400" y="3911600"/>
            <a:ext cx="2133600" cy="68580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400" u="none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400" u="none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u="none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400" u="none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914400" y="1549400"/>
            <a:ext cx="7467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 u="sng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3200" u="sng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3200" u="sng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3200" u="sng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3200" u="sng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u="sng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u="sng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u="sng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u="sng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 b="1" u="none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u="none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none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400" b="1" u="none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u="none" dirty="0" err="1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400" u="none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u="none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u="none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u="none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u="none" dirty="0"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sz="2400" u="none" dirty="0" err="1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400" u="none" dirty="0">
                <a:latin typeface="Times New Roman" pitchFamily="18" charset="0"/>
                <a:cs typeface="Times New Roman" pitchFamily="18" charset="0"/>
              </a:rPr>
              <a:t> cam, </a:t>
            </a:r>
            <a:r>
              <a:rPr lang="en-US" sz="2400" u="none" dirty="0" err="1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400" u="none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u="none" dirty="0" err="1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400" u="none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u="none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u="none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u="none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400" b="1" i="1" u="none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u="none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400" u="none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u="none" dirty="0" err="1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400" u="none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u="none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u="none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400" u="none" dirty="0" err="1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400" u="none" dirty="0">
                <a:latin typeface="Times New Roman" pitchFamily="18" charset="0"/>
                <a:cs typeface="Times New Roman" pitchFamily="18" charset="0"/>
              </a:rPr>
              <a:t> cam. </a:t>
            </a:r>
            <a:r>
              <a:rPr lang="en-US" sz="2400" u="none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u="none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u="none" dirty="0" err="1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400" u="none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u="none" dirty="0" err="1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400" u="none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u="none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u="none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u="none" dirty="0" err="1"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2400" u="none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u="none" dirty="0" err="1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400" u="none" dirty="0">
                <a:latin typeface="Times New Roman" pitchFamily="18" charset="0"/>
                <a:cs typeface="Times New Roman" pitchFamily="18" charset="0"/>
              </a:rPr>
              <a:t> cam ?</a:t>
            </a:r>
          </a:p>
        </p:txBody>
      </p:sp>
      <p:cxnSp>
        <p:nvCxnSpPr>
          <p:cNvPr id="42" name="Straight Connector 41"/>
          <p:cNvCxnSpPr/>
          <p:nvPr/>
        </p:nvCxnSpPr>
        <p:spPr>
          <a:xfrm>
            <a:off x="3581400" y="1930400"/>
            <a:ext cx="1482725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6781800" y="1930400"/>
            <a:ext cx="914400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990600" y="2311400"/>
            <a:ext cx="3055938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4953000" y="2311400"/>
            <a:ext cx="3124200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46" name="Right Brace 45"/>
          <p:cNvSpPr>
            <a:spLocks/>
          </p:cNvSpPr>
          <p:nvPr/>
        </p:nvSpPr>
        <p:spPr bwMode="auto">
          <a:xfrm rot="5400000">
            <a:off x="5029200" y="1701800"/>
            <a:ext cx="533400" cy="5715000"/>
          </a:xfrm>
          <a:prstGeom prst="rightBrace">
            <a:avLst>
              <a:gd name="adj1" fmla="val 7292"/>
              <a:gd name="adj2" fmla="val 50000"/>
            </a:avLst>
          </a:prstGeom>
          <a:noFill/>
          <a:ln w="9525" algn="ctr">
            <a:solidFill>
              <a:srgbClr val="4A7EBB"/>
            </a:solidFill>
            <a:round/>
            <a:headEnd/>
            <a:tailEnd/>
          </a:ln>
        </p:spPr>
        <p:txBody>
          <a:bodyPr rot="10800000" vert="eaVert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u="none">
              <a:latin typeface="+mn-lt"/>
              <a:cs typeface="+mn-cs"/>
            </a:endParaRPr>
          </a:p>
        </p:txBody>
      </p:sp>
      <p:sp>
        <p:nvSpPr>
          <p:cNvPr id="47" name="TextBox 46"/>
          <p:cNvSpPr txBox="1">
            <a:spLocks noChangeArrowheads="1"/>
          </p:cNvSpPr>
          <p:nvPr/>
        </p:nvSpPr>
        <p:spPr bwMode="auto">
          <a:xfrm>
            <a:off x="5181600" y="4673600"/>
            <a:ext cx="11985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 u="sng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3200" u="sng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3200" u="sng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3200" u="sng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3200" u="sng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u="sng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u="sng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u="sng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u="sng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u="none" dirty="0" err="1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1800" u="none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none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48" name="Right Brace 47"/>
          <p:cNvSpPr>
            <a:spLocks/>
          </p:cNvSpPr>
          <p:nvPr/>
        </p:nvSpPr>
        <p:spPr bwMode="auto">
          <a:xfrm rot="-5400000">
            <a:off x="7354094" y="2788444"/>
            <a:ext cx="342900" cy="1103312"/>
          </a:xfrm>
          <a:prstGeom prst="rightBrace">
            <a:avLst>
              <a:gd name="adj1" fmla="val 8342"/>
              <a:gd name="adj2" fmla="val 50000"/>
            </a:avLst>
          </a:prstGeom>
          <a:noFill/>
          <a:ln w="9525" algn="ctr">
            <a:solidFill>
              <a:srgbClr val="4A7EBB"/>
            </a:solidFill>
            <a:round/>
            <a:headEnd/>
            <a:tailEnd/>
          </a:ln>
        </p:spPr>
        <p:txBody>
          <a:bodyPr vert="eaVert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u="none">
              <a:latin typeface="+mn-lt"/>
              <a:cs typeface="+mn-cs"/>
            </a:endParaRPr>
          </a:p>
        </p:txBody>
      </p:sp>
      <p:pic>
        <p:nvPicPr>
          <p:cNvPr id="50" name="Picture 13" descr="CAM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2692400"/>
            <a:ext cx="762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" name="Picture 14" descr="CAM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2692400"/>
            <a:ext cx="762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" name="Picture 15" descr="CAM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2692400"/>
            <a:ext cx="762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3" name="Picture 16" descr="CAM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2692400"/>
            <a:ext cx="762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4" name="Picture 17" descr="CAM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2692400"/>
            <a:ext cx="762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" name="Rectangle 18"/>
          <p:cNvSpPr>
            <a:spLocks noChangeArrowheads="1"/>
          </p:cNvSpPr>
          <p:nvPr/>
        </p:nvSpPr>
        <p:spPr bwMode="auto">
          <a:xfrm>
            <a:off x="2362200" y="3530600"/>
            <a:ext cx="4267200" cy="762000"/>
          </a:xfrm>
          <a:prstGeom prst="rect">
            <a:avLst/>
          </a:prstGeom>
          <a:solidFill>
            <a:srgbClr val="000099"/>
          </a:solidFill>
          <a:ln w="57150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56" name="Picture 19" descr="CAM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3530600"/>
            <a:ext cx="762000" cy="762000"/>
          </a:xfrm>
          <a:prstGeom prst="rect">
            <a:avLst/>
          </a:prstGeom>
          <a:noFill/>
          <a:ln w="9525">
            <a:solidFill>
              <a:srgbClr val="000099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7" name="Picture 20" descr="CAM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3530600"/>
            <a:ext cx="762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8" name="Picture 21" descr="CAM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3530600"/>
            <a:ext cx="762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9" name="Picture 22" descr="CAM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3530600"/>
            <a:ext cx="762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0" name="Picture 23" descr="CAM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3530600"/>
            <a:ext cx="762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" name="Picture 24" descr="CAM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3530600"/>
            <a:ext cx="762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" name="Picture 25" descr="CAM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3530600"/>
            <a:ext cx="762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3" name="Text Box 17"/>
          <p:cNvSpPr txBox="1">
            <a:spLocks noChangeArrowheads="1"/>
          </p:cNvSpPr>
          <p:nvPr/>
        </p:nvSpPr>
        <p:spPr bwMode="auto">
          <a:xfrm>
            <a:off x="191381" y="5024735"/>
            <a:ext cx="392341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 b="1" u="sng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24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u="sng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altLang="en-US" sz="2400" b="1" u="sng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64" name="Text Box 18"/>
          <p:cNvSpPr txBox="1">
            <a:spLocks noChangeArrowheads="1"/>
          </p:cNvSpPr>
          <p:nvPr/>
        </p:nvSpPr>
        <p:spPr bwMode="auto">
          <a:xfrm>
            <a:off x="191382" y="5405735"/>
            <a:ext cx="440567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cam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</a:t>
            </a:r>
          </a:p>
        </p:txBody>
      </p:sp>
      <p:sp>
        <p:nvSpPr>
          <p:cNvPr id="65" name="Text Box 21"/>
          <p:cNvSpPr txBox="1">
            <a:spLocks noChangeArrowheads="1"/>
          </p:cNvSpPr>
          <p:nvPr/>
        </p:nvSpPr>
        <p:spPr bwMode="auto">
          <a:xfrm>
            <a:off x="0" y="5786735"/>
            <a:ext cx="41148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 + 2 = 7 (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cam)</a:t>
            </a:r>
          </a:p>
        </p:txBody>
      </p:sp>
      <p:sp>
        <p:nvSpPr>
          <p:cNvPr id="66" name="Text Box 22"/>
          <p:cNvSpPr txBox="1">
            <a:spLocks noChangeArrowheads="1"/>
          </p:cNvSpPr>
          <p:nvPr/>
        </p:nvSpPr>
        <p:spPr bwMode="auto">
          <a:xfrm>
            <a:off x="76200" y="6167735"/>
            <a:ext cx="4038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altLang="en-US" sz="24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4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7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cam.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787428" y="2766367"/>
            <a:ext cx="152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hơn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1791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9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9" grpId="0"/>
      <p:bldP spid="40" grpId="0"/>
      <p:bldP spid="46" grpId="0" animBg="1"/>
      <p:bldP spid="47" grpId="0"/>
      <p:bldP spid="48" grpId="0" animBg="1"/>
      <p:bldP spid="55" grpId="0" animBg="1"/>
      <p:bldP spid="63" grpId="0"/>
      <p:bldP spid="64" grpId="0"/>
      <p:bldP spid="65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3"/>
          <p:cNvSpPr>
            <a:spLocks noChangeArrowheads="1"/>
          </p:cNvSpPr>
          <p:nvPr/>
        </p:nvSpPr>
        <p:spPr bwMode="auto">
          <a:xfrm>
            <a:off x="69850" y="79375"/>
            <a:ext cx="9004300" cy="6667500"/>
          </a:xfrm>
          <a:prstGeom prst="rect">
            <a:avLst/>
          </a:prstGeom>
          <a:noFill/>
          <a:ln w="190500" cmpd="thickThin">
            <a:solidFill>
              <a:schemeClr val="accent1">
                <a:lumMod val="20000"/>
                <a:lumOff val="80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l"/>
            <a:endParaRPr lang="en-US">
              <a:latin typeface="Arial" charset="0"/>
              <a:cs typeface="Arial" charset="0"/>
            </a:endParaRPr>
          </a:p>
        </p:txBody>
      </p:sp>
      <p:grpSp>
        <p:nvGrpSpPr>
          <p:cNvPr id="7" name="Group 32"/>
          <p:cNvGrpSpPr>
            <a:grpSpLocks/>
          </p:cNvGrpSpPr>
          <p:nvPr/>
        </p:nvGrpSpPr>
        <p:grpSpPr bwMode="auto">
          <a:xfrm>
            <a:off x="0" y="0"/>
            <a:ext cx="1676400" cy="1676400"/>
            <a:chOff x="0" y="0"/>
            <a:chExt cx="2076" cy="1596"/>
          </a:xfrm>
        </p:grpSpPr>
        <p:pic>
          <p:nvPicPr>
            <p:cNvPr id="8" name="Picture 33" descr="Picture10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474" cy="15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34" descr="Picture10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5400000">
              <a:off x="1041" y="-561"/>
              <a:ext cx="474" cy="15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0" name="Group 26"/>
          <p:cNvGrpSpPr>
            <a:grpSpLocks/>
          </p:cNvGrpSpPr>
          <p:nvPr/>
        </p:nvGrpSpPr>
        <p:grpSpPr bwMode="auto">
          <a:xfrm rot="10800000">
            <a:off x="7315201" y="5105400"/>
            <a:ext cx="1904999" cy="1828800"/>
            <a:chOff x="0" y="0"/>
            <a:chExt cx="2076" cy="1596"/>
          </a:xfrm>
        </p:grpSpPr>
        <p:pic>
          <p:nvPicPr>
            <p:cNvPr id="11" name="Picture 27" descr="Picture10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474" cy="15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Picture 28" descr="Picture10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5400000">
              <a:off x="1041" y="-561"/>
              <a:ext cx="474" cy="15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107381" y="152400"/>
            <a:ext cx="9144000" cy="1908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 dirty="0" err="1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Thứ</a:t>
            </a:r>
            <a:r>
              <a:rPr lang="en-US" sz="2800" b="1" dirty="0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năm</a:t>
            </a:r>
            <a:r>
              <a:rPr lang="en-US" sz="2800" b="1" dirty="0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, </a:t>
            </a:r>
            <a:r>
              <a:rPr lang="en-US" sz="2400" b="1" dirty="0" err="1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ngày</a:t>
            </a:r>
            <a:r>
              <a:rPr lang="en-US" sz="2800" b="1" dirty="0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 8 </a:t>
            </a:r>
            <a:r>
              <a:rPr lang="en-US" sz="2800" b="1" dirty="0" err="1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tháng</a:t>
            </a:r>
            <a:r>
              <a:rPr lang="en-US" sz="2800" b="1" dirty="0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 10 </a:t>
            </a:r>
            <a:r>
              <a:rPr lang="en-US" sz="2800" b="1" dirty="0" err="1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năm</a:t>
            </a:r>
            <a:r>
              <a:rPr lang="en-US" sz="2800" b="1" dirty="0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 2020</a:t>
            </a:r>
          </a:p>
          <a:p>
            <a:pPr algn="ctr">
              <a:spcBef>
                <a:spcPct val="50000"/>
              </a:spcBef>
            </a:pPr>
            <a:r>
              <a:rPr lang="en-US" sz="3200" b="1" dirty="0" err="1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Toán</a:t>
            </a:r>
            <a:endParaRPr lang="en-US" sz="3200" b="1" dirty="0" smtClean="0">
              <a:latin typeface="Times New Roman" pitchFamily="18" charset="0"/>
              <a:ea typeface="HP001 5Ha" pitchFamily="34" charset="-127"/>
              <a:cs typeface="Times New Roman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en-US" sz="2800" b="1" u="sng" dirty="0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 </a:t>
            </a:r>
            <a:endParaRPr lang="en-US" sz="2800" b="1" u="sng" dirty="0">
              <a:latin typeface="Times New Roman" pitchFamily="18" charset="0"/>
              <a:ea typeface="HP001 5Ha" pitchFamily="34" charset="-127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91381" y="1371600"/>
            <a:ext cx="881134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762000" y="3441700"/>
            <a:ext cx="7467600" cy="219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342900" indent="-342900" eaLnBrk="1" hangingPunct="1">
              <a:spcBef>
                <a:spcPct val="20000"/>
              </a:spcBef>
            </a:pPr>
            <a:r>
              <a:rPr lang="en-US" altLang="en-US" sz="3600" b="0" dirty="0"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en-US" altLang="en-US" sz="2800" u="sng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altLang="en-US" sz="2800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u="sng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alt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42900" indent="-342900" eaLnBrk="1" hangingPunct="1">
              <a:spcBef>
                <a:spcPct val="20000"/>
              </a:spcBef>
            </a:pPr>
            <a:r>
              <a:rPr lang="en-US" alt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Hòa</a:t>
            </a:r>
            <a:r>
              <a:rPr lang="en-US" alt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:  4 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bông</a:t>
            </a:r>
            <a:r>
              <a:rPr lang="en-US" alt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endParaRPr lang="en-US" altLang="en-US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eaLnBrk="1" hangingPunct="1">
              <a:spcBef>
                <a:spcPct val="20000"/>
              </a:spcBef>
            </a:pPr>
            <a:r>
              <a:rPr lang="en-US" alt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alt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alt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alt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Hòa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:  </a:t>
            </a:r>
            <a:r>
              <a:rPr lang="en-US" alt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 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bông</a:t>
            </a:r>
            <a:r>
              <a:rPr lang="en-US" alt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endParaRPr lang="en-US" altLang="en-US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eaLnBrk="1" hangingPunct="1">
              <a:spcBef>
                <a:spcPct val="20000"/>
              </a:spcBef>
            </a:pPr>
            <a:r>
              <a:rPr lang="en-US" alt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alt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: …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bông</a:t>
            </a:r>
            <a:r>
              <a:rPr lang="en-US" alt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alt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304800" y="2133600"/>
            <a:ext cx="77724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 algn="just" eaLnBrk="1" hangingPunct="1">
              <a:spcBef>
                <a:spcPct val="20000"/>
              </a:spcBef>
            </a:pP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600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2600" u="sng" dirty="0">
                <a:latin typeface="Times New Roman" pitchFamily="18" charset="0"/>
                <a:cs typeface="Times New Roman" pitchFamily="18" charset="0"/>
              </a:rPr>
              <a:t> 1/24</a:t>
            </a:r>
            <a:r>
              <a:rPr lang="en-US" altLang="en-US" sz="26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2600" dirty="0" err="1">
                <a:latin typeface="Times New Roman" pitchFamily="18" charset="0"/>
                <a:cs typeface="Times New Roman" pitchFamily="18" charset="0"/>
              </a:rPr>
              <a:t>Hòa</a:t>
            </a:r>
            <a:r>
              <a:rPr lang="en-US" alt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6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600" dirty="0"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altLang="en-US" sz="2600" dirty="0" err="1">
                <a:latin typeface="Times New Roman" pitchFamily="18" charset="0"/>
                <a:cs typeface="Times New Roman" pitchFamily="18" charset="0"/>
              </a:rPr>
              <a:t>bông</a:t>
            </a:r>
            <a:r>
              <a:rPr lang="en-US" alt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600" dirty="0" err="1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altLang="en-US" sz="2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600" dirty="0" err="1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alt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6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600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alt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600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alt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600" dirty="0" err="1">
                <a:latin typeface="Times New Roman" pitchFamily="18" charset="0"/>
                <a:cs typeface="Times New Roman" pitchFamily="18" charset="0"/>
              </a:rPr>
              <a:t>Hòa</a:t>
            </a:r>
            <a:r>
              <a:rPr lang="en-US" altLang="en-US" sz="2600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altLang="en-US" sz="2600" dirty="0" err="1">
                <a:latin typeface="Times New Roman" pitchFamily="18" charset="0"/>
                <a:cs typeface="Times New Roman" pitchFamily="18" charset="0"/>
              </a:rPr>
              <a:t>bông</a:t>
            </a:r>
            <a:r>
              <a:rPr lang="en-US" alt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600" dirty="0" err="1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altLang="en-US" sz="2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sz="2600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alt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600" dirty="0" err="1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alt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6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600" dirty="0" err="1"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alt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600" dirty="0" err="1">
                <a:latin typeface="Times New Roman" pitchFamily="18" charset="0"/>
                <a:cs typeface="Times New Roman" pitchFamily="18" charset="0"/>
              </a:rPr>
              <a:t>bông</a:t>
            </a:r>
            <a:r>
              <a:rPr lang="en-US" alt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600" dirty="0" err="1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altLang="en-US" sz="26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cxnSp>
        <p:nvCxnSpPr>
          <p:cNvPr id="16" name="Straight Connector 15"/>
          <p:cNvCxnSpPr>
            <a:cxnSpLocks noChangeShapeType="1"/>
          </p:cNvCxnSpPr>
          <p:nvPr/>
        </p:nvCxnSpPr>
        <p:spPr bwMode="auto">
          <a:xfrm flipV="1">
            <a:off x="1905000" y="2667000"/>
            <a:ext cx="2438400" cy="4764"/>
          </a:xfrm>
          <a:prstGeom prst="line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" name="Straight Connector 16"/>
          <p:cNvCxnSpPr>
            <a:cxnSpLocks noChangeShapeType="1"/>
          </p:cNvCxnSpPr>
          <p:nvPr/>
        </p:nvCxnSpPr>
        <p:spPr bwMode="auto">
          <a:xfrm>
            <a:off x="4714875" y="2667000"/>
            <a:ext cx="3286125" cy="0"/>
          </a:xfrm>
          <a:prstGeom prst="line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" name="Straight Connector 9"/>
          <p:cNvCxnSpPr>
            <a:cxnSpLocks noChangeShapeType="1"/>
          </p:cNvCxnSpPr>
          <p:nvPr/>
        </p:nvCxnSpPr>
        <p:spPr bwMode="auto">
          <a:xfrm>
            <a:off x="2667000" y="3122613"/>
            <a:ext cx="3124200" cy="0"/>
          </a:xfrm>
          <a:prstGeom prst="line">
            <a:avLst/>
          </a:prstGeom>
          <a:noFill/>
          <a:ln w="412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" name="Straight Connector 18"/>
          <p:cNvCxnSpPr>
            <a:cxnSpLocks noChangeShapeType="1"/>
          </p:cNvCxnSpPr>
          <p:nvPr/>
        </p:nvCxnSpPr>
        <p:spPr bwMode="auto">
          <a:xfrm flipV="1">
            <a:off x="762000" y="3122613"/>
            <a:ext cx="1143000" cy="6350"/>
          </a:xfrm>
          <a:prstGeom prst="line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3421163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3"/>
          <p:cNvSpPr>
            <a:spLocks noChangeArrowheads="1"/>
          </p:cNvSpPr>
          <p:nvPr/>
        </p:nvSpPr>
        <p:spPr bwMode="auto">
          <a:xfrm>
            <a:off x="69850" y="79375"/>
            <a:ext cx="9004300" cy="6667500"/>
          </a:xfrm>
          <a:prstGeom prst="rect">
            <a:avLst/>
          </a:prstGeom>
          <a:noFill/>
          <a:ln w="190500" cmpd="thickThin">
            <a:solidFill>
              <a:schemeClr val="accent1">
                <a:lumMod val="20000"/>
                <a:lumOff val="80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l"/>
            <a:endParaRPr lang="en-US">
              <a:latin typeface="Arial" charset="0"/>
              <a:cs typeface="Arial" charset="0"/>
            </a:endParaRPr>
          </a:p>
        </p:txBody>
      </p:sp>
      <p:grpSp>
        <p:nvGrpSpPr>
          <p:cNvPr id="7" name="Group 32"/>
          <p:cNvGrpSpPr>
            <a:grpSpLocks/>
          </p:cNvGrpSpPr>
          <p:nvPr/>
        </p:nvGrpSpPr>
        <p:grpSpPr bwMode="auto">
          <a:xfrm>
            <a:off x="0" y="0"/>
            <a:ext cx="1676400" cy="1676400"/>
            <a:chOff x="0" y="0"/>
            <a:chExt cx="2076" cy="1596"/>
          </a:xfrm>
        </p:grpSpPr>
        <p:pic>
          <p:nvPicPr>
            <p:cNvPr id="8" name="Picture 33" descr="Picture10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474" cy="15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34" descr="Picture10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5400000">
              <a:off x="1041" y="-561"/>
              <a:ext cx="474" cy="15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0" name="Group 26"/>
          <p:cNvGrpSpPr>
            <a:grpSpLocks/>
          </p:cNvGrpSpPr>
          <p:nvPr/>
        </p:nvGrpSpPr>
        <p:grpSpPr bwMode="auto">
          <a:xfrm rot="10800000">
            <a:off x="7315201" y="5105400"/>
            <a:ext cx="1904999" cy="1828800"/>
            <a:chOff x="0" y="0"/>
            <a:chExt cx="2076" cy="1596"/>
          </a:xfrm>
        </p:grpSpPr>
        <p:pic>
          <p:nvPicPr>
            <p:cNvPr id="11" name="Picture 27" descr="Picture10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474" cy="15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Picture 28" descr="Picture10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5400000">
              <a:off x="1041" y="-561"/>
              <a:ext cx="474" cy="15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107381" y="0"/>
            <a:ext cx="9144000" cy="1908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 dirty="0" err="1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Thứ</a:t>
            </a:r>
            <a:r>
              <a:rPr lang="en-US" sz="2800" b="1" dirty="0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năm</a:t>
            </a:r>
            <a:r>
              <a:rPr lang="en-US" sz="2800" b="1" dirty="0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, </a:t>
            </a:r>
            <a:r>
              <a:rPr lang="en-US" sz="2400" b="1" dirty="0" err="1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ngày</a:t>
            </a:r>
            <a:r>
              <a:rPr lang="en-US" sz="2800" b="1" dirty="0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 8 </a:t>
            </a:r>
            <a:r>
              <a:rPr lang="en-US" sz="2800" b="1" dirty="0" err="1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tháng</a:t>
            </a:r>
            <a:r>
              <a:rPr lang="en-US" sz="2800" b="1" dirty="0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 10 </a:t>
            </a:r>
            <a:r>
              <a:rPr lang="en-US" sz="2800" b="1" dirty="0" err="1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năm</a:t>
            </a:r>
            <a:r>
              <a:rPr lang="en-US" sz="2800" b="1" dirty="0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 2020</a:t>
            </a:r>
          </a:p>
          <a:p>
            <a:pPr algn="ctr">
              <a:spcBef>
                <a:spcPct val="50000"/>
              </a:spcBef>
            </a:pPr>
            <a:r>
              <a:rPr lang="en-US" sz="3200" b="1" dirty="0" err="1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Toán</a:t>
            </a:r>
            <a:endParaRPr lang="en-US" sz="3200" b="1" dirty="0" smtClean="0">
              <a:latin typeface="Times New Roman" pitchFamily="18" charset="0"/>
              <a:ea typeface="HP001 5Ha" pitchFamily="34" charset="-127"/>
              <a:cs typeface="Times New Roman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en-US" sz="2800" b="1" u="sng" dirty="0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 </a:t>
            </a:r>
            <a:endParaRPr lang="en-US" sz="2800" b="1" u="sng" dirty="0">
              <a:latin typeface="Times New Roman" pitchFamily="18" charset="0"/>
              <a:ea typeface="HP001 5Ha" pitchFamily="34" charset="-127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91381" y="1143000"/>
            <a:ext cx="881134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838200" y="1749425"/>
            <a:ext cx="7696200" cy="2517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342900" indent="-342900" eaLnBrk="1" hangingPunct="1">
              <a:spcBef>
                <a:spcPct val="20000"/>
              </a:spcBef>
            </a:pPr>
            <a:r>
              <a:rPr lang="en-US" altLang="en-US" sz="2400" u="sng" dirty="0" err="1">
                <a:latin typeface="Arial" charset="0"/>
                <a:cs typeface="Times New Roman" pitchFamily="18" charset="0"/>
              </a:rPr>
              <a:t>Bài</a:t>
            </a:r>
            <a:r>
              <a:rPr lang="en-US" altLang="en-US" sz="2400" u="sng" dirty="0">
                <a:latin typeface="Arial" charset="0"/>
                <a:cs typeface="Times New Roman" pitchFamily="18" charset="0"/>
              </a:rPr>
              <a:t> 1/24:</a:t>
            </a:r>
          </a:p>
          <a:p>
            <a:pPr marL="342900" indent="-342900" eaLnBrk="1" hangingPunct="1">
              <a:spcBef>
                <a:spcPct val="20000"/>
              </a:spcBef>
            </a:pPr>
            <a:r>
              <a:rPr lang="en-US" altLang="en-US" sz="3600" b="0" dirty="0">
                <a:latin typeface="Arial" charset="0"/>
                <a:cs typeface="Times New Roman" pitchFamily="18" charset="0"/>
              </a:rPr>
              <a:t>              </a:t>
            </a:r>
            <a:r>
              <a:rPr lang="en-US" altLang="en-US" sz="2400" u="sng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altLang="en-US" sz="2400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u="sng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alt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42900" indent="-342900" eaLnBrk="1" hangingPunct="1">
              <a:spcBef>
                <a:spcPct val="20000"/>
              </a:spcBef>
            </a:pPr>
            <a:r>
              <a:rPr lang="en-US" alt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Hòa</a:t>
            </a:r>
            <a:r>
              <a:rPr lang="en-US" alt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:  4  </a:t>
            </a:r>
            <a:r>
              <a:rPr lang="en-US" alt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bông</a:t>
            </a:r>
            <a:r>
              <a:rPr lang="en-US" alt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endParaRPr lang="en-US" altLang="en-US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eaLnBrk="1" hangingPunct="1">
              <a:spcBef>
                <a:spcPct val="20000"/>
              </a:spcBef>
            </a:pPr>
            <a:r>
              <a:rPr lang="en-US" alt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alt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alt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alt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Hòa</a:t>
            </a:r>
            <a:r>
              <a:rPr lang="en-US" alt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 2  </a:t>
            </a:r>
            <a:r>
              <a:rPr lang="en-US" alt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bông</a:t>
            </a:r>
            <a:r>
              <a:rPr lang="en-US" alt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endParaRPr lang="en-US" altLang="en-US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eaLnBrk="1" hangingPunct="1">
              <a:spcBef>
                <a:spcPct val="20000"/>
              </a:spcBef>
            </a:pPr>
            <a:r>
              <a:rPr lang="en-US" alt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alt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: … </a:t>
            </a:r>
            <a:r>
              <a:rPr lang="en-US" alt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bông</a:t>
            </a:r>
            <a:r>
              <a:rPr lang="en-US" alt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alt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5" name="TextBox 11"/>
          <p:cNvSpPr txBox="1">
            <a:spLocks noChangeArrowheads="1"/>
          </p:cNvSpPr>
          <p:nvPr/>
        </p:nvSpPr>
        <p:spPr bwMode="auto">
          <a:xfrm>
            <a:off x="3200400" y="4276725"/>
            <a:ext cx="139333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u="sng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28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u="sng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990600" y="4813300"/>
            <a:ext cx="5638800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bông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4 + 2 = 6 (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bông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en-US" altLang="en-US" sz="2800" u="sng" dirty="0" err="1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altLang="en-US" sz="28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u="sng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800" u="sng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bông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00558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3"/>
          <p:cNvSpPr>
            <a:spLocks noChangeArrowheads="1"/>
          </p:cNvSpPr>
          <p:nvPr/>
        </p:nvSpPr>
        <p:spPr bwMode="auto">
          <a:xfrm>
            <a:off x="69850" y="79375"/>
            <a:ext cx="9004300" cy="6667500"/>
          </a:xfrm>
          <a:prstGeom prst="rect">
            <a:avLst/>
          </a:prstGeom>
          <a:noFill/>
          <a:ln w="190500" cmpd="thickThin">
            <a:solidFill>
              <a:schemeClr val="accent1">
                <a:lumMod val="20000"/>
                <a:lumOff val="80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l"/>
            <a:endParaRPr lang="en-US">
              <a:latin typeface="Arial" charset="0"/>
              <a:cs typeface="Arial" charset="0"/>
            </a:endParaRPr>
          </a:p>
        </p:txBody>
      </p:sp>
      <p:grpSp>
        <p:nvGrpSpPr>
          <p:cNvPr id="7" name="Group 32"/>
          <p:cNvGrpSpPr>
            <a:grpSpLocks/>
          </p:cNvGrpSpPr>
          <p:nvPr/>
        </p:nvGrpSpPr>
        <p:grpSpPr bwMode="auto">
          <a:xfrm>
            <a:off x="0" y="0"/>
            <a:ext cx="1676400" cy="1676400"/>
            <a:chOff x="0" y="0"/>
            <a:chExt cx="2076" cy="1596"/>
          </a:xfrm>
        </p:grpSpPr>
        <p:pic>
          <p:nvPicPr>
            <p:cNvPr id="8" name="Picture 33" descr="Picture10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474" cy="15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34" descr="Picture10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5400000">
              <a:off x="1041" y="-561"/>
              <a:ext cx="474" cy="15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0" name="Group 26"/>
          <p:cNvGrpSpPr>
            <a:grpSpLocks/>
          </p:cNvGrpSpPr>
          <p:nvPr/>
        </p:nvGrpSpPr>
        <p:grpSpPr bwMode="auto">
          <a:xfrm rot="10800000">
            <a:off x="7315201" y="5105400"/>
            <a:ext cx="1904999" cy="1828800"/>
            <a:chOff x="0" y="0"/>
            <a:chExt cx="2076" cy="1596"/>
          </a:xfrm>
        </p:grpSpPr>
        <p:pic>
          <p:nvPicPr>
            <p:cNvPr id="11" name="Picture 27" descr="Picture10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474" cy="15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Picture 28" descr="Picture10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5400000">
              <a:off x="1041" y="-561"/>
              <a:ext cx="474" cy="15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107381" y="152400"/>
            <a:ext cx="9144000" cy="1908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 dirty="0" err="1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Thứ</a:t>
            </a:r>
            <a:r>
              <a:rPr lang="en-US" sz="2800" b="1" dirty="0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năm</a:t>
            </a:r>
            <a:r>
              <a:rPr lang="en-US" sz="2800" b="1" dirty="0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, </a:t>
            </a:r>
            <a:r>
              <a:rPr lang="en-US" sz="2400" b="1" dirty="0" err="1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ngày</a:t>
            </a:r>
            <a:r>
              <a:rPr lang="en-US" sz="2800" b="1" dirty="0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 8 </a:t>
            </a:r>
            <a:r>
              <a:rPr lang="en-US" sz="2800" b="1" dirty="0" err="1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tháng</a:t>
            </a:r>
            <a:r>
              <a:rPr lang="en-US" sz="2800" b="1" dirty="0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 10 </a:t>
            </a:r>
            <a:r>
              <a:rPr lang="en-US" sz="2800" b="1" dirty="0" err="1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năm</a:t>
            </a:r>
            <a:r>
              <a:rPr lang="en-US" sz="2800" b="1" dirty="0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 2020</a:t>
            </a:r>
          </a:p>
          <a:p>
            <a:pPr algn="ctr">
              <a:spcBef>
                <a:spcPct val="50000"/>
              </a:spcBef>
            </a:pPr>
            <a:r>
              <a:rPr lang="en-US" sz="3200" b="1" dirty="0" err="1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Toán</a:t>
            </a:r>
            <a:endParaRPr lang="en-US" sz="3200" b="1" dirty="0" smtClean="0">
              <a:latin typeface="Times New Roman" pitchFamily="18" charset="0"/>
              <a:ea typeface="HP001 5Ha" pitchFamily="34" charset="-127"/>
              <a:cs typeface="Times New Roman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en-US" sz="2800" b="1" u="sng" dirty="0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 </a:t>
            </a:r>
            <a:endParaRPr lang="en-US" sz="2800" b="1" u="sng" dirty="0">
              <a:latin typeface="Times New Roman" pitchFamily="18" charset="0"/>
              <a:ea typeface="HP001 5Ha" pitchFamily="34" charset="-127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91381" y="1371600"/>
            <a:ext cx="881134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304800" y="2133600"/>
            <a:ext cx="7772400" cy="1046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 algn="just" eaLnBrk="1" hangingPunct="1">
              <a:spcBef>
                <a:spcPct val="20000"/>
              </a:spcBef>
            </a:pP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600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26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600" u="sng" dirty="0" smtClean="0">
                <a:latin typeface="Times New Roman" pitchFamily="18" charset="0"/>
                <a:cs typeface="Times New Roman" pitchFamily="18" charset="0"/>
              </a:rPr>
              <a:t>2/24</a:t>
            </a:r>
            <a:r>
              <a:rPr lang="en-US" altLang="en-US" sz="26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2600" dirty="0" smtClean="0">
                <a:latin typeface="Times New Roman" pitchFamily="18" charset="0"/>
                <a:cs typeface="Times New Roman" pitchFamily="18" charset="0"/>
              </a:rPr>
              <a:t>Nam </a:t>
            </a:r>
            <a:r>
              <a:rPr lang="en-US" altLang="en-US" sz="26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600" dirty="0" smtClean="0">
                <a:latin typeface="Times New Roman" pitchFamily="18" charset="0"/>
                <a:cs typeface="Times New Roman" pitchFamily="18" charset="0"/>
              </a:rPr>
              <a:t> 10 </a:t>
            </a:r>
            <a:r>
              <a:rPr lang="en-US" altLang="en-US" sz="2600" dirty="0" err="1" smtClean="0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altLang="en-US" sz="2600" dirty="0" smtClean="0">
                <a:latin typeface="Times New Roman" pitchFamily="18" charset="0"/>
                <a:cs typeface="Times New Roman" pitchFamily="18" charset="0"/>
              </a:rPr>
              <a:t> bi, </a:t>
            </a:r>
            <a:r>
              <a:rPr lang="en-US" altLang="en-US" sz="2600" dirty="0" err="1" smtClean="0"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alt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6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600" dirty="0" err="1" smtClean="0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alt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600" dirty="0" err="1" smtClean="0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altLang="en-US" sz="2600" dirty="0" smtClean="0">
                <a:latin typeface="Times New Roman" pitchFamily="18" charset="0"/>
                <a:cs typeface="Times New Roman" pitchFamily="18" charset="0"/>
              </a:rPr>
              <a:t> Nam 5 </a:t>
            </a:r>
            <a:r>
              <a:rPr lang="en-US" altLang="en-US" sz="2600" dirty="0" err="1" smtClean="0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altLang="en-US" sz="2600" dirty="0" smtClean="0">
                <a:latin typeface="Times New Roman" pitchFamily="18" charset="0"/>
                <a:cs typeface="Times New Roman" pitchFamily="18" charset="0"/>
              </a:rPr>
              <a:t> bi. </a:t>
            </a:r>
            <a:r>
              <a:rPr lang="en-US" altLang="en-US" sz="2600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alt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600" dirty="0" err="1" smtClean="0"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alt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6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600" dirty="0" err="1" smtClean="0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alt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600" dirty="0" err="1" smtClean="0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alt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600" dirty="0" err="1" smtClean="0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altLang="en-US" sz="2600" dirty="0" smtClean="0">
                <a:latin typeface="Times New Roman" pitchFamily="18" charset="0"/>
                <a:cs typeface="Times New Roman" pitchFamily="18" charset="0"/>
              </a:rPr>
              <a:t> bi?</a:t>
            </a:r>
            <a:endParaRPr lang="en-US" altLang="en-US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2400" y="3230940"/>
            <a:ext cx="492181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 err="1" smtClean="0"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 smtClean="0">
                <a:latin typeface="Times New Roman" pitchFamily="18" charset="0"/>
                <a:cs typeface="Times New Roman" pitchFamily="18" charset="0"/>
              </a:rPr>
              <a:t>tắt</a:t>
            </a:r>
            <a:endParaRPr lang="en-US" sz="2400" b="1" u="sng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Nam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            : 10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bi</a:t>
            </a:r>
          </a:p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Nam  : 5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bi</a:t>
            </a:r>
          </a:p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             : …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bi? </a:t>
            </a:r>
          </a:p>
        </p:txBody>
      </p:sp>
    </p:spTree>
    <p:extLst>
      <p:ext uri="{BB962C8B-B14F-4D97-AF65-F5344CB8AC3E}">
        <p14:creationId xmlns:p14="http://schemas.microsoft.com/office/powerpoint/2010/main" val="3316002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3"/>
          <p:cNvSpPr>
            <a:spLocks noChangeArrowheads="1"/>
          </p:cNvSpPr>
          <p:nvPr/>
        </p:nvSpPr>
        <p:spPr bwMode="auto">
          <a:xfrm>
            <a:off x="69850" y="79375"/>
            <a:ext cx="9004300" cy="6667500"/>
          </a:xfrm>
          <a:prstGeom prst="rect">
            <a:avLst/>
          </a:prstGeom>
          <a:noFill/>
          <a:ln w="190500" cmpd="thickThin">
            <a:solidFill>
              <a:schemeClr val="accent1">
                <a:lumMod val="20000"/>
                <a:lumOff val="80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l"/>
            <a:endParaRPr lang="en-US">
              <a:latin typeface="Arial" charset="0"/>
              <a:cs typeface="Arial" charset="0"/>
            </a:endParaRPr>
          </a:p>
        </p:txBody>
      </p:sp>
      <p:grpSp>
        <p:nvGrpSpPr>
          <p:cNvPr id="7" name="Group 32"/>
          <p:cNvGrpSpPr>
            <a:grpSpLocks/>
          </p:cNvGrpSpPr>
          <p:nvPr/>
        </p:nvGrpSpPr>
        <p:grpSpPr bwMode="auto">
          <a:xfrm>
            <a:off x="0" y="0"/>
            <a:ext cx="1676400" cy="1676400"/>
            <a:chOff x="0" y="0"/>
            <a:chExt cx="2076" cy="1596"/>
          </a:xfrm>
        </p:grpSpPr>
        <p:pic>
          <p:nvPicPr>
            <p:cNvPr id="8" name="Picture 33" descr="Picture10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474" cy="15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34" descr="Picture10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5400000">
              <a:off x="1041" y="-561"/>
              <a:ext cx="474" cy="15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107381" y="152400"/>
            <a:ext cx="9144000" cy="1908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 dirty="0" err="1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Thứ</a:t>
            </a:r>
            <a:r>
              <a:rPr lang="en-US" sz="2800" b="1" dirty="0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năm</a:t>
            </a:r>
            <a:r>
              <a:rPr lang="en-US" sz="2800" b="1" dirty="0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, </a:t>
            </a:r>
            <a:r>
              <a:rPr lang="en-US" sz="2400" b="1" dirty="0" err="1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ngày</a:t>
            </a:r>
            <a:r>
              <a:rPr lang="en-US" sz="2800" b="1" dirty="0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 8 </a:t>
            </a:r>
            <a:r>
              <a:rPr lang="en-US" sz="2800" b="1" dirty="0" err="1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tháng</a:t>
            </a:r>
            <a:r>
              <a:rPr lang="en-US" sz="2800" b="1" dirty="0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 10 </a:t>
            </a:r>
            <a:r>
              <a:rPr lang="en-US" sz="2800" b="1" dirty="0" err="1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năm</a:t>
            </a:r>
            <a:r>
              <a:rPr lang="en-US" sz="2800" b="1" dirty="0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 2020</a:t>
            </a:r>
          </a:p>
          <a:p>
            <a:pPr algn="ctr">
              <a:spcBef>
                <a:spcPct val="50000"/>
              </a:spcBef>
            </a:pPr>
            <a:r>
              <a:rPr lang="en-US" sz="3200" b="1" dirty="0" err="1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Toán</a:t>
            </a:r>
            <a:endParaRPr lang="en-US" sz="3200" b="1" dirty="0" smtClean="0">
              <a:latin typeface="Times New Roman" pitchFamily="18" charset="0"/>
              <a:ea typeface="HP001 5Ha" pitchFamily="34" charset="-127"/>
              <a:cs typeface="Times New Roman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en-US" sz="2800" b="1" u="sng" dirty="0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 </a:t>
            </a:r>
            <a:endParaRPr lang="en-US" sz="2800" b="1" u="sng" dirty="0">
              <a:latin typeface="Times New Roman" pitchFamily="18" charset="0"/>
              <a:ea typeface="HP001 5Ha" pitchFamily="34" charset="-127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91381" y="1371600"/>
            <a:ext cx="881134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191381" y="3128962"/>
            <a:ext cx="4075819" cy="17912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342900" indent="-342900" algn="ctr" eaLnBrk="1" hangingPunct="1">
              <a:spcBef>
                <a:spcPct val="20000"/>
              </a:spcBef>
            </a:pPr>
            <a:r>
              <a:rPr lang="en-US" altLang="en-US" sz="2400" b="0" dirty="0">
                <a:latin typeface="Arial" charset="0"/>
                <a:cs typeface="Times New Roman" pitchFamily="18" charset="0"/>
              </a:rPr>
              <a:t>         </a:t>
            </a:r>
            <a:r>
              <a:rPr lang="en-US" altLang="en-US" sz="2400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altLang="en-US" sz="2400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altLang="en-US" sz="2400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altLang="en-US" sz="2400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42900" indent="-342900" eaLnBrk="1" hangingPunct="1">
              <a:spcBef>
                <a:spcPct val="20000"/>
              </a:spcBef>
            </a:pPr>
            <a:r>
              <a:rPr lang="en-US" alt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Mận</a:t>
            </a:r>
            <a:r>
              <a:rPr lang="en-US" alt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alt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               :  95cm</a:t>
            </a:r>
          </a:p>
          <a:p>
            <a:pPr marL="342900" indent="-342900" eaLnBrk="1" hangingPunct="1">
              <a:spcBef>
                <a:spcPct val="20000"/>
              </a:spcBef>
            </a:pPr>
            <a:r>
              <a:rPr lang="en-US" alt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Đào</a:t>
            </a:r>
            <a:r>
              <a:rPr lang="en-US" alt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alt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alt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Mận</a:t>
            </a:r>
            <a:r>
              <a:rPr lang="en-US" alt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:    </a:t>
            </a:r>
            <a:r>
              <a:rPr lang="en-US" altLang="en-US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3cm</a:t>
            </a:r>
            <a:endParaRPr lang="en-US" altLang="en-US" sz="24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eaLnBrk="1" hangingPunct="1">
              <a:spcBef>
                <a:spcPct val="20000"/>
              </a:spcBef>
            </a:pPr>
            <a:r>
              <a:rPr lang="en-US" alt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Đào</a:t>
            </a:r>
            <a:r>
              <a:rPr lang="en-US" alt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alt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               : .…cm?</a:t>
            </a:r>
          </a:p>
        </p:txBody>
      </p:sp>
      <p:sp>
        <p:nvSpPr>
          <p:cNvPr id="18" name="Rectangle 6"/>
          <p:cNvSpPr>
            <a:spLocks noChangeArrowheads="1"/>
          </p:cNvSpPr>
          <p:nvPr/>
        </p:nvSpPr>
        <p:spPr bwMode="auto">
          <a:xfrm>
            <a:off x="304800" y="2039937"/>
            <a:ext cx="86106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 algn="just" eaLnBrk="1" hangingPunct="1"/>
            <a:r>
              <a:rPr lang="en-US" altLang="en-US" sz="2800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2800" u="sng" dirty="0">
                <a:latin typeface="Times New Roman" pitchFamily="18" charset="0"/>
                <a:cs typeface="Times New Roman" pitchFamily="18" charset="0"/>
              </a:rPr>
              <a:t> 3/24: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latin typeface="Times New Roman" pitchFamily="18" charset="0"/>
                <a:cs typeface="Times New Roman" pitchFamily="18" charset="0"/>
              </a:rPr>
              <a:t>Mận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 95cm, </a:t>
            </a:r>
            <a:r>
              <a:rPr lang="en-US" altLang="en-US" sz="3200" dirty="0" err="1">
                <a:latin typeface="Times New Roman" pitchFamily="18" charset="0"/>
                <a:cs typeface="Times New Roman" pitchFamily="18" charset="0"/>
              </a:rPr>
              <a:t>Đào</a:t>
            </a: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latin typeface="Times New Roman" pitchFamily="18" charset="0"/>
                <a:cs typeface="Times New Roman" pitchFamily="18" charset="0"/>
              </a:rPr>
              <a:t>Mận</a:t>
            </a: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 3cm.              </a:t>
            </a:r>
            <a:r>
              <a:rPr lang="en-US" altLang="en-US" sz="3200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latin typeface="Times New Roman" pitchFamily="18" charset="0"/>
                <a:cs typeface="Times New Roman" pitchFamily="18" charset="0"/>
              </a:rPr>
              <a:t>Đào</a:t>
            </a: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 smtClean="0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alt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latin typeface="Times New Roman" pitchFamily="18" charset="0"/>
                <a:cs typeface="Times New Roman" pitchFamily="18" charset="0"/>
              </a:rPr>
              <a:t>xăng-ti-mét</a:t>
            </a: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?</a:t>
            </a:r>
            <a:endParaRPr lang="en-US" alt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9" name="Straight Connector 18"/>
          <p:cNvCxnSpPr>
            <a:cxnSpLocks noChangeShapeType="1"/>
          </p:cNvCxnSpPr>
          <p:nvPr/>
        </p:nvCxnSpPr>
        <p:spPr bwMode="auto">
          <a:xfrm rot="10800000" flipV="1">
            <a:off x="1981200" y="2541587"/>
            <a:ext cx="2381250" cy="31750"/>
          </a:xfrm>
          <a:prstGeom prst="line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" name="Straight Connector 19"/>
          <p:cNvCxnSpPr>
            <a:cxnSpLocks noChangeShapeType="1"/>
          </p:cNvCxnSpPr>
          <p:nvPr/>
        </p:nvCxnSpPr>
        <p:spPr bwMode="auto">
          <a:xfrm flipV="1">
            <a:off x="4800600" y="2536825"/>
            <a:ext cx="3886200" cy="36512"/>
          </a:xfrm>
          <a:prstGeom prst="line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" name="Straight Connector 9"/>
          <p:cNvCxnSpPr>
            <a:cxnSpLocks noChangeShapeType="1"/>
          </p:cNvCxnSpPr>
          <p:nvPr/>
        </p:nvCxnSpPr>
        <p:spPr bwMode="auto">
          <a:xfrm>
            <a:off x="1447800" y="3030537"/>
            <a:ext cx="5181600" cy="0"/>
          </a:xfrm>
          <a:prstGeom prst="line">
            <a:avLst/>
          </a:prstGeom>
          <a:noFill/>
          <a:ln w="412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3" name="Rectangle 21"/>
          <p:cNvSpPr>
            <a:spLocks noChangeArrowheads="1"/>
          </p:cNvSpPr>
          <p:nvPr/>
        </p:nvSpPr>
        <p:spPr bwMode="auto">
          <a:xfrm>
            <a:off x="143756" y="4914340"/>
            <a:ext cx="3894844" cy="17912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342900" indent="-342900" algn="ctr" eaLnBrk="1" hangingPunct="1">
              <a:spcBef>
                <a:spcPct val="20000"/>
              </a:spcBef>
            </a:pPr>
            <a:r>
              <a:rPr lang="en-US" altLang="en-US" sz="2400" u="sng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24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u="sng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342900" indent="-342900" algn="ctr" eaLnBrk="1" hangingPunct="1">
              <a:spcBef>
                <a:spcPct val="20000"/>
              </a:spcBef>
            </a:pP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Đào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342900" indent="-342900" algn="ctr" eaLnBrk="1" hangingPunct="1">
              <a:spcBef>
                <a:spcPct val="20000"/>
              </a:spcBef>
            </a:pP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          95 + 3 = 98(cm)</a:t>
            </a:r>
          </a:p>
          <a:p>
            <a:pPr marL="342900" indent="-342900" algn="ctr" eaLnBrk="1" hangingPunct="1">
              <a:spcBef>
                <a:spcPct val="20000"/>
              </a:spcBef>
            </a:pP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en-US" altLang="en-US" sz="2400" u="sng" dirty="0" err="1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altLang="en-US" sz="24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u="sng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: 98cm.</a:t>
            </a: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000558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3"/>
          <p:cNvSpPr>
            <a:spLocks noChangeArrowheads="1"/>
          </p:cNvSpPr>
          <p:nvPr/>
        </p:nvSpPr>
        <p:spPr bwMode="auto">
          <a:xfrm>
            <a:off x="69850" y="79375"/>
            <a:ext cx="9004300" cy="6667500"/>
          </a:xfrm>
          <a:prstGeom prst="rect">
            <a:avLst/>
          </a:prstGeom>
          <a:noFill/>
          <a:ln w="190500" cmpd="thickThin">
            <a:solidFill>
              <a:schemeClr val="accent1">
                <a:lumMod val="20000"/>
                <a:lumOff val="80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l"/>
            <a:endParaRPr lang="en-US">
              <a:latin typeface="Arial" charset="0"/>
              <a:cs typeface="Arial" charset="0"/>
            </a:endParaRPr>
          </a:p>
        </p:txBody>
      </p:sp>
      <p:grpSp>
        <p:nvGrpSpPr>
          <p:cNvPr id="7" name="Group 32"/>
          <p:cNvGrpSpPr>
            <a:grpSpLocks/>
          </p:cNvGrpSpPr>
          <p:nvPr/>
        </p:nvGrpSpPr>
        <p:grpSpPr bwMode="auto">
          <a:xfrm>
            <a:off x="0" y="0"/>
            <a:ext cx="1676400" cy="1676400"/>
            <a:chOff x="0" y="0"/>
            <a:chExt cx="2076" cy="1596"/>
          </a:xfrm>
        </p:grpSpPr>
        <p:pic>
          <p:nvPicPr>
            <p:cNvPr id="8" name="Picture 33" descr="Picture10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474" cy="15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34" descr="Picture10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5400000">
              <a:off x="1041" y="-561"/>
              <a:ext cx="474" cy="15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0" name="Group 26"/>
          <p:cNvGrpSpPr>
            <a:grpSpLocks/>
          </p:cNvGrpSpPr>
          <p:nvPr/>
        </p:nvGrpSpPr>
        <p:grpSpPr bwMode="auto">
          <a:xfrm rot="10800000">
            <a:off x="7315201" y="5105400"/>
            <a:ext cx="1904999" cy="1828800"/>
            <a:chOff x="0" y="0"/>
            <a:chExt cx="2076" cy="1596"/>
          </a:xfrm>
        </p:grpSpPr>
        <p:pic>
          <p:nvPicPr>
            <p:cNvPr id="11" name="Picture 27" descr="Picture10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474" cy="15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Picture 28" descr="Picture10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5400000">
              <a:off x="1041" y="-561"/>
              <a:ext cx="474" cy="15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107381" y="152400"/>
            <a:ext cx="9144000" cy="18165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 dirty="0" err="1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Thứ</a:t>
            </a:r>
            <a:r>
              <a:rPr lang="en-US" sz="2800" b="1" dirty="0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năm</a:t>
            </a:r>
            <a:r>
              <a:rPr lang="en-US" sz="2800" b="1" dirty="0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, </a:t>
            </a:r>
            <a:r>
              <a:rPr lang="en-US" sz="2800" b="1" dirty="0" err="1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ngày</a:t>
            </a:r>
            <a:r>
              <a:rPr lang="en-US" sz="2800" b="1" dirty="0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 8 </a:t>
            </a:r>
            <a:r>
              <a:rPr lang="en-US" sz="2800" b="1" dirty="0" err="1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tháng</a:t>
            </a:r>
            <a:r>
              <a:rPr lang="en-US" sz="2800" b="1" dirty="0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 10 </a:t>
            </a:r>
            <a:r>
              <a:rPr lang="en-US" sz="2800" b="1" dirty="0" err="1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năm</a:t>
            </a:r>
            <a:r>
              <a:rPr lang="en-US" sz="2800" b="1" dirty="0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 2020</a:t>
            </a:r>
          </a:p>
          <a:p>
            <a:pPr algn="ctr">
              <a:spcBef>
                <a:spcPct val="50000"/>
              </a:spcBef>
            </a:pPr>
            <a:r>
              <a:rPr lang="en-US" sz="2800" b="1" dirty="0" err="1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Toán</a:t>
            </a:r>
            <a:endParaRPr lang="en-US" sz="2800" b="1" dirty="0" smtClean="0">
              <a:latin typeface="Times New Roman" pitchFamily="18" charset="0"/>
              <a:ea typeface="HP001 5Ha" pitchFamily="34" charset="-127"/>
              <a:cs typeface="Times New Roman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en-US" sz="2800" b="1" u="sng" dirty="0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 </a:t>
            </a:r>
            <a:endParaRPr lang="en-US" sz="2800" b="1" u="sng" dirty="0">
              <a:latin typeface="Times New Roman" pitchFamily="18" charset="0"/>
              <a:ea typeface="HP001 5Ha" pitchFamily="34" charset="-127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91381" y="1244025"/>
            <a:ext cx="881134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66800" y="4321076"/>
            <a:ext cx="74676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- Theo 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5" name="Cloud Callout 4"/>
          <p:cNvSpPr/>
          <p:nvPr/>
        </p:nvSpPr>
        <p:spPr>
          <a:xfrm>
            <a:off x="1295400" y="1956375"/>
            <a:ext cx="6400800" cy="2082225"/>
          </a:xfrm>
          <a:prstGeom prst="cloudCallou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3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" name="Picture 7" descr="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757" y="5562600"/>
            <a:ext cx="970043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30595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3"/>
          <p:cNvSpPr>
            <a:spLocks noChangeArrowheads="1"/>
          </p:cNvSpPr>
          <p:nvPr/>
        </p:nvSpPr>
        <p:spPr bwMode="auto">
          <a:xfrm>
            <a:off x="69850" y="79375"/>
            <a:ext cx="9004300" cy="6667500"/>
          </a:xfrm>
          <a:prstGeom prst="rect">
            <a:avLst/>
          </a:prstGeom>
          <a:noFill/>
          <a:ln w="190500" cmpd="thickThin">
            <a:solidFill>
              <a:schemeClr val="accent1">
                <a:lumMod val="20000"/>
                <a:lumOff val="80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l"/>
            <a:endParaRPr lang="en-US">
              <a:latin typeface="Arial" charset="0"/>
              <a:cs typeface="Arial" charset="0"/>
            </a:endParaRPr>
          </a:p>
        </p:txBody>
      </p:sp>
      <p:grpSp>
        <p:nvGrpSpPr>
          <p:cNvPr id="7" name="Group 32"/>
          <p:cNvGrpSpPr>
            <a:grpSpLocks/>
          </p:cNvGrpSpPr>
          <p:nvPr/>
        </p:nvGrpSpPr>
        <p:grpSpPr bwMode="auto">
          <a:xfrm>
            <a:off x="0" y="0"/>
            <a:ext cx="1676400" cy="1676400"/>
            <a:chOff x="0" y="0"/>
            <a:chExt cx="2076" cy="1596"/>
          </a:xfrm>
        </p:grpSpPr>
        <p:pic>
          <p:nvPicPr>
            <p:cNvPr id="8" name="Picture 33" descr="Picture10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474" cy="15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34" descr="Picture10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5400000">
              <a:off x="1041" y="-561"/>
              <a:ext cx="474" cy="15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0" name="Group 26"/>
          <p:cNvGrpSpPr>
            <a:grpSpLocks/>
          </p:cNvGrpSpPr>
          <p:nvPr/>
        </p:nvGrpSpPr>
        <p:grpSpPr bwMode="auto">
          <a:xfrm rot="10800000">
            <a:off x="7315201" y="5105400"/>
            <a:ext cx="1904999" cy="1828800"/>
            <a:chOff x="0" y="0"/>
            <a:chExt cx="2076" cy="1596"/>
          </a:xfrm>
        </p:grpSpPr>
        <p:pic>
          <p:nvPicPr>
            <p:cNvPr id="11" name="Picture 27" descr="Picture10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474" cy="15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Picture 28" descr="Picture10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5400000">
              <a:off x="1041" y="-561"/>
              <a:ext cx="474" cy="15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107381" y="152400"/>
            <a:ext cx="9144000" cy="1908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 dirty="0" err="1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Thứ</a:t>
            </a:r>
            <a:r>
              <a:rPr lang="en-US" sz="2800" b="1" dirty="0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năm</a:t>
            </a:r>
            <a:r>
              <a:rPr lang="en-US" sz="2800" b="1" dirty="0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, </a:t>
            </a:r>
            <a:r>
              <a:rPr lang="en-US" sz="2400" b="1" dirty="0" err="1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ngày</a:t>
            </a:r>
            <a:r>
              <a:rPr lang="en-US" sz="2800" b="1" dirty="0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 8 </a:t>
            </a:r>
            <a:r>
              <a:rPr lang="en-US" sz="2800" b="1" dirty="0" err="1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tháng</a:t>
            </a:r>
            <a:r>
              <a:rPr lang="en-US" sz="2800" b="1" dirty="0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 10 </a:t>
            </a:r>
            <a:r>
              <a:rPr lang="en-US" sz="2800" b="1" dirty="0" err="1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năm</a:t>
            </a:r>
            <a:r>
              <a:rPr lang="en-US" sz="2800" b="1" dirty="0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 2020</a:t>
            </a:r>
          </a:p>
          <a:p>
            <a:pPr algn="ctr">
              <a:spcBef>
                <a:spcPct val="50000"/>
              </a:spcBef>
            </a:pPr>
            <a:r>
              <a:rPr lang="en-US" sz="3200" b="1" dirty="0" err="1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Toán</a:t>
            </a:r>
            <a:endParaRPr lang="en-US" sz="3200" b="1" dirty="0" smtClean="0">
              <a:latin typeface="Times New Roman" pitchFamily="18" charset="0"/>
              <a:ea typeface="HP001 5Ha" pitchFamily="34" charset="-127"/>
              <a:cs typeface="Times New Roman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en-US" sz="2800" b="1" u="sng" dirty="0" smtClean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 </a:t>
            </a:r>
            <a:endParaRPr lang="en-US" sz="2800" b="1" u="sng" dirty="0">
              <a:latin typeface="Times New Roman" pitchFamily="18" charset="0"/>
              <a:ea typeface="HP001 5Ha" pitchFamily="34" charset="-127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91381" y="1371600"/>
            <a:ext cx="881134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ight Arrow 4">
            <a:hlinkClick r:id="rId3" action="ppaction://hlinksldjump"/>
          </p:cNvPr>
          <p:cNvSpPr/>
          <p:nvPr/>
        </p:nvSpPr>
        <p:spPr>
          <a:xfrm>
            <a:off x="382762" y="6248400"/>
            <a:ext cx="379238" cy="414230"/>
          </a:xfrm>
          <a:prstGeom prst="right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453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WordArt 5"/>
          <p:cNvSpPr>
            <a:spLocks noChangeArrowheads="1" noChangeShapeType="1" noTextEdit="1"/>
          </p:cNvSpPr>
          <p:nvPr/>
        </p:nvSpPr>
        <p:spPr bwMode="auto">
          <a:xfrm>
            <a:off x="1905000" y="533400"/>
            <a:ext cx="5410200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HP001 5 hàng"/>
              </a:rPr>
              <a:t>Ai nhanh – Ai đúng</a:t>
            </a:r>
            <a:endParaRPr lang="en-US" sz="3600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HP001 5 hàng"/>
            </a:endParaRPr>
          </a:p>
        </p:txBody>
      </p:sp>
      <p:sp>
        <p:nvSpPr>
          <p:cNvPr id="6" name="AutoShape 7"/>
          <p:cNvSpPr>
            <a:spLocks noChangeArrowheads="1"/>
          </p:cNvSpPr>
          <p:nvPr/>
        </p:nvSpPr>
        <p:spPr bwMode="auto">
          <a:xfrm>
            <a:off x="3429000" y="1752600"/>
            <a:ext cx="2058988" cy="63023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F66"/>
              </a:gs>
              <a:gs pos="100000">
                <a:srgbClr val="FFFFCC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altLang="en-US" sz="3200">
                <a:solidFill>
                  <a:srgbClr val="000000"/>
                </a:solidFill>
              </a:rPr>
              <a:t>Câu hỏi 1</a:t>
            </a:r>
          </a:p>
        </p:txBody>
      </p:sp>
      <p:pic>
        <p:nvPicPr>
          <p:cNvPr id="14340" name="Picture 9" descr="star_tip_md_wht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84163"/>
            <a:ext cx="1066800" cy="126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11"/>
          <p:cNvSpPr txBox="1">
            <a:spLocks noChangeArrowheads="1"/>
          </p:cNvSpPr>
          <p:nvPr/>
        </p:nvSpPr>
        <p:spPr bwMode="auto">
          <a:xfrm>
            <a:off x="685800" y="2514600"/>
            <a:ext cx="8382000" cy="1274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  <a:latin typeface="HP001 5 hàng" pitchFamily="34" charset="-93"/>
              </a:rPr>
              <a:t>  </a:t>
            </a:r>
            <a:r>
              <a:rPr lang="en-US" altLang="en-US">
                <a:latin typeface="HP001 5 hàng" pitchFamily="34" charset="-93"/>
              </a:rPr>
              <a:t>An có 5 con tem, My có nhiều hơn An               3 con tem. Hỏi My có mấy con tem ?</a:t>
            </a:r>
            <a:endParaRPr lang="en-US" altLang="en-US" sz="3600">
              <a:latin typeface="HP001 5 hàng" pitchFamily="34" charset="-93"/>
            </a:endParaRPr>
          </a:p>
        </p:txBody>
      </p:sp>
      <p:pic>
        <p:nvPicPr>
          <p:cNvPr id="14342" name="Picture 9" descr="star_tip_md_wht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418388" y="284163"/>
            <a:ext cx="1066800" cy="126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 Box 11"/>
          <p:cNvSpPr txBox="1">
            <a:spLocks noChangeArrowheads="1"/>
          </p:cNvSpPr>
          <p:nvPr/>
        </p:nvSpPr>
        <p:spPr bwMode="auto">
          <a:xfrm>
            <a:off x="1981200" y="5318125"/>
            <a:ext cx="7162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altLang="en-US" sz="4000" b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altLang="en-US" sz="4000">
                <a:latin typeface="HP001 5 hàng" pitchFamily="34" charset="-93"/>
              </a:rPr>
              <a:t> 5 + 3 = 9 con tem</a:t>
            </a: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1981200" y="4632325"/>
            <a:ext cx="7162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altLang="en-US" sz="4000" b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altLang="en-US" sz="4000">
                <a:latin typeface="HP001 5 hàng" pitchFamily="34" charset="-93"/>
              </a:rPr>
              <a:t> 5 - 3 = 2 con tem</a:t>
            </a:r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1981200" y="3946525"/>
            <a:ext cx="7162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altLang="en-US" sz="4000" b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altLang="en-US" sz="4000">
                <a:latin typeface="HP001 5 hàng" pitchFamily="34" charset="-93"/>
              </a:rPr>
              <a:t> 5 + 3 = 8 con tem</a:t>
            </a:r>
          </a:p>
        </p:txBody>
      </p:sp>
      <p:sp>
        <p:nvSpPr>
          <p:cNvPr id="2" name="Text Box 11"/>
          <p:cNvSpPr txBox="1">
            <a:spLocks noChangeArrowheads="1"/>
          </p:cNvSpPr>
          <p:nvPr/>
        </p:nvSpPr>
        <p:spPr bwMode="auto">
          <a:xfrm>
            <a:off x="1981200" y="3946525"/>
            <a:ext cx="5334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altLang="en-US" sz="4000" b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altLang="en-US" sz="4000">
                <a:solidFill>
                  <a:srgbClr val="0000CC"/>
                </a:solidFill>
                <a:latin typeface="HP001 5 hàng" pitchFamily="34" charset="-93"/>
              </a:rPr>
              <a:t> 5 + 3 = 8 con tem</a:t>
            </a:r>
          </a:p>
        </p:txBody>
      </p:sp>
    </p:spTree>
    <p:extLst>
      <p:ext uri="{BB962C8B-B14F-4D97-AF65-F5344CB8AC3E}">
        <p14:creationId xmlns:p14="http://schemas.microsoft.com/office/powerpoint/2010/main" val="3202275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  <p:set>
                                      <p:cBhvr>
                                        <p:cTn id="3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/>
      <p:bldP spid="11" grpId="0"/>
      <p:bldP spid="12" grpId="0"/>
      <p:bldP spid="13" grpId="0"/>
      <p:bldP spid="13" grpId="1"/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2670</TotalTime>
  <Words>674</Words>
  <Application>Microsoft Office PowerPoint</Application>
  <PresentationFormat>On-screen Show (4:3)</PresentationFormat>
  <Paragraphs>113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Executive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Vuong Hong Phat</dc:creator>
  <cp:lastModifiedBy>PDcom</cp:lastModifiedBy>
  <cp:revision>118</cp:revision>
  <dcterms:created xsi:type="dcterms:W3CDTF">2017-10-29T01:43:04Z</dcterms:created>
  <dcterms:modified xsi:type="dcterms:W3CDTF">2020-10-09T01:11:05Z</dcterms:modified>
</cp:coreProperties>
</file>