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2" r:id="rId2"/>
    <p:sldMasterId id="2147483654" r:id="rId3"/>
  </p:sldMasterIdLst>
  <p:notesMasterIdLst>
    <p:notesMasterId r:id="rId9"/>
  </p:notesMasterIdLst>
  <p:handoutMasterIdLst>
    <p:handoutMasterId r:id="rId10"/>
  </p:handoutMasterIdLst>
  <p:sldIdLst>
    <p:sldId id="261" r:id="rId4"/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showPr showNarration="1">
    <p:present/>
    <p:sldAll/>
    <p:penClr>
      <a:schemeClr val="tx1"/>
    </p:penClr>
  </p:showPr>
  <p:clrMru>
    <a:srgbClr val="CCFF99"/>
    <a:srgbClr val="FFFF66"/>
    <a:srgbClr val="FF0000"/>
    <a:srgbClr val="003399"/>
    <a:srgbClr val="336699"/>
    <a:srgbClr val="008080"/>
    <a:srgbClr val="009999"/>
    <a:srgbClr val="FF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1" autoAdjust="0"/>
    <p:restoredTop sz="94558" autoAdjust="0"/>
  </p:normalViewPr>
  <p:slideViewPr>
    <p:cSldViewPr>
      <p:cViewPr varScale="1">
        <p:scale>
          <a:sx n="41" d="100"/>
          <a:sy n="41" d="100"/>
        </p:scale>
        <p:origin x="-130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E6AA2240-D78C-4007-BAFD-64C3E2E277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6FA61851-E204-405C-97E3-7F9A437EE7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D31C2D-5ED7-4E74-BAA3-D10348099FF1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CF4A2-00B1-47A9-B9A9-27B041E2C6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94685-3501-46C3-BC98-235FFE7210CA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730BF-75F7-4730-8B81-64AF2570AF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F5755-00EF-4D4F-9CA5-BD43D5E3D9CF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CFE1F-5107-4E99-8A7F-A164904C78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kumimoji="1"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kumimoji="1" lang="en-US"/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868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8684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FCBDD54-61C5-40B4-A9C9-C16CFB8B2B06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84657AAD-CE67-4F53-AD6B-C2A57CF3C3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CA8B13-B198-411D-87D8-46178324D952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85E13-C8DA-4B99-88A5-699908EEF1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32A98-BC82-4E62-BCAF-01F805C47172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02225-A8D2-4C12-A755-CD1E96185A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FD924-9B7B-4028-BF73-3969EEEF49D8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2E4ED-41EA-4D4D-9945-325C3BA97A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AD4CB-EDEE-4F58-B982-9A7DDBDE0CF0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95335-058B-484F-8C1F-AAFB77A56C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A9C9A-0988-4A73-BB71-BDABA013683A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1EA1F-6946-4164-85B2-A2474D8B9B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514BE-95A7-4283-8055-77115EAB2584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615F0-D223-4A92-A791-F79ADC6DC6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B3015-2208-4264-9EDD-F0B963C77F56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E1F8D-6E52-446D-8B4B-F435B91638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21496-2415-45A2-B6D9-5C460F608FA5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2E6C8-8186-4D58-8D1A-CC079CF638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C757A-FCE1-4CA8-BA03-C41FECD79B5D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5A0CB-66BD-4D1C-A702-7939838AA4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F7BE2-995F-49CA-8283-6FFDBF9CD2CA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4DAEC-B4F1-4E19-9041-19EE681A63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4389B-67D6-4836-A0D6-C93D60AE1C53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EDBAE7-7D76-445A-9F9E-97F3103710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E9308-A39F-489A-ACC4-AFE1E8B056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B5B1D-5716-4C56-8B5C-A063C5ACB12D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28F98B-A843-4344-8446-C04082DC2D7A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F3577-7CE2-4DB4-8865-F5273991D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5E348-7340-40DE-BE12-E07E210E76C7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76FC12-F98B-4F66-8037-DC871D5723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D4452-F131-4D40-8921-D1C8902C14D6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F5143-7FA4-4D14-8799-1D96751485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B39A1-4177-41FA-A9A5-87BFB189D31A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34AFA-324F-4283-9A48-4B180112DA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DD0A5-5146-4EA3-A54A-14EC82E17BBE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55353B-89F8-48F5-927E-04BAEC5036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3766C-D382-4ED1-999E-1C264324109B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E4674-A2BB-4255-B585-E6915AFE8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8AFD7-A5CF-410A-974E-2E85BEB4CE48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94395-B3AA-486A-8486-D30CC72D0C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7CFF-A038-4259-B1B5-75F3ED678F23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5659F-51CC-4C58-87EA-9538FBF86D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FAA11-7193-414A-AC54-4FD8B52F8211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C1FBC-996F-4C15-8F0C-09BF4A3719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453911-440A-4EC5-B014-4DABC965EF04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8074D-FE31-4EE7-9416-1612C1C625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1950B-22BB-4550-91B6-CBA035242789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C48F2F-0D9F-4751-A4F1-0602DDC0C1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D91528-3125-41D0-9127-DE6D473198B3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00BB4-175F-4494-9411-A82E30E39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497EBC-B026-448D-8852-9530D3A1782F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27BA8-83B3-4E11-9B27-0FBF4E5840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FF97B-C5B5-4461-B325-0B690BA2459C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D03E2-9973-4D9D-8F62-BCB9C768AE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B6193D-AE5F-4ACC-9DB4-61A0B5A226C5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4DB23-55BB-4D25-B8EB-E06FF17397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3A42F-0101-4106-83A9-428FEB887C83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3C4C7-F38E-41C1-A3F7-2E759E5061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EB610-C636-458C-B5B0-E6F63DAD8ECF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3B321-B3BD-4112-BBD5-3C236C61EC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EE624630-930E-4C34-9374-C629B9198FC1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4ECEBA7E-0EAA-4EF2-9579-E74A28343D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0" y="330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0" y="180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9" y="895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4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0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2056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06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6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wrap="none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2057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058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59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051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65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0E476D5-63C3-4BE8-9EE5-47E71CEF6F62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2766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6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7921D2E1-70E6-445F-99CB-B651747264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4F1A7EAE-AB7B-4E62-88DC-FBC6F04CF45A}" type="datetime1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DA19C042-5486-408C-9138-2720D59B53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3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C9E10B-390A-4D7B-BB49-3804C5257AD7}" type="slidenum">
              <a:rPr lang="en-US">
                <a:latin typeface="Arial"/>
              </a:rPr>
              <a:pPr>
                <a:defRPr/>
              </a:pPr>
              <a:t>1</a:t>
            </a:fld>
            <a:endParaRPr lang="en-US">
              <a:latin typeface="Arial"/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0"/>
            <a:ext cx="7772400" cy="1219200"/>
          </a:xfrm>
        </p:spPr>
        <p:txBody>
          <a:bodyPr/>
          <a:lstStyle/>
          <a:p>
            <a:pPr eaLnBrk="1" hangingPunct="1">
              <a:defRPr/>
            </a:pPr>
            <a:endParaRPr lang="en-US" smtClean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7172" name="WordArt 7"/>
          <p:cNvSpPr>
            <a:spLocks noChangeArrowheads="1" noChangeShapeType="1" noTextEdit="1"/>
          </p:cNvSpPr>
          <p:nvPr/>
        </p:nvSpPr>
        <p:spPr bwMode="auto">
          <a:xfrm>
            <a:off x="2673350" y="1639888"/>
            <a:ext cx="2895600" cy="1585912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449444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* TOÁN *</a:t>
            </a:r>
          </a:p>
        </p:txBody>
      </p:sp>
      <p:sp>
        <p:nvSpPr>
          <p:cNvPr id="7173" name="WordArt 8"/>
          <p:cNvSpPr>
            <a:spLocks noChangeArrowheads="1" noChangeShapeType="1" noTextEdit="1"/>
          </p:cNvSpPr>
          <p:nvPr/>
        </p:nvSpPr>
        <p:spPr bwMode="auto">
          <a:xfrm>
            <a:off x="2308225" y="2078038"/>
            <a:ext cx="3581400" cy="1314450"/>
          </a:xfrm>
          <a:prstGeom prst="rect">
            <a:avLst/>
          </a:prstGeom>
        </p:spPr>
        <p:txBody>
          <a:bodyPr spcFirstLastPara="1" wrap="none" fromWordArt="1">
            <a:prstTxWarp prst="textArchDown">
              <a:avLst>
                <a:gd name="adj" fmla="val 51009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  * *    KHỐI 4   *  * </a:t>
            </a:r>
          </a:p>
        </p:txBody>
      </p:sp>
      <p:sp>
        <p:nvSpPr>
          <p:cNvPr id="46089" name="WordArt 9"/>
          <p:cNvSpPr>
            <a:spLocks noChangeArrowheads="1" noChangeShapeType="1" noTextEdit="1"/>
          </p:cNvSpPr>
          <p:nvPr/>
        </p:nvSpPr>
        <p:spPr bwMode="auto">
          <a:xfrm>
            <a:off x="665163" y="3611563"/>
            <a:ext cx="8137525" cy="24717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b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CHIA CHO SỐ CÓ HAI CHỮ SỐ</a:t>
            </a:r>
            <a:endParaRPr lang="en-US" sz="3600" b="1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2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9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  <p:bldP spid="46082" grpId="1"/>
      <p:bldP spid="46089" grpId="0" animBg="1"/>
      <p:bldP spid="46089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A8F491-7C6B-4423-B77F-E240A07C159E}" type="slidenum">
              <a:rPr lang="en-US" sz="1200" smtClean="0">
                <a:latin typeface="Arial" charset="0"/>
              </a:rPr>
              <a:pPr/>
              <a:t>2</a:t>
            </a:fld>
            <a:endParaRPr lang="en-US" sz="1200" smtClean="0">
              <a:latin typeface="Arial" charset="0"/>
            </a:endParaRP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503238" y="333375"/>
            <a:ext cx="25923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8192 : 64 = ?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1079500" y="1160463"/>
            <a:ext cx="1800225" cy="863600"/>
            <a:chOff x="1020" y="709"/>
            <a:chExt cx="1134" cy="544"/>
          </a:xfrm>
        </p:grpSpPr>
        <p:sp>
          <p:nvSpPr>
            <p:cNvPr id="8257" name="Text Box 7"/>
            <p:cNvSpPr txBox="1">
              <a:spLocks noChangeArrowheads="1"/>
            </p:cNvSpPr>
            <p:nvPr/>
          </p:nvSpPr>
          <p:spPr bwMode="auto">
            <a:xfrm>
              <a:off x="1020" y="709"/>
              <a:ext cx="56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8192</a:t>
              </a:r>
            </a:p>
          </p:txBody>
        </p:sp>
        <p:sp>
          <p:nvSpPr>
            <p:cNvPr id="8258" name="Line 8"/>
            <p:cNvSpPr>
              <a:spLocks noChangeShapeType="1"/>
            </p:cNvSpPr>
            <p:nvPr/>
          </p:nvSpPr>
          <p:spPr bwMode="auto">
            <a:xfrm>
              <a:off x="1610" y="709"/>
              <a:ext cx="0" cy="5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9" name="Line 9"/>
            <p:cNvSpPr>
              <a:spLocks noChangeShapeType="1"/>
            </p:cNvSpPr>
            <p:nvPr/>
          </p:nvSpPr>
          <p:spPr bwMode="auto">
            <a:xfrm>
              <a:off x="1610" y="1003"/>
              <a:ext cx="5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60" name="Text Box 10"/>
            <p:cNvSpPr txBox="1">
              <a:spLocks noChangeArrowheads="1"/>
            </p:cNvSpPr>
            <p:nvPr/>
          </p:nvSpPr>
          <p:spPr bwMode="auto">
            <a:xfrm>
              <a:off x="1655" y="709"/>
              <a:ext cx="45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64</a:t>
              </a:r>
            </a:p>
          </p:txBody>
        </p:sp>
      </p:grp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1085850" y="1168400"/>
            <a:ext cx="647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81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1068388" y="1912938"/>
            <a:ext cx="6556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17</a:t>
            </a:r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1079500" y="1168400"/>
            <a:ext cx="3603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2087563" y="1160463"/>
            <a:ext cx="3524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2051050" y="1592263"/>
            <a:ext cx="3238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0504" name="Text Box 24"/>
          <p:cNvSpPr txBox="1">
            <a:spLocks noChangeArrowheads="1"/>
          </p:cNvSpPr>
          <p:nvPr/>
        </p:nvSpPr>
        <p:spPr bwMode="auto">
          <a:xfrm>
            <a:off x="2093913" y="1146175"/>
            <a:ext cx="468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1252538" y="1571625"/>
            <a:ext cx="468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1244600" y="2776538"/>
            <a:ext cx="6842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51</a:t>
            </a:r>
          </a:p>
        </p:txBody>
      </p:sp>
      <p:sp>
        <p:nvSpPr>
          <p:cNvPr id="20507" name="Text Box 27"/>
          <p:cNvSpPr txBox="1">
            <a:spLocks noChangeArrowheads="1"/>
          </p:cNvSpPr>
          <p:nvPr/>
        </p:nvSpPr>
        <p:spPr bwMode="auto">
          <a:xfrm>
            <a:off x="1071563" y="1557338"/>
            <a:ext cx="4683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8206" name="Text Box 28"/>
          <p:cNvSpPr txBox="1">
            <a:spLocks noChangeArrowheads="1"/>
          </p:cNvSpPr>
          <p:nvPr/>
        </p:nvSpPr>
        <p:spPr bwMode="auto">
          <a:xfrm>
            <a:off x="1116013" y="2528888"/>
            <a:ext cx="468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20512" name="Text Box 32"/>
          <p:cNvSpPr txBox="1">
            <a:spLocks noChangeArrowheads="1"/>
          </p:cNvSpPr>
          <p:nvPr/>
        </p:nvSpPr>
        <p:spPr bwMode="auto">
          <a:xfrm>
            <a:off x="2087563" y="1160463"/>
            <a:ext cx="6556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64</a:t>
            </a:r>
          </a:p>
        </p:txBody>
      </p:sp>
      <p:sp>
        <p:nvSpPr>
          <p:cNvPr id="20513" name="Text Box 33"/>
          <p:cNvSpPr txBox="1">
            <a:spLocks noChangeArrowheads="1"/>
          </p:cNvSpPr>
          <p:nvPr/>
        </p:nvSpPr>
        <p:spPr bwMode="auto">
          <a:xfrm>
            <a:off x="1431925" y="1168400"/>
            <a:ext cx="3603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1042988" y="1901825"/>
            <a:ext cx="828675" cy="461963"/>
            <a:chOff x="657" y="1207"/>
            <a:chExt cx="522" cy="291"/>
          </a:xfrm>
        </p:grpSpPr>
        <p:sp>
          <p:nvSpPr>
            <p:cNvPr id="8255" name="Line 36"/>
            <p:cNvSpPr>
              <a:spLocks noChangeShapeType="1"/>
            </p:cNvSpPr>
            <p:nvPr/>
          </p:nvSpPr>
          <p:spPr bwMode="auto">
            <a:xfrm>
              <a:off x="657" y="1253"/>
              <a:ext cx="52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6" name="Text Box 38"/>
            <p:cNvSpPr txBox="1">
              <a:spLocks noChangeArrowheads="1"/>
            </p:cNvSpPr>
            <p:nvPr/>
          </p:nvSpPr>
          <p:spPr bwMode="auto">
            <a:xfrm>
              <a:off x="671" y="1207"/>
              <a:ext cx="40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17</a:t>
              </a:r>
            </a:p>
          </p:txBody>
        </p:sp>
      </p:grpSp>
      <p:sp>
        <p:nvSpPr>
          <p:cNvPr id="20521" name="Text Box 41"/>
          <p:cNvSpPr txBox="1">
            <a:spLocks noChangeArrowheads="1"/>
          </p:cNvSpPr>
          <p:nvPr/>
        </p:nvSpPr>
        <p:spPr bwMode="auto">
          <a:xfrm>
            <a:off x="2232025" y="1592263"/>
            <a:ext cx="2873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20522" name="Text Box 42"/>
          <p:cNvSpPr txBox="1">
            <a:spLocks noChangeArrowheads="1"/>
          </p:cNvSpPr>
          <p:nvPr/>
        </p:nvSpPr>
        <p:spPr bwMode="auto">
          <a:xfrm>
            <a:off x="1403350" y="2312988"/>
            <a:ext cx="4683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20523" name="Text Box 43"/>
          <p:cNvSpPr txBox="1">
            <a:spLocks noChangeArrowheads="1"/>
          </p:cNvSpPr>
          <p:nvPr/>
        </p:nvSpPr>
        <p:spPr bwMode="auto">
          <a:xfrm>
            <a:off x="1079500" y="2308225"/>
            <a:ext cx="6492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12</a:t>
            </a:r>
          </a:p>
        </p:txBody>
      </p: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1223963" y="2781300"/>
            <a:ext cx="828675" cy="461963"/>
            <a:chOff x="657" y="1207"/>
            <a:chExt cx="522" cy="291"/>
          </a:xfrm>
        </p:grpSpPr>
        <p:sp>
          <p:nvSpPr>
            <p:cNvPr id="8253" name="Line 45"/>
            <p:cNvSpPr>
              <a:spLocks noChangeShapeType="1"/>
            </p:cNvSpPr>
            <p:nvPr/>
          </p:nvSpPr>
          <p:spPr bwMode="auto">
            <a:xfrm>
              <a:off x="657" y="1253"/>
              <a:ext cx="52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4" name="Text Box 46"/>
            <p:cNvSpPr txBox="1">
              <a:spLocks noChangeArrowheads="1"/>
            </p:cNvSpPr>
            <p:nvPr/>
          </p:nvSpPr>
          <p:spPr bwMode="auto">
            <a:xfrm>
              <a:off x="671" y="1207"/>
              <a:ext cx="40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51</a:t>
              </a:r>
            </a:p>
          </p:txBody>
        </p:sp>
      </p:grpSp>
      <p:sp>
        <p:nvSpPr>
          <p:cNvPr id="20527" name="Text Box 47"/>
          <p:cNvSpPr txBox="1">
            <a:spLocks noChangeArrowheads="1"/>
          </p:cNvSpPr>
          <p:nvPr/>
        </p:nvSpPr>
        <p:spPr bwMode="auto">
          <a:xfrm>
            <a:off x="1614488" y="1158875"/>
            <a:ext cx="468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20528" name="Text Box 48"/>
          <p:cNvSpPr txBox="1">
            <a:spLocks noChangeArrowheads="1"/>
          </p:cNvSpPr>
          <p:nvPr/>
        </p:nvSpPr>
        <p:spPr bwMode="auto">
          <a:xfrm>
            <a:off x="2106613" y="1146175"/>
            <a:ext cx="3238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20531" name="Text Box 51"/>
          <p:cNvSpPr txBox="1">
            <a:spLocks noChangeArrowheads="1"/>
          </p:cNvSpPr>
          <p:nvPr/>
        </p:nvSpPr>
        <p:spPr bwMode="auto">
          <a:xfrm>
            <a:off x="2447925" y="1592263"/>
            <a:ext cx="3238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20540" name="Text Box 60"/>
          <p:cNvSpPr txBox="1">
            <a:spLocks noChangeArrowheads="1"/>
          </p:cNvSpPr>
          <p:nvPr/>
        </p:nvSpPr>
        <p:spPr bwMode="auto">
          <a:xfrm>
            <a:off x="1598613" y="3213100"/>
            <a:ext cx="3238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20541" name="Text Box 61"/>
          <p:cNvSpPr txBox="1">
            <a:spLocks noChangeArrowheads="1"/>
          </p:cNvSpPr>
          <p:nvPr/>
        </p:nvSpPr>
        <p:spPr bwMode="auto">
          <a:xfrm>
            <a:off x="1262063" y="3214688"/>
            <a:ext cx="612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51</a:t>
            </a:r>
          </a:p>
        </p:txBody>
      </p:sp>
      <p:grpSp>
        <p:nvGrpSpPr>
          <p:cNvPr id="5" name="Group 62"/>
          <p:cNvGrpSpPr>
            <a:grpSpLocks/>
          </p:cNvGrpSpPr>
          <p:nvPr/>
        </p:nvGrpSpPr>
        <p:grpSpPr bwMode="auto">
          <a:xfrm>
            <a:off x="1295400" y="3681413"/>
            <a:ext cx="828675" cy="461962"/>
            <a:chOff x="657" y="1207"/>
            <a:chExt cx="522" cy="291"/>
          </a:xfrm>
        </p:grpSpPr>
        <p:sp>
          <p:nvSpPr>
            <p:cNvPr id="8251" name="Line 63"/>
            <p:cNvSpPr>
              <a:spLocks noChangeShapeType="1"/>
            </p:cNvSpPr>
            <p:nvPr/>
          </p:nvSpPr>
          <p:spPr bwMode="auto">
            <a:xfrm>
              <a:off x="657" y="1253"/>
              <a:ext cx="52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2" name="Text Box 64"/>
            <p:cNvSpPr txBox="1">
              <a:spLocks noChangeArrowheads="1"/>
            </p:cNvSpPr>
            <p:nvPr/>
          </p:nvSpPr>
          <p:spPr bwMode="auto">
            <a:xfrm>
              <a:off x="671" y="1207"/>
              <a:ext cx="40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   0</a:t>
              </a:r>
            </a:p>
          </p:txBody>
        </p:sp>
      </p:grpSp>
      <p:sp>
        <p:nvSpPr>
          <p:cNvPr id="20545" name="Text Box 65"/>
          <p:cNvSpPr txBox="1">
            <a:spLocks noChangeArrowheads="1"/>
          </p:cNvSpPr>
          <p:nvPr/>
        </p:nvSpPr>
        <p:spPr bwMode="auto">
          <a:xfrm>
            <a:off x="395288" y="4400550"/>
            <a:ext cx="26289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8192 : 64 = 128</a:t>
            </a:r>
          </a:p>
        </p:txBody>
      </p:sp>
      <p:sp>
        <p:nvSpPr>
          <p:cNvPr id="20546" name="Text Box 66"/>
          <p:cNvSpPr txBox="1">
            <a:spLocks noChangeArrowheads="1"/>
          </p:cNvSpPr>
          <p:nvPr/>
        </p:nvSpPr>
        <p:spPr bwMode="auto">
          <a:xfrm>
            <a:off x="4932363" y="368300"/>
            <a:ext cx="26273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1154 : 62 = ?</a:t>
            </a:r>
          </a:p>
        </p:txBody>
      </p:sp>
      <p:sp>
        <p:nvSpPr>
          <p:cNvPr id="20549" name="Text Box 69"/>
          <p:cNvSpPr txBox="1">
            <a:spLocks noChangeArrowheads="1"/>
          </p:cNvSpPr>
          <p:nvPr/>
        </p:nvSpPr>
        <p:spPr bwMode="auto">
          <a:xfrm>
            <a:off x="5111750" y="1233488"/>
            <a:ext cx="7556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115</a:t>
            </a:r>
          </a:p>
        </p:txBody>
      </p:sp>
      <p:sp>
        <p:nvSpPr>
          <p:cNvPr id="20550" name="Text Box 70"/>
          <p:cNvSpPr txBox="1">
            <a:spLocks noChangeArrowheads="1"/>
          </p:cNvSpPr>
          <p:nvPr/>
        </p:nvSpPr>
        <p:spPr bwMode="auto">
          <a:xfrm>
            <a:off x="5651500" y="1233488"/>
            <a:ext cx="3238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grpSp>
        <p:nvGrpSpPr>
          <p:cNvPr id="6" name="Group 75"/>
          <p:cNvGrpSpPr>
            <a:grpSpLocks/>
          </p:cNvGrpSpPr>
          <p:nvPr/>
        </p:nvGrpSpPr>
        <p:grpSpPr bwMode="auto">
          <a:xfrm>
            <a:off x="6119813" y="1220788"/>
            <a:ext cx="1008062" cy="1079500"/>
            <a:chOff x="3855" y="709"/>
            <a:chExt cx="635" cy="680"/>
          </a:xfrm>
        </p:grpSpPr>
        <p:sp>
          <p:nvSpPr>
            <p:cNvPr id="8248" name="Line 71"/>
            <p:cNvSpPr>
              <a:spLocks noChangeShapeType="1"/>
            </p:cNvSpPr>
            <p:nvPr/>
          </p:nvSpPr>
          <p:spPr bwMode="auto">
            <a:xfrm>
              <a:off x="3855" y="754"/>
              <a:ext cx="0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9" name="Line 72"/>
            <p:cNvSpPr>
              <a:spLocks noChangeShapeType="1"/>
            </p:cNvSpPr>
            <p:nvPr/>
          </p:nvSpPr>
          <p:spPr bwMode="auto">
            <a:xfrm>
              <a:off x="3855" y="1026"/>
              <a:ext cx="63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0" name="Text Box 74"/>
            <p:cNvSpPr txBox="1">
              <a:spLocks noChangeArrowheads="1"/>
            </p:cNvSpPr>
            <p:nvPr/>
          </p:nvSpPr>
          <p:spPr bwMode="auto">
            <a:xfrm>
              <a:off x="3923" y="709"/>
              <a:ext cx="49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62</a:t>
              </a:r>
            </a:p>
          </p:txBody>
        </p:sp>
      </p:grpSp>
      <p:sp>
        <p:nvSpPr>
          <p:cNvPr id="20556" name="Text Box 76"/>
          <p:cNvSpPr txBox="1">
            <a:spLocks noChangeArrowheads="1"/>
          </p:cNvSpPr>
          <p:nvPr/>
        </p:nvSpPr>
        <p:spPr bwMode="auto">
          <a:xfrm>
            <a:off x="6227763" y="1214438"/>
            <a:ext cx="5746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62</a:t>
            </a:r>
          </a:p>
        </p:txBody>
      </p:sp>
      <p:sp>
        <p:nvSpPr>
          <p:cNvPr id="20557" name="Text Box 77"/>
          <p:cNvSpPr txBox="1">
            <a:spLocks noChangeArrowheads="1"/>
          </p:cNvSpPr>
          <p:nvPr/>
        </p:nvSpPr>
        <p:spPr bwMode="auto">
          <a:xfrm>
            <a:off x="6227763" y="1773238"/>
            <a:ext cx="3603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0558" name="Text Box 78"/>
          <p:cNvSpPr txBox="1">
            <a:spLocks noChangeArrowheads="1"/>
          </p:cNvSpPr>
          <p:nvPr/>
        </p:nvSpPr>
        <p:spPr bwMode="auto">
          <a:xfrm>
            <a:off x="5470525" y="1736725"/>
            <a:ext cx="3603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20559" name="Text Box 79"/>
          <p:cNvSpPr txBox="1">
            <a:spLocks noChangeArrowheads="1"/>
          </p:cNvSpPr>
          <p:nvPr/>
        </p:nvSpPr>
        <p:spPr bwMode="auto">
          <a:xfrm>
            <a:off x="5292725" y="1738313"/>
            <a:ext cx="3603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grpSp>
        <p:nvGrpSpPr>
          <p:cNvPr id="7" name="Group 87"/>
          <p:cNvGrpSpPr>
            <a:grpSpLocks/>
          </p:cNvGrpSpPr>
          <p:nvPr/>
        </p:nvGrpSpPr>
        <p:grpSpPr bwMode="auto">
          <a:xfrm>
            <a:off x="5219700" y="2147888"/>
            <a:ext cx="666750" cy="461962"/>
            <a:chOff x="3288" y="1353"/>
            <a:chExt cx="420" cy="291"/>
          </a:xfrm>
        </p:grpSpPr>
        <p:sp>
          <p:nvSpPr>
            <p:cNvPr id="8246" name="Line 84"/>
            <p:cNvSpPr>
              <a:spLocks noChangeShapeType="1"/>
            </p:cNvSpPr>
            <p:nvPr/>
          </p:nvSpPr>
          <p:spPr bwMode="auto">
            <a:xfrm>
              <a:off x="3288" y="1389"/>
              <a:ext cx="4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7" name="Text Box 86"/>
            <p:cNvSpPr txBox="1">
              <a:spLocks noChangeArrowheads="1"/>
            </p:cNvSpPr>
            <p:nvPr/>
          </p:nvSpPr>
          <p:spPr bwMode="auto">
            <a:xfrm>
              <a:off x="3346" y="1353"/>
              <a:ext cx="36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53</a:t>
              </a:r>
            </a:p>
          </p:txBody>
        </p:sp>
      </p:grpSp>
      <p:sp>
        <p:nvSpPr>
          <p:cNvPr id="20568" name="Text Box 88"/>
          <p:cNvSpPr txBox="1">
            <a:spLocks noChangeArrowheads="1"/>
          </p:cNvSpPr>
          <p:nvPr/>
        </p:nvSpPr>
        <p:spPr bwMode="auto">
          <a:xfrm>
            <a:off x="5651500" y="1239838"/>
            <a:ext cx="358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20569" name="Text Box 89"/>
          <p:cNvSpPr txBox="1">
            <a:spLocks noChangeArrowheads="1"/>
          </p:cNvSpPr>
          <p:nvPr/>
        </p:nvSpPr>
        <p:spPr bwMode="auto">
          <a:xfrm>
            <a:off x="5327650" y="2133600"/>
            <a:ext cx="9001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534</a:t>
            </a:r>
          </a:p>
        </p:txBody>
      </p:sp>
      <p:sp>
        <p:nvSpPr>
          <p:cNvPr id="20570" name="Text Box 90"/>
          <p:cNvSpPr txBox="1">
            <a:spLocks noChangeArrowheads="1"/>
          </p:cNvSpPr>
          <p:nvPr/>
        </p:nvSpPr>
        <p:spPr bwMode="auto">
          <a:xfrm>
            <a:off x="6408738" y="1773238"/>
            <a:ext cx="3603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20573" name="Text Box 93"/>
          <p:cNvSpPr txBox="1">
            <a:spLocks noChangeArrowheads="1"/>
          </p:cNvSpPr>
          <p:nvPr/>
        </p:nvSpPr>
        <p:spPr bwMode="auto">
          <a:xfrm>
            <a:off x="5688013" y="2565400"/>
            <a:ext cx="3603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20574" name="Text Box 94"/>
          <p:cNvSpPr txBox="1">
            <a:spLocks noChangeArrowheads="1"/>
          </p:cNvSpPr>
          <p:nvPr/>
        </p:nvSpPr>
        <p:spPr bwMode="auto">
          <a:xfrm>
            <a:off x="5308600" y="2581275"/>
            <a:ext cx="612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49</a:t>
            </a:r>
          </a:p>
        </p:txBody>
      </p:sp>
      <p:grpSp>
        <p:nvGrpSpPr>
          <p:cNvPr id="8" name="Group 97"/>
          <p:cNvGrpSpPr>
            <a:grpSpLocks/>
          </p:cNvGrpSpPr>
          <p:nvPr/>
        </p:nvGrpSpPr>
        <p:grpSpPr bwMode="auto">
          <a:xfrm>
            <a:off x="5364163" y="2960688"/>
            <a:ext cx="738187" cy="461962"/>
            <a:chOff x="3379" y="1869"/>
            <a:chExt cx="465" cy="291"/>
          </a:xfrm>
        </p:grpSpPr>
        <p:sp>
          <p:nvSpPr>
            <p:cNvPr id="8244" name="Line 95"/>
            <p:cNvSpPr>
              <a:spLocks noChangeShapeType="1"/>
            </p:cNvSpPr>
            <p:nvPr/>
          </p:nvSpPr>
          <p:spPr bwMode="auto">
            <a:xfrm>
              <a:off x="3379" y="1888"/>
              <a:ext cx="3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5" name="Text Box 96"/>
            <p:cNvSpPr txBox="1">
              <a:spLocks noChangeArrowheads="1"/>
            </p:cNvSpPr>
            <p:nvPr/>
          </p:nvSpPr>
          <p:spPr bwMode="auto">
            <a:xfrm>
              <a:off x="3459" y="1869"/>
              <a:ext cx="38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38</a:t>
              </a:r>
            </a:p>
          </p:txBody>
        </p:sp>
      </p:grpSp>
      <p:sp>
        <p:nvSpPr>
          <p:cNvPr id="20578" name="Text Box 98"/>
          <p:cNvSpPr txBox="1">
            <a:spLocks noChangeArrowheads="1"/>
          </p:cNvSpPr>
          <p:nvPr/>
        </p:nvSpPr>
        <p:spPr bwMode="auto">
          <a:xfrm>
            <a:off x="4535488" y="4400550"/>
            <a:ext cx="38163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1154 : 62 = 18 (</a:t>
            </a:r>
            <a:r>
              <a:rPr lang="en-US" b="1">
                <a:latin typeface="Arial" charset="0"/>
              </a:rPr>
              <a:t>d</a:t>
            </a:r>
            <a:r>
              <a:rPr lang="vi-VN" b="1">
                <a:latin typeface="Arial" charset="0"/>
              </a:rPr>
              <a:t>ư</a:t>
            </a:r>
            <a:r>
              <a:rPr lang="en-US" b="1"/>
              <a:t> 38)</a:t>
            </a:r>
          </a:p>
        </p:txBody>
      </p:sp>
      <p:sp>
        <p:nvSpPr>
          <p:cNvPr id="20583" name="Text Box 103"/>
          <p:cNvSpPr txBox="1">
            <a:spLocks noChangeArrowheads="1"/>
          </p:cNvSpPr>
          <p:nvPr/>
        </p:nvSpPr>
        <p:spPr bwMode="auto">
          <a:xfrm>
            <a:off x="1068388" y="1906588"/>
            <a:ext cx="612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17</a:t>
            </a:r>
          </a:p>
        </p:txBody>
      </p:sp>
      <p:sp>
        <p:nvSpPr>
          <p:cNvPr id="20585" name="Text Box 105"/>
          <p:cNvSpPr txBox="1">
            <a:spLocks noChangeArrowheads="1"/>
          </p:cNvSpPr>
          <p:nvPr/>
        </p:nvSpPr>
        <p:spPr bwMode="auto">
          <a:xfrm>
            <a:off x="1244600" y="2774950"/>
            <a:ext cx="612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51</a:t>
            </a:r>
          </a:p>
        </p:txBody>
      </p:sp>
      <p:sp>
        <p:nvSpPr>
          <p:cNvPr id="20586" name="Text Box 106"/>
          <p:cNvSpPr txBox="1">
            <a:spLocks noChangeArrowheads="1"/>
          </p:cNvSpPr>
          <p:nvPr/>
        </p:nvSpPr>
        <p:spPr bwMode="auto">
          <a:xfrm>
            <a:off x="1576388" y="3687763"/>
            <a:ext cx="3603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0</a:t>
            </a:r>
          </a:p>
        </p:txBody>
      </p:sp>
      <p:sp>
        <p:nvSpPr>
          <p:cNvPr id="20591" name="Text Box 111"/>
          <p:cNvSpPr txBox="1">
            <a:spLocks noChangeArrowheads="1"/>
          </p:cNvSpPr>
          <p:nvPr/>
        </p:nvSpPr>
        <p:spPr bwMode="auto">
          <a:xfrm>
            <a:off x="5102225" y="1233488"/>
            <a:ext cx="720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115</a:t>
            </a:r>
          </a:p>
        </p:txBody>
      </p:sp>
      <p:sp>
        <p:nvSpPr>
          <p:cNvPr id="20592" name="Text Box 112"/>
          <p:cNvSpPr txBox="1">
            <a:spLocks noChangeArrowheads="1"/>
          </p:cNvSpPr>
          <p:nvPr/>
        </p:nvSpPr>
        <p:spPr bwMode="auto">
          <a:xfrm>
            <a:off x="5491163" y="2963863"/>
            <a:ext cx="6477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38</a:t>
            </a:r>
          </a:p>
        </p:txBody>
      </p:sp>
      <p:sp>
        <p:nvSpPr>
          <p:cNvPr id="20593" name="Text Box 113"/>
          <p:cNvSpPr txBox="1">
            <a:spLocks noChangeArrowheads="1"/>
          </p:cNvSpPr>
          <p:nvPr/>
        </p:nvSpPr>
        <p:spPr bwMode="auto">
          <a:xfrm>
            <a:off x="1090613" y="1166813"/>
            <a:ext cx="6477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81</a:t>
            </a:r>
          </a:p>
        </p:txBody>
      </p:sp>
      <p:sp>
        <p:nvSpPr>
          <p:cNvPr id="20595" name="Text Box 115"/>
          <p:cNvSpPr txBox="1">
            <a:spLocks noChangeArrowheads="1"/>
          </p:cNvSpPr>
          <p:nvPr/>
        </p:nvSpPr>
        <p:spPr bwMode="auto">
          <a:xfrm>
            <a:off x="6230938" y="1216025"/>
            <a:ext cx="574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62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85185E-6 L 0.00086 0.1081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0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0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.00278 L 1.66667E-6 0.23843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205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0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0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0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0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0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0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0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20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20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20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20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20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20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205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20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20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2000" fill="hold"/>
                                        <p:tgtEl>
                                          <p:spTgt spid="20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2000" fill="hold"/>
                                        <p:tgtEl>
                                          <p:spTgt spid="20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2000" fill="hold"/>
                                        <p:tgtEl>
                                          <p:spTgt spid="205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2000"/>
                                        <p:tgtEl>
                                          <p:spTgt spid="20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20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20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20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20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17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20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20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20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205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20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20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20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20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20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500" fill="hold"/>
                                        <p:tgtEl>
                                          <p:spTgt spid="20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20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20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1.48148E-6 L 0.004 0.1331 " pathEditMode="relative" rAng="0" ptsTypes="AA">
                                      <p:cBhvr>
                                        <p:cTn id="244" dur="2000" fill="hold"/>
                                        <p:tgtEl>
                                          <p:spTgt spid="205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 nodeType="clickPar">
                      <p:stCondLst>
                        <p:cond delay="indefinite"/>
                      </p:stCondLst>
                      <p:childTnLst>
                        <p:par>
                          <p:cTn id="2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205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500" fill="hold"/>
                                        <p:tgtEl>
                                          <p:spTgt spid="205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 nodeType="clickPar">
                      <p:stCondLst>
                        <p:cond delay="indefinite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20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20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 nodeType="clickPar">
                      <p:stCondLst>
                        <p:cond delay="indefinite"/>
                      </p:stCondLst>
                      <p:childTnLst>
                        <p:par>
                          <p:cTn id="2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20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 fill="hold"/>
                                        <p:tgtEl>
                                          <p:spTgt spid="20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7" dur="500" fill="hold"/>
                                        <p:tgtEl>
                                          <p:spTgt spid="20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500" fill="hold"/>
                                        <p:tgtEl>
                                          <p:spTgt spid="20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 nodeType="clickPar">
                      <p:stCondLst>
                        <p:cond delay="indefinite"/>
                      </p:stCondLst>
                      <p:childTnLst>
                        <p:par>
                          <p:cTn id="2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20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 fill="hold"/>
                                        <p:tgtEl>
                                          <p:spTgt spid="20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 nodeType="clickPar">
                      <p:stCondLst>
                        <p:cond delay="indefinite"/>
                      </p:stCondLst>
                      <p:childTnLst>
                        <p:par>
                          <p:cTn id="2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 nodeType="clickPar">
                      <p:stCondLst>
                        <p:cond delay="indefinite"/>
                      </p:stCondLst>
                      <p:childTnLst>
                        <p:par>
                          <p:cTn id="2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5" dur="2000" fill="hold"/>
                                        <p:tgtEl>
                                          <p:spTgt spid="20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2000" fill="hold"/>
                                        <p:tgtEl>
                                          <p:spTgt spid="20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 nodeType="clickPar">
                      <p:stCondLst>
                        <p:cond delay="indefinite"/>
                      </p:stCondLst>
                      <p:childTnLst>
                        <p:par>
                          <p:cTn id="2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1" dur="500" fill="hold"/>
                                        <p:tgtEl>
                                          <p:spTgt spid="20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500" fill="hold"/>
                                        <p:tgtEl>
                                          <p:spTgt spid="20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 nodeType="clickPar">
                      <p:stCondLst>
                        <p:cond delay="indefinite"/>
                      </p:stCondLst>
                      <p:childTnLst>
                        <p:par>
                          <p:cTn id="2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7" dur="500" fill="hold"/>
                                        <p:tgtEl>
                                          <p:spTgt spid="205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500" fill="hold"/>
                                        <p:tgtEl>
                                          <p:spTgt spid="205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 nodeType="clickPar">
                      <p:stCondLst>
                        <p:cond delay="indefinite"/>
                      </p:stCondLst>
                      <p:childTnLst>
                        <p:par>
                          <p:cTn id="3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3" dur="500" fill="hold"/>
                                        <p:tgtEl>
                                          <p:spTgt spid="205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500" fill="hold"/>
                                        <p:tgtEl>
                                          <p:spTgt spid="205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/>
      <p:bldP spid="20491" grpId="0"/>
      <p:bldP spid="20493" grpId="0"/>
      <p:bldP spid="20496" grpId="0"/>
      <p:bldP spid="20497" grpId="0"/>
      <p:bldP spid="20498" grpId="0"/>
      <p:bldP spid="20504" grpId="0"/>
      <p:bldP spid="20505" grpId="0"/>
      <p:bldP spid="20506" grpId="0"/>
      <p:bldP spid="20507" grpId="0"/>
      <p:bldP spid="20512" grpId="0"/>
      <p:bldP spid="20513" grpId="0"/>
      <p:bldP spid="20513" grpId="1"/>
      <p:bldP spid="20521" grpId="0"/>
      <p:bldP spid="20522" grpId="0"/>
      <p:bldP spid="20523" grpId="0"/>
      <p:bldP spid="20527" grpId="0"/>
      <p:bldP spid="20527" grpId="1"/>
      <p:bldP spid="20528" grpId="0"/>
      <p:bldP spid="20531" grpId="0"/>
      <p:bldP spid="20540" grpId="0"/>
      <p:bldP spid="20541" grpId="0"/>
      <p:bldP spid="20545" grpId="0"/>
      <p:bldP spid="20546" grpId="0"/>
      <p:bldP spid="20549" grpId="0"/>
      <p:bldP spid="20549" grpId="1"/>
      <p:bldP spid="20550" grpId="0"/>
      <p:bldP spid="20556" grpId="0"/>
      <p:bldP spid="20557" grpId="0"/>
      <p:bldP spid="20558" grpId="0"/>
      <p:bldP spid="20559" grpId="0"/>
      <p:bldP spid="20568" grpId="0"/>
      <p:bldP spid="20568" grpId="1"/>
      <p:bldP spid="20569" grpId="0"/>
      <p:bldP spid="20570" grpId="0"/>
      <p:bldP spid="20573" grpId="0"/>
      <p:bldP spid="20574" grpId="0"/>
      <p:bldP spid="20578" grpId="0"/>
      <p:bldP spid="20583" grpId="0"/>
      <p:bldP spid="20585" grpId="0"/>
      <p:bldP spid="20586" grpId="0"/>
      <p:bldP spid="20591" grpId="0"/>
      <p:bldP spid="20592" grpId="0"/>
      <p:bldP spid="20593" grpId="0"/>
      <p:bldP spid="2059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892F60-6DC3-4D0D-A8AC-858A1C29E015}" type="slidenum">
              <a:rPr lang="en-US" smtClean="0"/>
              <a:pPr>
                <a:defRPr/>
              </a:pPr>
              <a:t>3</a:t>
            </a:fld>
            <a:endParaRPr lang="en-US" smtClean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71550" y="2528888"/>
            <a:ext cx="3194050" cy="5048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b="1" smtClean="0">
                <a:solidFill>
                  <a:srgbClr val="003399"/>
                </a:solidFill>
              </a:rPr>
              <a:t>75 x </a:t>
            </a:r>
            <a:r>
              <a:rPr lang="en-US" sz="3600" b="1" i="1" smtClean="0">
                <a:solidFill>
                  <a:srgbClr val="003399"/>
                </a:solidFill>
              </a:rPr>
              <a:t>X</a:t>
            </a:r>
            <a:r>
              <a:rPr lang="en-US" b="1" smtClean="0">
                <a:solidFill>
                  <a:srgbClr val="003399"/>
                </a:solidFill>
              </a:rPr>
              <a:t> = 1800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800" smtClean="0"/>
              <a:t>        </a:t>
            </a: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3851275" y="296863"/>
            <a:ext cx="3348038" cy="892175"/>
          </a:xfrm>
          <a:prstGeom prst="rect">
            <a:avLst/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en-US" sz="5400" b="1">
                <a:solidFill>
                  <a:srgbClr val="FF0000"/>
                </a:solidFill>
                <a:latin typeface="Arial"/>
              </a:rPr>
              <a:t>Bài 3</a:t>
            </a:r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1835150" y="3141663"/>
            <a:ext cx="338455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3600" b="1" i="1">
                <a:solidFill>
                  <a:srgbClr val="003399"/>
                </a:solidFill>
                <a:latin typeface="Arial" charset="0"/>
              </a:rPr>
              <a:t>X</a:t>
            </a:r>
            <a:r>
              <a:rPr lang="en-US" b="1">
                <a:solidFill>
                  <a:srgbClr val="003399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003399"/>
                </a:solidFill>
                <a:latin typeface="Arial" charset="0"/>
              </a:rPr>
              <a:t>= 1800 : 75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800">
                <a:solidFill>
                  <a:srgbClr val="003399"/>
                </a:solidFill>
                <a:latin typeface="Arial" charset="0"/>
              </a:rPr>
              <a:t>        </a:t>
            </a: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1871663" y="3716338"/>
            <a:ext cx="1512887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3600" b="1" i="1">
                <a:solidFill>
                  <a:srgbClr val="003399"/>
                </a:solidFill>
                <a:latin typeface="Arial" charset="0"/>
              </a:rPr>
              <a:t>X</a:t>
            </a:r>
            <a:r>
              <a:rPr lang="en-US" sz="2800" b="1" i="1">
                <a:solidFill>
                  <a:srgbClr val="003399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003399"/>
                </a:solidFill>
                <a:latin typeface="Arial" charset="0"/>
              </a:rPr>
              <a:t>= 24</a:t>
            </a:r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4895850" y="2528888"/>
            <a:ext cx="31940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3200" b="1">
                <a:solidFill>
                  <a:srgbClr val="003399"/>
                </a:solidFill>
                <a:latin typeface="Arial" charset="0"/>
              </a:rPr>
              <a:t>1855 : </a:t>
            </a:r>
            <a:r>
              <a:rPr lang="en-US" sz="3600" b="1" i="1">
                <a:solidFill>
                  <a:srgbClr val="003399"/>
                </a:solidFill>
                <a:latin typeface="Arial" charset="0"/>
              </a:rPr>
              <a:t>X</a:t>
            </a:r>
            <a:r>
              <a:rPr lang="en-US" sz="3200" b="1">
                <a:solidFill>
                  <a:srgbClr val="003399"/>
                </a:solidFill>
                <a:latin typeface="Arial" charset="0"/>
              </a:rPr>
              <a:t> = 35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800">
                <a:latin typeface="Arial" charset="0"/>
              </a:rPr>
              <a:t>        </a:t>
            </a:r>
          </a:p>
        </p:txBody>
      </p:sp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6176963" y="3109913"/>
            <a:ext cx="302418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3600" b="1" i="1">
                <a:solidFill>
                  <a:srgbClr val="003399"/>
                </a:solidFill>
                <a:latin typeface="Arial" charset="0"/>
              </a:rPr>
              <a:t>x</a:t>
            </a:r>
            <a:r>
              <a:rPr lang="en-US" sz="3200" b="1">
                <a:solidFill>
                  <a:srgbClr val="003399"/>
                </a:solidFill>
                <a:latin typeface="Arial" charset="0"/>
              </a:rPr>
              <a:t> = 1855 : 35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800">
                <a:latin typeface="Arial" charset="0"/>
              </a:rPr>
              <a:t>        </a:t>
            </a:r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6151563" y="3757613"/>
            <a:ext cx="148113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3600" b="1" i="1">
                <a:solidFill>
                  <a:srgbClr val="003399"/>
                </a:solidFill>
                <a:latin typeface="Arial" charset="0"/>
              </a:rPr>
              <a:t>X</a:t>
            </a:r>
            <a:r>
              <a:rPr lang="en-US" sz="3200" b="1">
                <a:solidFill>
                  <a:srgbClr val="003399"/>
                </a:solidFill>
                <a:latin typeface="Arial" charset="0"/>
              </a:rPr>
              <a:t> = 53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800">
                <a:latin typeface="Arial" charset="0"/>
              </a:rPr>
              <a:t>        </a:t>
            </a:r>
          </a:p>
        </p:txBody>
      </p:sp>
      <p:sp>
        <p:nvSpPr>
          <p:cNvPr id="6161" name="Rectangle 17"/>
          <p:cNvSpPr>
            <a:spLocks noGrp="1" noChangeArrowheads="1"/>
          </p:cNvSpPr>
          <p:nvPr>
            <p:ph type="title"/>
          </p:nvPr>
        </p:nvSpPr>
        <p:spPr>
          <a:xfrm>
            <a:off x="1727200" y="1233488"/>
            <a:ext cx="2019300" cy="503237"/>
          </a:xfrm>
          <a:prstGeom prst="rect">
            <a:avLst/>
          </a:prstGeom>
          <a:solidFill>
            <a:srgbClr val="003399"/>
          </a:solidFill>
          <a:ln>
            <a:solidFill>
              <a:schemeClr val="bg2"/>
            </a:solidFill>
            <a:miter lim="800000"/>
          </a:ln>
        </p:spPr>
        <p:txBody>
          <a:bodyPr anchor="ctr"/>
          <a:lstStyle/>
          <a:p>
            <a:pPr eaLnBrk="1" hangingPunct="1"/>
            <a:r>
              <a:rPr lang="en-US" b="0" smtClean="0">
                <a:solidFill>
                  <a:srgbClr val="FFFF66"/>
                </a:solidFill>
              </a:rPr>
              <a:t>Tìm x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5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5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5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615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 tmFilter="0,0; .5, 1; 1, 1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7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6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6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6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6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build="p"/>
      <p:bldP spid="6153" grpId="0"/>
      <p:bldP spid="6157" grpId="0"/>
      <p:bldP spid="6158" grpId="0"/>
      <p:bldP spid="6158" grpId="1"/>
      <p:bldP spid="6159" grpId="0"/>
      <p:bldP spid="616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7F020C-B297-4F55-9CCB-6B761775F34B}" type="slidenum">
              <a:rPr lang="en-US" sz="1200">
                <a:latin typeface="Arial"/>
              </a:rPr>
              <a:pPr>
                <a:defRPr/>
              </a:pPr>
              <a:t>4</a:t>
            </a:fld>
            <a:endParaRPr lang="en-US" sz="1200">
              <a:latin typeface="Arial"/>
            </a:endParaRP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323850" y="584200"/>
            <a:ext cx="8820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Bạn Lan </a:t>
            </a:r>
            <a:r>
              <a:rPr lang="vi-VN" b="1">
                <a:latin typeface="Arial" charset="0"/>
              </a:rPr>
              <a:t>đ</a:t>
            </a:r>
            <a:r>
              <a:rPr lang="en-US" b="1">
                <a:latin typeface="Arial" charset="0"/>
              </a:rPr>
              <a:t>ã thực hiện 4 lần chia 3546 cho 28 nh</a:t>
            </a:r>
            <a:r>
              <a:rPr lang="vi-VN" b="1">
                <a:latin typeface="Arial" charset="0"/>
              </a:rPr>
              <a:t>ư</a:t>
            </a:r>
            <a:r>
              <a:rPr lang="en-US" b="1">
                <a:latin typeface="Arial" charset="0"/>
              </a:rPr>
              <a:t> sau: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287338" y="1449388"/>
            <a:ext cx="12239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Lần 1:</a:t>
            </a:r>
            <a:r>
              <a:rPr lang="en-US">
                <a:latin typeface="Arial" charset="0"/>
              </a:rPr>
              <a:t> 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0" y="2168525"/>
            <a:ext cx="1873250" cy="3378200"/>
            <a:chOff x="158" y="1389"/>
            <a:chExt cx="1180" cy="2128"/>
          </a:xfrm>
        </p:grpSpPr>
        <p:sp>
          <p:nvSpPr>
            <p:cNvPr id="10306" name="Text Box 13"/>
            <p:cNvSpPr txBox="1">
              <a:spLocks noChangeArrowheads="1"/>
            </p:cNvSpPr>
            <p:nvPr/>
          </p:nvSpPr>
          <p:spPr bwMode="auto">
            <a:xfrm>
              <a:off x="158" y="1434"/>
              <a:ext cx="59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3546</a:t>
              </a:r>
            </a:p>
          </p:txBody>
        </p:sp>
        <p:sp>
          <p:nvSpPr>
            <p:cNvPr id="10307" name="Line 14"/>
            <p:cNvSpPr>
              <a:spLocks noChangeShapeType="1"/>
            </p:cNvSpPr>
            <p:nvPr/>
          </p:nvSpPr>
          <p:spPr bwMode="auto">
            <a:xfrm>
              <a:off x="725" y="1434"/>
              <a:ext cx="0" cy="658"/>
            </a:xfrm>
            <a:prstGeom prst="line">
              <a:avLst/>
            </a:prstGeom>
            <a:noFill/>
            <a:ln w="9525">
              <a:solidFill>
                <a:srgbClr val="FF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8" name="Line 15"/>
            <p:cNvSpPr>
              <a:spLocks noChangeShapeType="1"/>
            </p:cNvSpPr>
            <p:nvPr/>
          </p:nvSpPr>
          <p:spPr bwMode="auto">
            <a:xfrm>
              <a:off x="725" y="1729"/>
              <a:ext cx="613" cy="0"/>
            </a:xfrm>
            <a:prstGeom prst="line">
              <a:avLst/>
            </a:prstGeom>
            <a:noFill/>
            <a:ln w="9525">
              <a:solidFill>
                <a:srgbClr val="FF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9" name="Text Box 16"/>
            <p:cNvSpPr txBox="1">
              <a:spLocks noChangeArrowheads="1"/>
            </p:cNvSpPr>
            <p:nvPr/>
          </p:nvSpPr>
          <p:spPr bwMode="auto">
            <a:xfrm>
              <a:off x="816" y="1389"/>
              <a:ext cx="47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28</a:t>
              </a:r>
            </a:p>
          </p:txBody>
        </p:sp>
        <p:sp>
          <p:nvSpPr>
            <p:cNvPr id="10310" name="Text Box 19"/>
            <p:cNvSpPr txBox="1">
              <a:spLocks noChangeArrowheads="1"/>
            </p:cNvSpPr>
            <p:nvPr/>
          </p:nvSpPr>
          <p:spPr bwMode="auto">
            <a:xfrm>
              <a:off x="771" y="1752"/>
              <a:ext cx="47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125</a:t>
              </a:r>
            </a:p>
          </p:txBody>
        </p:sp>
        <p:sp>
          <p:nvSpPr>
            <p:cNvPr id="10311" name="Text Box 20"/>
            <p:cNvSpPr txBox="1">
              <a:spLocks noChangeArrowheads="1"/>
            </p:cNvSpPr>
            <p:nvPr/>
          </p:nvSpPr>
          <p:spPr bwMode="auto">
            <a:xfrm>
              <a:off x="158" y="1706"/>
              <a:ext cx="47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28</a:t>
              </a:r>
            </a:p>
          </p:txBody>
        </p:sp>
        <p:sp>
          <p:nvSpPr>
            <p:cNvPr id="10312" name="Line 21"/>
            <p:cNvSpPr>
              <a:spLocks noChangeShapeType="1"/>
            </p:cNvSpPr>
            <p:nvPr/>
          </p:nvSpPr>
          <p:spPr bwMode="auto">
            <a:xfrm>
              <a:off x="226" y="2047"/>
              <a:ext cx="431" cy="0"/>
            </a:xfrm>
            <a:prstGeom prst="line">
              <a:avLst/>
            </a:prstGeom>
            <a:noFill/>
            <a:ln w="9525">
              <a:solidFill>
                <a:srgbClr val="FF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13" name="Text Box 22"/>
            <p:cNvSpPr txBox="1">
              <a:spLocks noChangeArrowheads="1"/>
            </p:cNvSpPr>
            <p:nvPr/>
          </p:nvSpPr>
          <p:spPr bwMode="auto">
            <a:xfrm>
              <a:off x="295" y="2069"/>
              <a:ext cx="47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74</a:t>
              </a:r>
            </a:p>
          </p:txBody>
        </p:sp>
        <p:sp>
          <p:nvSpPr>
            <p:cNvPr id="10314" name="Text Box 23"/>
            <p:cNvSpPr txBox="1">
              <a:spLocks noChangeArrowheads="1"/>
            </p:cNvSpPr>
            <p:nvPr/>
          </p:nvSpPr>
          <p:spPr bwMode="auto">
            <a:xfrm>
              <a:off x="293" y="2341"/>
              <a:ext cx="47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56</a:t>
              </a:r>
            </a:p>
          </p:txBody>
        </p:sp>
        <p:sp>
          <p:nvSpPr>
            <p:cNvPr id="10315" name="Line 25"/>
            <p:cNvSpPr>
              <a:spLocks noChangeShapeType="1"/>
            </p:cNvSpPr>
            <p:nvPr/>
          </p:nvSpPr>
          <p:spPr bwMode="auto">
            <a:xfrm>
              <a:off x="249" y="2636"/>
              <a:ext cx="431" cy="0"/>
            </a:xfrm>
            <a:prstGeom prst="line">
              <a:avLst/>
            </a:prstGeom>
            <a:noFill/>
            <a:ln w="9525">
              <a:solidFill>
                <a:srgbClr val="FF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16" name="Text Box 26"/>
            <p:cNvSpPr txBox="1">
              <a:spLocks noChangeArrowheads="1"/>
            </p:cNvSpPr>
            <p:nvPr/>
          </p:nvSpPr>
          <p:spPr bwMode="auto">
            <a:xfrm>
              <a:off x="295" y="2636"/>
              <a:ext cx="47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186</a:t>
              </a:r>
            </a:p>
          </p:txBody>
        </p:sp>
        <p:sp>
          <p:nvSpPr>
            <p:cNvPr id="10317" name="Text Box 27"/>
            <p:cNvSpPr txBox="1">
              <a:spLocks noChangeArrowheads="1"/>
            </p:cNvSpPr>
            <p:nvPr/>
          </p:nvSpPr>
          <p:spPr bwMode="auto">
            <a:xfrm>
              <a:off x="295" y="2908"/>
              <a:ext cx="47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140</a:t>
              </a:r>
            </a:p>
          </p:txBody>
        </p:sp>
        <p:sp>
          <p:nvSpPr>
            <p:cNvPr id="10318" name="Text Box 28"/>
            <p:cNvSpPr txBox="1">
              <a:spLocks noChangeArrowheads="1"/>
            </p:cNvSpPr>
            <p:nvPr/>
          </p:nvSpPr>
          <p:spPr bwMode="auto">
            <a:xfrm>
              <a:off x="295" y="2636"/>
              <a:ext cx="47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186</a:t>
              </a:r>
            </a:p>
          </p:txBody>
        </p:sp>
        <p:sp>
          <p:nvSpPr>
            <p:cNvPr id="10319" name="Line 30"/>
            <p:cNvSpPr>
              <a:spLocks noChangeShapeType="1"/>
            </p:cNvSpPr>
            <p:nvPr/>
          </p:nvSpPr>
          <p:spPr bwMode="auto">
            <a:xfrm>
              <a:off x="272" y="3226"/>
              <a:ext cx="476" cy="0"/>
            </a:xfrm>
            <a:prstGeom prst="line">
              <a:avLst/>
            </a:prstGeom>
            <a:noFill/>
            <a:ln w="9525">
              <a:solidFill>
                <a:srgbClr val="FF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20" name="Text Box 31"/>
            <p:cNvSpPr txBox="1">
              <a:spLocks noChangeArrowheads="1"/>
            </p:cNvSpPr>
            <p:nvPr/>
          </p:nvSpPr>
          <p:spPr bwMode="auto">
            <a:xfrm>
              <a:off x="340" y="3226"/>
              <a:ext cx="47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 46</a:t>
              </a:r>
            </a:p>
          </p:txBody>
        </p:sp>
      </p:grpSp>
      <p:sp>
        <p:nvSpPr>
          <p:cNvPr id="7216" name="Text Box 48"/>
          <p:cNvSpPr txBox="1">
            <a:spLocks noChangeArrowheads="1"/>
          </p:cNvSpPr>
          <p:nvPr/>
        </p:nvSpPr>
        <p:spPr bwMode="auto">
          <a:xfrm>
            <a:off x="287338" y="5097463"/>
            <a:ext cx="7572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66"/>
                </a:solidFill>
                <a:latin typeface="Arial" charset="0"/>
              </a:rPr>
              <a:t> 46</a:t>
            </a:r>
          </a:p>
        </p:txBody>
      </p:sp>
      <p:sp>
        <p:nvSpPr>
          <p:cNvPr id="7217" name="Text Box 49"/>
          <p:cNvSpPr txBox="1">
            <a:spLocks noChangeArrowheads="1"/>
          </p:cNvSpPr>
          <p:nvPr/>
        </p:nvSpPr>
        <p:spPr bwMode="auto">
          <a:xfrm>
            <a:off x="2303463" y="1449388"/>
            <a:ext cx="12239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Lần 2:</a:t>
            </a:r>
            <a:r>
              <a:rPr lang="en-US">
                <a:latin typeface="Arial" charset="0"/>
              </a:rPr>
              <a:t> </a:t>
            </a:r>
          </a:p>
        </p:txBody>
      </p:sp>
      <p:grpSp>
        <p:nvGrpSpPr>
          <p:cNvPr id="3" name="Group 84"/>
          <p:cNvGrpSpPr>
            <a:grpSpLocks/>
          </p:cNvGrpSpPr>
          <p:nvPr/>
        </p:nvGrpSpPr>
        <p:grpSpPr bwMode="auto">
          <a:xfrm>
            <a:off x="2519363" y="2168525"/>
            <a:ext cx="1873250" cy="3378200"/>
            <a:chOff x="1542" y="1366"/>
            <a:chExt cx="1180" cy="2128"/>
          </a:xfrm>
        </p:grpSpPr>
        <p:sp>
          <p:nvSpPr>
            <p:cNvPr id="10292" name="Text Box 51"/>
            <p:cNvSpPr txBox="1">
              <a:spLocks noChangeArrowheads="1"/>
            </p:cNvSpPr>
            <p:nvPr/>
          </p:nvSpPr>
          <p:spPr bwMode="auto">
            <a:xfrm>
              <a:off x="1542" y="1411"/>
              <a:ext cx="59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3546</a:t>
              </a:r>
            </a:p>
          </p:txBody>
        </p:sp>
        <p:sp>
          <p:nvSpPr>
            <p:cNvPr id="10293" name="Line 52"/>
            <p:cNvSpPr>
              <a:spLocks noChangeShapeType="1"/>
            </p:cNvSpPr>
            <p:nvPr/>
          </p:nvSpPr>
          <p:spPr bwMode="auto">
            <a:xfrm>
              <a:off x="2109" y="1411"/>
              <a:ext cx="0" cy="658"/>
            </a:xfrm>
            <a:prstGeom prst="line">
              <a:avLst/>
            </a:prstGeom>
            <a:noFill/>
            <a:ln w="9525">
              <a:solidFill>
                <a:srgbClr val="FF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4" name="Line 53"/>
            <p:cNvSpPr>
              <a:spLocks noChangeShapeType="1"/>
            </p:cNvSpPr>
            <p:nvPr/>
          </p:nvSpPr>
          <p:spPr bwMode="auto">
            <a:xfrm>
              <a:off x="2109" y="1706"/>
              <a:ext cx="613" cy="0"/>
            </a:xfrm>
            <a:prstGeom prst="line">
              <a:avLst/>
            </a:prstGeom>
            <a:noFill/>
            <a:ln w="9525">
              <a:solidFill>
                <a:srgbClr val="FF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5" name="Text Box 54"/>
            <p:cNvSpPr txBox="1">
              <a:spLocks noChangeArrowheads="1"/>
            </p:cNvSpPr>
            <p:nvPr/>
          </p:nvSpPr>
          <p:spPr bwMode="auto">
            <a:xfrm>
              <a:off x="2200" y="1366"/>
              <a:ext cx="47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28</a:t>
              </a:r>
            </a:p>
          </p:txBody>
        </p:sp>
        <p:sp>
          <p:nvSpPr>
            <p:cNvPr id="10296" name="Text Box 55"/>
            <p:cNvSpPr txBox="1">
              <a:spLocks noChangeArrowheads="1"/>
            </p:cNvSpPr>
            <p:nvPr/>
          </p:nvSpPr>
          <p:spPr bwMode="auto">
            <a:xfrm>
              <a:off x="2155" y="1729"/>
              <a:ext cx="47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123</a:t>
              </a:r>
            </a:p>
          </p:txBody>
        </p:sp>
        <p:sp>
          <p:nvSpPr>
            <p:cNvPr id="10297" name="Text Box 56"/>
            <p:cNvSpPr txBox="1">
              <a:spLocks noChangeArrowheads="1"/>
            </p:cNvSpPr>
            <p:nvPr/>
          </p:nvSpPr>
          <p:spPr bwMode="auto">
            <a:xfrm>
              <a:off x="1542" y="1683"/>
              <a:ext cx="47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28</a:t>
              </a:r>
            </a:p>
          </p:txBody>
        </p:sp>
        <p:sp>
          <p:nvSpPr>
            <p:cNvPr id="10298" name="Line 57"/>
            <p:cNvSpPr>
              <a:spLocks noChangeShapeType="1"/>
            </p:cNvSpPr>
            <p:nvPr/>
          </p:nvSpPr>
          <p:spPr bwMode="auto">
            <a:xfrm>
              <a:off x="1610" y="2024"/>
              <a:ext cx="431" cy="0"/>
            </a:xfrm>
            <a:prstGeom prst="line">
              <a:avLst/>
            </a:prstGeom>
            <a:noFill/>
            <a:ln w="9525">
              <a:solidFill>
                <a:srgbClr val="FF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9" name="Text Box 58"/>
            <p:cNvSpPr txBox="1">
              <a:spLocks noChangeArrowheads="1"/>
            </p:cNvSpPr>
            <p:nvPr/>
          </p:nvSpPr>
          <p:spPr bwMode="auto">
            <a:xfrm>
              <a:off x="1667" y="2046"/>
              <a:ext cx="47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64</a:t>
              </a:r>
            </a:p>
          </p:txBody>
        </p:sp>
        <p:sp>
          <p:nvSpPr>
            <p:cNvPr id="10300" name="Text Box 59"/>
            <p:cNvSpPr txBox="1">
              <a:spLocks noChangeArrowheads="1"/>
            </p:cNvSpPr>
            <p:nvPr/>
          </p:nvSpPr>
          <p:spPr bwMode="auto">
            <a:xfrm>
              <a:off x="1665" y="2318"/>
              <a:ext cx="47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56</a:t>
              </a:r>
            </a:p>
          </p:txBody>
        </p:sp>
        <p:sp>
          <p:nvSpPr>
            <p:cNvPr id="10301" name="Line 60"/>
            <p:cNvSpPr>
              <a:spLocks noChangeShapeType="1"/>
            </p:cNvSpPr>
            <p:nvPr/>
          </p:nvSpPr>
          <p:spPr bwMode="auto">
            <a:xfrm>
              <a:off x="1633" y="2613"/>
              <a:ext cx="431" cy="0"/>
            </a:xfrm>
            <a:prstGeom prst="line">
              <a:avLst/>
            </a:prstGeom>
            <a:noFill/>
            <a:ln w="9525">
              <a:solidFill>
                <a:srgbClr val="FF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2" name="Text Box 62"/>
            <p:cNvSpPr txBox="1">
              <a:spLocks noChangeArrowheads="1"/>
            </p:cNvSpPr>
            <p:nvPr/>
          </p:nvSpPr>
          <p:spPr bwMode="auto">
            <a:xfrm>
              <a:off x="1679" y="2885"/>
              <a:ext cx="47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  84</a:t>
              </a:r>
            </a:p>
          </p:txBody>
        </p:sp>
        <p:sp>
          <p:nvSpPr>
            <p:cNvPr id="10303" name="Line 64"/>
            <p:cNvSpPr>
              <a:spLocks noChangeShapeType="1"/>
            </p:cNvSpPr>
            <p:nvPr/>
          </p:nvSpPr>
          <p:spPr bwMode="auto">
            <a:xfrm>
              <a:off x="1656" y="3203"/>
              <a:ext cx="476" cy="0"/>
            </a:xfrm>
            <a:prstGeom prst="line">
              <a:avLst/>
            </a:prstGeom>
            <a:noFill/>
            <a:ln w="9525">
              <a:solidFill>
                <a:srgbClr val="FF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4" name="Text Box 65"/>
            <p:cNvSpPr txBox="1">
              <a:spLocks noChangeArrowheads="1"/>
            </p:cNvSpPr>
            <p:nvPr/>
          </p:nvSpPr>
          <p:spPr bwMode="auto">
            <a:xfrm>
              <a:off x="1870" y="3203"/>
              <a:ext cx="36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 2</a:t>
              </a:r>
            </a:p>
          </p:txBody>
        </p:sp>
        <p:sp>
          <p:nvSpPr>
            <p:cNvPr id="10305" name="Text Box 66"/>
            <p:cNvSpPr txBox="1">
              <a:spLocks noChangeArrowheads="1"/>
            </p:cNvSpPr>
            <p:nvPr/>
          </p:nvSpPr>
          <p:spPr bwMode="auto">
            <a:xfrm>
              <a:off x="1670" y="2614"/>
              <a:ext cx="47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  86</a:t>
              </a:r>
            </a:p>
          </p:txBody>
        </p:sp>
      </p:grpSp>
      <p:sp>
        <p:nvSpPr>
          <p:cNvPr id="7268" name="Text Box 100"/>
          <p:cNvSpPr txBox="1">
            <a:spLocks noChangeArrowheads="1"/>
          </p:cNvSpPr>
          <p:nvPr/>
        </p:nvSpPr>
        <p:spPr bwMode="auto">
          <a:xfrm>
            <a:off x="4787900" y="1449388"/>
            <a:ext cx="1223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Lần 3:</a:t>
            </a:r>
            <a:r>
              <a:rPr lang="en-US">
                <a:latin typeface="Arial" charset="0"/>
              </a:rPr>
              <a:t> </a:t>
            </a:r>
          </a:p>
        </p:txBody>
      </p:sp>
      <p:grpSp>
        <p:nvGrpSpPr>
          <p:cNvPr id="4" name="Group 116"/>
          <p:cNvGrpSpPr>
            <a:grpSpLocks/>
          </p:cNvGrpSpPr>
          <p:nvPr/>
        </p:nvGrpSpPr>
        <p:grpSpPr bwMode="auto">
          <a:xfrm>
            <a:off x="4679950" y="2168525"/>
            <a:ext cx="1893888" cy="3322638"/>
            <a:chOff x="3071" y="1389"/>
            <a:chExt cx="1193" cy="2093"/>
          </a:xfrm>
        </p:grpSpPr>
        <p:sp>
          <p:nvSpPr>
            <p:cNvPr id="10278" name="Text Box 102"/>
            <p:cNvSpPr txBox="1">
              <a:spLocks noChangeArrowheads="1"/>
            </p:cNvSpPr>
            <p:nvPr/>
          </p:nvSpPr>
          <p:spPr bwMode="auto">
            <a:xfrm>
              <a:off x="3084" y="1434"/>
              <a:ext cx="59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3546</a:t>
              </a:r>
            </a:p>
          </p:txBody>
        </p:sp>
        <p:sp>
          <p:nvSpPr>
            <p:cNvPr id="10279" name="Line 103"/>
            <p:cNvSpPr>
              <a:spLocks noChangeShapeType="1"/>
            </p:cNvSpPr>
            <p:nvPr/>
          </p:nvSpPr>
          <p:spPr bwMode="auto">
            <a:xfrm>
              <a:off x="3651" y="1434"/>
              <a:ext cx="0" cy="658"/>
            </a:xfrm>
            <a:prstGeom prst="line">
              <a:avLst/>
            </a:prstGeom>
            <a:noFill/>
            <a:ln w="9525">
              <a:solidFill>
                <a:srgbClr val="FF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80" name="Line 104"/>
            <p:cNvSpPr>
              <a:spLocks noChangeShapeType="1"/>
            </p:cNvSpPr>
            <p:nvPr/>
          </p:nvSpPr>
          <p:spPr bwMode="auto">
            <a:xfrm>
              <a:off x="3651" y="1729"/>
              <a:ext cx="613" cy="0"/>
            </a:xfrm>
            <a:prstGeom prst="line">
              <a:avLst/>
            </a:prstGeom>
            <a:noFill/>
            <a:ln w="9525">
              <a:solidFill>
                <a:srgbClr val="FF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81" name="Text Box 105"/>
            <p:cNvSpPr txBox="1">
              <a:spLocks noChangeArrowheads="1"/>
            </p:cNvSpPr>
            <p:nvPr/>
          </p:nvSpPr>
          <p:spPr bwMode="auto">
            <a:xfrm>
              <a:off x="3742" y="1389"/>
              <a:ext cx="47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28</a:t>
              </a:r>
            </a:p>
          </p:txBody>
        </p:sp>
        <p:sp>
          <p:nvSpPr>
            <p:cNvPr id="10282" name="Text Box 106"/>
            <p:cNvSpPr txBox="1">
              <a:spLocks noChangeArrowheads="1"/>
            </p:cNvSpPr>
            <p:nvPr/>
          </p:nvSpPr>
          <p:spPr bwMode="auto">
            <a:xfrm>
              <a:off x="3697" y="1752"/>
              <a:ext cx="47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126</a:t>
              </a:r>
            </a:p>
          </p:txBody>
        </p:sp>
        <p:sp>
          <p:nvSpPr>
            <p:cNvPr id="10283" name="Text Box 107"/>
            <p:cNvSpPr txBox="1">
              <a:spLocks noChangeArrowheads="1"/>
            </p:cNvSpPr>
            <p:nvPr/>
          </p:nvSpPr>
          <p:spPr bwMode="auto">
            <a:xfrm>
              <a:off x="3084" y="1706"/>
              <a:ext cx="47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28</a:t>
              </a:r>
            </a:p>
          </p:txBody>
        </p:sp>
        <p:sp>
          <p:nvSpPr>
            <p:cNvPr id="10284" name="Line 108"/>
            <p:cNvSpPr>
              <a:spLocks noChangeShapeType="1"/>
            </p:cNvSpPr>
            <p:nvPr/>
          </p:nvSpPr>
          <p:spPr bwMode="auto">
            <a:xfrm>
              <a:off x="3152" y="2047"/>
              <a:ext cx="431" cy="0"/>
            </a:xfrm>
            <a:prstGeom prst="line">
              <a:avLst/>
            </a:prstGeom>
            <a:noFill/>
            <a:ln w="9525">
              <a:solidFill>
                <a:srgbClr val="FF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85" name="Text Box 109"/>
            <p:cNvSpPr txBox="1">
              <a:spLocks noChangeArrowheads="1"/>
            </p:cNvSpPr>
            <p:nvPr/>
          </p:nvSpPr>
          <p:spPr bwMode="auto">
            <a:xfrm>
              <a:off x="3209" y="2069"/>
              <a:ext cx="47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74</a:t>
              </a:r>
            </a:p>
          </p:txBody>
        </p:sp>
        <p:sp>
          <p:nvSpPr>
            <p:cNvPr id="10286" name="Text Box 110"/>
            <p:cNvSpPr txBox="1">
              <a:spLocks noChangeArrowheads="1"/>
            </p:cNvSpPr>
            <p:nvPr/>
          </p:nvSpPr>
          <p:spPr bwMode="auto">
            <a:xfrm>
              <a:off x="3207" y="2341"/>
              <a:ext cx="47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56</a:t>
              </a:r>
            </a:p>
          </p:txBody>
        </p:sp>
        <p:sp>
          <p:nvSpPr>
            <p:cNvPr id="10287" name="Line 111"/>
            <p:cNvSpPr>
              <a:spLocks noChangeShapeType="1"/>
            </p:cNvSpPr>
            <p:nvPr/>
          </p:nvSpPr>
          <p:spPr bwMode="auto">
            <a:xfrm>
              <a:off x="3175" y="2636"/>
              <a:ext cx="431" cy="0"/>
            </a:xfrm>
            <a:prstGeom prst="line">
              <a:avLst/>
            </a:prstGeom>
            <a:noFill/>
            <a:ln w="9525">
              <a:solidFill>
                <a:srgbClr val="FF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88" name="Text Box 112"/>
            <p:cNvSpPr txBox="1">
              <a:spLocks noChangeArrowheads="1"/>
            </p:cNvSpPr>
            <p:nvPr/>
          </p:nvSpPr>
          <p:spPr bwMode="auto">
            <a:xfrm>
              <a:off x="3078" y="2852"/>
              <a:ext cx="59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  168</a:t>
              </a:r>
            </a:p>
          </p:txBody>
        </p:sp>
        <p:sp>
          <p:nvSpPr>
            <p:cNvPr id="10289" name="Line 113"/>
            <p:cNvSpPr>
              <a:spLocks noChangeShapeType="1"/>
            </p:cNvSpPr>
            <p:nvPr/>
          </p:nvSpPr>
          <p:spPr bwMode="auto">
            <a:xfrm>
              <a:off x="3198" y="3226"/>
              <a:ext cx="476" cy="0"/>
            </a:xfrm>
            <a:prstGeom prst="line">
              <a:avLst/>
            </a:prstGeom>
            <a:noFill/>
            <a:ln w="9525">
              <a:solidFill>
                <a:srgbClr val="FF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0" name="Text Box 114"/>
            <p:cNvSpPr txBox="1">
              <a:spLocks noChangeArrowheads="1"/>
            </p:cNvSpPr>
            <p:nvPr/>
          </p:nvSpPr>
          <p:spPr bwMode="auto">
            <a:xfrm>
              <a:off x="3228" y="3191"/>
              <a:ext cx="50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 18</a:t>
              </a:r>
            </a:p>
          </p:txBody>
        </p:sp>
        <p:sp>
          <p:nvSpPr>
            <p:cNvPr id="10291" name="Text Box 115"/>
            <p:cNvSpPr txBox="1">
              <a:spLocks noChangeArrowheads="1"/>
            </p:cNvSpPr>
            <p:nvPr/>
          </p:nvSpPr>
          <p:spPr bwMode="auto">
            <a:xfrm>
              <a:off x="3071" y="2613"/>
              <a:ext cx="58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  186</a:t>
              </a:r>
            </a:p>
          </p:txBody>
        </p:sp>
      </p:grpSp>
      <p:sp>
        <p:nvSpPr>
          <p:cNvPr id="7300" name="Text Box 132"/>
          <p:cNvSpPr txBox="1">
            <a:spLocks noChangeArrowheads="1"/>
          </p:cNvSpPr>
          <p:nvPr/>
        </p:nvSpPr>
        <p:spPr bwMode="auto">
          <a:xfrm>
            <a:off x="7092950" y="1376363"/>
            <a:ext cx="1223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Lần 4:</a:t>
            </a:r>
            <a:r>
              <a:rPr lang="en-US">
                <a:latin typeface="Arial" charset="0"/>
              </a:rPr>
              <a:t> </a:t>
            </a:r>
          </a:p>
        </p:txBody>
      </p:sp>
      <p:grpSp>
        <p:nvGrpSpPr>
          <p:cNvPr id="5" name="Group 148"/>
          <p:cNvGrpSpPr>
            <a:grpSpLocks/>
          </p:cNvGrpSpPr>
          <p:nvPr/>
        </p:nvGrpSpPr>
        <p:grpSpPr bwMode="auto">
          <a:xfrm>
            <a:off x="7019925" y="2168525"/>
            <a:ext cx="1893888" cy="3322638"/>
            <a:chOff x="4567" y="1366"/>
            <a:chExt cx="1193" cy="2093"/>
          </a:xfrm>
        </p:grpSpPr>
        <p:sp>
          <p:nvSpPr>
            <p:cNvPr id="10264" name="Text Box 134"/>
            <p:cNvSpPr txBox="1">
              <a:spLocks noChangeArrowheads="1"/>
            </p:cNvSpPr>
            <p:nvPr/>
          </p:nvSpPr>
          <p:spPr bwMode="auto">
            <a:xfrm>
              <a:off x="4580" y="1411"/>
              <a:ext cx="59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3546</a:t>
              </a:r>
            </a:p>
          </p:txBody>
        </p:sp>
        <p:sp>
          <p:nvSpPr>
            <p:cNvPr id="10265" name="Line 135"/>
            <p:cNvSpPr>
              <a:spLocks noChangeShapeType="1"/>
            </p:cNvSpPr>
            <p:nvPr/>
          </p:nvSpPr>
          <p:spPr bwMode="auto">
            <a:xfrm>
              <a:off x="5147" y="1411"/>
              <a:ext cx="0" cy="658"/>
            </a:xfrm>
            <a:prstGeom prst="line">
              <a:avLst/>
            </a:prstGeom>
            <a:noFill/>
            <a:ln w="9525">
              <a:solidFill>
                <a:srgbClr val="FF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66" name="Line 136"/>
            <p:cNvSpPr>
              <a:spLocks noChangeShapeType="1"/>
            </p:cNvSpPr>
            <p:nvPr/>
          </p:nvSpPr>
          <p:spPr bwMode="auto">
            <a:xfrm>
              <a:off x="5147" y="1706"/>
              <a:ext cx="613" cy="0"/>
            </a:xfrm>
            <a:prstGeom prst="line">
              <a:avLst/>
            </a:prstGeom>
            <a:noFill/>
            <a:ln w="9525">
              <a:solidFill>
                <a:srgbClr val="FF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67" name="Text Box 137"/>
            <p:cNvSpPr txBox="1">
              <a:spLocks noChangeArrowheads="1"/>
            </p:cNvSpPr>
            <p:nvPr/>
          </p:nvSpPr>
          <p:spPr bwMode="auto">
            <a:xfrm>
              <a:off x="5238" y="1366"/>
              <a:ext cx="47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28</a:t>
              </a:r>
            </a:p>
          </p:txBody>
        </p:sp>
        <p:sp>
          <p:nvSpPr>
            <p:cNvPr id="10268" name="Text Box 138"/>
            <p:cNvSpPr txBox="1">
              <a:spLocks noChangeArrowheads="1"/>
            </p:cNvSpPr>
            <p:nvPr/>
          </p:nvSpPr>
          <p:spPr bwMode="auto">
            <a:xfrm>
              <a:off x="5193" y="1729"/>
              <a:ext cx="47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126</a:t>
              </a:r>
            </a:p>
          </p:txBody>
        </p:sp>
        <p:sp>
          <p:nvSpPr>
            <p:cNvPr id="10269" name="Text Box 139"/>
            <p:cNvSpPr txBox="1">
              <a:spLocks noChangeArrowheads="1"/>
            </p:cNvSpPr>
            <p:nvPr/>
          </p:nvSpPr>
          <p:spPr bwMode="auto">
            <a:xfrm>
              <a:off x="4580" y="1683"/>
              <a:ext cx="47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28</a:t>
              </a:r>
            </a:p>
          </p:txBody>
        </p:sp>
        <p:sp>
          <p:nvSpPr>
            <p:cNvPr id="10270" name="Line 140"/>
            <p:cNvSpPr>
              <a:spLocks noChangeShapeType="1"/>
            </p:cNvSpPr>
            <p:nvPr/>
          </p:nvSpPr>
          <p:spPr bwMode="auto">
            <a:xfrm>
              <a:off x="4648" y="2024"/>
              <a:ext cx="431" cy="0"/>
            </a:xfrm>
            <a:prstGeom prst="line">
              <a:avLst/>
            </a:prstGeom>
            <a:noFill/>
            <a:ln w="9525">
              <a:solidFill>
                <a:srgbClr val="FF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71" name="Text Box 141"/>
            <p:cNvSpPr txBox="1">
              <a:spLocks noChangeArrowheads="1"/>
            </p:cNvSpPr>
            <p:nvPr/>
          </p:nvSpPr>
          <p:spPr bwMode="auto">
            <a:xfrm>
              <a:off x="4705" y="2046"/>
              <a:ext cx="47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74</a:t>
              </a:r>
            </a:p>
          </p:txBody>
        </p:sp>
        <p:sp>
          <p:nvSpPr>
            <p:cNvPr id="10272" name="Text Box 142"/>
            <p:cNvSpPr txBox="1">
              <a:spLocks noChangeArrowheads="1"/>
            </p:cNvSpPr>
            <p:nvPr/>
          </p:nvSpPr>
          <p:spPr bwMode="auto">
            <a:xfrm>
              <a:off x="4703" y="2318"/>
              <a:ext cx="47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56</a:t>
              </a:r>
            </a:p>
          </p:txBody>
        </p:sp>
        <p:sp>
          <p:nvSpPr>
            <p:cNvPr id="10273" name="Line 143"/>
            <p:cNvSpPr>
              <a:spLocks noChangeShapeType="1"/>
            </p:cNvSpPr>
            <p:nvPr/>
          </p:nvSpPr>
          <p:spPr bwMode="auto">
            <a:xfrm>
              <a:off x="4671" y="2613"/>
              <a:ext cx="431" cy="0"/>
            </a:xfrm>
            <a:prstGeom prst="line">
              <a:avLst/>
            </a:prstGeom>
            <a:noFill/>
            <a:ln w="9525">
              <a:solidFill>
                <a:srgbClr val="FF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74" name="Text Box 144"/>
            <p:cNvSpPr txBox="1">
              <a:spLocks noChangeArrowheads="1"/>
            </p:cNvSpPr>
            <p:nvPr/>
          </p:nvSpPr>
          <p:spPr bwMode="auto">
            <a:xfrm>
              <a:off x="4574" y="2829"/>
              <a:ext cx="59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  128</a:t>
              </a:r>
            </a:p>
          </p:txBody>
        </p:sp>
        <p:sp>
          <p:nvSpPr>
            <p:cNvPr id="10275" name="Line 145"/>
            <p:cNvSpPr>
              <a:spLocks noChangeShapeType="1"/>
            </p:cNvSpPr>
            <p:nvPr/>
          </p:nvSpPr>
          <p:spPr bwMode="auto">
            <a:xfrm>
              <a:off x="4694" y="3203"/>
              <a:ext cx="476" cy="0"/>
            </a:xfrm>
            <a:prstGeom prst="line">
              <a:avLst/>
            </a:prstGeom>
            <a:noFill/>
            <a:ln w="9525">
              <a:solidFill>
                <a:srgbClr val="FF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76" name="Text Box 146"/>
            <p:cNvSpPr txBox="1">
              <a:spLocks noChangeArrowheads="1"/>
            </p:cNvSpPr>
            <p:nvPr/>
          </p:nvSpPr>
          <p:spPr bwMode="auto">
            <a:xfrm>
              <a:off x="4724" y="3168"/>
              <a:ext cx="50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 58</a:t>
              </a:r>
            </a:p>
          </p:txBody>
        </p:sp>
        <p:sp>
          <p:nvSpPr>
            <p:cNvPr id="10277" name="Text Box 147"/>
            <p:cNvSpPr txBox="1">
              <a:spLocks noChangeArrowheads="1"/>
            </p:cNvSpPr>
            <p:nvPr/>
          </p:nvSpPr>
          <p:spPr bwMode="auto">
            <a:xfrm>
              <a:off x="4567" y="2590"/>
              <a:ext cx="58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FF66"/>
                  </a:solidFill>
                  <a:latin typeface="Arial" charset="0"/>
                </a:rPr>
                <a:t>  186</a:t>
              </a:r>
            </a:p>
          </p:txBody>
        </p:sp>
      </p:grpSp>
      <p:sp>
        <p:nvSpPr>
          <p:cNvPr id="7332" name="Text Box 164"/>
          <p:cNvSpPr txBox="1">
            <a:spLocks noChangeArrowheads="1"/>
          </p:cNvSpPr>
          <p:nvPr/>
        </p:nvSpPr>
        <p:spPr bwMode="auto">
          <a:xfrm>
            <a:off x="0" y="591185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Lan </a:t>
            </a:r>
            <a:r>
              <a:rPr lang="vi-VN" b="1">
                <a:latin typeface="Arial" charset="0"/>
              </a:rPr>
              <a:t>đ</a:t>
            </a:r>
            <a:r>
              <a:rPr lang="en-US" b="1">
                <a:latin typeface="Arial" charset="0"/>
              </a:rPr>
              <a:t>ang b</a:t>
            </a:r>
            <a:r>
              <a:rPr lang="vi-VN" b="1">
                <a:latin typeface="Arial" charset="0"/>
              </a:rPr>
              <a:t>ă</a:t>
            </a:r>
            <a:r>
              <a:rPr lang="en-US" b="1">
                <a:latin typeface="Arial" charset="0"/>
              </a:rPr>
              <a:t>n kho</a:t>
            </a:r>
            <a:r>
              <a:rPr lang="vi-VN" b="1">
                <a:latin typeface="Arial" charset="0"/>
              </a:rPr>
              <a:t>ă</a:t>
            </a:r>
            <a:r>
              <a:rPr lang="en-US" b="1">
                <a:latin typeface="Arial" charset="0"/>
              </a:rPr>
              <a:t>n không biết lần chia nào </a:t>
            </a:r>
            <a:r>
              <a:rPr lang="vi-VN" b="1">
                <a:latin typeface="Arial" charset="0"/>
              </a:rPr>
              <a:t>đ</a:t>
            </a:r>
            <a:r>
              <a:rPr lang="en-US" b="1">
                <a:latin typeface="Arial" charset="0"/>
              </a:rPr>
              <a:t>úng? Các con hãy giúp bạn nhé!</a:t>
            </a:r>
          </a:p>
        </p:txBody>
      </p:sp>
      <p:sp>
        <p:nvSpPr>
          <p:cNvPr id="7340" name="Text Box 172"/>
          <p:cNvSpPr txBox="1">
            <a:spLocks noChangeArrowheads="1"/>
          </p:cNvSpPr>
          <p:nvPr/>
        </p:nvSpPr>
        <p:spPr bwMode="auto">
          <a:xfrm>
            <a:off x="1327150" y="2713038"/>
            <a:ext cx="3603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6</a:t>
            </a:r>
          </a:p>
        </p:txBody>
      </p:sp>
      <p:sp>
        <p:nvSpPr>
          <p:cNvPr id="7358" name="Text Box 190"/>
          <p:cNvSpPr txBox="1">
            <a:spLocks noChangeArrowheads="1"/>
          </p:cNvSpPr>
          <p:nvPr/>
        </p:nvSpPr>
        <p:spPr bwMode="auto">
          <a:xfrm>
            <a:off x="971550" y="5049838"/>
            <a:ext cx="431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S</a:t>
            </a:r>
          </a:p>
        </p:txBody>
      </p:sp>
      <p:sp>
        <p:nvSpPr>
          <p:cNvPr id="7365" name="Text Box 197"/>
          <p:cNvSpPr txBox="1">
            <a:spLocks noChangeArrowheads="1"/>
          </p:cNvSpPr>
          <p:nvPr/>
        </p:nvSpPr>
        <p:spPr bwMode="auto">
          <a:xfrm>
            <a:off x="2662238" y="3213100"/>
            <a:ext cx="3603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Arial" charset="0"/>
              </a:rPr>
              <a:t>7</a:t>
            </a:r>
          </a:p>
        </p:txBody>
      </p:sp>
      <p:sp>
        <p:nvSpPr>
          <p:cNvPr id="7369" name="Text Box 201"/>
          <p:cNvSpPr txBox="1">
            <a:spLocks noChangeArrowheads="1"/>
          </p:cNvSpPr>
          <p:nvPr/>
        </p:nvSpPr>
        <p:spPr bwMode="auto">
          <a:xfrm>
            <a:off x="3563938" y="4941888"/>
            <a:ext cx="3952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S</a:t>
            </a:r>
          </a:p>
        </p:txBody>
      </p:sp>
      <p:sp>
        <p:nvSpPr>
          <p:cNvPr id="7401" name="Text Box 233"/>
          <p:cNvSpPr txBox="1">
            <a:spLocks noChangeArrowheads="1"/>
          </p:cNvSpPr>
          <p:nvPr/>
        </p:nvSpPr>
        <p:spPr bwMode="auto">
          <a:xfrm>
            <a:off x="5759450" y="4976813"/>
            <a:ext cx="539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Đ</a:t>
            </a:r>
          </a:p>
        </p:txBody>
      </p:sp>
      <p:sp>
        <p:nvSpPr>
          <p:cNvPr id="7421" name="Text Box 253"/>
          <p:cNvSpPr txBox="1">
            <a:spLocks noChangeArrowheads="1"/>
          </p:cNvSpPr>
          <p:nvPr/>
        </p:nvSpPr>
        <p:spPr bwMode="auto">
          <a:xfrm>
            <a:off x="7219950" y="4462463"/>
            <a:ext cx="5762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66"/>
                </a:solidFill>
                <a:latin typeface="Arial" charset="0"/>
              </a:rPr>
              <a:t>1</a:t>
            </a:r>
            <a:r>
              <a:rPr lang="en-US" sz="2800" b="1">
                <a:solidFill>
                  <a:srgbClr val="FF0000"/>
                </a:solidFill>
                <a:latin typeface="Arial" charset="0"/>
              </a:rPr>
              <a:t>6</a:t>
            </a:r>
          </a:p>
        </p:txBody>
      </p:sp>
      <p:sp>
        <p:nvSpPr>
          <p:cNvPr id="7423" name="Text Box 255"/>
          <p:cNvSpPr txBox="1">
            <a:spLocks noChangeArrowheads="1"/>
          </p:cNvSpPr>
          <p:nvPr/>
        </p:nvSpPr>
        <p:spPr bwMode="auto">
          <a:xfrm>
            <a:off x="7353300" y="5037138"/>
            <a:ext cx="7096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66"/>
                </a:solidFill>
                <a:latin typeface="Arial" charset="0"/>
              </a:rPr>
              <a:t>58</a:t>
            </a:r>
          </a:p>
        </p:txBody>
      </p:sp>
      <p:sp>
        <p:nvSpPr>
          <p:cNvPr id="7440" name="Text Box 272"/>
          <p:cNvSpPr txBox="1">
            <a:spLocks noChangeArrowheads="1"/>
          </p:cNvSpPr>
          <p:nvPr/>
        </p:nvSpPr>
        <p:spPr bwMode="auto">
          <a:xfrm>
            <a:off x="8085138" y="2166938"/>
            <a:ext cx="6477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66"/>
                </a:solidFill>
                <a:latin typeface="Arial" charset="0"/>
              </a:rPr>
              <a:t>28</a:t>
            </a:r>
          </a:p>
        </p:txBody>
      </p:sp>
      <p:sp>
        <p:nvSpPr>
          <p:cNvPr id="7441" name="Text Box 273"/>
          <p:cNvSpPr txBox="1">
            <a:spLocks noChangeArrowheads="1"/>
          </p:cNvSpPr>
          <p:nvPr/>
        </p:nvSpPr>
        <p:spPr bwMode="auto">
          <a:xfrm>
            <a:off x="1052513" y="2174875"/>
            <a:ext cx="647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66"/>
                </a:solidFill>
                <a:latin typeface="Arial" charset="0"/>
              </a:rPr>
              <a:t>28</a:t>
            </a:r>
          </a:p>
        </p:txBody>
      </p:sp>
      <p:sp>
        <p:nvSpPr>
          <p:cNvPr id="7442" name="Text Box 274"/>
          <p:cNvSpPr txBox="1">
            <a:spLocks noChangeArrowheads="1"/>
          </p:cNvSpPr>
          <p:nvPr/>
        </p:nvSpPr>
        <p:spPr bwMode="auto">
          <a:xfrm>
            <a:off x="8135938" y="4833938"/>
            <a:ext cx="3952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S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7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7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7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7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73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7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7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7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7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73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7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7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7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7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7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74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7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7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7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74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7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7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7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7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7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7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" grpId="0"/>
      <p:bldP spid="7180" grpId="0"/>
      <p:bldP spid="7216" grpId="0"/>
      <p:bldP spid="7217" grpId="0"/>
      <p:bldP spid="7268" grpId="0"/>
      <p:bldP spid="7300" grpId="0"/>
      <p:bldP spid="7332" grpId="0"/>
      <p:bldP spid="7340" grpId="0"/>
      <p:bldP spid="7358" grpId="0"/>
      <p:bldP spid="7365" grpId="0"/>
      <p:bldP spid="7369" grpId="0"/>
      <p:bldP spid="7401" grpId="0"/>
      <p:bldP spid="7421" grpId="0"/>
      <p:bldP spid="7423" grpId="0"/>
      <p:bldP spid="7440" grpId="0"/>
      <p:bldP spid="7441" grpId="0"/>
      <p:bldP spid="74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04F096-84D0-4BD9-B329-A8B7201EF2D9}" type="slidenum">
              <a:rPr lang="en-US">
                <a:latin typeface="Arial"/>
              </a:rPr>
              <a:pPr>
                <a:defRPr/>
              </a:pPr>
              <a:t>5</a:t>
            </a:fld>
            <a:endParaRPr lang="en-US">
              <a:latin typeface="Arial"/>
            </a:endParaRPr>
          </a:p>
        </p:txBody>
      </p:sp>
      <p:sp>
        <p:nvSpPr>
          <p:cNvPr id="8202" name="WordArt 10"/>
          <p:cNvSpPr>
            <a:spLocks noChangeArrowheads="1" noChangeShapeType="1" noTextEdit="1"/>
          </p:cNvSpPr>
          <p:nvPr/>
        </p:nvSpPr>
        <p:spPr bwMode="auto">
          <a:xfrm>
            <a:off x="1476375" y="692150"/>
            <a:ext cx="7129463" cy="297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XIN TRÂN TRỌNG CẢM ƠN!</a:t>
            </a:r>
            <a:endParaRPr 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8203" name="Picture 11" descr="kidsoftheworld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39863" y="3681413"/>
            <a:ext cx="6121400" cy="187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5" name="Picture 13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1242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6" name="Picture 14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4398963" y="3062288"/>
            <a:ext cx="4745037" cy="379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1" name="AutoShape 1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0" y="6165850"/>
            <a:ext cx="503238" cy="431800"/>
          </a:xfrm>
          <a:prstGeom prst="actionButtonBackPrevious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" grpId="0" animBg="1"/>
    </p:bld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Generic</Template>
  <TotalTime>737</TotalTime>
  <Words>246</Words>
  <Application>Microsoft PowerPoint</Application>
  <PresentationFormat>On-screen Show (4:3)</PresentationFormat>
  <Paragraphs>125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Times New Roman</vt:lpstr>
      <vt:lpstr>Arial</vt:lpstr>
      <vt:lpstr>Comic Sans MS</vt:lpstr>
      <vt:lpstr>Wingdings</vt:lpstr>
      <vt:lpstr>Tahoma</vt:lpstr>
      <vt:lpstr>Crayons</vt:lpstr>
      <vt:lpstr>Capsules</vt:lpstr>
      <vt:lpstr>Ocean</vt:lpstr>
      <vt:lpstr>Slide 1</vt:lpstr>
      <vt:lpstr>Slide 2</vt:lpstr>
      <vt:lpstr>Tìm x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CSTeam</cp:lastModifiedBy>
  <cp:revision>55</cp:revision>
  <cp:lastPrinted>1601-01-01T00:00:00Z</cp:lastPrinted>
  <dcterms:created xsi:type="dcterms:W3CDTF">1601-01-01T00:00:00Z</dcterms:created>
  <dcterms:modified xsi:type="dcterms:W3CDTF">2016-06-30T02:11:46Z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2</vt:i4>
  </property>
  <property fmtid="{D5CDD505-2E9C-101B-9397-08002B2CF9AE}" pid="3" name="LCID">
    <vt:i4>1033</vt:i4>
  </property>
</Properties>
</file>