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0"/>
  </p:notesMasterIdLst>
  <p:sldIdLst>
    <p:sldId id="257" r:id="rId2"/>
    <p:sldId id="279" r:id="rId3"/>
    <p:sldId id="281" r:id="rId4"/>
    <p:sldId id="283" r:id="rId5"/>
    <p:sldId id="260" r:id="rId6"/>
    <p:sldId id="284" r:id="rId7"/>
    <p:sldId id="259" r:id="rId8"/>
    <p:sldId id="262" r:id="rId9"/>
    <p:sldId id="265" r:id="rId10"/>
    <p:sldId id="264" r:id="rId11"/>
    <p:sldId id="277" r:id="rId12"/>
    <p:sldId id="266" r:id="rId13"/>
    <p:sldId id="271" r:id="rId14"/>
    <p:sldId id="272" r:id="rId15"/>
    <p:sldId id="276" r:id="rId16"/>
    <p:sldId id="274" r:id="rId17"/>
    <p:sldId id="286" r:id="rId18"/>
    <p:sldId id="2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6" autoAdjust="0"/>
    <p:restoredTop sz="94660"/>
  </p:normalViewPr>
  <p:slideViewPr>
    <p:cSldViewPr>
      <p:cViewPr varScale="1">
        <p:scale>
          <a:sx n="69" d="100"/>
          <a:sy n="69" d="100"/>
        </p:scale>
        <p:origin x="-7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C90EF-411D-429A-9721-ACBCF6576CFC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DE68D-E201-4E56-8DC9-B1C9923E74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2F7BEF-403C-4131-90A2-4233E93EE692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7517" y="12701"/>
            <a:ext cx="1186180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60351" y="234950"/>
            <a:ext cx="5050367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6376 w 794"/>
                <a:gd name="T1" fmla="*/ 2383 h 414"/>
                <a:gd name="T2" fmla="*/ 5702 w 794"/>
                <a:gd name="T3" fmla="*/ 1919 h 414"/>
                <a:gd name="T4" fmla="*/ 4466 w 794"/>
                <a:gd name="T5" fmla="*/ 1268 h 414"/>
                <a:gd name="T6" fmla="*/ 570 w 794"/>
                <a:gd name="T7" fmla="*/ 0 h 414"/>
                <a:gd name="T8" fmla="*/ 184 w 794"/>
                <a:gd name="T9" fmla="*/ 120 h 414"/>
                <a:gd name="T10" fmla="*/ 0 w 794"/>
                <a:gd name="T11" fmla="*/ 501 h 414"/>
                <a:gd name="T12" fmla="*/ 224 w 794"/>
                <a:gd name="T13" fmla="*/ 936 h 414"/>
                <a:gd name="T14" fmla="*/ 4577 w 794"/>
                <a:gd name="T15" fmla="*/ 2469 h 414"/>
                <a:gd name="T16" fmla="*/ 5531 w 794"/>
                <a:gd name="T17" fmla="*/ 2371 h 414"/>
                <a:gd name="T18" fmla="*/ 6302 w 794"/>
                <a:gd name="T19" fmla="*/ 2498 h 414"/>
                <a:gd name="T20" fmla="*/ 6376 w 794"/>
                <a:gd name="T21" fmla="*/ 2383 h 414"/>
                <a:gd name="T22" fmla="*/ 6376 w 794"/>
                <a:gd name="T23" fmla="*/ 2383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74 w 1586"/>
                <a:gd name="T1" fmla="*/ 0 h 821"/>
                <a:gd name="T2" fmla="*/ 2664 w 1586"/>
                <a:gd name="T3" fmla="*/ 781 h 821"/>
                <a:gd name="T4" fmla="*/ 2858 w 1586"/>
                <a:gd name="T5" fmla="*/ 960 h 821"/>
                <a:gd name="T6" fmla="*/ 3175 w 1586"/>
                <a:gd name="T7" fmla="*/ 1191 h 821"/>
                <a:gd name="T8" fmla="*/ 3133 w 1586"/>
                <a:gd name="T9" fmla="*/ 1235 h 821"/>
                <a:gd name="T10" fmla="*/ 2702 w 1586"/>
                <a:gd name="T11" fmla="*/ 1184 h 821"/>
                <a:gd name="T12" fmla="*/ 2292 w 1586"/>
                <a:gd name="T13" fmla="*/ 1220 h 821"/>
                <a:gd name="T14" fmla="*/ 83 w 1586"/>
                <a:gd name="T15" fmla="*/ 449 h 821"/>
                <a:gd name="T16" fmla="*/ 0 w 1586"/>
                <a:gd name="T17" fmla="*/ 226 h 821"/>
                <a:gd name="T18" fmla="*/ 92 w 1586"/>
                <a:gd name="T19" fmla="*/ 48 h 821"/>
                <a:gd name="T20" fmla="*/ 274 w 1586"/>
                <a:gd name="T21" fmla="*/ 0 h 821"/>
                <a:gd name="T22" fmla="*/ 27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92 h 747"/>
                <a:gd name="T2" fmla="*/ 1855 w 1049"/>
                <a:gd name="T3" fmla="*/ 1131 h 747"/>
                <a:gd name="T4" fmla="*/ 1889 w 1049"/>
                <a:gd name="T5" fmla="*/ 808 h 747"/>
                <a:gd name="T6" fmla="*/ 2111 w 1049"/>
                <a:gd name="T7" fmla="*/ 639 h 747"/>
                <a:gd name="T8" fmla="*/ 157 w 1049"/>
                <a:gd name="T9" fmla="*/ 0 h 747"/>
                <a:gd name="T10" fmla="*/ 0 w 1049"/>
                <a:gd name="T11" fmla="*/ 192 h 747"/>
                <a:gd name="T12" fmla="*/ 0 w 1049"/>
                <a:gd name="T13" fmla="*/ 492 h 747"/>
                <a:gd name="T14" fmla="*/ 0 w 1049"/>
                <a:gd name="T15" fmla="*/ 49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19 w 150"/>
                  <a:gd name="T1" fmla="*/ 0 h 173"/>
                  <a:gd name="T2" fmla="*/ 81 w 150"/>
                  <a:gd name="T3" fmla="*/ 101 h 173"/>
                  <a:gd name="T4" fmla="*/ 0 w 150"/>
                  <a:gd name="T5" fmla="*/ 265 h 173"/>
                  <a:gd name="T6" fmla="*/ 160 w 150"/>
                  <a:gd name="T7" fmla="*/ 245 h 173"/>
                  <a:gd name="T8" fmla="*/ 206 w 150"/>
                  <a:gd name="T9" fmla="*/ 129 h 173"/>
                  <a:gd name="T10" fmla="*/ 300 w 150"/>
                  <a:gd name="T11" fmla="*/ 41 h 173"/>
                  <a:gd name="T12" fmla="*/ 219 w 150"/>
                  <a:gd name="T13" fmla="*/ 0 h 173"/>
                  <a:gd name="T14" fmla="*/ 2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13 w 1684"/>
                  <a:gd name="T1" fmla="*/ 0 h 880"/>
                  <a:gd name="T2" fmla="*/ 126 w 1684"/>
                  <a:gd name="T3" fmla="*/ 79 h 880"/>
                  <a:gd name="T4" fmla="*/ 0 w 1684"/>
                  <a:gd name="T5" fmla="*/ 314 h 880"/>
                  <a:gd name="T6" fmla="*/ 135 w 1684"/>
                  <a:gd name="T7" fmla="*/ 541 h 880"/>
                  <a:gd name="T8" fmla="*/ 2373 w 1684"/>
                  <a:gd name="T9" fmla="*/ 1308 h 880"/>
                  <a:gd name="T10" fmla="*/ 2855 w 1684"/>
                  <a:gd name="T11" fmla="*/ 1260 h 880"/>
                  <a:gd name="T12" fmla="*/ 3245 w 1684"/>
                  <a:gd name="T13" fmla="*/ 1328 h 880"/>
                  <a:gd name="T14" fmla="*/ 3381 w 1684"/>
                  <a:gd name="T15" fmla="*/ 1220 h 880"/>
                  <a:gd name="T16" fmla="*/ 3015 w 1684"/>
                  <a:gd name="T17" fmla="*/ 1002 h 880"/>
                  <a:gd name="T18" fmla="*/ 2866 w 1684"/>
                  <a:gd name="T19" fmla="*/ 773 h 880"/>
                  <a:gd name="T20" fmla="*/ 2749 w 1684"/>
                  <a:gd name="T21" fmla="*/ 795 h 880"/>
                  <a:gd name="T22" fmla="*/ 2889 w 1684"/>
                  <a:gd name="T23" fmla="*/ 1002 h 880"/>
                  <a:gd name="T24" fmla="*/ 3168 w 1684"/>
                  <a:gd name="T25" fmla="*/ 1222 h 880"/>
                  <a:gd name="T26" fmla="*/ 2837 w 1684"/>
                  <a:gd name="T27" fmla="*/ 1188 h 880"/>
                  <a:gd name="T28" fmla="*/ 2447 w 1684"/>
                  <a:gd name="T29" fmla="*/ 1228 h 880"/>
                  <a:gd name="T30" fmla="*/ 2519 w 1684"/>
                  <a:gd name="T31" fmla="*/ 980 h 880"/>
                  <a:gd name="T32" fmla="*/ 2686 w 1684"/>
                  <a:gd name="T33" fmla="*/ 812 h 880"/>
                  <a:gd name="T34" fmla="*/ 2491 w 1684"/>
                  <a:gd name="T35" fmla="*/ 833 h 880"/>
                  <a:gd name="T36" fmla="*/ 2339 w 1684"/>
                  <a:gd name="T37" fmla="*/ 993 h 880"/>
                  <a:gd name="T38" fmla="*/ 2287 w 1684"/>
                  <a:gd name="T39" fmla="*/ 1194 h 880"/>
                  <a:gd name="T40" fmla="*/ 215 w 1684"/>
                  <a:gd name="T41" fmla="*/ 468 h 880"/>
                  <a:gd name="T42" fmla="*/ 160 w 1684"/>
                  <a:gd name="T43" fmla="*/ 324 h 880"/>
                  <a:gd name="T44" fmla="*/ 207 w 1684"/>
                  <a:gd name="T45" fmla="*/ 144 h 880"/>
                  <a:gd name="T46" fmla="*/ 435 w 1684"/>
                  <a:gd name="T47" fmla="*/ 0 h 880"/>
                  <a:gd name="T48" fmla="*/ 313 w 1684"/>
                  <a:gd name="T49" fmla="*/ 0 h 880"/>
                  <a:gd name="T50" fmla="*/ 31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01 w 1190"/>
                  <a:gd name="T1" fmla="*/ 0 h 500"/>
                  <a:gd name="T2" fmla="*/ 2389 w 1190"/>
                  <a:gd name="T3" fmla="*/ 739 h 500"/>
                  <a:gd name="T4" fmla="*/ 2159 w 1190"/>
                  <a:gd name="T5" fmla="*/ 754 h 500"/>
                  <a:gd name="T6" fmla="*/ 0 w 1190"/>
                  <a:gd name="T7" fmla="*/ 41 h 500"/>
                  <a:gd name="T8" fmla="*/ 201 w 1190"/>
                  <a:gd name="T9" fmla="*/ 0 h 500"/>
                  <a:gd name="T10" fmla="*/ 20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34 w 160"/>
                  <a:gd name="T1" fmla="*/ 0 h 335"/>
                  <a:gd name="T2" fmla="*/ 38 w 160"/>
                  <a:gd name="T3" fmla="*/ 159 h 335"/>
                  <a:gd name="T4" fmla="*/ 0 w 160"/>
                  <a:gd name="T5" fmla="*/ 344 h 335"/>
                  <a:gd name="T6" fmla="*/ 67 w 160"/>
                  <a:gd name="T7" fmla="*/ 470 h 335"/>
                  <a:gd name="T8" fmla="*/ 189 w 160"/>
                  <a:gd name="T9" fmla="*/ 502 h 335"/>
                  <a:gd name="T10" fmla="*/ 153 w 160"/>
                  <a:gd name="T11" fmla="*/ 230 h 335"/>
                  <a:gd name="T12" fmla="*/ 322 w 160"/>
                  <a:gd name="T13" fmla="*/ 26 h 335"/>
                  <a:gd name="T14" fmla="*/ 234 w 160"/>
                  <a:gd name="T15" fmla="*/ 0 h 335"/>
                  <a:gd name="T16" fmla="*/ 234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8 w 489"/>
                  <a:gd name="T1" fmla="*/ 52 h 296"/>
                  <a:gd name="T2" fmla="*/ 319 w 489"/>
                  <a:gd name="T3" fmla="*/ 100 h 296"/>
                  <a:gd name="T4" fmla="*/ 647 w 489"/>
                  <a:gd name="T5" fmla="*/ 207 h 296"/>
                  <a:gd name="T6" fmla="*/ 879 w 489"/>
                  <a:gd name="T7" fmla="*/ 368 h 296"/>
                  <a:gd name="T8" fmla="*/ 651 w 489"/>
                  <a:gd name="T9" fmla="*/ 348 h 296"/>
                  <a:gd name="T10" fmla="*/ 277 w 489"/>
                  <a:gd name="T11" fmla="*/ 221 h 296"/>
                  <a:gd name="T12" fmla="*/ 100 w 489"/>
                  <a:gd name="T13" fmla="*/ 121 h 296"/>
                  <a:gd name="T14" fmla="*/ 213 w 489"/>
                  <a:gd name="T15" fmla="*/ 246 h 296"/>
                  <a:gd name="T16" fmla="*/ 543 w 489"/>
                  <a:gd name="T17" fmla="*/ 408 h 296"/>
                  <a:gd name="T18" fmla="*/ 930 w 489"/>
                  <a:gd name="T19" fmla="*/ 448 h 296"/>
                  <a:gd name="T20" fmla="*/ 976 w 489"/>
                  <a:gd name="T21" fmla="*/ 338 h 296"/>
                  <a:gd name="T22" fmla="*/ 787 w 489"/>
                  <a:gd name="T23" fmla="*/ 182 h 296"/>
                  <a:gd name="T24" fmla="*/ 339 w 489"/>
                  <a:gd name="T25" fmla="*/ 26 h 296"/>
                  <a:gd name="T26" fmla="*/ 0 w 489"/>
                  <a:gd name="T27" fmla="*/ 0 h 296"/>
                  <a:gd name="T28" fmla="*/ 28 w 489"/>
                  <a:gd name="T29" fmla="*/ 52 h 296"/>
                  <a:gd name="T30" fmla="*/ 28 w 489"/>
                  <a:gd name="T31" fmla="*/ 5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10553700" y="4368801"/>
            <a:ext cx="99060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498 w 794"/>
                <a:gd name="T1" fmla="*/ 198 h 414"/>
                <a:gd name="T2" fmla="*/ 445 w 794"/>
                <a:gd name="T3" fmla="*/ 159 h 414"/>
                <a:gd name="T4" fmla="*/ 349 w 794"/>
                <a:gd name="T5" fmla="*/ 105 h 414"/>
                <a:gd name="T6" fmla="*/ 44 w 794"/>
                <a:gd name="T7" fmla="*/ 0 h 414"/>
                <a:gd name="T8" fmla="*/ 14 w 794"/>
                <a:gd name="T9" fmla="*/ 10 h 414"/>
                <a:gd name="T10" fmla="*/ 0 w 794"/>
                <a:gd name="T11" fmla="*/ 42 h 414"/>
                <a:gd name="T12" fmla="*/ 17 w 794"/>
                <a:gd name="T13" fmla="*/ 78 h 414"/>
                <a:gd name="T14" fmla="*/ 358 w 794"/>
                <a:gd name="T15" fmla="*/ 205 h 414"/>
                <a:gd name="T16" fmla="*/ 433 w 794"/>
                <a:gd name="T17" fmla="*/ 197 h 414"/>
                <a:gd name="T18" fmla="*/ 493 w 794"/>
                <a:gd name="T19" fmla="*/ 207 h 414"/>
                <a:gd name="T20" fmla="*/ 498 w 794"/>
                <a:gd name="T21" fmla="*/ 198 h 414"/>
                <a:gd name="T22" fmla="*/ 498 w 794"/>
                <a:gd name="T23" fmla="*/ 19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21 w 1586"/>
                <a:gd name="T1" fmla="*/ 0 h 821"/>
                <a:gd name="T2" fmla="*/ 208 w 1586"/>
                <a:gd name="T3" fmla="*/ 65 h 821"/>
                <a:gd name="T4" fmla="*/ 223 w 1586"/>
                <a:gd name="T5" fmla="*/ 79 h 821"/>
                <a:gd name="T6" fmla="*/ 248 w 1586"/>
                <a:gd name="T7" fmla="*/ 99 h 821"/>
                <a:gd name="T8" fmla="*/ 245 w 1586"/>
                <a:gd name="T9" fmla="*/ 102 h 821"/>
                <a:gd name="T10" fmla="*/ 211 w 1586"/>
                <a:gd name="T11" fmla="*/ 98 h 821"/>
                <a:gd name="T12" fmla="*/ 179 w 1586"/>
                <a:gd name="T13" fmla="*/ 101 h 821"/>
                <a:gd name="T14" fmla="*/ 7 w 1586"/>
                <a:gd name="T15" fmla="*/ 37 h 821"/>
                <a:gd name="T16" fmla="*/ 0 w 1586"/>
                <a:gd name="T17" fmla="*/ 19 h 821"/>
                <a:gd name="T18" fmla="*/ 7 w 1586"/>
                <a:gd name="T19" fmla="*/ 4 h 821"/>
                <a:gd name="T20" fmla="*/ 21 w 1586"/>
                <a:gd name="T21" fmla="*/ 0 h 821"/>
                <a:gd name="T22" fmla="*/ 2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41 h 747"/>
                <a:gd name="T2" fmla="*/ 145 w 1049"/>
                <a:gd name="T3" fmla="*/ 94 h 747"/>
                <a:gd name="T4" fmla="*/ 148 w 1049"/>
                <a:gd name="T5" fmla="*/ 67 h 747"/>
                <a:gd name="T6" fmla="*/ 165 w 1049"/>
                <a:gd name="T7" fmla="*/ 53 h 747"/>
                <a:gd name="T8" fmla="*/ 12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7 w 150"/>
                  <a:gd name="T1" fmla="*/ 0 h 173"/>
                  <a:gd name="T2" fmla="*/ 6 w 150"/>
                  <a:gd name="T3" fmla="*/ 8 h 173"/>
                  <a:gd name="T4" fmla="*/ 0 w 150"/>
                  <a:gd name="T5" fmla="*/ 22 h 173"/>
                  <a:gd name="T6" fmla="*/ 12 w 150"/>
                  <a:gd name="T7" fmla="*/ 20 h 173"/>
                  <a:gd name="T8" fmla="*/ 16 w 150"/>
                  <a:gd name="T9" fmla="*/ 11 h 173"/>
                  <a:gd name="T10" fmla="*/ 23 w 150"/>
                  <a:gd name="T11" fmla="*/ 4 h 173"/>
                  <a:gd name="T12" fmla="*/ 17 w 150"/>
                  <a:gd name="T13" fmla="*/ 0 h 173"/>
                  <a:gd name="T14" fmla="*/ 1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5 w 1684"/>
                  <a:gd name="T1" fmla="*/ 0 h 880"/>
                  <a:gd name="T2" fmla="*/ 10 w 1684"/>
                  <a:gd name="T3" fmla="*/ 6 h 880"/>
                  <a:gd name="T4" fmla="*/ 0 w 1684"/>
                  <a:gd name="T5" fmla="*/ 26 h 880"/>
                  <a:gd name="T6" fmla="*/ 11 w 1684"/>
                  <a:gd name="T7" fmla="*/ 45 h 880"/>
                  <a:gd name="T8" fmla="*/ 185 w 1684"/>
                  <a:gd name="T9" fmla="*/ 108 h 880"/>
                  <a:gd name="T10" fmla="*/ 223 w 1684"/>
                  <a:gd name="T11" fmla="*/ 104 h 880"/>
                  <a:gd name="T12" fmla="*/ 253 w 1684"/>
                  <a:gd name="T13" fmla="*/ 110 h 880"/>
                  <a:gd name="T14" fmla="*/ 264 w 1684"/>
                  <a:gd name="T15" fmla="*/ 101 h 880"/>
                  <a:gd name="T16" fmla="*/ 236 w 1684"/>
                  <a:gd name="T17" fmla="*/ 83 h 880"/>
                  <a:gd name="T18" fmla="*/ 224 w 1684"/>
                  <a:gd name="T19" fmla="*/ 64 h 880"/>
                  <a:gd name="T20" fmla="*/ 215 w 1684"/>
                  <a:gd name="T21" fmla="*/ 66 h 880"/>
                  <a:gd name="T22" fmla="*/ 226 w 1684"/>
                  <a:gd name="T23" fmla="*/ 83 h 880"/>
                  <a:gd name="T24" fmla="*/ 248 w 1684"/>
                  <a:gd name="T25" fmla="*/ 101 h 880"/>
                  <a:gd name="T26" fmla="*/ 222 w 1684"/>
                  <a:gd name="T27" fmla="*/ 98 h 880"/>
                  <a:gd name="T28" fmla="*/ 191 w 1684"/>
                  <a:gd name="T29" fmla="*/ 102 h 880"/>
                  <a:gd name="T30" fmla="*/ 197 w 1684"/>
                  <a:gd name="T31" fmla="*/ 81 h 880"/>
                  <a:gd name="T32" fmla="*/ 210 w 1684"/>
                  <a:gd name="T33" fmla="*/ 67 h 880"/>
                  <a:gd name="T34" fmla="*/ 195 w 1684"/>
                  <a:gd name="T35" fmla="*/ 69 h 880"/>
                  <a:gd name="T36" fmla="*/ 183 w 1684"/>
                  <a:gd name="T37" fmla="*/ 82 h 880"/>
                  <a:gd name="T38" fmla="*/ 179 w 1684"/>
                  <a:gd name="T39" fmla="*/ 99 h 880"/>
                  <a:gd name="T40" fmla="*/ 17 w 1684"/>
                  <a:gd name="T41" fmla="*/ 39 h 880"/>
                  <a:gd name="T42" fmla="*/ 13 w 1684"/>
                  <a:gd name="T43" fmla="*/ 27 h 880"/>
                  <a:gd name="T44" fmla="*/ 16 w 1684"/>
                  <a:gd name="T45" fmla="*/ 12 h 880"/>
                  <a:gd name="T46" fmla="*/ 34 w 1684"/>
                  <a:gd name="T47" fmla="*/ 0 h 880"/>
                  <a:gd name="T48" fmla="*/ 25 w 1684"/>
                  <a:gd name="T49" fmla="*/ 0 h 880"/>
                  <a:gd name="T50" fmla="*/ 25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6 w 1190"/>
                  <a:gd name="T1" fmla="*/ 0 h 500"/>
                  <a:gd name="T2" fmla="*/ 187 w 1190"/>
                  <a:gd name="T3" fmla="*/ 61 h 500"/>
                  <a:gd name="T4" fmla="*/ 169 w 1190"/>
                  <a:gd name="T5" fmla="*/ 62 h 500"/>
                  <a:gd name="T6" fmla="*/ 0 w 1190"/>
                  <a:gd name="T7" fmla="*/ 4 h 500"/>
                  <a:gd name="T8" fmla="*/ 16 w 1190"/>
                  <a:gd name="T9" fmla="*/ 0 h 500"/>
                  <a:gd name="T10" fmla="*/ 1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8 w 160"/>
                  <a:gd name="T1" fmla="*/ 0 h 335"/>
                  <a:gd name="T2" fmla="*/ 3 w 160"/>
                  <a:gd name="T3" fmla="*/ 13 h 335"/>
                  <a:gd name="T4" fmla="*/ 0 w 160"/>
                  <a:gd name="T5" fmla="*/ 29 h 335"/>
                  <a:gd name="T6" fmla="*/ 5 w 160"/>
                  <a:gd name="T7" fmla="*/ 39 h 335"/>
                  <a:gd name="T8" fmla="*/ 15 w 160"/>
                  <a:gd name="T9" fmla="*/ 42 h 335"/>
                  <a:gd name="T10" fmla="*/ 12 w 160"/>
                  <a:gd name="T11" fmla="*/ 19 h 335"/>
                  <a:gd name="T12" fmla="*/ 25 w 160"/>
                  <a:gd name="T13" fmla="*/ 2 h 335"/>
                  <a:gd name="T14" fmla="*/ 18 w 160"/>
                  <a:gd name="T15" fmla="*/ 0 h 335"/>
                  <a:gd name="T16" fmla="*/ 1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2 w 489"/>
                  <a:gd name="T1" fmla="*/ 4 h 296"/>
                  <a:gd name="T2" fmla="*/ 25 w 489"/>
                  <a:gd name="T3" fmla="*/ 8 h 296"/>
                  <a:gd name="T4" fmla="*/ 51 w 489"/>
                  <a:gd name="T5" fmla="*/ 17 h 296"/>
                  <a:gd name="T6" fmla="*/ 69 w 489"/>
                  <a:gd name="T7" fmla="*/ 30 h 296"/>
                  <a:gd name="T8" fmla="*/ 51 w 489"/>
                  <a:gd name="T9" fmla="*/ 28 h 296"/>
                  <a:gd name="T10" fmla="*/ 22 w 489"/>
                  <a:gd name="T11" fmla="*/ 18 h 296"/>
                  <a:gd name="T12" fmla="*/ 8 w 489"/>
                  <a:gd name="T13" fmla="*/ 10 h 296"/>
                  <a:gd name="T14" fmla="*/ 17 w 489"/>
                  <a:gd name="T15" fmla="*/ 20 h 296"/>
                  <a:gd name="T16" fmla="*/ 42 w 489"/>
                  <a:gd name="T17" fmla="*/ 33 h 296"/>
                  <a:gd name="T18" fmla="*/ 73 w 489"/>
                  <a:gd name="T19" fmla="*/ 37 h 296"/>
                  <a:gd name="T20" fmla="*/ 76 w 489"/>
                  <a:gd name="T21" fmla="*/ 28 h 296"/>
                  <a:gd name="T22" fmla="*/ 62 w 489"/>
                  <a:gd name="T23" fmla="*/ 15 h 296"/>
                  <a:gd name="T24" fmla="*/ 26 w 489"/>
                  <a:gd name="T25" fmla="*/ 2 h 296"/>
                  <a:gd name="T26" fmla="*/ 0 w 489"/>
                  <a:gd name="T27" fmla="*/ 0 h 296"/>
                  <a:gd name="T28" fmla="*/ 2 w 489"/>
                  <a:gd name="T29" fmla="*/ 4 h 296"/>
                  <a:gd name="T30" fmla="*/ 2 w 489"/>
                  <a:gd name="T31" fmla="*/ 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1202267" y="5054601"/>
            <a:ext cx="9076267" cy="728663"/>
          </a:xfrm>
          <a:custGeom>
            <a:avLst/>
            <a:gdLst>
              <a:gd name="T0" fmla="*/ 0 w 4288"/>
              <a:gd name="T1" fmla="*/ 0 h 459"/>
              <a:gd name="T2" fmla="*/ 2056447500 w 4288"/>
              <a:gd name="T3" fmla="*/ 645160443 h 459"/>
              <a:gd name="T4" fmla="*/ 2147483647 w 4288"/>
              <a:gd name="T5" fmla="*/ 362902749 h 459"/>
              <a:gd name="T6" fmla="*/ 2147483647 w 4288"/>
              <a:gd name="T7" fmla="*/ 947579400 h 459"/>
              <a:gd name="T8" fmla="*/ 2147483647 w 4288"/>
              <a:gd name="T9" fmla="*/ 383064013 h 459"/>
              <a:gd name="T10" fmla="*/ 2147483647 w 4288"/>
              <a:gd name="T11" fmla="*/ 1149192039 h 459"/>
              <a:gd name="T12" fmla="*/ 2147483647 w 4288"/>
              <a:gd name="T13" fmla="*/ 342741485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5435600" y="1930400"/>
            <a:ext cx="1185333" cy="381000"/>
          </a:xfrm>
          <a:custGeom>
            <a:avLst/>
            <a:gdLst>
              <a:gd name="T0" fmla="*/ 0 w 560"/>
              <a:gd name="T1" fmla="*/ 80645000 h 240"/>
              <a:gd name="T2" fmla="*/ 705643750 w 560"/>
              <a:gd name="T3" fmla="*/ 362902500 h 240"/>
              <a:gd name="T4" fmla="*/ 1129030000 w 560"/>
              <a:gd name="T5" fmla="*/ 40322500 h 240"/>
              <a:gd name="T6" fmla="*/ 1411287500 w 560"/>
              <a:gd name="T7" fmla="*/ 6048375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5867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76136-187F-4BAF-A86B-52A3AB26F41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19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21B72-A6EA-49B4-9B5E-3C03372F27C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412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0D612-2BE4-4C36-B749-44F2EEC4EB2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937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52401"/>
            <a:ext cx="10972800" cy="5973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E5C96-91AF-474F-99D2-7E1EC5C50DE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211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41801-9086-4290-9BBF-5643929CD6C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33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CBAEA-2029-466F-86F8-CB6CC81DAA9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07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EFC29-FA55-45E9-B78D-39EBD42DDF8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70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50265-78EC-4E9F-A7C8-1389F0D297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02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F9CFA-A2BE-4ACB-99DA-C07D29D203F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4621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2B8E6-0297-44EE-96DE-68F08A2AD14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59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74F82-93A4-452B-8707-8E72DD4C603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853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6242C-F1E3-4B69-AB6A-A035782CDF0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7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10564284" y="-362479"/>
            <a:ext cx="1162050" cy="2779183"/>
          </a:xfrm>
          <a:custGeom>
            <a:avLst/>
            <a:gdLst>
              <a:gd name="T0" fmla="*/ 465160249 w 2903"/>
              <a:gd name="T1" fmla="*/ 138463012 h 3686"/>
              <a:gd name="T2" fmla="*/ 411001033 w 2903"/>
              <a:gd name="T3" fmla="*/ 25582090 h 3686"/>
              <a:gd name="T4" fmla="*/ 359085058 w 2903"/>
              <a:gd name="T5" fmla="*/ 0 h 3686"/>
              <a:gd name="T6" fmla="*/ 17625693 w 2903"/>
              <a:gd name="T7" fmla="*/ 898890480 h 3686"/>
              <a:gd name="T8" fmla="*/ 17625693 w 2903"/>
              <a:gd name="T9" fmla="*/ 1032237527 h 3686"/>
              <a:gd name="T10" fmla="*/ 0 w 2903"/>
              <a:gd name="T11" fmla="*/ 1161107043 h 3686"/>
              <a:gd name="T12" fmla="*/ 11536839 w 2903"/>
              <a:gd name="T13" fmla="*/ 1178694836 h 3686"/>
              <a:gd name="T14" fmla="*/ 70663288 w 2903"/>
              <a:gd name="T15" fmla="*/ 1072849144 h 3686"/>
              <a:gd name="T16" fmla="*/ 118573533 w 2903"/>
              <a:gd name="T17" fmla="*/ 1032237527 h 3686"/>
              <a:gd name="T18" fmla="*/ 465160249 w 2903"/>
              <a:gd name="T19" fmla="*/ 138463012 h 3686"/>
              <a:gd name="T20" fmla="*/ 465160249 w 2903"/>
              <a:gd name="T21" fmla="*/ 138463012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10681230" y="-324907"/>
            <a:ext cx="1165225" cy="2796116"/>
          </a:xfrm>
          <a:custGeom>
            <a:avLst/>
            <a:gdLst>
              <a:gd name="T0" fmla="*/ 367400126 w 2911"/>
              <a:gd name="T1" fmla="*/ 0 h 3703"/>
              <a:gd name="T2" fmla="*/ 20829548 w 2911"/>
              <a:gd name="T3" fmla="*/ 909239838 h 3703"/>
              <a:gd name="T4" fmla="*/ 20989661 w 2911"/>
              <a:gd name="T5" fmla="*/ 1026623476 h 3703"/>
              <a:gd name="T6" fmla="*/ 0 w 2911"/>
              <a:gd name="T7" fmla="*/ 1165174497 h 3703"/>
              <a:gd name="T8" fmla="*/ 8011272 w 2911"/>
              <a:gd name="T9" fmla="*/ 1187624598 h 3703"/>
              <a:gd name="T10" fmla="*/ 67615873 w 2911"/>
              <a:gd name="T11" fmla="*/ 1075051858 h 3703"/>
              <a:gd name="T12" fmla="*/ 122252957 w 2911"/>
              <a:gd name="T13" fmla="*/ 1032717091 h 3703"/>
              <a:gd name="T14" fmla="*/ 466420234 w 2911"/>
              <a:gd name="T15" fmla="*/ 137267738 h 3703"/>
              <a:gd name="T16" fmla="*/ 414827305 w 2911"/>
              <a:gd name="T17" fmla="*/ 30789179 h 3703"/>
              <a:gd name="T18" fmla="*/ 367400126 w 2911"/>
              <a:gd name="T19" fmla="*/ 0 h 3703"/>
              <a:gd name="T20" fmla="*/ 36740012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10612439" y="-69849"/>
            <a:ext cx="1025525" cy="2095500"/>
          </a:xfrm>
          <a:custGeom>
            <a:avLst/>
            <a:gdLst>
              <a:gd name="T0" fmla="*/ 0 w 2561"/>
              <a:gd name="T1" fmla="*/ 795925910 h 2777"/>
              <a:gd name="T2" fmla="*/ 69271991 w 2561"/>
              <a:gd name="T3" fmla="*/ 817705678 h 2777"/>
              <a:gd name="T4" fmla="*/ 118018666 w 2561"/>
              <a:gd name="T5" fmla="*/ 889450897 h 2777"/>
              <a:gd name="T6" fmla="*/ 410660494 w 2561"/>
              <a:gd name="T7" fmla="*/ 127796260 h 2777"/>
              <a:gd name="T8" fmla="*/ 339624568 w 2561"/>
              <a:gd name="T9" fmla="*/ 26263738 h 2777"/>
              <a:gd name="T10" fmla="*/ 304347469 w 2561"/>
              <a:gd name="T11" fmla="*/ 0 h 2777"/>
              <a:gd name="T12" fmla="*/ 0 w 2561"/>
              <a:gd name="T13" fmla="*/ 795925910 h 2777"/>
              <a:gd name="T14" fmla="*/ 0 w 2561"/>
              <a:gd name="T15" fmla="*/ 79592591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10584" y="5540375"/>
            <a:ext cx="2379133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397 w 2177"/>
                <a:gd name="T1" fmla="*/ 315 h 1298"/>
                <a:gd name="T2" fmla="*/ 355 w 2177"/>
                <a:gd name="T3" fmla="*/ 277 h 1298"/>
                <a:gd name="T4" fmla="*/ 333 w 2177"/>
                <a:gd name="T5" fmla="*/ 120 h 1298"/>
                <a:gd name="T6" fmla="*/ 535 w 2177"/>
                <a:gd name="T7" fmla="*/ 83 h 1298"/>
                <a:gd name="T8" fmla="*/ 545 w 2177"/>
                <a:gd name="T9" fmla="*/ 51 h 1298"/>
                <a:gd name="T10" fmla="*/ 525 w 2177"/>
                <a:gd name="T11" fmla="*/ 25 h 1298"/>
                <a:gd name="T12" fmla="*/ 319 w 2177"/>
                <a:gd name="T13" fmla="*/ 53 h 1298"/>
                <a:gd name="T14" fmla="*/ 305 w 2177"/>
                <a:gd name="T15" fmla="*/ 8 h 1298"/>
                <a:gd name="T16" fmla="*/ 272 w 2177"/>
                <a:gd name="T17" fmla="*/ 0 h 1298"/>
                <a:gd name="T18" fmla="*/ 240 w 2177"/>
                <a:gd name="T19" fmla="*/ 7 h 1298"/>
                <a:gd name="T20" fmla="*/ 222 w 2177"/>
                <a:gd name="T21" fmla="*/ 27 h 1298"/>
                <a:gd name="T22" fmla="*/ 235 w 2177"/>
                <a:gd name="T23" fmla="*/ 72 h 1298"/>
                <a:gd name="T24" fmla="*/ 165 w 2177"/>
                <a:gd name="T25" fmla="*/ 111 h 1298"/>
                <a:gd name="T26" fmla="*/ 246 w 2177"/>
                <a:gd name="T27" fmla="*/ 119 h 1298"/>
                <a:gd name="T28" fmla="*/ 278 w 2177"/>
                <a:gd name="T29" fmla="*/ 223 h 1298"/>
                <a:gd name="T30" fmla="*/ 36 w 2177"/>
                <a:gd name="T31" fmla="*/ 118 h 1298"/>
                <a:gd name="T32" fmla="*/ 12 w 2177"/>
                <a:gd name="T33" fmla="*/ 128 h 1298"/>
                <a:gd name="T34" fmla="*/ 0 w 2177"/>
                <a:gd name="T35" fmla="*/ 159 h 1298"/>
                <a:gd name="T36" fmla="*/ 14 w 2177"/>
                <a:gd name="T37" fmla="*/ 195 h 1298"/>
                <a:gd name="T38" fmla="*/ 285 w 2177"/>
                <a:gd name="T39" fmla="*/ 322 h 1298"/>
                <a:gd name="T40" fmla="*/ 345 w 2177"/>
                <a:gd name="T41" fmla="*/ 314 h 1298"/>
                <a:gd name="T42" fmla="*/ 393 w 2177"/>
                <a:gd name="T43" fmla="*/ 325 h 1298"/>
                <a:gd name="T44" fmla="*/ 397 w 2177"/>
                <a:gd name="T45" fmla="*/ 315 h 1298"/>
                <a:gd name="T46" fmla="*/ 397 w 2177"/>
                <a:gd name="T47" fmla="*/ 315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2 h 258"/>
                <a:gd name="T2" fmla="*/ 30 w 143"/>
                <a:gd name="T3" fmla="*/ 0 h 258"/>
                <a:gd name="T4" fmla="*/ 35 w 143"/>
                <a:gd name="T5" fmla="*/ 59 h 258"/>
                <a:gd name="T6" fmla="*/ 2 w 143"/>
                <a:gd name="T7" fmla="*/ 65 h 258"/>
                <a:gd name="T8" fmla="*/ 0 w 143"/>
                <a:gd name="T9" fmla="*/ 2 h 258"/>
                <a:gd name="T10" fmla="*/ 0 w 143"/>
                <a:gd name="T11" fmla="*/ 2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34 w 1586"/>
                <a:gd name="T1" fmla="*/ 0 h 821"/>
                <a:gd name="T2" fmla="*/ 332 w 1586"/>
                <a:gd name="T3" fmla="*/ 129 h 821"/>
                <a:gd name="T4" fmla="*/ 356 w 1586"/>
                <a:gd name="T5" fmla="*/ 159 h 821"/>
                <a:gd name="T6" fmla="*/ 396 w 1586"/>
                <a:gd name="T7" fmla="*/ 198 h 821"/>
                <a:gd name="T8" fmla="*/ 391 w 1586"/>
                <a:gd name="T9" fmla="*/ 205 h 821"/>
                <a:gd name="T10" fmla="*/ 337 w 1586"/>
                <a:gd name="T11" fmla="*/ 196 h 821"/>
                <a:gd name="T12" fmla="*/ 286 w 1586"/>
                <a:gd name="T13" fmla="*/ 202 h 821"/>
                <a:gd name="T14" fmla="*/ 10 w 1586"/>
                <a:gd name="T15" fmla="*/ 74 h 821"/>
                <a:gd name="T16" fmla="*/ 0 w 1586"/>
                <a:gd name="T17" fmla="*/ 37 h 821"/>
                <a:gd name="T18" fmla="*/ 11 w 1586"/>
                <a:gd name="T19" fmla="*/ 8 h 821"/>
                <a:gd name="T20" fmla="*/ 34 w 1586"/>
                <a:gd name="T21" fmla="*/ 0 h 821"/>
                <a:gd name="T22" fmla="*/ 3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82 h 747"/>
                <a:gd name="T2" fmla="*/ 231 w 1049"/>
                <a:gd name="T3" fmla="*/ 187 h 747"/>
                <a:gd name="T4" fmla="*/ 235 w 1049"/>
                <a:gd name="T5" fmla="*/ 134 h 747"/>
                <a:gd name="T6" fmla="*/ 263 w 1049"/>
                <a:gd name="T7" fmla="*/ 106 h 747"/>
                <a:gd name="T8" fmla="*/ 20 w 1049"/>
                <a:gd name="T9" fmla="*/ 0 h 747"/>
                <a:gd name="T10" fmla="*/ 0 w 1049"/>
                <a:gd name="T11" fmla="*/ 32 h 747"/>
                <a:gd name="T12" fmla="*/ 0 w 1049"/>
                <a:gd name="T13" fmla="*/ 82 h 747"/>
                <a:gd name="T14" fmla="*/ 0 w 1049"/>
                <a:gd name="T15" fmla="*/ 8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7 h 241"/>
                <a:gd name="T2" fmla="*/ 39 w 272"/>
                <a:gd name="T3" fmla="*/ 0 h 241"/>
                <a:gd name="T4" fmla="*/ 62 w 272"/>
                <a:gd name="T5" fmla="*/ 9 h 241"/>
                <a:gd name="T6" fmla="*/ 67 w 272"/>
                <a:gd name="T7" fmla="*/ 35 h 241"/>
                <a:gd name="T8" fmla="*/ 40 w 272"/>
                <a:gd name="T9" fmla="*/ 37 h 241"/>
                <a:gd name="T10" fmla="*/ 8 w 272"/>
                <a:gd name="T11" fmla="*/ 61 h 241"/>
                <a:gd name="T12" fmla="*/ 0 w 272"/>
                <a:gd name="T13" fmla="*/ 7 h 241"/>
                <a:gd name="T14" fmla="*/ 0 w 272"/>
                <a:gd name="T15" fmla="*/ 7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38 w 152"/>
                <a:gd name="T1" fmla="*/ 1 h 224"/>
                <a:gd name="T2" fmla="*/ 38 w 152"/>
                <a:gd name="T3" fmla="*/ 56 h 224"/>
                <a:gd name="T4" fmla="*/ 0 w 152"/>
                <a:gd name="T5" fmla="*/ 2 h 224"/>
                <a:gd name="T6" fmla="*/ 18 w 152"/>
                <a:gd name="T7" fmla="*/ 0 h 224"/>
                <a:gd name="T8" fmla="*/ 38 w 152"/>
                <a:gd name="T9" fmla="*/ 1 h 224"/>
                <a:gd name="T10" fmla="*/ 38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20 h 764"/>
                <a:gd name="T2" fmla="*/ 22 w 386"/>
                <a:gd name="T3" fmla="*/ 0 h 764"/>
                <a:gd name="T4" fmla="*/ 58 w 386"/>
                <a:gd name="T5" fmla="*/ 2 h 764"/>
                <a:gd name="T6" fmla="*/ 97 w 386"/>
                <a:gd name="T7" fmla="*/ 192 h 764"/>
                <a:gd name="T8" fmla="*/ 70 w 386"/>
                <a:gd name="T9" fmla="*/ 181 h 764"/>
                <a:gd name="T10" fmla="*/ 38 w 386"/>
                <a:gd name="T11" fmla="*/ 170 h 764"/>
                <a:gd name="T12" fmla="*/ 0 w 386"/>
                <a:gd name="T13" fmla="*/ 20 h 764"/>
                <a:gd name="T14" fmla="*/ 0 w 386"/>
                <a:gd name="T15" fmla="*/ 2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73 w 728"/>
                <a:gd name="T1" fmla="*/ 0 h 348"/>
                <a:gd name="T2" fmla="*/ 0 w 728"/>
                <a:gd name="T3" fmla="*/ 27 h 348"/>
                <a:gd name="T4" fmla="*/ 7 w 728"/>
                <a:gd name="T5" fmla="*/ 87 h 348"/>
                <a:gd name="T6" fmla="*/ 179 w 728"/>
                <a:gd name="T7" fmla="*/ 60 h 348"/>
                <a:gd name="T8" fmla="*/ 182 w 728"/>
                <a:gd name="T9" fmla="*/ 11 h 348"/>
                <a:gd name="T10" fmla="*/ 173 w 728"/>
                <a:gd name="T11" fmla="*/ 0 h 348"/>
                <a:gd name="T12" fmla="*/ 173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68 w 312"/>
                <a:gd name="T1" fmla="*/ 0 h 135"/>
                <a:gd name="T2" fmla="*/ 0 w 312"/>
                <a:gd name="T3" fmla="*/ 19 h 135"/>
                <a:gd name="T4" fmla="*/ 78 w 312"/>
                <a:gd name="T5" fmla="*/ 33 h 135"/>
                <a:gd name="T6" fmla="*/ 68 w 312"/>
                <a:gd name="T7" fmla="*/ 0 h 135"/>
                <a:gd name="T8" fmla="*/ 68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26 h 175"/>
                    <a:gd name="T2" fmla="*/ 29 w 313"/>
                    <a:gd name="T3" fmla="*/ 2 h 175"/>
                    <a:gd name="T4" fmla="*/ 54 w 313"/>
                    <a:gd name="T5" fmla="*/ 0 h 175"/>
                    <a:gd name="T6" fmla="*/ 73 w 313"/>
                    <a:gd name="T7" fmla="*/ 6 h 175"/>
                    <a:gd name="T8" fmla="*/ 79 w 313"/>
                    <a:gd name="T9" fmla="*/ 22 h 175"/>
                    <a:gd name="T10" fmla="*/ 42 w 313"/>
                    <a:gd name="T11" fmla="*/ 16 h 175"/>
                    <a:gd name="T12" fmla="*/ 19 w 313"/>
                    <a:gd name="T13" fmla="*/ 25 h 175"/>
                    <a:gd name="T14" fmla="*/ 4 w 313"/>
                    <a:gd name="T15" fmla="*/ 43 h 175"/>
                    <a:gd name="T16" fmla="*/ 0 w 313"/>
                    <a:gd name="T17" fmla="*/ 26 h 175"/>
                    <a:gd name="T18" fmla="*/ 0 w 313"/>
                    <a:gd name="T19" fmla="*/ 2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0 h 266"/>
                    <a:gd name="T2" fmla="*/ 40 w 230"/>
                    <a:gd name="T3" fmla="*/ 67 h 266"/>
                    <a:gd name="T4" fmla="*/ 58 w 230"/>
                    <a:gd name="T5" fmla="*/ 63 h 266"/>
                    <a:gd name="T6" fmla="*/ 56 w 230"/>
                    <a:gd name="T7" fmla="*/ 5 h 266"/>
                    <a:gd name="T8" fmla="*/ 42 w 230"/>
                    <a:gd name="T9" fmla="*/ 0 h 266"/>
                    <a:gd name="T10" fmla="*/ 45 w 230"/>
                    <a:gd name="T11" fmla="*/ 50 h 266"/>
                    <a:gd name="T12" fmla="*/ 18 w 230"/>
                    <a:gd name="T13" fmla="*/ 1 h 266"/>
                    <a:gd name="T14" fmla="*/ 0 w 230"/>
                    <a:gd name="T15" fmla="*/ 10 h 266"/>
                    <a:gd name="T16" fmla="*/ 0 w 230"/>
                    <a:gd name="T17" fmla="*/ 1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5 h 234"/>
                    <a:gd name="T2" fmla="*/ 9 w 87"/>
                    <a:gd name="T3" fmla="*/ 24 h 234"/>
                    <a:gd name="T4" fmla="*/ 11 w 87"/>
                    <a:gd name="T5" fmla="*/ 39 h 234"/>
                    <a:gd name="T6" fmla="*/ 6 w 87"/>
                    <a:gd name="T7" fmla="*/ 59 h 234"/>
                    <a:gd name="T8" fmla="*/ 20 w 87"/>
                    <a:gd name="T9" fmla="*/ 55 h 234"/>
                    <a:gd name="T10" fmla="*/ 21 w 87"/>
                    <a:gd name="T11" fmla="*/ 29 h 234"/>
                    <a:gd name="T12" fmla="*/ 11 w 87"/>
                    <a:gd name="T13" fmla="*/ 0 h 234"/>
                    <a:gd name="T14" fmla="*/ 0 w 87"/>
                    <a:gd name="T15" fmla="*/ 5 h 234"/>
                    <a:gd name="T16" fmla="*/ 0 w 87"/>
                    <a:gd name="T17" fmla="*/ 5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25 w 1190"/>
                  <a:gd name="T1" fmla="*/ 0 h 500"/>
                  <a:gd name="T2" fmla="*/ 298 w 1190"/>
                  <a:gd name="T3" fmla="*/ 123 h 500"/>
                  <a:gd name="T4" fmla="*/ 269 w 1190"/>
                  <a:gd name="T5" fmla="*/ 125 h 500"/>
                  <a:gd name="T6" fmla="*/ 0 w 1190"/>
                  <a:gd name="T7" fmla="*/ 7 h 500"/>
                  <a:gd name="T8" fmla="*/ 25 w 1190"/>
                  <a:gd name="T9" fmla="*/ 0 h 500"/>
                  <a:gd name="T10" fmla="*/ 25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3 w 489"/>
                  <a:gd name="T1" fmla="*/ 9 h 296"/>
                  <a:gd name="T2" fmla="*/ 40 w 489"/>
                  <a:gd name="T3" fmla="*/ 17 h 296"/>
                  <a:gd name="T4" fmla="*/ 81 w 489"/>
                  <a:gd name="T5" fmla="*/ 35 h 296"/>
                  <a:gd name="T6" fmla="*/ 110 w 489"/>
                  <a:gd name="T7" fmla="*/ 61 h 296"/>
                  <a:gd name="T8" fmla="*/ 81 w 489"/>
                  <a:gd name="T9" fmla="*/ 58 h 296"/>
                  <a:gd name="T10" fmla="*/ 34 w 489"/>
                  <a:gd name="T11" fmla="*/ 37 h 296"/>
                  <a:gd name="T12" fmla="*/ 12 w 489"/>
                  <a:gd name="T13" fmla="*/ 20 h 296"/>
                  <a:gd name="T14" fmla="*/ 26 w 489"/>
                  <a:gd name="T15" fmla="*/ 41 h 296"/>
                  <a:gd name="T16" fmla="*/ 68 w 489"/>
                  <a:gd name="T17" fmla="*/ 68 h 296"/>
                  <a:gd name="T18" fmla="*/ 116 w 489"/>
                  <a:gd name="T19" fmla="*/ 74 h 296"/>
                  <a:gd name="T20" fmla="*/ 122 w 489"/>
                  <a:gd name="T21" fmla="*/ 56 h 296"/>
                  <a:gd name="T22" fmla="*/ 98 w 489"/>
                  <a:gd name="T23" fmla="*/ 30 h 296"/>
                  <a:gd name="T24" fmla="*/ 42 w 489"/>
                  <a:gd name="T25" fmla="*/ 5 h 296"/>
                  <a:gd name="T26" fmla="*/ 0 w 489"/>
                  <a:gd name="T27" fmla="*/ 0 h 296"/>
                  <a:gd name="T28" fmla="*/ 3 w 489"/>
                  <a:gd name="T29" fmla="*/ 9 h 296"/>
                  <a:gd name="T30" fmla="*/ 3 w 489"/>
                  <a:gd name="T31" fmla="*/ 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6 w 213"/>
                  <a:gd name="T1" fmla="*/ 0 h 478"/>
                  <a:gd name="T2" fmla="*/ 23 w 213"/>
                  <a:gd name="T3" fmla="*/ 6 h 478"/>
                  <a:gd name="T4" fmla="*/ 20 w 213"/>
                  <a:gd name="T5" fmla="*/ 48 h 478"/>
                  <a:gd name="T6" fmla="*/ 27 w 213"/>
                  <a:gd name="T7" fmla="*/ 81 h 478"/>
                  <a:gd name="T8" fmla="*/ 54 w 213"/>
                  <a:gd name="T9" fmla="*/ 112 h 478"/>
                  <a:gd name="T10" fmla="*/ 25 w 213"/>
                  <a:gd name="T11" fmla="*/ 119 h 478"/>
                  <a:gd name="T12" fmla="*/ 8 w 213"/>
                  <a:gd name="T13" fmla="*/ 85 h 478"/>
                  <a:gd name="T14" fmla="*/ 0 w 213"/>
                  <a:gd name="T15" fmla="*/ 14 h 478"/>
                  <a:gd name="T16" fmla="*/ 6 w 213"/>
                  <a:gd name="T17" fmla="*/ 0 h 478"/>
                  <a:gd name="T18" fmla="*/ 6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28 w 150"/>
                    <a:gd name="T1" fmla="*/ 0 h 173"/>
                    <a:gd name="T2" fmla="*/ 10 w 150"/>
                    <a:gd name="T3" fmla="*/ 17 h 173"/>
                    <a:gd name="T4" fmla="*/ 0 w 150"/>
                    <a:gd name="T5" fmla="*/ 44 h 173"/>
                    <a:gd name="T6" fmla="*/ 20 w 150"/>
                    <a:gd name="T7" fmla="*/ 40 h 173"/>
                    <a:gd name="T8" fmla="*/ 26 w 150"/>
                    <a:gd name="T9" fmla="*/ 21 h 173"/>
                    <a:gd name="T10" fmla="*/ 38 w 150"/>
                    <a:gd name="T11" fmla="*/ 7 h 173"/>
                    <a:gd name="T12" fmla="*/ 28 w 150"/>
                    <a:gd name="T13" fmla="*/ 0 h 173"/>
                    <a:gd name="T14" fmla="*/ 28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39 w 1684"/>
                    <a:gd name="T1" fmla="*/ 0 h 880"/>
                    <a:gd name="T2" fmla="*/ 16 w 1684"/>
                    <a:gd name="T3" fmla="*/ 13 h 880"/>
                    <a:gd name="T4" fmla="*/ 0 w 1684"/>
                    <a:gd name="T5" fmla="*/ 52 h 880"/>
                    <a:gd name="T6" fmla="*/ 17 w 1684"/>
                    <a:gd name="T7" fmla="*/ 90 h 880"/>
                    <a:gd name="T8" fmla="*/ 296 w 1684"/>
                    <a:gd name="T9" fmla="*/ 217 h 880"/>
                    <a:gd name="T10" fmla="*/ 356 w 1684"/>
                    <a:gd name="T11" fmla="*/ 209 h 880"/>
                    <a:gd name="T12" fmla="*/ 404 w 1684"/>
                    <a:gd name="T13" fmla="*/ 220 h 880"/>
                    <a:gd name="T14" fmla="*/ 421 w 1684"/>
                    <a:gd name="T15" fmla="*/ 202 h 880"/>
                    <a:gd name="T16" fmla="*/ 376 w 1684"/>
                    <a:gd name="T17" fmla="*/ 166 h 880"/>
                    <a:gd name="T18" fmla="*/ 357 w 1684"/>
                    <a:gd name="T19" fmla="*/ 128 h 880"/>
                    <a:gd name="T20" fmla="*/ 343 w 1684"/>
                    <a:gd name="T21" fmla="*/ 132 h 880"/>
                    <a:gd name="T22" fmla="*/ 360 w 1684"/>
                    <a:gd name="T23" fmla="*/ 166 h 880"/>
                    <a:gd name="T24" fmla="*/ 395 w 1684"/>
                    <a:gd name="T25" fmla="*/ 203 h 880"/>
                    <a:gd name="T26" fmla="*/ 354 w 1684"/>
                    <a:gd name="T27" fmla="*/ 197 h 880"/>
                    <a:gd name="T28" fmla="*/ 305 w 1684"/>
                    <a:gd name="T29" fmla="*/ 204 h 880"/>
                    <a:gd name="T30" fmla="*/ 314 w 1684"/>
                    <a:gd name="T31" fmla="*/ 163 h 880"/>
                    <a:gd name="T32" fmla="*/ 335 w 1684"/>
                    <a:gd name="T33" fmla="*/ 135 h 880"/>
                    <a:gd name="T34" fmla="*/ 311 w 1684"/>
                    <a:gd name="T35" fmla="*/ 138 h 880"/>
                    <a:gd name="T36" fmla="*/ 292 w 1684"/>
                    <a:gd name="T37" fmla="*/ 165 h 880"/>
                    <a:gd name="T38" fmla="*/ 285 w 1684"/>
                    <a:gd name="T39" fmla="*/ 198 h 880"/>
                    <a:gd name="T40" fmla="*/ 27 w 1684"/>
                    <a:gd name="T41" fmla="*/ 78 h 880"/>
                    <a:gd name="T42" fmla="*/ 20 w 1684"/>
                    <a:gd name="T43" fmla="*/ 54 h 880"/>
                    <a:gd name="T44" fmla="*/ 26 w 1684"/>
                    <a:gd name="T45" fmla="*/ 24 h 880"/>
                    <a:gd name="T46" fmla="*/ 55 w 1684"/>
                    <a:gd name="T47" fmla="*/ 0 h 880"/>
                    <a:gd name="T48" fmla="*/ 39 w 1684"/>
                    <a:gd name="T49" fmla="*/ 0 h 880"/>
                    <a:gd name="T50" fmla="*/ 39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29 w 160"/>
                    <a:gd name="T1" fmla="*/ 0 h 335"/>
                    <a:gd name="T2" fmla="*/ 5 w 160"/>
                    <a:gd name="T3" fmla="*/ 26 h 335"/>
                    <a:gd name="T4" fmla="*/ 0 w 160"/>
                    <a:gd name="T5" fmla="*/ 57 h 335"/>
                    <a:gd name="T6" fmla="*/ 9 w 160"/>
                    <a:gd name="T7" fmla="*/ 78 h 335"/>
                    <a:gd name="T8" fmla="*/ 24 w 160"/>
                    <a:gd name="T9" fmla="*/ 83 h 335"/>
                    <a:gd name="T10" fmla="*/ 19 w 160"/>
                    <a:gd name="T11" fmla="*/ 38 h 335"/>
                    <a:gd name="T12" fmla="*/ 40 w 160"/>
                    <a:gd name="T13" fmla="*/ 4 h 335"/>
                    <a:gd name="T14" fmla="*/ 29 w 160"/>
                    <a:gd name="T15" fmla="*/ 0 h 335"/>
                    <a:gd name="T16" fmla="*/ 29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55 w 642"/>
                    <a:gd name="T1" fmla="*/ 224 h 1188"/>
                    <a:gd name="T2" fmla="*/ 0 w 642"/>
                    <a:gd name="T3" fmla="*/ 31 h 1188"/>
                    <a:gd name="T4" fmla="*/ 21 w 642"/>
                    <a:gd name="T5" fmla="*/ 10 h 1188"/>
                    <a:gd name="T6" fmla="*/ 65 w 642"/>
                    <a:gd name="T7" fmla="*/ 0 h 1188"/>
                    <a:gd name="T8" fmla="*/ 100 w 642"/>
                    <a:gd name="T9" fmla="*/ 15 h 1188"/>
                    <a:gd name="T10" fmla="*/ 162 w 642"/>
                    <a:gd name="T11" fmla="*/ 297 h 1188"/>
                    <a:gd name="T12" fmla="*/ 139 w 642"/>
                    <a:gd name="T13" fmla="*/ 273 h 1188"/>
                    <a:gd name="T14" fmla="*/ 89 w 642"/>
                    <a:gd name="T15" fmla="*/ 25 h 1188"/>
                    <a:gd name="T16" fmla="*/ 57 w 642"/>
                    <a:gd name="T17" fmla="*/ 16 h 1188"/>
                    <a:gd name="T18" fmla="*/ 30 w 642"/>
                    <a:gd name="T19" fmla="*/ 19 h 1188"/>
                    <a:gd name="T20" fmla="*/ 19 w 642"/>
                    <a:gd name="T21" fmla="*/ 36 h 1188"/>
                    <a:gd name="T22" fmla="*/ 77 w 642"/>
                    <a:gd name="T23" fmla="*/ 231 h 1188"/>
                    <a:gd name="T24" fmla="*/ 55 w 642"/>
                    <a:gd name="T25" fmla="*/ 224 h 1188"/>
                    <a:gd name="T26" fmla="*/ 55 w 642"/>
                    <a:gd name="T27" fmla="*/ 22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7 h 504"/>
                    <a:gd name="T2" fmla="*/ 19 w 192"/>
                    <a:gd name="T3" fmla="*/ 49 h 504"/>
                    <a:gd name="T4" fmla="*/ 29 w 192"/>
                    <a:gd name="T5" fmla="*/ 80 h 504"/>
                    <a:gd name="T6" fmla="*/ 29 w 192"/>
                    <a:gd name="T7" fmla="*/ 126 h 504"/>
                    <a:gd name="T8" fmla="*/ 48 w 192"/>
                    <a:gd name="T9" fmla="*/ 126 h 504"/>
                    <a:gd name="T10" fmla="*/ 47 w 192"/>
                    <a:gd name="T11" fmla="*/ 90 h 504"/>
                    <a:gd name="T12" fmla="*/ 41 w 192"/>
                    <a:gd name="T13" fmla="*/ 52 h 504"/>
                    <a:gd name="T14" fmla="*/ 25 w 192"/>
                    <a:gd name="T15" fmla="*/ 15 h 504"/>
                    <a:gd name="T16" fmla="*/ 16 w 192"/>
                    <a:gd name="T17" fmla="*/ 0 h 504"/>
                    <a:gd name="T18" fmla="*/ 0 w 192"/>
                    <a:gd name="T19" fmla="*/ 7 h 504"/>
                    <a:gd name="T20" fmla="*/ 0 w 192"/>
                    <a:gd name="T21" fmla="*/ 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75 w 390"/>
                    <a:gd name="T1" fmla="*/ 0 h 269"/>
                    <a:gd name="T2" fmla="*/ 65 w 390"/>
                    <a:gd name="T3" fmla="*/ 5 h 269"/>
                    <a:gd name="T4" fmla="*/ 64 w 390"/>
                    <a:gd name="T5" fmla="*/ 17 h 269"/>
                    <a:gd name="T6" fmla="*/ 0 w 390"/>
                    <a:gd name="T7" fmla="*/ 43 h 269"/>
                    <a:gd name="T8" fmla="*/ 0 w 390"/>
                    <a:gd name="T9" fmla="*/ 56 h 269"/>
                    <a:gd name="T10" fmla="*/ 71 w 390"/>
                    <a:gd name="T11" fmla="*/ 57 h 269"/>
                    <a:gd name="T12" fmla="*/ 80 w 390"/>
                    <a:gd name="T13" fmla="*/ 68 h 269"/>
                    <a:gd name="T14" fmla="*/ 98 w 390"/>
                    <a:gd name="T15" fmla="*/ 67 h 269"/>
                    <a:gd name="T16" fmla="*/ 96 w 390"/>
                    <a:gd name="T17" fmla="*/ 48 h 269"/>
                    <a:gd name="T18" fmla="*/ 29 w 390"/>
                    <a:gd name="T19" fmla="*/ 44 h 269"/>
                    <a:gd name="T20" fmla="*/ 84 w 390"/>
                    <a:gd name="T21" fmla="*/ 23 h 269"/>
                    <a:gd name="T22" fmla="*/ 75 w 390"/>
                    <a:gd name="T23" fmla="*/ 0 h 269"/>
                    <a:gd name="T24" fmla="*/ 75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33 h 424"/>
                    <a:gd name="T2" fmla="*/ 216 w 941"/>
                    <a:gd name="T3" fmla="*/ 0 h 424"/>
                    <a:gd name="T4" fmla="*/ 232 w 941"/>
                    <a:gd name="T5" fmla="*/ 20 h 424"/>
                    <a:gd name="T6" fmla="*/ 236 w 941"/>
                    <a:gd name="T7" fmla="*/ 46 h 424"/>
                    <a:gd name="T8" fmla="*/ 226 w 941"/>
                    <a:gd name="T9" fmla="*/ 71 h 424"/>
                    <a:gd name="T10" fmla="*/ 15 w 941"/>
                    <a:gd name="T11" fmla="*/ 106 h 424"/>
                    <a:gd name="T12" fmla="*/ 14 w 941"/>
                    <a:gd name="T13" fmla="*/ 96 h 424"/>
                    <a:gd name="T14" fmla="*/ 216 w 941"/>
                    <a:gd name="T15" fmla="*/ 61 h 424"/>
                    <a:gd name="T16" fmla="*/ 224 w 941"/>
                    <a:gd name="T17" fmla="*/ 37 h 424"/>
                    <a:gd name="T18" fmla="*/ 210 w 941"/>
                    <a:gd name="T19" fmla="*/ 15 h 424"/>
                    <a:gd name="T20" fmla="*/ 0 w 941"/>
                    <a:gd name="T21" fmla="*/ 47 h 424"/>
                    <a:gd name="T22" fmla="*/ 0 w 941"/>
                    <a:gd name="T23" fmla="*/ 33 h 424"/>
                    <a:gd name="T24" fmla="*/ 0 w 941"/>
                    <a:gd name="T25" fmla="*/ 33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31 h 173"/>
                    <a:gd name="T2" fmla="*/ 17 w 488"/>
                    <a:gd name="T3" fmla="*/ 43 h 173"/>
                    <a:gd name="T4" fmla="*/ 56 w 488"/>
                    <a:gd name="T5" fmla="*/ 41 h 173"/>
                    <a:gd name="T6" fmla="*/ 105 w 488"/>
                    <a:gd name="T7" fmla="*/ 29 h 173"/>
                    <a:gd name="T8" fmla="*/ 123 w 488"/>
                    <a:gd name="T9" fmla="*/ 10 h 173"/>
                    <a:gd name="T10" fmla="*/ 111 w 488"/>
                    <a:gd name="T11" fmla="*/ 0 h 173"/>
                    <a:gd name="T12" fmla="*/ 64 w 488"/>
                    <a:gd name="T13" fmla="*/ 0 h 173"/>
                    <a:gd name="T14" fmla="*/ 28 w 488"/>
                    <a:gd name="T15" fmla="*/ 3 h 173"/>
                    <a:gd name="T16" fmla="*/ 4 w 488"/>
                    <a:gd name="T17" fmla="*/ 19 h 173"/>
                    <a:gd name="T18" fmla="*/ 28 w 488"/>
                    <a:gd name="T19" fmla="*/ 23 h 173"/>
                    <a:gd name="T20" fmla="*/ 69 w 488"/>
                    <a:gd name="T21" fmla="*/ 13 h 173"/>
                    <a:gd name="T22" fmla="*/ 105 w 488"/>
                    <a:gd name="T23" fmla="*/ 13 h 173"/>
                    <a:gd name="T24" fmla="*/ 68 w 488"/>
                    <a:gd name="T25" fmla="*/ 27 h 173"/>
                    <a:gd name="T26" fmla="*/ 36 w 488"/>
                    <a:gd name="T27" fmla="*/ 31 h 173"/>
                    <a:gd name="T28" fmla="*/ 0 w 488"/>
                    <a:gd name="T29" fmla="*/ 31 h 173"/>
                    <a:gd name="T30" fmla="*/ 0 w 488"/>
                    <a:gd name="T31" fmla="*/ 31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11573934" y="2116139"/>
            <a:ext cx="514351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49 w 772"/>
                <a:gd name="T1" fmla="*/ 603 h 3266"/>
                <a:gd name="T2" fmla="*/ 27 w 772"/>
                <a:gd name="T3" fmla="*/ 562 h 3266"/>
                <a:gd name="T4" fmla="*/ 23 w 772"/>
                <a:gd name="T5" fmla="*/ 531 h 3266"/>
                <a:gd name="T6" fmla="*/ 26 w 772"/>
                <a:gd name="T7" fmla="*/ 485 h 3266"/>
                <a:gd name="T8" fmla="*/ 42 w 772"/>
                <a:gd name="T9" fmla="*/ 430 h 3266"/>
                <a:gd name="T10" fmla="*/ 45 w 772"/>
                <a:gd name="T11" fmla="*/ 395 h 3266"/>
                <a:gd name="T12" fmla="*/ 42 w 772"/>
                <a:gd name="T13" fmla="*/ 372 h 3266"/>
                <a:gd name="T14" fmla="*/ 28 w 772"/>
                <a:gd name="T15" fmla="*/ 355 h 3266"/>
                <a:gd name="T16" fmla="*/ 25 w 772"/>
                <a:gd name="T17" fmla="*/ 333 h 3266"/>
                <a:gd name="T18" fmla="*/ 30 w 772"/>
                <a:gd name="T19" fmla="*/ 303 h 3266"/>
                <a:gd name="T20" fmla="*/ 52 w 772"/>
                <a:gd name="T21" fmla="*/ 221 h 3266"/>
                <a:gd name="T22" fmla="*/ 54 w 772"/>
                <a:gd name="T23" fmla="*/ 180 h 3266"/>
                <a:gd name="T24" fmla="*/ 49 w 772"/>
                <a:gd name="T25" fmla="*/ 136 h 3266"/>
                <a:gd name="T26" fmla="*/ 30 w 772"/>
                <a:gd name="T27" fmla="*/ 115 h 3266"/>
                <a:gd name="T28" fmla="*/ 14 w 772"/>
                <a:gd name="T29" fmla="*/ 80 h 3266"/>
                <a:gd name="T30" fmla="*/ 0 w 772"/>
                <a:gd name="T31" fmla="*/ 0 h 3266"/>
                <a:gd name="T32" fmla="*/ 2 w 772"/>
                <a:gd name="T33" fmla="*/ 73 h 3266"/>
                <a:gd name="T34" fmla="*/ 13 w 772"/>
                <a:gd name="T35" fmla="*/ 117 h 3266"/>
                <a:gd name="T36" fmla="*/ 27 w 772"/>
                <a:gd name="T37" fmla="*/ 144 h 3266"/>
                <a:gd name="T38" fmla="*/ 42 w 772"/>
                <a:gd name="T39" fmla="*/ 159 h 3266"/>
                <a:gd name="T40" fmla="*/ 43 w 772"/>
                <a:gd name="T41" fmla="*/ 199 h 3266"/>
                <a:gd name="T42" fmla="*/ 35 w 772"/>
                <a:gd name="T43" fmla="*/ 242 h 3266"/>
                <a:gd name="T44" fmla="*/ 17 w 772"/>
                <a:gd name="T45" fmla="*/ 316 h 3266"/>
                <a:gd name="T46" fmla="*/ 16 w 772"/>
                <a:gd name="T47" fmla="*/ 364 h 3266"/>
                <a:gd name="T48" fmla="*/ 33 w 772"/>
                <a:gd name="T49" fmla="*/ 391 h 3266"/>
                <a:gd name="T50" fmla="*/ 32 w 772"/>
                <a:gd name="T51" fmla="*/ 416 h 3266"/>
                <a:gd name="T52" fmla="*/ 18 w 772"/>
                <a:gd name="T53" fmla="*/ 468 h 3266"/>
                <a:gd name="T54" fmla="*/ 11 w 772"/>
                <a:gd name="T55" fmla="*/ 518 h 3266"/>
                <a:gd name="T56" fmla="*/ 17 w 772"/>
                <a:gd name="T57" fmla="*/ 571 h 3266"/>
                <a:gd name="T58" fmla="*/ 30 w 772"/>
                <a:gd name="T59" fmla="*/ 600 h 3266"/>
                <a:gd name="T60" fmla="*/ 47 w 772"/>
                <a:gd name="T61" fmla="*/ 623 h 3266"/>
                <a:gd name="T62" fmla="*/ 49 w 772"/>
                <a:gd name="T63" fmla="*/ 603 h 3266"/>
                <a:gd name="T64" fmla="*/ 49 w 772"/>
                <a:gd name="T65" fmla="*/ 60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49 w 772"/>
                <a:gd name="T1" fmla="*/ 789 h 3266"/>
                <a:gd name="T2" fmla="*/ 27 w 772"/>
                <a:gd name="T3" fmla="*/ 737 h 3266"/>
                <a:gd name="T4" fmla="*/ 23 w 772"/>
                <a:gd name="T5" fmla="*/ 696 h 3266"/>
                <a:gd name="T6" fmla="*/ 26 w 772"/>
                <a:gd name="T7" fmla="*/ 636 h 3266"/>
                <a:gd name="T8" fmla="*/ 42 w 772"/>
                <a:gd name="T9" fmla="*/ 563 h 3266"/>
                <a:gd name="T10" fmla="*/ 45 w 772"/>
                <a:gd name="T11" fmla="*/ 518 h 3266"/>
                <a:gd name="T12" fmla="*/ 42 w 772"/>
                <a:gd name="T13" fmla="*/ 487 h 3266"/>
                <a:gd name="T14" fmla="*/ 28 w 772"/>
                <a:gd name="T15" fmla="*/ 465 h 3266"/>
                <a:gd name="T16" fmla="*/ 25 w 772"/>
                <a:gd name="T17" fmla="*/ 437 h 3266"/>
                <a:gd name="T18" fmla="*/ 30 w 772"/>
                <a:gd name="T19" fmla="*/ 397 h 3266"/>
                <a:gd name="T20" fmla="*/ 52 w 772"/>
                <a:gd name="T21" fmla="*/ 289 h 3266"/>
                <a:gd name="T22" fmla="*/ 54 w 772"/>
                <a:gd name="T23" fmla="*/ 237 h 3266"/>
                <a:gd name="T24" fmla="*/ 49 w 772"/>
                <a:gd name="T25" fmla="*/ 179 h 3266"/>
                <a:gd name="T26" fmla="*/ 30 w 772"/>
                <a:gd name="T27" fmla="*/ 151 h 3266"/>
                <a:gd name="T28" fmla="*/ 14 w 772"/>
                <a:gd name="T29" fmla="*/ 106 h 3266"/>
                <a:gd name="T30" fmla="*/ 0 w 772"/>
                <a:gd name="T31" fmla="*/ 0 h 3266"/>
                <a:gd name="T32" fmla="*/ 2 w 772"/>
                <a:gd name="T33" fmla="*/ 96 h 3266"/>
                <a:gd name="T34" fmla="*/ 13 w 772"/>
                <a:gd name="T35" fmla="*/ 153 h 3266"/>
                <a:gd name="T36" fmla="*/ 27 w 772"/>
                <a:gd name="T37" fmla="*/ 189 h 3266"/>
                <a:gd name="T38" fmla="*/ 42 w 772"/>
                <a:gd name="T39" fmla="*/ 209 h 3266"/>
                <a:gd name="T40" fmla="*/ 43 w 772"/>
                <a:gd name="T41" fmla="*/ 261 h 3266"/>
                <a:gd name="T42" fmla="*/ 35 w 772"/>
                <a:gd name="T43" fmla="*/ 317 h 3266"/>
                <a:gd name="T44" fmla="*/ 17 w 772"/>
                <a:gd name="T45" fmla="*/ 415 h 3266"/>
                <a:gd name="T46" fmla="*/ 16 w 772"/>
                <a:gd name="T47" fmla="*/ 478 h 3266"/>
                <a:gd name="T48" fmla="*/ 33 w 772"/>
                <a:gd name="T49" fmla="*/ 513 h 3266"/>
                <a:gd name="T50" fmla="*/ 32 w 772"/>
                <a:gd name="T51" fmla="*/ 545 h 3266"/>
                <a:gd name="T52" fmla="*/ 18 w 772"/>
                <a:gd name="T53" fmla="*/ 613 h 3266"/>
                <a:gd name="T54" fmla="*/ 11 w 772"/>
                <a:gd name="T55" fmla="*/ 679 h 3266"/>
                <a:gd name="T56" fmla="*/ 17 w 772"/>
                <a:gd name="T57" fmla="*/ 749 h 3266"/>
                <a:gd name="T58" fmla="*/ 30 w 772"/>
                <a:gd name="T59" fmla="*/ 786 h 3266"/>
                <a:gd name="T60" fmla="*/ 47 w 772"/>
                <a:gd name="T61" fmla="*/ 817 h 3266"/>
                <a:gd name="T62" fmla="*/ 49 w 772"/>
                <a:gd name="T63" fmla="*/ 789 h 3266"/>
                <a:gd name="T64" fmla="*/ 49 w 772"/>
                <a:gd name="T65" fmla="*/ 78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9757833" y="90488"/>
            <a:ext cx="28448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8 w 245"/>
                  <a:gd name="T1" fmla="*/ 1 h 806"/>
                  <a:gd name="T2" fmla="*/ 8 w 245"/>
                  <a:gd name="T3" fmla="*/ 44 h 806"/>
                  <a:gd name="T4" fmla="*/ 0 w 245"/>
                  <a:gd name="T5" fmla="*/ 103 h 806"/>
                  <a:gd name="T6" fmla="*/ 5 w 245"/>
                  <a:gd name="T7" fmla="*/ 101 h 806"/>
                  <a:gd name="T8" fmla="*/ 14 w 245"/>
                  <a:gd name="T9" fmla="*/ 48 h 806"/>
                  <a:gd name="T10" fmla="*/ 16 w 245"/>
                  <a:gd name="T11" fmla="*/ 0 h 806"/>
                  <a:gd name="T12" fmla="*/ 8 w 245"/>
                  <a:gd name="T13" fmla="*/ 1 h 806"/>
                  <a:gd name="T14" fmla="*/ 8 w 245"/>
                  <a:gd name="T15" fmla="*/ 1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9 w 604"/>
                    <a:gd name="T3" fmla="*/ 24 h 349"/>
                    <a:gd name="T4" fmla="*/ 32 w 604"/>
                    <a:gd name="T5" fmla="*/ 45 h 349"/>
                    <a:gd name="T6" fmla="*/ 39 w 604"/>
                    <a:gd name="T7" fmla="*/ 18 h 349"/>
                    <a:gd name="T8" fmla="*/ 23 w 604"/>
                    <a:gd name="T9" fmla="*/ 1 h 349"/>
                    <a:gd name="T10" fmla="*/ 30 w 604"/>
                    <a:gd name="T11" fmla="*/ 24 h 349"/>
                    <a:gd name="T12" fmla="*/ 8 w 604"/>
                    <a:gd name="T13" fmla="*/ 2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47 w 1064"/>
                    <a:gd name="T1" fmla="*/ 16 h 1230"/>
                    <a:gd name="T2" fmla="*/ 31 w 1064"/>
                    <a:gd name="T3" fmla="*/ 45 h 1230"/>
                    <a:gd name="T4" fmla="*/ 10 w 1064"/>
                    <a:gd name="T5" fmla="*/ 97 h 1230"/>
                    <a:gd name="T6" fmla="*/ 0 w 1064"/>
                    <a:gd name="T7" fmla="*/ 140 h 1230"/>
                    <a:gd name="T8" fmla="*/ 4 w 1064"/>
                    <a:gd name="T9" fmla="*/ 156 h 1230"/>
                    <a:gd name="T10" fmla="*/ 17 w 1064"/>
                    <a:gd name="T11" fmla="*/ 152 h 1230"/>
                    <a:gd name="T12" fmla="*/ 37 w 1064"/>
                    <a:gd name="T13" fmla="*/ 116 h 1230"/>
                    <a:gd name="T14" fmla="*/ 56 w 1064"/>
                    <a:gd name="T15" fmla="*/ 68 h 1230"/>
                    <a:gd name="T16" fmla="*/ 66 w 1064"/>
                    <a:gd name="T17" fmla="*/ 34 h 1230"/>
                    <a:gd name="T18" fmla="*/ 68 w 1064"/>
                    <a:gd name="T19" fmla="*/ 11 h 1230"/>
                    <a:gd name="T20" fmla="*/ 62 w 1064"/>
                    <a:gd name="T21" fmla="*/ 0 h 1230"/>
                    <a:gd name="T22" fmla="*/ 53 w 1064"/>
                    <a:gd name="T23" fmla="*/ 8 h 1230"/>
                    <a:gd name="T24" fmla="*/ 62 w 1064"/>
                    <a:gd name="T25" fmla="*/ 14 h 1230"/>
                    <a:gd name="T26" fmla="*/ 56 w 1064"/>
                    <a:gd name="T27" fmla="*/ 45 h 1230"/>
                    <a:gd name="T28" fmla="*/ 44 w 1064"/>
                    <a:gd name="T29" fmla="*/ 83 h 1230"/>
                    <a:gd name="T30" fmla="*/ 22 w 1064"/>
                    <a:gd name="T31" fmla="*/ 128 h 1230"/>
                    <a:gd name="T32" fmla="*/ 7 w 1064"/>
                    <a:gd name="T33" fmla="*/ 141 h 1230"/>
                    <a:gd name="T34" fmla="*/ 9 w 1064"/>
                    <a:gd name="T35" fmla="*/ 120 h 1230"/>
                    <a:gd name="T36" fmla="*/ 28 w 1064"/>
                    <a:gd name="T37" fmla="*/ 64 h 1230"/>
                    <a:gd name="T38" fmla="*/ 53 w 1064"/>
                    <a:gd name="T39" fmla="*/ 15 h 1230"/>
                    <a:gd name="T40" fmla="*/ 47 w 1064"/>
                    <a:gd name="T41" fmla="*/ 16 h 1230"/>
                    <a:gd name="T42" fmla="*/ 47 w 1064"/>
                    <a:gd name="T43" fmla="*/ 1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24 w 2002"/>
                    <a:gd name="T1" fmla="*/ 0 h 2521"/>
                    <a:gd name="T2" fmla="*/ 0 w 2002"/>
                    <a:gd name="T3" fmla="*/ 320 h 2521"/>
                    <a:gd name="T4" fmla="*/ 12 w 2002"/>
                    <a:gd name="T5" fmla="*/ 311 h 2521"/>
                    <a:gd name="T6" fmla="*/ 127 w 2002"/>
                    <a:gd name="T7" fmla="*/ 8 h 2521"/>
                    <a:gd name="T8" fmla="*/ 124 w 2002"/>
                    <a:gd name="T9" fmla="*/ 0 h 2521"/>
                    <a:gd name="T10" fmla="*/ 124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6 w 3007"/>
                    <a:gd name="T1" fmla="*/ 361 h 3771"/>
                    <a:gd name="T2" fmla="*/ 25 w 3007"/>
                    <a:gd name="T3" fmla="*/ 360 h 3771"/>
                    <a:gd name="T4" fmla="*/ 52 w 3007"/>
                    <a:gd name="T5" fmla="*/ 382 h 3771"/>
                    <a:gd name="T6" fmla="*/ 43 w 3007"/>
                    <a:gd name="T7" fmla="*/ 358 h 3771"/>
                    <a:gd name="T8" fmla="*/ 23 w 3007"/>
                    <a:gd name="T9" fmla="*/ 343 h 3771"/>
                    <a:gd name="T10" fmla="*/ 41 w 3007"/>
                    <a:gd name="T11" fmla="*/ 345 h 3771"/>
                    <a:gd name="T12" fmla="*/ 62 w 3007"/>
                    <a:gd name="T13" fmla="*/ 365 h 3771"/>
                    <a:gd name="T14" fmla="*/ 182 w 3007"/>
                    <a:gd name="T15" fmla="*/ 53 h 3771"/>
                    <a:gd name="T16" fmla="*/ 164 w 3007"/>
                    <a:gd name="T17" fmla="*/ 19 h 3771"/>
                    <a:gd name="T18" fmla="*/ 147 w 3007"/>
                    <a:gd name="T19" fmla="*/ 0 h 3771"/>
                    <a:gd name="T20" fmla="*/ 171 w 3007"/>
                    <a:gd name="T21" fmla="*/ 10 h 3771"/>
                    <a:gd name="T22" fmla="*/ 191 w 3007"/>
                    <a:gd name="T23" fmla="*/ 55 h 3771"/>
                    <a:gd name="T24" fmla="*/ 53 w 3007"/>
                    <a:gd name="T25" fmla="*/ 416 h 3771"/>
                    <a:gd name="T26" fmla="*/ 31 w 3007"/>
                    <a:gd name="T27" fmla="*/ 433 h 3771"/>
                    <a:gd name="T28" fmla="*/ 7 w 3007"/>
                    <a:gd name="T29" fmla="*/ 479 h 3771"/>
                    <a:gd name="T30" fmla="*/ 0 w 3007"/>
                    <a:gd name="T31" fmla="*/ 466 h 3771"/>
                    <a:gd name="T32" fmla="*/ 8 w 3007"/>
                    <a:gd name="T33" fmla="*/ 461 h 3771"/>
                    <a:gd name="T34" fmla="*/ 24 w 3007"/>
                    <a:gd name="T35" fmla="*/ 430 h 3771"/>
                    <a:gd name="T36" fmla="*/ 11 w 3007"/>
                    <a:gd name="T37" fmla="*/ 416 h 3771"/>
                    <a:gd name="T38" fmla="*/ 11 w 3007"/>
                    <a:gd name="T39" fmla="*/ 403 h 3771"/>
                    <a:gd name="T40" fmla="*/ 26 w 3007"/>
                    <a:gd name="T41" fmla="*/ 419 h 3771"/>
                    <a:gd name="T42" fmla="*/ 26 w 3007"/>
                    <a:gd name="T43" fmla="*/ 405 h 3771"/>
                    <a:gd name="T44" fmla="*/ 38 w 3007"/>
                    <a:gd name="T45" fmla="*/ 409 h 3771"/>
                    <a:gd name="T46" fmla="*/ 27 w 3007"/>
                    <a:gd name="T47" fmla="*/ 391 h 3771"/>
                    <a:gd name="T48" fmla="*/ 40 w 3007"/>
                    <a:gd name="T49" fmla="*/ 389 h 3771"/>
                    <a:gd name="T50" fmla="*/ 6 w 3007"/>
                    <a:gd name="T51" fmla="*/ 361 h 3771"/>
                    <a:gd name="T52" fmla="*/ 6 w 3007"/>
                    <a:gd name="T53" fmla="*/ 361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10 h 342"/>
                    <a:gd name="T2" fmla="*/ 16 w 673"/>
                    <a:gd name="T3" fmla="*/ 14 h 342"/>
                    <a:gd name="T4" fmla="*/ 40 w 673"/>
                    <a:gd name="T5" fmla="*/ 44 h 342"/>
                    <a:gd name="T6" fmla="*/ 42 w 673"/>
                    <a:gd name="T7" fmla="*/ 37 h 342"/>
                    <a:gd name="T8" fmla="*/ 28 w 673"/>
                    <a:gd name="T9" fmla="*/ 15 h 342"/>
                    <a:gd name="T10" fmla="*/ 2 w 673"/>
                    <a:gd name="T11" fmla="*/ 0 h 342"/>
                    <a:gd name="T12" fmla="*/ 0 w 673"/>
                    <a:gd name="T13" fmla="*/ 10 h 342"/>
                    <a:gd name="T14" fmla="*/ 0 w 673"/>
                    <a:gd name="T15" fmla="*/ 1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10 h 403"/>
                    <a:gd name="T2" fmla="*/ 22 w 716"/>
                    <a:gd name="T3" fmla="*/ 19 h 403"/>
                    <a:gd name="T4" fmla="*/ 41 w 716"/>
                    <a:gd name="T5" fmla="*/ 51 h 403"/>
                    <a:gd name="T6" fmla="*/ 46 w 716"/>
                    <a:gd name="T7" fmla="*/ 38 h 403"/>
                    <a:gd name="T8" fmla="*/ 27 w 716"/>
                    <a:gd name="T9" fmla="*/ 15 h 403"/>
                    <a:gd name="T10" fmla="*/ 5 w 716"/>
                    <a:gd name="T11" fmla="*/ 0 h 403"/>
                    <a:gd name="T12" fmla="*/ 0 w 716"/>
                    <a:gd name="T13" fmla="*/ 10 h 403"/>
                    <a:gd name="T14" fmla="*/ 0 w 716"/>
                    <a:gd name="T15" fmla="*/ 1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0 h 411"/>
                    <a:gd name="T2" fmla="*/ 20 w 717"/>
                    <a:gd name="T3" fmla="*/ 18 h 411"/>
                    <a:gd name="T4" fmla="*/ 41 w 717"/>
                    <a:gd name="T5" fmla="*/ 53 h 411"/>
                    <a:gd name="T6" fmla="*/ 46 w 717"/>
                    <a:gd name="T7" fmla="*/ 40 h 411"/>
                    <a:gd name="T8" fmla="*/ 25 w 717"/>
                    <a:gd name="T9" fmla="*/ 11 h 411"/>
                    <a:gd name="T10" fmla="*/ 4 w 717"/>
                    <a:gd name="T11" fmla="*/ 0 h 411"/>
                    <a:gd name="T12" fmla="*/ 0 w 717"/>
                    <a:gd name="T13" fmla="*/ 10 h 411"/>
                    <a:gd name="T14" fmla="*/ 0 w 717"/>
                    <a:gd name="T15" fmla="*/ 1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11 h 386"/>
                    <a:gd name="T2" fmla="*/ 17 w 709"/>
                    <a:gd name="T3" fmla="*/ 17 h 386"/>
                    <a:gd name="T4" fmla="*/ 42 w 709"/>
                    <a:gd name="T5" fmla="*/ 49 h 386"/>
                    <a:gd name="T6" fmla="*/ 45 w 709"/>
                    <a:gd name="T7" fmla="*/ 39 h 386"/>
                    <a:gd name="T8" fmla="*/ 19 w 709"/>
                    <a:gd name="T9" fmla="*/ 7 h 386"/>
                    <a:gd name="T10" fmla="*/ 3 w 709"/>
                    <a:gd name="T11" fmla="*/ 0 h 386"/>
                    <a:gd name="T12" fmla="*/ 0 w 709"/>
                    <a:gd name="T13" fmla="*/ 11 h 386"/>
                    <a:gd name="T14" fmla="*/ 0 w 709"/>
                    <a:gd name="T15" fmla="*/ 1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0" name="WordArt 2"/>
          <p:cNvSpPr>
            <a:spLocks noChangeArrowheads="1" noChangeShapeType="1" noTextEdit="1"/>
          </p:cNvSpPr>
          <p:nvPr/>
        </p:nvSpPr>
        <p:spPr bwMode="auto">
          <a:xfrm>
            <a:off x="3733800" y="1447800"/>
            <a:ext cx="5105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6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60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6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3256" name="WordArt 8"/>
          <p:cNvSpPr>
            <a:spLocks noChangeArrowheads="1" noChangeShapeType="1" noTextEdit="1"/>
          </p:cNvSpPr>
          <p:nvPr/>
        </p:nvSpPr>
        <p:spPr bwMode="auto">
          <a:xfrm>
            <a:off x="609600" y="685800"/>
            <a:ext cx="10668000" cy="426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Chào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mừng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quý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thầy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cô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về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dự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giờ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4876800" y="2514600"/>
            <a:ext cx="3124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5400" b="1" dirty="0" err="1">
                <a:solidFill>
                  <a:srgbClr val="6600FF"/>
                </a:solidFill>
                <a:latin typeface="Times New Roman" pitchFamily="18" charset="0"/>
                <a:cs typeface="Arial" charset="0"/>
              </a:rPr>
              <a:t>Lớp</a:t>
            </a:r>
            <a:r>
              <a:rPr lang="en-US" sz="5400" b="1" dirty="0">
                <a:solidFill>
                  <a:srgbClr val="6600FF"/>
                </a:solidFill>
                <a:latin typeface="Times New Roman" pitchFamily="18" charset="0"/>
                <a:cs typeface="Arial" charset="0"/>
              </a:rPr>
              <a:t> 4B</a:t>
            </a:r>
          </a:p>
        </p:txBody>
      </p:sp>
      <p:sp>
        <p:nvSpPr>
          <p:cNvPr id="53258" name="WordArt 10"/>
          <p:cNvSpPr>
            <a:spLocks noChangeArrowheads="1" noChangeShapeType="1" noTextEdit="1"/>
          </p:cNvSpPr>
          <p:nvPr/>
        </p:nvSpPr>
        <p:spPr bwMode="auto">
          <a:xfrm rot="309560">
            <a:off x="2579688" y="3124201"/>
            <a:ext cx="7085012" cy="21320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Kính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mạnh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khỏe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9044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7098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561486" y="1786966"/>
            <a:ext cx="2887315" cy="2523098"/>
            <a:chOff x="155" y="1300"/>
            <a:chExt cx="1573" cy="1754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155" y="1300"/>
              <a:ext cx="124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500" b="1" dirty="0"/>
                <a:t>b) </a:t>
              </a:r>
              <a:r>
                <a:rPr lang="en-US" sz="2500" b="1" dirty="0" err="1"/>
                <a:t>Hình</a:t>
              </a:r>
              <a:r>
                <a:rPr lang="en-US" sz="2500" b="1" dirty="0"/>
                <a:t> </a:t>
              </a:r>
              <a:r>
                <a:rPr lang="en-US" sz="2500" b="1" dirty="0" err="1"/>
                <a:t>bình</a:t>
              </a:r>
              <a:r>
                <a:rPr lang="en-US" sz="2500" b="1" dirty="0"/>
                <a:t> </a:t>
              </a:r>
              <a:r>
                <a:rPr lang="en-US" sz="2500" b="1" dirty="0" err="1"/>
                <a:t>hành</a:t>
              </a:r>
              <a:endParaRPr lang="en-US" sz="2500" b="1" dirty="0"/>
            </a:p>
          </p:txBody>
        </p: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336" y="1824"/>
              <a:ext cx="1392" cy="864"/>
              <a:chOff x="336" y="1824"/>
              <a:chExt cx="1152" cy="864"/>
            </a:xfrm>
          </p:grpSpPr>
          <p:sp>
            <p:nvSpPr>
              <p:cNvPr id="7" name="AutoShape 7"/>
              <p:cNvSpPr>
                <a:spLocks noChangeArrowheads="1"/>
              </p:cNvSpPr>
              <p:nvPr/>
            </p:nvSpPr>
            <p:spPr bwMode="auto">
              <a:xfrm>
                <a:off x="336" y="1824"/>
                <a:ext cx="1152" cy="864"/>
              </a:xfrm>
              <a:prstGeom prst="flowChartInputOutpu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Line 8"/>
              <p:cNvSpPr>
                <a:spLocks noChangeShapeType="1"/>
              </p:cNvSpPr>
              <p:nvPr/>
            </p:nvSpPr>
            <p:spPr bwMode="auto">
              <a:xfrm>
                <a:off x="576" y="1824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672" y="2016"/>
              <a:ext cx="720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</a:rPr>
                <a:t>5cm</a:t>
              </a:r>
              <a:endParaRPr lang="en-US" sz="3200" dirty="0">
                <a:latin typeface="Times New Roman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660" y="2736"/>
              <a:ext cx="52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</a:rPr>
                <a:t>10cm</a:t>
              </a:r>
            </a:p>
          </p:txBody>
        </p: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2209800" y="1787526"/>
            <a:ext cx="2895600" cy="2555875"/>
            <a:chOff x="816" y="1126"/>
            <a:chExt cx="1824" cy="1610"/>
          </a:xfrm>
        </p:grpSpPr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1344" y="1647"/>
              <a:ext cx="1296" cy="808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1248" y="1126"/>
              <a:ext cx="1224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 dirty="0"/>
                <a:t>a) </a:t>
              </a:r>
              <a:r>
                <a:rPr lang="en-US" sz="2400" b="1" dirty="0" err="1"/>
                <a:t>Hình</a:t>
              </a:r>
              <a:r>
                <a:rPr lang="en-US" sz="2400" b="1" dirty="0"/>
                <a:t> </a:t>
              </a:r>
              <a:r>
                <a:rPr lang="en-US" sz="2400" b="1" dirty="0" err="1"/>
                <a:t>chữ</a:t>
              </a:r>
              <a:r>
                <a:rPr lang="en-US" sz="2400" b="1" dirty="0"/>
                <a:t> </a:t>
              </a:r>
              <a:r>
                <a:rPr lang="en-US" sz="2400" b="1" dirty="0" err="1"/>
                <a:t>nhật</a:t>
              </a:r>
              <a:r>
                <a:rPr lang="en-US" sz="2400" b="1" dirty="0"/>
                <a:t>: </a:t>
              </a:r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816" y="1860"/>
              <a:ext cx="7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</a:rPr>
                <a:t>5cm</a:t>
              </a:r>
              <a:endParaRPr lang="en-US" sz="3200" dirty="0">
                <a:latin typeface="Times New Roman" pitchFamily="18" charset="0"/>
              </a:endParaRPr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1680" y="2448"/>
              <a:ext cx="7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</a:rPr>
                <a:t>10cm</a:t>
              </a:r>
              <a:endParaRPr lang="en-US" sz="3200" dirty="0">
                <a:latin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724400" y="290946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2. </a:t>
            </a:r>
            <a:r>
              <a:rPr lang="en-US" sz="3200" b="1" dirty="0" err="1">
                <a:solidFill>
                  <a:schemeClr val="tx2"/>
                </a:solidFill>
              </a:rPr>
              <a:t>Luyện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tập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400" y="990601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Bài</a:t>
            </a:r>
            <a:r>
              <a:rPr lang="en-US" sz="2400" b="1" u="sng" dirty="0"/>
              <a:t> 2: </a:t>
            </a:r>
            <a:r>
              <a:rPr lang="en-US" sz="2400" b="1" dirty="0" err="1"/>
              <a:t>Tính</a:t>
            </a:r>
            <a:r>
              <a:rPr lang="en-US" sz="2400" b="1" dirty="0"/>
              <a:t> </a:t>
            </a:r>
            <a:r>
              <a:rPr lang="en-US" sz="2400" b="1" dirty="0" err="1"/>
              <a:t>diện</a:t>
            </a:r>
            <a:r>
              <a:rPr lang="en-US" sz="2400" b="1" dirty="0"/>
              <a:t> </a:t>
            </a:r>
            <a:r>
              <a:rPr lang="en-US" sz="2400" b="1" dirty="0" err="1"/>
              <a:t>tích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7400" y="4495801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/>
                </a:solidFill>
              </a:rPr>
              <a:t>Diện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tích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hình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chữ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nhật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là</a:t>
            </a:r>
            <a:r>
              <a:rPr lang="en-US" sz="2400" b="1" dirty="0">
                <a:solidFill>
                  <a:schemeClr val="tx2"/>
                </a:solidFill>
              </a:rPr>
              <a:t>: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</a:rPr>
              <a:t>5 × 10 = 50 (cm</a:t>
            </a:r>
            <a:r>
              <a:rPr lang="en-US" sz="2400" b="1" baseline="30000" dirty="0">
                <a:solidFill>
                  <a:schemeClr val="tx2"/>
                </a:solidFill>
              </a:rPr>
              <a:t>2</a:t>
            </a:r>
            <a:r>
              <a:rPr lang="en-US" sz="2400" b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1959" y="44958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/>
                </a:solidFill>
              </a:rPr>
              <a:t>Diện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tích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hình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bình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hành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là</a:t>
            </a:r>
            <a:r>
              <a:rPr lang="en-US" sz="2400" b="1" dirty="0">
                <a:solidFill>
                  <a:schemeClr val="tx2"/>
                </a:solidFill>
              </a:rPr>
              <a:t>: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</a:rPr>
              <a:t>10 × 5 = 50 (cm</a:t>
            </a:r>
            <a:r>
              <a:rPr lang="en-US" sz="2400" b="1" baseline="30000" dirty="0">
                <a:solidFill>
                  <a:schemeClr val="tx2"/>
                </a:solidFill>
              </a:rPr>
              <a:t>2</a:t>
            </a:r>
            <a:r>
              <a:rPr lang="en-US" sz="2400" b="1" dirty="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19732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8382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LIÊN HỆ THỰC TẾ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00"/>
            <a:ext cx="6115412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1206" y="1743513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thửa</a:t>
            </a:r>
            <a:r>
              <a:rPr lang="en-US" sz="2800" b="1" dirty="0"/>
              <a:t> </a:t>
            </a:r>
            <a:r>
              <a:rPr lang="en-US" sz="2800" b="1" dirty="0" err="1"/>
              <a:t>ruộng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438400"/>
            <a:ext cx="5562600" cy="441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0" y="1908253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mảnh</a:t>
            </a:r>
            <a:r>
              <a:rPr lang="en-US" sz="2800" b="1" dirty="0"/>
              <a:t> </a:t>
            </a:r>
            <a:r>
              <a:rPr lang="en-US" sz="2800" b="1" dirty="0" err="1"/>
              <a:t>đất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84211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8236" y="381001"/>
            <a:ext cx="7772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TRÒ CHƠI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“RUNG CHUÔNG VÀNG”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Diện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bình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bằng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cạnh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nó</a:t>
            </a:r>
            <a:r>
              <a:rPr lang="en-US" sz="3200" dirty="0"/>
              <a:t>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cạnh</a:t>
            </a:r>
            <a:r>
              <a:rPr lang="en-US" sz="3200" dirty="0"/>
              <a:t> </a:t>
            </a:r>
            <a:r>
              <a:rPr lang="en-US" sz="3200" dirty="0" err="1"/>
              <a:t>đáy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chiều</a:t>
            </a:r>
            <a:r>
              <a:rPr lang="en-US" sz="3200" dirty="0"/>
              <a:t> </a:t>
            </a:r>
            <a:r>
              <a:rPr lang="en-US" sz="3200" dirty="0" err="1"/>
              <a:t>cao</a:t>
            </a:r>
            <a:r>
              <a:rPr lang="en-US" sz="3200" dirty="0"/>
              <a:t>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 err="1"/>
              <a:t>Tổng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cạnh</a:t>
            </a:r>
            <a:r>
              <a:rPr lang="en-US" sz="3200" dirty="0"/>
              <a:t> </a:t>
            </a:r>
            <a:r>
              <a:rPr lang="en-US" sz="3200" dirty="0" err="1"/>
              <a:t>đáy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chiều</a:t>
            </a:r>
            <a:r>
              <a:rPr lang="en-US" sz="3200" dirty="0"/>
              <a:t> </a:t>
            </a:r>
            <a:r>
              <a:rPr lang="en-US" sz="3200" dirty="0" err="1"/>
              <a:t>cao</a:t>
            </a:r>
            <a:r>
              <a:rPr lang="en-US" sz="3200" dirty="0"/>
              <a:t>.</a:t>
            </a:r>
          </a:p>
          <a:p>
            <a:pPr>
              <a:lnSpc>
                <a:spcPct val="150000"/>
              </a:lnSpc>
            </a:pPr>
            <a:endParaRPr lang="vi-VN" sz="3200" dirty="0"/>
          </a:p>
        </p:txBody>
      </p:sp>
      <p:sp>
        <p:nvSpPr>
          <p:cNvPr id="3" name="Oval 2"/>
          <p:cNvSpPr/>
          <p:nvPr/>
        </p:nvSpPr>
        <p:spPr bwMode="auto">
          <a:xfrm>
            <a:off x="2057400" y="3505200"/>
            <a:ext cx="685800" cy="609600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7" y="6927"/>
            <a:ext cx="17532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0-Point Star 5"/>
          <p:cNvSpPr/>
          <p:nvPr/>
        </p:nvSpPr>
        <p:spPr bwMode="auto">
          <a:xfrm>
            <a:off x="5602433" y="517723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10-Point Star 6"/>
          <p:cNvSpPr/>
          <p:nvPr/>
        </p:nvSpPr>
        <p:spPr bwMode="auto">
          <a:xfrm>
            <a:off x="5602432" y="517723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10-Point Star 7"/>
          <p:cNvSpPr/>
          <p:nvPr/>
        </p:nvSpPr>
        <p:spPr bwMode="auto">
          <a:xfrm>
            <a:off x="5583380" y="517723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10-Point Star 8"/>
          <p:cNvSpPr/>
          <p:nvPr/>
        </p:nvSpPr>
        <p:spPr bwMode="auto">
          <a:xfrm>
            <a:off x="5593771" y="5178712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10-Point Star 9"/>
          <p:cNvSpPr/>
          <p:nvPr/>
        </p:nvSpPr>
        <p:spPr bwMode="auto">
          <a:xfrm>
            <a:off x="5564328" y="5180327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10-Point Star 10"/>
          <p:cNvSpPr/>
          <p:nvPr/>
        </p:nvSpPr>
        <p:spPr bwMode="auto">
          <a:xfrm>
            <a:off x="5574719" y="517723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10-Point Star 12"/>
          <p:cNvSpPr/>
          <p:nvPr/>
        </p:nvSpPr>
        <p:spPr bwMode="auto">
          <a:xfrm>
            <a:off x="5583380" y="5198013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10-Point Star 15"/>
          <p:cNvSpPr/>
          <p:nvPr/>
        </p:nvSpPr>
        <p:spPr bwMode="auto">
          <a:xfrm>
            <a:off x="5583377" y="5174135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" name="10-Point Star 17"/>
          <p:cNvSpPr/>
          <p:nvPr/>
        </p:nvSpPr>
        <p:spPr bwMode="auto">
          <a:xfrm>
            <a:off x="5553934" y="5171039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9" name="10-Point Star 18"/>
          <p:cNvSpPr/>
          <p:nvPr/>
        </p:nvSpPr>
        <p:spPr bwMode="auto">
          <a:xfrm>
            <a:off x="5583377" y="5178712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xmlns="" val="397537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5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10146"/>
            <a:ext cx="1013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Đâu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diện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bình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200" dirty="0"/>
              <a:t> S = a × b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200" dirty="0"/>
              <a:t> S = a × a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200" dirty="0"/>
              <a:t> S = a × h</a:t>
            </a:r>
            <a:endParaRPr lang="vi-VN" sz="3200" dirty="0">
              <a:solidFill>
                <a:srgbClr val="000000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990600" y="3926719"/>
            <a:ext cx="685800" cy="609600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6" name="10-Point Star 5"/>
          <p:cNvSpPr/>
          <p:nvPr/>
        </p:nvSpPr>
        <p:spPr bwMode="auto">
          <a:xfrm>
            <a:off x="5562599" y="512510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10-Point Star 6"/>
          <p:cNvSpPr/>
          <p:nvPr/>
        </p:nvSpPr>
        <p:spPr bwMode="auto">
          <a:xfrm>
            <a:off x="5562599" y="512510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10-Point Star 7"/>
          <p:cNvSpPr/>
          <p:nvPr/>
        </p:nvSpPr>
        <p:spPr bwMode="auto">
          <a:xfrm>
            <a:off x="5562598" y="5144542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10-Point Star 8"/>
          <p:cNvSpPr/>
          <p:nvPr/>
        </p:nvSpPr>
        <p:spPr bwMode="auto">
          <a:xfrm>
            <a:off x="5556008" y="514744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10-Point Star 9"/>
          <p:cNvSpPr/>
          <p:nvPr/>
        </p:nvSpPr>
        <p:spPr bwMode="auto">
          <a:xfrm>
            <a:off x="5562598" y="5161183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10-Point Star 10"/>
          <p:cNvSpPr/>
          <p:nvPr/>
        </p:nvSpPr>
        <p:spPr bwMode="auto">
          <a:xfrm>
            <a:off x="5549418" y="5151410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10-Point Star 12"/>
          <p:cNvSpPr/>
          <p:nvPr/>
        </p:nvSpPr>
        <p:spPr bwMode="auto">
          <a:xfrm>
            <a:off x="5562599" y="516053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10-Point Star 15"/>
          <p:cNvSpPr/>
          <p:nvPr/>
        </p:nvSpPr>
        <p:spPr bwMode="auto">
          <a:xfrm>
            <a:off x="5536238" y="5142819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" name="10-Point Star 17"/>
          <p:cNvSpPr/>
          <p:nvPr/>
        </p:nvSpPr>
        <p:spPr bwMode="auto">
          <a:xfrm>
            <a:off x="5536237" y="5141096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9" name="10-Point Star 18"/>
          <p:cNvSpPr/>
          <p:nvPr/>
        </p:nvSpPr>
        <p:spPr bwMode="auto">
          <a:xfrm>
            <a:off x="5536236" y="5155169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532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028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5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7771" y="507781"/>
            <a:ext cx="7772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Diện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bình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hành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alphaUcPeriod"/>
            </a:pPr>
            <a:r>
              <a:rPr lang="en-US" sz="3200" dirty="0">
                <a:solidFill>
                  <a:srgbClr val="000000"/>
                </a:solidFill>
              </a:rPr>
              <a:t>42cm</a:t>
            </a:r>
            <a:r>
              <a:rPr lang="en-US" sz="3200" baseline="30000" dirty="0">
                <a:solidFill>
                  <a:srgbClr val="000000"/>
                </a:solidFill>
              </a:rPr>
              <a:t>2</a:t>
            </a:r>
            <a:endParaRPr lang="en-US" sz="3200" dirty="0">
              <a:solidFill>
                <a:srgbClr val="000000"/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alphaUcPeriod"/>
            </a:pPr>
            <a:r>
              <a:rPr lang="en-US" sz="3200" dirty="0">
                <a:solidFill>
                  <a:srgbClr val="000000"/>
                </a:solidFill>
              </a:rPr>
              <a:t>30 cm</a:t>
            </a:r>
            <a:r>
              <a:rPr lang="en-US" sz="3200" baseline="30000" dirty="0">
                <a:solidFill>
                  <a:srgbClr val="000000"/>
                </a:solidFill>
              </a:rPr>
              <a:t>2</a:t>
            </a:r>
            <a:endParaRPr lang="en-US" sz="3200" dirty="0">
              <a:solidFill>
                <a:srgbClr val="000000"/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alphaUcPeriod"/>
            </a:pPr>
            <a:r>
              <a:rPr lang="en-US" sz="3200" dirty="0">
                <a:solidFill>
                  <a:srgbClr val="000000"/>
                </a:solidFill>
              </a:rPr>
              <a:t>35 cm</a:t>
            </a:r>
            <a:r>
              <a:rPr lang="en-US" sz="3200" baseline="30000" dirty="0">
                <a:solidFill>
                  <a:srgbClr val="000000"/>
                </a:solidFill>
              </a:rPr>
              <a:t>2</a:t>
            </a:r>
            <a:endParaRPr lang="en-US" sz="32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vi-VN" sz="3200" dirty="0">
              <a:solidFill>
                <a:srgbClr val="000000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3200400" y="3169347"/>
            <a:ext cx="685800" cy="609600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H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66" y="20782"/>
            <a:ext cx="17532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0-Point Star 5"/>
          <p:cNvSpPr/>
          <p:nvPr/>
        </p:nvSpPr>
        <p:spPr bwMode="auto">
          <a:xfrm>
            <a:off x="5657641" y="503534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10-Point Star 6"/>
          <p:cNvSpPr/>
          <p:nvPr/>
        </p:nvSpPr>
        <p:spPr bwMode="auto">
          <a:xfrm>
            <a:off x="5650170" y="5002515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10-Point Star 7"/>
          <p:cNvSpPr/>
          <p:nvPr/>
        </p:nvSpPr>
        <p:spPr bwMode="auto">
          <a:xfrm>
            <a:off x="5657640" y="5027565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10-Point Star 8"/>
          <p:cNvSpPr/>
          <p:nvPr/>
        </p:nvSpPr>
        <p:spPr bwMode="auto">
          <a:xfrm>
            <a:off x="5672902" y="5028630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10-Point Star 9"/>
          <p:cNvSpPr/>
          <p:nvPr/>
        </p:nvSpPr>
        <p:spPr bwMode="auto">
          <a:xfrm>
            <a:off x="5638800" y="5029200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10-Point Star 10"/>
          <p:cNvSpPr/>
          <p:nvPr/>
        </p:nvSpPr>
        <p:spPr bwMode="auto">
          <a:xfrm>
            <a:off x="5661540" y="502224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10-Point Star 12"/>
          <p:cNvSpPr/>
          <p:nvPr/>
        </p:nvSpPr>
        <p:spPr bwMode="auto">
          <a:xfrm>
            <a:off x="5665975" y="504198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10-Point Star 15"/>
          <p:cNvSpPr/>
          <p:nvPr/>
        </p:nvSpPr>
        <p:spPr bwMode="auto">
          <a:xfrm>
            <a:off x="5672902" y="5024530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" name="10-Point Star 17"/>
          <p:cNvSpPr/>
          <p:nvPr/>
        </p:nvSpPr>
        <p:spPr bwMode="auto">
          <a:xfrm>
            <a:off x="5654069" y="501620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9" name="10-Point Star 18"/>
          <p:cNvSpPr/>
          <p:nvPr/>
        </p:nvSpPr>
        <p:spPr bwMode="auto">
          <a:xfrm>
            <a:off x="5646434" y="502224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858000" y="1868537"/>
            <a:ext cx="3617905" cy="1953806"/>
            <a:chOff x="-230985" y="0"/>
            <a:chExt cx="1829126" cy="1047880"/>
          </a:xfrm>
        </p:grpSpPr>
        <p:grpSp>
          <p:nvGrpSpPr>
            <p:cNvPr id="20" name="Group 19"/>
            <p:cNvGrpSpPr/>
            <p:nvPr/>
          </p:nvGrpSpPr>
          <p:grpSpPr>
            <a:xfrm>
              <a:off x="0" y="0"/>
              <a:ext cx="1598141" cy="733168"/>
              <a:chOff x="0" y="0"/>
              <a:chExt cx="1598141" cy="733168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0" y="0"/>
                <a:ext cx="1598141" cy="733168"/>
                <a:chOff x="0" y="0"/>
                <a:chExt cx="2084774" cy="733168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0" y="733168"/>
                  <a:ext cx="1499287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0" y="0"/>
                  <a:ext cx="626076" cy="73316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626076" y="0"/>
                  <a:ext cx="14586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1499287" y="0"/>
                  <a:ext cx="585436" cy="73316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1145060" y="0"/>
                <a:ext cx="4260" cy="733168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27" name="Rectangle 26"/>
              <p:cNvSpPr/>
              <p:nvPr/>
            </p:nvSpPr>
            <p:spPr>
              <a:xfrm>
                <a:off x="1004595" y="0"/>
                <a:ext cx="146867" cy="164757"/>
              </a:xfrm>
              <a:prstGeom prst="rect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-230985" y="164756"/>
              <a:ext cx="1679921" cy="883124"/>
              <a:chOff x="-494596" y="-1"/>
              <a:chExt cx="1679921" cy="883124"/>
            </a:xfrm>
          </p:grpSpPr>
          <p:sp>
            <p:nvSpPr>
              <p:cNvPr id="22" name="Text Box 19"/>
              <p:cNvSpPr txBox="1"/>
              <p:nvPr/>
            </p:nvSpPr>
            <p:spPr>
              <a:xfrm>
                <a:off x="460395" y="0"/>
                <a:ext cx="724930" cy="31303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US" sz="2400" kern="0" dirty="0">
                    <a:solidFill>
                      <a:sysClr val="windowText" lastClr="000000"/>
                    </a:solidFill>
                    <a:latin typeface="Times New Roman"/>
                    <a:ea typeface="Calibri"/>
                    <a:cs typeface="Times New Roman"/>
                  </a:rPr>
                  <a:t>  5cm</a:t>
                </a:r>
              </a:p>
            </p:txBody>
          </p:sp>
          <p:sp>
            <p:nvSpPr>
              <p:cNvPr id="23" name="Text Box 18"/>
              <p:cNvSpPr txBox="1"/>
              <p:nvPr/>
            </p:nvSpPr>
            <p:spPr>
              <a:xfrm>
                <a:off x="113671" y="570085"/>
                <a:ext cx="724930" cy="31303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US" sz="1400" kern="0" dirty="0">
                    <a:solidFill>
                      <a:sysClr val="windowText" lastClr="000000"/>
                    </a:solidFill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en-US" sz="2400" kern="0" dirty="0">
                    <a:solidFill>
                      <a:sysClr val="windowText" lastClr="000000"/>
                    </a:solidFill>
                    <a:latin typeface="Times New Roman"/>
                    <a:ea typeface="Calibri"/>
                    <a:cs typeface="Times New Roman"/>
                  </a:rPr>
                  <a:t>7cm</a:t>
                </a:r>
              </a:p>
            </p:txBody>
          </p:sp>
          <p:sp>
            <p:nvSpPr>
              <p:cNvPr id="24" name="Text Box 18"/>
              <p:cNvSpPr txBox="1"/>
              <p:nvPr/>
            </p:nvSpPr>
            <p:spPr>
              <a:xfrm>
                <a:off x="-494596" y="-1"/>
                <a:ext cx="724930" cy="31303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US" sz="1400" kern="0" dirty="0">
                    <a:solidFill>
                      <a:sysClr val="windowText" lastClr="000000"/>
                    </a:solidFill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en-US" sz="2400" kern="0" dirty="0">
                    <a:solidFill>
                      <a:sysClr val="windowText" lastClr="000000"/>
                    </a:solidFill>
                    <a:latin typeface="Times New Roman"/>
                    <a:ea typeface="Calibri"/>
                    <a:cs typeface="Times New Roman"/>
                  </a:rPr>
                  <a:t>6cm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73306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5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1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85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6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35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1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85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10146"/>
            <a:ext cx="10134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4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bình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hành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độ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dài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đáy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3m,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chiều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cao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5dm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thì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diện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tích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bằng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150dm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15dm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15m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067474" y="3108562"/>
            <a:ext cx="685800" cy="609600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6" name="10-Point Star 5"/>
          <p:cNvSpPr/>
          <p:nvPr/>
        </p:nvSpPr>
        <p:spPr bwMode="auto">
          <a:xfrm>
            <a:off x="5562599" y="512510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</a:t>
            </a:r>
          </a:p>
        </p:txBody>
      </p:sp>
      <p:sp>
        <p:nvSpPr>
          <p:cNvPr id="7" name="10-Point Star 6"/>
          <p:cNvSpPr/>
          <p:nvPr/>
        </p:nvSpPr>
        <p:spPr bwMode="auto">
          <a:xfrm>
            <a:off x="5562599" y="512510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</a:p>
        </p:txBody>
      </p:sp>
      <p:sp>
        <p:nvSpPr>
          <p:cNvPr id="8" name="10-Point Star 7"/>
          <p:cNvSpPr/>
          <p:nvPr/>
        </p:nvSpPr>
        <p:spPr bwMode="auto">
          <a:xfrm>
            <a:off x="5562598" y="5144542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3</a:t>
            </a:r>
          </a:p>
        </p:txBody>
      </p:sp>
      <p:sp>
        <p:nvSpPr>
          <p:cNvPr id="9" name="10-Point Star 8"/>
          <p:cNvSpPr/>
          <p:nvPr/>
        </p:nvSpPr>
        <p:spPr bwMode="auto">
          <a:xfrm>
            <a:off x="5556008" y="514744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4</a:t>
            </a:r>
          </a:p>
        </p:txBody>
      </p:sp>
      <p:sp>
        <p:nvSpPr>
          <p:cNvPr id="10" name="10-Point Star 9"/>
          <p:cNvSpPr/>
          <p:nvPr/>
        </p:nvSpPr>
        <p:spPr bwMode="auto">
          <a:xfrm>
            <a:off x="5562598" y="5161183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5</a:t>
            </a:r>
          </a:p>
        </p:txBody>
      </p:sp>
      <p:sp>
        <p:nvSpPr>
          <p:cNvPr id="11" name="10-Point Star 10"/>
          <p:cNvSpPr/>
          <p:nvPr/>
        </p:nvSpPr>
        <p:spPr bwMode="auto">
          <a:xfrm>
            <a:off x="5549418" y="5151410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6</a:t>
            </a:r>
          </a:p>
        </p:txBody>
      </p:sp>
      <p:sp>
        <p:nvSpPr>
          <p:cNvPr id="13" name="10-Point Star 12"/>
          <p:cNvSpPr/>
          <p:nvPr/>
        </p:nvSpPr>
        <p:spPr bwMode="auto">
          <a:xfrm>
            <a:off x="5562599" y="516053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7</a:t>
            </a:r>
          </a:p>
        </p:txBody>
      </p:sp>
      <p:sp>
        <p:nvSpPr>
          <p:cNvPr id="16" name="10-Point Star 15"/>
          <p:cNvSpPr/>
          <p:nvPr/>
        </p:nvSpPr>
        <p:spPr bwMode="auto">
          <a:xfrm>
            <a:off x="5536238" y="5142819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8</a:t>
            </a:r>
          </a:p>
        </p:txBody>
      </p:sp>
      <p:sp>
        <p:nvSpPr>
          <p:cNvPr id="18" name="10-Point Star 17"/>
          <p:cNvSpPr/>
          <p:nvPr/>
        </p:nvSpPr>
        <p:spPr bwMode="auto">
          <a:xfrm>
            <a:off x="5536237" y="5141096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9</a:t>
            </a:r>
          </a:p>
        </p:txBody>
      </p:sp>
      <p:sp>
        <p:nvSpPr>
          <p:cNvPr id="19" name="10-Point Star 18"/>
          <p:cNvSpPr/>
          <p:nvPr/>
        </p:nvSpPr>
        <p:spPr bwMode="auto">
          <a:xfrm>
            <a:off x="5536236" y="5155169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10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532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262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5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990601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5. </a:t>
            </a:r>
            <a:r>
              <a:rPr lang="en-US" sz="2800" b="1" dirty="0" err="1">
                <a:solidFill>
                  <a:srgbClr val="000000"/>
                </a:solidFill>
              </a:rPr>
              <a:t>Trong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các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hình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sau</a:t>
            </a:r>
            <a:r>
              <a:rPr lang="en-US" sz="2800" b="1" dirty="0">
                <a:solidFill>
                  <a:srgbClr val="000000"/>
                </a:solidFill>
              </a:rPr>
              <a:t>, </a:t>
            </a:r>
            <a:r>
              <a:rPr lang="en-US" sz="2800" b="1" dirty="0" err="1">
                <a:solidFill>
                  <a:srgbClr val="000000"/>
                </a:solidFill>
              </a:rPr>
              <a:t>hình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nào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có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diện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tích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lớn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nhất</a:t>
            </a:r>
            <a:r>
              <a:rPr lang="en-US" sz="2800" b="1" dirty="0">
                <a:solidFill>
                  <a:srgbClr val="000000"/>
                </a:solidFill>
              </a:rPr>
              <a:t>?</a:t>
            </a:r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2057401" y="1750219"/>
            <a:ext cx="6975475" cy="2701926"/>
            <a:chOff x="336" y="1824"/>
            <a:chExt cx="4394" cy="1702"/>
          </a:xfrm>
        </p:grpSpPr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36" y="1824"/>
              <a:ext cx="1392" cy="864"/>
              <a:chOff x="336" y="1824"/>
              <a:chExt cx="1152" cy="864"/>
            </a:xfrm>
          </p:grpSpPr>
          <p:sp>
            <p:nvSpPr>
              <p:cNvPr id="9" name="AutoShape 5"/>
              <p:cNvSpPr>
                <a:spLocks noChangeArrowheads="1"/>
              </p:cNvSpPr>
              <p:nvPr/>
            </p:nvSpPr>
            <p:spPr bwMode="auto">
              <a:xfrm>
                <a:off x="336" y="1824"/>
                <a:ext cx="1152" cy="864"/>
              </a:xfrm>
              <a:prstGeom prst="flowChartInputOutpu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" name="Line 16"/>
              <p:cNvSpPr>
                <a:spLocks noChangeShapeType="1"/>
              </p:cNvSpPr>
              <p:nvPr/>
            </p:nvSpPr>
            <p:spPr bwMode="auto">
              <a:xfrm>
                <a:off x="576" y="1824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" name="Rectangle 17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7" name="Text Box 27"/>
            <p:cNvSpPr txBox="1">
              <a:spLocks noChangeArrowheads="1"/>
            </p:cNvSpPr>
            <p:nvPr/>
          </p:nvSpPr>
          <p:spPr bwMode="auto">
            <a:xfrm>
              <a:off x="672" y="2016"/>
              <a:ext cx="7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5cm</a:t>
              </a:r>
              <a:endParaRPr lang="en-US" sz="3200" kern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Text Box 28"/>
            <p:cNvSpPr txBox="1">
              <a:spLocks noChangeArrowheads="1"/>
            </p:cNvSpPr>
            <p:nvPr/>
          </p:nvSpPr>
          <p:spPr bwMode="auto">
            <a:xfrm>
              <a:off x="720" y="2688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7cm</a:t>
              </a:r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626" y="2880"/>
              <a:ext cx="76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 err="1">
                  <a:solidFill>
                    <a:srgbClr val="000000"/>
                  </a:solidFill>
                  <a:latin typeface="Times New Roman" pitchFamily="18" charset="0"/>
                </a:rPr>
                <a:t>Hình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 A</a:t>
              </a:r>
              <a:endParaRPr lang="en-US" sz="3200" kern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" name="Text Box 27"/>
            <p:cNvSpPr txBox="1">
              <a:spLocks noChangeArrowheads="1"/>
            </p:cNvSpPr>
            <p:nvPr/>
          </p:nvSpPr>
          <p:spPr bwMode="auto">
            <a:xfrm>
              <a:off x="2334" y="2746"/>
              <a:ext cx="76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 err="1">
                  <a:solidFill>
                    <a:srgbClr val="000000"/>
                  </a:solidFill>
                  <a:latin typeface="Times New Roman" pitchFamily="18" charset="0"/>
                </a:rPr>
                <a:t>Hình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 B</a:t>
              </a:r>
              <a:endParaRPr lang="en-US" sz="3200" kern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" name="Text Box 27"/>
            <p:cNvSpPr txBox="1">
              <a:spLocks noChangeArrowheads="1"/>
            </p:cNvSpPr>
            <p:nvPr/>
          </p:nvSpPr>
          <p:spPr bwMode="auto">
            <a:xfrm>
              <a:off x="3962" y="3235"/>
              <a:ext cx="76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 err="1">
                  <a:solidFill>
                    <a:srgbClr val="000000"/>
                  </a:solidFill>
                  <a:latin typeface="Times New Roman" pitchFamily="18" charset="0"/>
                </a:rPr>
                <a:t>Hình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 C</a:t>
              </a:r>
              <a:endParaRPr lang="en-US" sz="3200" kern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2" name="Group 37"/>
          <p:cNvGrpSpPr>
            <a:grpSpLocks/>
          </p:cNvGrpSpPr>
          <p:nvPr/>
        </p:nvGrpSpPr>
        <p:grpSpPr bwMode="auto">
          <a:xfrm>
            <a:off x="7686242" y="1392239"/>
            <a:ext cx="1838325" cy="2341563"/>
            <a:chOff x="4368" y="1213"/>
            <a:chExt cx="1158" cy="1475"/>
          </a:xfrm>
        </p:grpSpPr>
        <p:grpSp>
          <p:nvGrpSpPr>
            <p:cNvPr id="23" name="Group 23"/>
            <p:cNvGrpSpPr>
              <a:grpSpLocks/>
            </p:cNvGrpSpPr>
            <p:nvPr/>
          </p:nvGrpSpPr>
          <p:grpSpPr bwMode="auto">
            <a:xfrm>
              <a:off x="4368" y="1488"/>
              <a:ext cx="1008" cy="1200"/>
              <a:chOff x="336" y="1824"/>
              <a:chExt cx="1152" cy="864"/>
            </a:xfrm>
          </p:grpSpPr>
          <p:sp>
            <p:nvSpPr>
              <p:cNvPr id="26" name="AutoShape 24"/>
              <p:cNvSpPr>
                <a:spLocks noChangeArrowheads="1"/>
              </p:cNvSpPr>
              <p:nvPr/>
            </p:nvSpPr>
            <p:spPr bwMode="auto">
              <a:xfrm>
                <a:off x="336" y="1824"/>
                <a:ext cx="1152" cy="864"/>
              </a:xfrm>
              <a:prstGeom prst="flowChartInputOutpu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Line 25"/>
              <p:cNvSpPr>
                <a:spLocks noChangeShapeType="1"/>
              </p:cNvSpPr>
              <p:nvPr/>
            </p:nvSpPr>
            <p:spPr bwMode="auto">
              <a:xfrm>
                <a:off x="576" y="1824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118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608" y="2016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9cm</a:t>
              </a: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710" y="1213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7cm</a:t>
              </a:r>
            </a:p>
          </p:txBody>
        </p:sp>
      </p:grpSp>
      <p:sp>
        <p:nvSpPr>
          <p:cNvPr id="30" name="Down Arrow 29"/>
          <p:cNvSpPr/>
          <p:nvPr/>
        </p:nvSpPr>
        <p:spPr bwMode="auto">
          <a:xfrm>
            <a:off x="2930526" y="4003964"/>
            <a:ext cx="193675" cy="342900"/>
          </a:xfrm>
          <a:prstGeom prst="down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76400" y="4343401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 = 7 × 5 = 35 (cm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5715001" y="3695700"/>
            <a:ext cx="193675" cy="342900"/>
          </a:xfrm>
          <a:prstGeom prst="down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91000" y="4013353"/>
            <a:ext cx="3191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 = 8 × 5 = 40 (cm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4" name="Down Arrow 33"/>
          <p:cNvSpPr/>
          <p:nvPr/>
        </p:nvSpPr>
        <p:spPr bwMode="auto">
          <a:xfrm>
            <a:off x="8229022" y="4587084"/>
            <a:ext cx="193675" cy="342900"/>
          </a:xfrm>
          <a:prstGeom prst="down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94031" y="5035898"/>
            <a:ext cx="2784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 = 7 × 9 = 63 (cm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</p:txBody>
      </p:sp>
      <p:grpSp>
        <p:nvGrpSpPr>
          <p:cNvPr id="46" name="Group 40"/>
          <p:cNvGrpSpPr>
            <a:grpSpLocks/>
          </p:cNvGrpSpPr>
          <p:nvPr/>
        </p:nvGrpSpPr>
        <p:grpSpPr bwMode="auto">
          <a:xfrm>
            <a:off x="4686155" y="1661245"/>
            <a:ext cx="2514600" cy="1447800"/>
            <a:chOff x="336" y="1514"/>
            <a:chExt cx="1584" cy="912"/>
          </a:xfrm>
        </p:grpSpPr>
        <p:grpSp>
          <p:nvGrpSpPr>
            <p:cNvPr id="47" name="Group 18"/>
            <p:cNvGrpSpPr>
              <a:grpSpLocks/>
            </p:cNvGrpSpPr>
            <p:nvPr/>
          </p:nvGrpSpPr>
          <p:grpSpPr bwMode="auto">
            <a:xfrm>
              <a:off x="336" y="1824"/>
              <a:ext cx="1584" cy="602"/>
              <a:chOff x="336" y="1824"/>
              <a:chExt cx="1311" cy="602"/>
            </a:xfrm>
          </p:grpSpPr>
          <p:sp>
            <p:nvSpPr>
              <p:cNvPr id="55" name="AutoShape 5"/>
              <p:cNvSpPr>
                <a:spLocks noChangeArrowheads="1"/>
              </p:cNvSpPr>
              <p:nvPr/>
            </p:nvSpPr>
            <p:spPr bwMode="auto">
              <a:xfrm>
                <a:off x="336" y="1824"/>
                <a:ext cx="1311" cy="602"/>
              </a:xfrm>
              <a:prstGeom prst="flowChartInputOutpu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" name="Line 16"/>
              <p:cNvSpPr>
                <a:spLocks noChangeShapeType="1"/>
              </p:cNvSpPr>
              <p:nvPr/>
            </p:nvSpPr>
            <p:spPr bwMode="auto">
              <a:xfrm>
                <a:off x="1387" y="1824"/>
                <a:ext cx="0" cy="6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" name="Rectangle 17"/>
              <p:cNvSpPr>
                <a:spLocks noChangeArrowheads="1"/>
              </p:cNvSpPr>
              <p:nvPr/>
            </p:nvSpPr>
            <p:spPr bwMode="auto">
              <a:xfrm>
                <a:off x="1291" y="182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8" name="Text Box 27"/>
            <p:cNvSpPr txBox="1">
              <a:spLocks noChangeArrowheads="1"/>
            </p:cNvSpPr>
            <p:nvPr/>
          </p:nvSpPr>
          <p:spPr bwMode="auto">
            <a:xfrm>
              <a:off x="1176" y="2016"/>
              <a:ext cx="7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5cm</a:t>
              </a:r>
              <a:endParaRPr lang="en-US" sz="3200" kern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9" name="Text Box 28"/>
            <p:cNvSpPr txBox="1">
              <a:spLocks noChangeArrowheads="1"/>
            </p:cNvSpPr>
            <p:nvPr/>
          </p:nvSpPr>
          <p:spPr bwMode="auto">
            <a:xfrm>
              <a:off x="792" y="1514"/>
              <a:ext cx="71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8cm</a:t>
              </a:r>
            </a:p>
          </p:txBody>
        </p:sp>
      </p:grpSp>
      <p:sp>
        <p:nvSpPr>
          <p:cNvPr id="38" name="Oval 37"/>
          <p:cNvSpPr/>
          <p:nvPr/>
        </p:nvSpPr>
        <p:spPr bwMode="auto">
          <a:xfrm>
            <a:off x="7724342" y="3865418"/>
            <a:ext cx="1257300" cy="609600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  <p:sp>
        <p:nvSpPr>
          <p:cNvPr id="39" name="10-Point Star 38"/>
          <p:cNvSpPr/>
          <p:nvPr/>
        </p:nvSpPr>
        <p:spPr bwMode="auto">
          <a:xfrm>
            <a:off x="5063552" y="536655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0" name="10-Point Star 39"/>
          <p:cNvSpPr/>
          <p:nvPr/>
        </p:nvSpPr>
        <p:spPr bwMode="auto">
          <a:xfrm>
            <a:off x="5034470" y="536655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1" name="10-Point Star 40"/>
          <p:cNvSpPr/>
          <p:nvPr/>
        </p:nvSpPr>
        <p:spPr bwMode="auto">
          <a:xfrm>
            <a:off x="5021834" y="5379326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2" name="10-Point Star 41"/>
          <p:cNvSpPr/>
          <p:nvPr/>
        </p:nvSpPr>
        <p:spPr bwMode="auto">
          <a:xfrm>
            <a:off x="5028761" y="5380406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3" name="10-Point Star 42"/>
          <p:cNvSpPr/>
          <p:nvPr/>
        </p:nvSpPr>
        <p:spPr bwMode="auto">
          <a:xfrm>
            <a:off x="5035688" y="5380263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0" name="10-Point Star 49"/>
          <p:cNvSpPr/>
          <p:nvPr/>
        </p:nvSpPr>
        <p:spPr bwMode="auto">
          <a:xfrm>
            <a:off x="5035688" y="5362007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1" name="10-Point Star 50"/>
          <p:cNvSpPr/>
          <p:nvPr/>
        </p:nvSpPr>
        <p:spPr bwMode="auto">
          <a:xfrm>
            <a:off x="5028761" y="5371095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2" name="10-Point Star 51"/>
          <p:cNvSpPr/>
          <p:nvPr/>
        </p:nvSpPr>
        <p:spPr bwMode="auto">
          <a:xfrm>
            <a:off x="5042615" y="537023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3" name="10-Point Star 52"/>
          <p:cNvSpPr/>
          <p:nvPr/>
        </p:nvSpPr>
        <p:spPr bwMode="auto">
          <a:xfrm>
            <a:off x="5026451" y="5368395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4" name="10-Point Star 53"/>
          <p:cNvSpPr/>
          <p:nvPr/>
        </p:nvSpPr>
        <p:spPr bwMode="auto">
          <a:xfrm>
            <a:off x="5042489" y="534327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532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837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 animBg="1"/>
      <p:bldP spid="33" grpId="0"/>
      <p:bldP spid="34" grpId="0" animBg="1"/>
      <p:bldP spid="35" grpId="0"/>
      <p:bldP spid="38" grpId="0" animBg="1"/>
      <p:bldP spid="40" grpId="0" animBg="1"/>
      <p:bldP spid="41" grpId="0" animBg="1"/>
      <p:bldP spid="42" grpId="0" animBg="1"/>
      <p:bldP spid="43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10668000" y="4876800"/>
            <a:ext cx="1111251" cy="762000"/>
            <a:chOff x="672" y="624"/>
            <a:chExt cx="525" cy="480"/>
          </a:xfrm>
        </p:grpSpPr>
        <p:sp>
          <p:nvSpPr>
            <p:cNvPr id="4102" name="Freeform 79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3" name="Freeform 80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4" name="Freeform 81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5" name="Freeform 82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100" name="WordArt 5"/>
          <p:cNvSpPr>
            <a:spLocks noChangeArrowheads="1" noChangeShapeType="1" noTextEdit="1"/>
          </p:cNvSpPr>
          <p:nvPr/>
        </p:nvSpPr>
        <p:spPr bwMode="auto">
          <a:xfrm>
            <a:off x="228600" y="3048000"/>
            <a:ext cx="11277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CŨNG CỐ – DẶN DÒ:</a:t>
            </a:r>
            <a:endParaRPr lang="en-US" sz="40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8" name="WordArt 10"/>
          <p:cNvSpPr>
            <a:spLocks noChangeArrowheads="1" noChangeShapeType="1" noTextEdit="1"/>
          </p:cNvSpPr>
          <p:nvPr/>
        </p:nvSpPr>
        <p:spPr bwMode="auto">
          <a:xfrm rot="309560">
            <a:off x="2519908" y="1076244"/>
            <a:ext cx="7085012" cy="21320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TIẾT HỌC ĐẾN ĐÂY ĐÃ KẾT THÚC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9044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09044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98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WordArt 15"/>
          <p:cNvSpPr>
            <a:spLocks noChangeArrowheads="1" noChangeShapeType="1" noTextEdit="1"/>
          </p:cNvSpPr>
          <p:nvPr/>
        </p:nvSpPr>
        <p:spPr bwMode="auto">
          <a:xfrm>
            <a:off x="2032000" y="1371600"/>
            <a:ext cx="78232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endParaRPr lang="en-US" sz="4400" kern="10" spc="-44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8" name="WordArt 16"/>
          <p:cNvSpPr>
            <a:spLocks noChangeArrowheads="1" noChangeShapeType="1" noTextEdit="1"/>
          </p:cNvSpPr>
          <p:nvPr/>
        </p:nvSpPr>
        <p:spPr bwMode="auto">
          <a:xfrm>
            <a:off x="1727200" y="4800601"/>
            <a:ext cx="91440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537"/>
              </a:avLst>
            </a:prstTxWarp>
          </a:bodyPr>
          <a:lstStyle/>
          <a:p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Giáo viên: NGUYỄN NGỌC LAM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9" name="AutoShape 26" descr="vbeAAAAAElFTkSuQmCC"/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" name="AutoShape 28" descr="vbeAAAAAElFTkSuQmCC"/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0" y="5715000"/>
            <a:ext cx="9645651" cy="1143000"/>
            <a:chOff x="243" y="3600"/>
            <a:chExt cx="4557" cy="720"/>
          </a:xfrm>
        </p:grpSpPr>
        <p:pic>
          <p:nvPicPr>
            <p:cNvPr id="1054" name="Picture 52" descr="blumen-pflanzen05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3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5" name="Picture 53" descr="blumen-pflanzen05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819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6" name="Picture 54" descr="blumen-pflanzen05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59" y="3600"/>
              <a:ext cx="657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7" name="Picture 55" descr="blumen-pflanzen05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1971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8" name="Picture 56" descr="blumen-pflanzen05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68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9" name="Picture 57" descr="blumen-pflanzen05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3083" y="3648"/>
              <a:ext cx="613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0" name="Picture 58" descr="blumen-pflanzen05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20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1" name="Picture 59" descr="blumen-pflanzen05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4275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08" name="Picture 60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5486400"/>
            <a:ext cx="81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" name="Picture 61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5638800"/>
            <a:ext cx="81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0" name="Picture 62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2000" y="5486400"/>
            <a:ext cx="81491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1" name="Picture 63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5562600"/>
            <a:ext cx="81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2" name="Picture 64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562600"/>
            <a:ext cx="81491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3" name="Picture 65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5486400"/>
            <a:ext cx="81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4" name="Picture 66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101" y="3276600"/>
            <a:ext cx="81068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5" name="Picture 67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76000" y="4343400"/>
            <a:ext cx="81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6" name="Picture 68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"/>
            <a:ext cx="81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7" name="Picture 69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74401" y="4343400"/>
            <a:ext cx="81068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8" name="Picture 70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37901" y="2133600"/>
            <a:ext cx="81068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0" name="Picture 72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79200" y="304800"/>
            <a:ext cx="81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64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52000" y="6172200"/>
            <a:ext cx="81491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64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72800" y="6172200"/>
            <a:ext cx="101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7" descr="flower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453965">
            <a:off x="16933" y="2012951"/>
            <a:ext cx="21336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Picture 7" descr="flower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096394">
            <a:off x="2700867" y="1531938"/>
            <a:ext cx="213571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" name="Picture 7" descr="flower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01207">
            <a:off x="9099551" y="579439"/>
            <a:ext cx="2135716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609601" y="457201"/>
          <a:ext cx="1833033" cy="1463675"/>
        </p:xfrm>
        <a:graphic>
          <a:graphicData uri="http://schemas.openxmlformats.org/presentationml/2006/ole">
            <p:oleObj spid="_x0000_s16386" name="Clip" r:id="rId7" imgW="1057358" imgH="762022" progId="">
              <p:embed/>
            </p:oleObj>
          </a:graphicData>
        </a:graphic>
      </p:graphicFrame>
      <p:pic>
        <p:nvPicPr>
          <p:cNvPr id="1049" name="Picture 7" descr="flower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482324">
            <a:off x="-406399" y="4521201"/>
            <a:ext cx="2131484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0" name="Picture 7" descr="flower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096394">
            <a:off x="5850467" y="1074739"/>
            <a:ext cx="21336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1" name="WordArt 21"/>
          <p:cNvSpPr>
            <a:spLocks noChangeArrowheads="1" noChangeShapeType="1" noTextEdit="1"/>
          </p:cNvSpPr>
          <p:nvPr/>
        </p:nvSpPr>
        <p:spPr bwMode="auto">
          <a:xfrm>
            <a:off x="609600" y="2514600"/>
            <a:ext cx="10972800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BÀI: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DIỆN TÍCH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HÌNH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BÌNH HÀNH.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52" name="WordArt 20"/>
          <p:cNvSpPr>
            <a:spLocks noChangeArrowheads="1" noChangeShapeType="1" noTextEdit="1"/>
          </p:cNvSpPr>
          <p:nvPr/>
        </p:nvSpPr>
        <p:spPr bwMode="auto">
          <a:xfrm>
            <a:off x="6807200" y="1143000"/>
            <a:ext cx="4775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Toán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– Lớp 4A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" name="WordArt 19"/>
          <p:cNvSpPr>
            <a:spLocks noChangeArrowheads="1" noChangeShapeType="1" noTextEdit="1"/>
          </p:cNvSpPr>
          <p:nvPr/>
        </p:nvSpPr>
        <p:spPr bwMode="auto">
          <a:xfrm>
            <a:off x="1117600" y="0"/>
            <a:ext cx="1107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ĐÔNG THỚI I</a:t>
            </a:r>
            <a:endParaRPr lang="en-US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0"/>
                            </p:stCondLst>
                            <p:childTnLst>
                              <p:par>
                                <p:cTn id="5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5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0"/>
                            </p:stCondLst>
                            <p:childTnLst>
                              <p:par>
                                <p:cTn id="6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0"/>
                            </p:stCondLst>
                            <p:childTnLst>
                              <p:par>
                                <p:cTn id="6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0"/>
                            </p:stCondLst>
                            <p:childTnLst>
                              <p:par>
                                <p:cTn id="7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10668000" y="4876800"/>
            <a:ext cx="1111251" cy="762000"/>
            <a:chOff x="672" y="624"/>
            <a:chExt cx="525" cy="480"/>
          </a:xfrm>
        </p:grpSpPr>
        <p:sp>
          <p:nvSpPr>
            <p:cNvPr id="4102" name="Freeform 79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3" name="Freeform 80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4" name="Freeform 81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5" name="Freeform 82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099" name="Picture 94" descr="d81dee3dd5f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8580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WordArt 5"/>
          <p:cNvSpPr>
            <a:spLocks noChangeArrowheads="1" noChangeShapeType="1" noTextEdit="1"/>
          </p:cNvSpPr>
          <p:nvPr/>
        </p:nvSpPr>
        <p:spPr bwMode="auto">
          <a:xfrm>
            <a:off x="203200" y="685800"/>
            <a:ext cx="11277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Thứ tư ngày 15 tháng 01 năm 2020</a:t>
            </a:r>
            <a:endParaRPr lang="en-US" sz="40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01" name="WordArt 6"/>
          <p:cNvSpPr>
            <a:spLocks noChangeArrowheads="1" noChangeShapeType="1" noTextEdit="1"/>
          </p:cNvSpPr>
          <p:nvPr/>
        </p:nvSpPr>
        <p:spPr bwMode="auto">
          <a:xfrm>
            <a:off x="4267201" y="1676400"/>
            <a:ext cx="338243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en-US" sz="40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Toán</a:t>
            </a:r>
            <a:r>
              <a:rPr lang="vi-VN" sz="4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40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k00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6019800"/>
            <a:ext cx="365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9" descr="k00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0800" y="6359526"/>
            <a:ext cx="4927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3733800"/>
            <a:ext cx="12192000" cy="3124200"/>
            <a:chOff x="0" y="1392"/>
            <a:chExt cx="5760" cy="2928"/>
          </a:xfrm>
        </p:grpSpPr>
        <p:pic>
          <p:nvPicPr>
            <p:cNvPr id="5126" name="Picture 4" descr="8184-003-02-1027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2" y="1392"/>
              <a:ext cx="3360" cy="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7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840"/>
              <a:ext cx="192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8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" y="3936"/>
              <a:ext cx="1896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10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72" y="3957"/>
              <a:ext cx="2688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11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4" y="4019"/>
              <a:ext cx="2232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900" name="WordArt 12"/>
          <p:cNvSpPr>
            <a:spLocks noChangeArrowheads="1" noChangeShapeType="1" noTextEdit="1"/>
          </p:cNvSpPr>
          <p:nvPr/>
        </p:nvSpPr>
        <p:spPr bwMode="auto">
          <a:xfrm>
            <a:off x="0" y="1295400"/>
            <a:ext cx="11785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KIỂM TRA BÀI CŨ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/>
              <a:t>,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nào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bình</a:t>
            </a:r>
            <a:r>
              <a:rPr lang="en-US" b="1" dirty="0"/>
              <a:t> </a:t>
            </a:r>
            <a:r>
              <a:rPr lang="en-US" b="1" dirty="0" err="1"/>
              <a:t>hành</a:t>
            </a:r>
            <a:r>
              <a:rPr lang="en-US" b="1" dirty="0"/>
              <a:t>?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13690346"/>
              </p:ext>
            </p:extLst>
          </p:nvPr>
        </p:nvGraphicFramePr>
        <p:xfrm>
          <a:off x="2639292" y="1897186"/>
          <a:ext cx="7038109" cy="3970215"/>
        </p:xfrm>
        <a:graphic>
          <a:graphicData uri="http://schemas.openxmlformats.org/presentationml/2006/ole">
            <p:oleObj spid="_x0000_s1054" name="Bitmap Image" r:id="rId3" imgW="4781520" imgH="2695680" progId="PBrush">
              <p:embed/>
            </p:oleObj>
          </a:graphicData>
        </a:graphic>
      </p:graphicFrame>
      <p:sp>
        <p:nvSpPr>
          <p:cNvPr id="3" name="Oval 2"/>
          <p:cNvSpPr/>
          <p:nvPr/>
        </p:nvSpPr>
        <p:spPr bwMode="auto">
          <a:xfrm>
            <a:off x="3276600" y="3352800"/>
            <a:ext cx="914400" cy="457200"/>
          </a:xfrm>
          <a:prstGeom prst="ellipse">
            <a:avLst/>
          </a:prstGeom>
          <a:noFill/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423564" y="3505200"/>
            <a:ext cx="914400" cy="457200"/>
          </a:xfrm>
          <a:prstGeom prst="ellipse">
            <a:avLst/>
          </a:prstGeom>
          <a:noFill/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400800" y="5410200"/>
            <a:ext cx="914400" cy="457200"/>
          </a:xfrm>
          <a:prstGeom prst="ellipse">
            <a:avLst/>
          </a:prstGeom>
          <a:noFill/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651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1"/>
          <p:cNvSpPr>
            <a:spLocks noGrp="1" noChangeArrowheads="1" noChangeShapeType="1" noTextEdit="1"/>
          </p:cNvSpPr>
          <p:nvPr>
            <p:ph/>
          </p:nvPr>
        </p:nvSpPr>
        <p:spPr bwMode="auto">
          <a:xfrm>
            <a:off x="228600" y="838200"/>
            <a:ext cx="10972800" cy="24685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DIỆN TÍCH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HÌNH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BÌNH HÀNH.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3481" y="1828801"/>
            <a:ext cx="4562475" cy="263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00450" y="5105401"/>
            <a:ext cx="6229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7030A0"/>
                </a:solidFill>
              </a:rPr>
              <a:t>Em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hãy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kẻ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đường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thẳng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đi</a:t>
            </a:r>
            <a:r>
              <a:rPr lang="en-US" sz="2800" b="1" dirty="0">
                <a:solidFill>
                  <a:srgbClr val="7030A0"/>
                </a:solidFill>
              </a:rPr>
              <a:t> qua </a:t>
            </a:r>
            <a:r>
              <a:rPr lang="en-US" sz="2800" b="1" dirty="0" err="1">
                <a:solidFill>
                  <a:srgbClr val="7030A0"/>
                </a:solidFill>
              </a:rPr>
              <a:t>đỉnh</a:t>
            </a:r>
            <a:r>
              <a:rPr lang="en-US" sz="2800" b="1" dirty="0">
                <a:solidFill>
                  <a:srgbClr val="7030A0"/>
                </a:solidFill>
              </a:rPr>
              <a:t> A </a:t>
            </a:r>
            <a:r>
              <a:rPr lang="en-US" sz="2800" b="1" dirty="0" err="1">
                <a:solidFill>
                  <a:srgbClr val="7030A0"/>
                </a:solidFill>
              </a:rPr>
              <a:t>vuông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góc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với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cạnh</a:t>
            </a:r>
            <a:r>
              <a:rPr lang="en-US" sz="2800" b="1" dirty="0">
                <a:solidFill>
                  <a:srgbClr val="7030A0"/>
                </a:solidFill>
              </a:rPr>
              <a:t> DC </a:t>
            </a:r>
            <a:r>
              <a:rPr lang="en-US" sz="2800" b="1" dirty="0" err="1">
                <a:solidFill>
                  <a:srgbClr val="7030A0"/>
                </a:solidFill>
              </a:rPr>
              <a:t>cắt</a:t>
            </a:r>
            <a:r>
              <a:rPr lang="en-US" sz="2800" b="1" dirty="0">
                <a:solidFill>
                  <a:srgbClr val="7030A0"/>
                </a:solidFill>
              </a:rPr>
              <a:t> DC </a:t>
            </a:r>
            <a:r>
              <a:rPr lang="en-US" sz="2800" b="1" dirty="0" err="1">
                <a:solidFill>
                  <a:srgbClr val="7030A0"/>
                </a:solidFill>
              </a:rPr>
              <a:t>tại</a:t>
            </a:r>
            <a:r>
              <a:rPr lang="en-US" sz="2800" b="1" dirty="0">
                <a:solidFill>
                  <a:srgbClr val="7030A0"/>
                </a:solidFill>
              </a:rPr>
              <a:t> H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023481" y="2057400"/>
            <a:ext cx="1047750" cy="1905000"/>
            <a:chOff x="5638800" y="3575566"/>
            <a:chExt cx="1047750" cy="1905000"/>
          </a:xfrm>
        </p:grpSpPr>
        <p:sp>
          <p:nvSpPr>
            <p:cNvPr id="11" name="Right Triangle 10"/>
            <p:cNvSpPr/>
            <p:nvPr/>
          </p:nvSpPr>
          <p:spPr bwMode="auto">
            <a:xfrm rot="16200000">
              <a:off x="5210175" y="4004191"/>
              <a:ext cx="1905000" cy="1047750"/>
            </a:xfrm>
            <a:prstGeom prst="rtTriangle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.VnTimeH" pitchFamily="34" charset="0"/>
              </a:endParaRPr>
            </a:p>
          </p:txBody>
        </p:sp>
        <p:sp>
          <p:nvSpPr>
            <p:cNvPr id="13" name="Right Triangle 12"/>
            <p:cNvSpPr/>
            <p:nvPr/>
          </p:nvSpPr>
          <p:spPr bwMode="auto">
            <a:xfrm rot="16200000">
              <a:off x="5864483" y="4669526"/>
              <a:ext cx="767836" cy="457199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.VnTimeH" pitchFamily="34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 bwMode="auto">
          <a:xfrm>
            <a:off x="3657600" y="2286000"/>
            <a:ext cx="0" cy="16764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>
            <a:off x="3657600" y="3733800"/>
            <a:ext cx="228600" cy="228600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6650" y="4013262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34200" y="1828800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/>
              <a:t>CD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đáy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bình</a:t>
            </a:r>
            <a:r>
              <a:rPr lang="en-US" sz="2400" b="1" dirty="0"/>
              <a:t> </a:t>
            </a:r>
            <a:r>
              <a:rPr lang="en-US" sz="2400" b="1" dirty="0" err="1"/>
              <a:t>hành</a:t>
            </a:r>
            <a:endParaRPr lang="en-US" sz="2400" b="1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/>
              <a:t>AH </a:t>
            </a:r>
            <a:r>
              <a:rPr lang="en-US" sz="2400" b="1" dirty="0" err="1"/>
              <a:t>vuông</a:t>
            </a:r>
            <a:r>
              <a:rPr lang="en-US" sz="2400" b="1" dirty="0"/>
              <a:t> </a:t>
            </a:r>
            <a:r>
              <a:rPr lang="en-US" sz="2400" b="1" dirty="0" err="1"/>
              <a:t>góc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DC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/>
              <a:t>Độ</a:t>
            </a:r>
            <a:r>
              <a:rPr lang="en-US" sz="2400" b="1" dirty="0"/>
              <a:t> </a:t>
            </a:r>
            <a:r>
              <a:rPr lang="en-US" sz="2400" b="1" dirty="0" err="1"/>
              <a:t>dài</a:t>
            </a:r>
            <a:r>
              <a:rPr lang="en-US" sz="2400" b="1" dirty="0"/>
              <a:t> AH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i="1" dirty="0" err="1">
                <a:solidFill>
                  <a:schemeClr val="tx2"/>
                </a:solidFill>
              </a:rPr>
              <a:t>chiều</a:t>
            </a:r>
            <a:r>
              <a:rPr lang="en-US" sz="2400" b="1" i="1" dirty="0">
                <a:solidFill>
                  <a:schemeClr val="tx2"/>
                </a:solidFill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</a:rPr>
              <a:t>cao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bình</a:t>
            </a:r>
            <a:r>
              <a:rPr lang="en-US" sz="2400" b="1" dirty="0"/>
              <a:t> </a:t>
            </a:r>
            <a:r>
              <a:rPr lang="en-US" sz="2400" b="1" dirty="0" err="1"/>
              <a:t>hành</a:t>
            </a:r>
            <a:endParaRPr lang="en-US" sz="2400" b="1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404482" y="4382594"/>
            <a:ext cx="247231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3071232" y="4528067"/>
            <a:ext cx="1729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Độ</a:t>
            </a:r>
            <a:r>
              <a:rPr lang="en-US" sz="2400" b="1" dirty="0"/>
              <a:t> </a:t>
            </a:r>
            <a:r>
              <a:rPr lang="en-US" sz="2400" b="1" dirty="0" err="1"/>
              <a:t>dài</a:t>
            </a:r>
            <a:r>
              <a:rPr lang="en-US" sz="2400" b="1" dirty="0"/>
              <a:t> </a:t>
            </a:r>
            <a:r>
              <a:rPr lang="en-US" sz="2400" b="1" dirty="0" err="1"/>
              <a:t>đáy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28432" y="2846662"/>
            <a:ext cx="1729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Chiều</a:t>
            </a:r>
            <a:r>
              <a:rPr lang="en-US" sz="2400" b="1" dirty="0"/>
              <a:t> </a:t>
            </a:r>
            <a:r>
              <a:rPr lang="en-US" sz="2400" b="1" dirty="0" err="1"/>
              <a:t>cao</a:t>
            </a:r>
            <a:endParaRPr lang="en-US" sz="2400" b="1" dirty="0"/>
          </a:p>
        </p:txBody>
      </p:sp>
      <p:sp>
        <p:nvSpPr>
          <p:cNvPr id="18" name="Rectangle 36"/>
          <p:cNvSpPr>
            <a:spLocks noChangeArrowheads="1"/>
          </p:cNvSpPr>
          <p:nvPr/>
        </p:nvSpPr>
        <p:spPr bwMode="auto">
          <a:xfrm>
            <a:off x="2971801" y="1745160"/>
            <a:ext cx="82586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4400" b="1" i="1" dirty="0">
                <a:solidFill>
                  <a:schemeClr val="tx2"/>
                </a:solidFill>
                <a:latin typeface=".VnCommercial Script" pitchFamily="34" charset="0"/>
                <a:sym typeface="Wingdings" pitchFamily="2" charset="2"/>
              </a:rPr>
              <a:t></a:t>
            </a:r>
            <a:r>
              <a:rPr lang="en-US" sz="3600" i="1" dirty="0">
                <a:solidFill>
                  <a:schemeClr val="tx2"/>
                </a:solidFill>
                <a:latin typeface=".VnCommercial Script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02891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0555 L 0.04727 0.0034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" grpId="0" animBg="1"/>
      <p:bldP spid="9" grpId="0"/>
      <p:bldP spid="6" grpId="0"/>
      <p:bldP spid="16" grpId="0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310979" y="885484"/>
            <a:ext cx="3254767" cy="2344475"/>
            <a:chOff x="1432560" y="-139831"/>
            <a:chExt cx="3703320" cy="2547753"/>
          </a:xfrm>
        </p:grpSpPr>
        <p:sp>
          <p:nvSpPr>
            <p:cNvPr id="8" name="Text Box 12"/>
            <p:cNvSpPr txBox="1"/>
            <p:nvPr/>
          </p:nvSpPr>
          <p:spPr>
            <a:xfrm>
              <a:off x="1600200" y="1950722"/>
              <a:ext cx="487680" cy="4572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200" b="1">
                  <a:latin typeface="Times New Roman"/>
                  <a:ea typeface="Calibri"/>
                  <a:cs typeface="Times New Roman"/>
                </a:rPr>
                <a:t>H</a:t>
              </a:r>
              <a:endParaRPr lang="en-US" sz="1400">
                <a:latin typeface="Times New Roman"/>
                <a:ea typeface="Calibri"/>
                <a:cs typeface="Times New Roman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432560" y="-139831"/>
              <a:ext cx="3703320" cy="2487937"/>
              <a:chOff x="1432560" y="-139831"/>
              <a:chExt cx="3703320" cy="2487938"/>
            </a:xfrm>
          </p:grpSpPr>
          <p:sp>
            <p:nvSpPr>
              <p:cNvPr id="14" name="Text Box 5"/>
              <p:cNvSpPr txBox="1"/>
              <p:nvPr/>
            </p:nvSpPr>
            <p:spPr>
              <a:xfrm>
                <a:off x="1432560" y="-139831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A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15" name="Text Box 6"/>
              <p:cNvSpPr txBox="1"/>
              <p:nvPr/>
            </p:nvSpPr>
            <p:spPr>
              <a:xfrm>
                <a:off x="4648200" y="0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>
                    <a:latin typeface="Times New Roman"/>
                    <a:ea typeface="Calibri"/>
                    <a:cs typeface="Times New Roman"/>
                  </a:rPr>
                  <a:t>B</a:t>
                </a:r>
                <a:endParaRPr lang="en-US" sz="1400"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16" name="Text Box 8"/>
              <p:cNvSpPr txBox="1"/>
              <p:nvPr/>
            </p:nvSpPr>
            <p:spPr>
              <a:xfrm>
                <a:off x="3347676" y="1890907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C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1676399" y="381000"/>
                <a:ext cx="3093721" cy="1615440"/>
                <a:chOff x="1188719" y="0"/>
                <a:chExt cx="3093721" cy="1615440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188719" y="1615440"/>
                  <a:ext cx="185928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219200" y="15240"/>
                  <a:ext cx="3048000" cy="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3048000" y="0"/>
                  <a:ext cx="1234440" cy="161544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1219200" y="15240"/>
                  <a:ext cx="0" cy="156972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6" name="Rectangle 25"/>
                <p:cNvSpPr/>
                <p:nvPr/>
              </p:nvSpPr>
              <p:spPr>
                <a:xfrm>
                  <a:off x="1219200" y="1417320"/>
                  <a:ext cx="213360" cy="19812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" name="TextBox 2"/>
          <p:cNvSpPr txBox="1"/>
          <p:nvPr/>
        </p:nvSpPr>
        <p:spPr>
          <a:xfrm>
            <a:off x="3505200" y="304801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1. </a:t>
            </a:r>
            <a:r>
              <a:rPr lang="en-US" sz="3200" b="1" dirty="0" err="1">
                <a:solidFill>
                  <a:schemeClr val="tx2"/>
                </a:solidFill>
              </a:rPr>
              <a:t>Diện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tích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hình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bình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hành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8" name="Right Triangle 27"/>
          <p:cNvSpPr/>
          <p:nvPr/>
        </p:nvSpPr>
        <p:spPr bwMode="auto">
          <a:xfrm rot="16200000">
            <a:off x="5273664" y="1578481"/>
            <a:ext cx="1458501" cy="1044740"/>
          </a:xfrm>
          <a:prstGeom prst="rtTriangle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 rot="5400000">
            <a:off x="6088857" y="692945"/>
            <a:ext cx="990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sym typeface="Wingdings 2" pitchFamily="18" charset="2"/>
              </a:rPr>
              <a:t>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670916" y="849195"/>
            <a:ext cx="4513812" cy="2344474"/>
            <a:chOff x="0" y="-139831"/>
            <a:chExt cx="5135880" cy="2547752"/>
          </a:xfrm>
        </p:grpSpPr>
        <p:sp>
          <p:nvSpPr>
            <p:cNvPr id="38" name="Text Box 12"/>
            <p:cNvSpPr txBox="1"/>
            <p:nvPr/>
          </p:nvSpPr>
          <p:spPr>
            <a:xfrm>
              <a:off x="1600200" y="1950721"/>
              <a:ext cx="487680" cy="4572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200" b="1">
                  <a:latin typeface="Times New Roman"/>
                  <a:ea typeface="Calibri"/>
                  <a:cs typeface="Times New Roman"/>
                </a:rPr>
                <a:t>H</a:t>
              </a:r>
              <a:endParaRPr lang="en-US" sz="1400">
                <a:latin typeface="Times New Roman"/>
                <a:ea typeface="Calibri"/>
                <a:cs typeface="Times New Roman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0" y="-139831"/>
              <a:ext cx="5135880" cy="2380669"/>
              <a:chOff x="0" y="-139831"/>
              <a:chExt cx="5135880" cy="2380669"/>
            </a:xfrm>
          </p:grpSpPr>
          <p:sp>
            <p:nvSpPr>
              <p:cNvPr id="44" name="Text Box 5"/>
              <p:cNvSpPr txBox="1"/>
              <p:nvPr/>
            </p:nvSpPr>
            <p:spPr>
              <a:xfrm>
                <a:off x="1432560" y="-139831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A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45" name="Text Box 6"/>
              <p:cNvSpPr txBox="1"/>
              <p:nvPr/>
            </p:nvSpPr>
            <p:spPr>
              <a:xfrm>
                <a:off x="4648200" y="0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>
                    <a:latin typeface="Times New Roman"/>
                    <a:ea typeface="Calibri"/>
                    <a:cs typeface="Times New Roman"/>
                  </a:rPr>
                  <a:t>B</a:t>
                </a:r>
                <a:endParaRPr lang="en-US" sz="1400"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46" name="Text Box 8"/>
              <p:cNvSpPr txBox="1"/>
              <p:nvPr/>
            </p:nvSpPr>
            <p:spPr>
              <a:xfrm>
                <a:off x="3645566" y="1783637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C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0" y="381000"/>
                <a:ext cx="4770120" cy="1859838"/>
                <a:chOff x="0" y="0"/>
                <a:chExt cx="4770120" cy="1859838"/>
              </a:xfrm>
            </p:grpSpPr>
            <p:sp>
              <p:nvSpPr>
                <p:cNvPr id="49" name="Text Box 9"/>
                <p:cNvSpPr txBox="1"/>
                <p:nvPr/>
              </p:nvSpPr>
              <p:spPr>
                <a:xfrm>
                  <a:off x="0" y="1402638"/>
                  <a:ext cx="487680" cy="4572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200" b="1" dirty="0">
                      <a:latin typeface="Times New Roman"/>
                      <a:ea typeface="Calibri"/>
                      <a:cs typeface="Times New Roman"/>
                    </a:rPr>
                    <a:t>D</a:t>
                  </a:r>
                  <a:endParaRPr lang="en-US" sz="1400" dirty="0">
                    <a:latin typeface="Times New Roman"/>
                    <a:ea typeface="Calibri"/>
                    <a:cs typeface="Times New Roman"/>
                  </a:endParaRPr>
                </a:p>
              </p:txBody>
            </p:sp>
            <p:grpSp>
              <p:nvGrpSpPr>
                <p:cNvPr id="50" name="Group 49"/>
                <p:cNvGrpSpPr/>
                <p:nvPr/>
              </p:nvGrpSpPr>
              <p:grpSpPr>
                <a:xfrm>
                  <a:off x="502920" y="0"/>
                  <a:ext cx="4267200" cy="1615440"/>
                  <a:chOff x="15240" y="0"/>
                  <a:chExt cx="4267200" cy="1615440"/>
                </a:xfrm>
              </p:grpSpPr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15240" y="1615440"/>
                    <a:ext cx="303276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1219200" y="15240"/>
                    <a:ext cx="3048000" cy="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flipH="1">
                    <a:off x="3048000" y="0"/>
                    <a:ext cx="1234440" cy="161544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1219200" y="15240"/>
                    <a:ext cx="0" cy="156972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" name="Rectangle 54"/>
                  <p:cNvSpPr/>
                  <p:nvPr/>
                </p:nvSpPr>
                <p:spPr>
                  <a:xfrm>
                    <a:off x="1219200" y="1417320"/>
                    <a:ext cx="213360" cy="19812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cxnSp>
        <p:nvCxnSpPr>
          <p:cNvPr id="4099" name="Straight Connector 4098"/>
          <p:cNvCxnSpPr>
            <a:endCxn id="49" idx="3"/>
          </p:cNvCxnSpPr>
          <p:nvPr/>
        </p:nvCxnSpPr>
        <p:spPr bwMode="auto">
          <a:xfrm flipH="1">
            <a:off x="2099527" y="1328982"/>
            <a:ext cx="1071528" cy="1500572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00" name="TextBox 4099"/>
          <p:cNvSpPr txBox="1"/>
          <p:nvPr/>
        </p:nvSpPr>
        <p:spPr>
          <a:xfrm>
            <a:off x="9351440" y="2723561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266238" y="2838876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6541380" y="3200400"/>
            <a:ext cx="267882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640118" y="3174915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cxnSp>
        <p:nvCxnSpPr>
          <p:cNvPr id="91" name="Straight Connector 90"/>
          <p:cNvCxnSpPr/>
          <p:nvPr/>
        </p:nvCxnSpPr>
        <p:spPr>
          <a:xfrm>
            <a:off x="6525283" y="2909562"/>
            <a:ext cx="0" cy="37864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9220200" y="2909561"/>
            <a:ext cx="0" cy="37864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02" name="TextBox 4101"/>
          <p:cNvSpPr txBox="1"/>
          <p:nvPr/>
        </p:nvSpPr>
        <p:spPr>
          <a:xfrm>
            <a:off x="1612728" y="3468976"/>
            <a:ext cx="9144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 err="1">
                <a:solidFill>
                  <a:schemeClr val="tx2"/>
                </a:solidFill>
              </a:rPr>
              <a:t>Nhận</a:t>
            </a:r>
            <a:r>
              <a:rPr lang="en-US" sz="2400" b="1" u="sng" dirty="0">
                <a:solidFill>
                  <a:schemeClr val="tx2"/>
                </a:solidFill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</a:rPr>
              <a:t>xét</a:t>
            </a:r>
            <a:r>
              <a:rPr lang="en-US" sz="2400" b="1" u="sng" dirty="0">
                <a:solidFill>
                  <a:schemeClr val="tx2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200" b="1" dirty="0" err="1">
                <a:solidFill>
                  <a:srgbClr val="002060"/>
                </a:solidFill>
              </a:rPr>
              <a:t>Diện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tích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hình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bình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hành</a:t>
            </a:r>
            <a:r>
              <a:rPr lang="en-US" sz="2200" b="1" dirty="0">
                <a:solidFill>
                  <a:srgbClr val="002060"/>
                </a:solidFill>
              </a:rPr>
              <a:t> ABCD …….. </a:t>
            </a:r>
            <a:r>
              <a:rPr lang="en-US" sz="2200" b="1" dirty="0" err="1">
                <a:solidFill>
                  <a:srgbClr val="002060"/>
                </a:solidFill>
              </a:rPr>
              <a:t>Diện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tích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hình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chữ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nhật</a:t>
            </a:r>
            <a:r>
              <a:rPr lang="en-US" sz="2200" b="1" dirty="0">
                <a:solidFill>
                  <a:srgbClr val="002060"/>
                </a:solidFill>
              </a:rPr>
              <a:t> ABIH</a:t>
            </a:r>
          </a:p>
          <a:p>
            <a:pPr>
              <a:lnSpc>
                <a:spcPct val="150000"/>
              </a:lnSpc>
            </a:pPr>
            <a:r>
              <a:rPr lang="en-US" sz="2200" b="1" dirty="0" err="1">
                <a:solidFill>
                  <a:srgbClr val="002060"/>
                </a:solidFill>
              </a:rPr>
              <a:t>Diện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tích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hình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chữ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nhật</a:t>
            </a:r>
            <a:r>
              <a:rPr lang="en-US" sz="2200" b="1" dirty="0">
                <a:solidFill>
                  <a:srgbClr val="002060"/>
                </a:solidFill>
              </a:rPr>
              <a:t> ABIH </a:t>
            </a:r>
            <a:r>
              <a:rPr lang="en-US" sz="2200" b="1" dirty="0" err="1">
                <a:solidFill>
                  <a:srgbClr val="002060"/>
                </a:solidFill>
              </a:rPr>
              <a:t>là</a:t>
            </a:r>
            <a:r>
              <a:rPr lang="en-US" sz="2200" b="1" dirty="0">
                <a:solidFill>
                  <a:srgbClr val="002060"/>
                </a:solidFill>
              </a:rPr>
              <a:t> ………</a:t>
            </a:r>
          </a:p>
          <a:p>
            <a:pPr>
              <a:lnSpc>
                <a:spcPct val="150000"/>
              </a:lnSpc>
            </a:pPr>
            <a:r>
              <a:rPr lang="en-US" sz="2200" b="1" dirty="0" err="1">
                <a:solidFill>
                  <a:srgbClr val="002060"/>
                </a:solidFill>
              </a:rPr>
              <a:t>Vậy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diện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tích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hình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bình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hành</a:t>
            </a:r>
            <a:r>
              <a:rPr lang="en-US" sz="2200" b="1" dirty="0">
                <a:solidFill>
                  <a:srgbClr val="002060"/>
                </a:solidFill>
              </a:rPr>
              <a:t> ABCD </a:t>
            </a:r>
            <a:r>
              <a:rPr lang="en-US" sz="2200" b="1" dirty="0" err="1">
                <a:solidFill>
                  <a:srgbClr val="002060"/>
                </a:solidFill>
              </a:rPr>
              <a:t>là</a:t>
            </a:r>
            <a:r>
              <a:rPr lang="en-US" sz="2200" b="1" dirty="0">
                <a:solidFill>
                  <a:srgbClr val="002060"/>
                </a:solidFill>
              </a:rPr>
              <a:t> …………</a:t>
            </a:r>
          </a:p>
        </p:txBody>
      </p:sp>
      <p:sp>
        <p:nvSpPr>
          <p:cNvPr id="4103" name="Rectangle 4102"/>
          <p:cNvSpPr/>
          <p:nvPr/>
        </p:nvSpPr>
        <p:spPr bwMode="auto">
          <a:xfrm>
            <a:off x="1659658" y="3698903"/>
            <a:ext cx="8398742" cy="193257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chemeClr val="tx2"/>
                </a:solidFill>
              </a:rPr>
              <a:t>Diện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tích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hình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bình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hành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bằng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độ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dài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đáy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nhân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với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chiều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cao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2060"/>
                </a:solidFill>
              </a:rPr>
              <a:t>(</a:t>
            </a:r>
            <a:r>
              <a:rPr lang="en-US" sz="2400" b="1" i="1" dirty="0" err="1">
                <a:solidFill>
                  <a:srgbClr val="002060"/>
                </a:solidFill>
              </a:rPr>
              <a:t>cùng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một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đơn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vị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đo</a:t>
            </a:r>
            <a:r>
              <a:rPr lang="en-US" sz="2400" b="1" i="1" dirty="0">
                <a:solidFill>
                  <a:srgbClr val="002060"/>
                </a:solidFill>
              </a:rPr>
              <a:t>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</a:rPr>
              <a:t>S = a × 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2"/>
                </a:solidFill>
              </a:rPr>
              <a:t>(</a:t>
            </a:r>
            <a:r>
              <a:rPr lang="en-US" sz="2400" b="1" dirty="0">
                <a:solidFill>
                  <a:srgbClr val="002060"/>
                </a:solidFill>
              </a:rPr>
              <a:t>S</a:t>
            </a:r>
            <a:r>
              <a:rPr lang="en-US" sz="2400" b="1" dirty="0">
                <a:solidFill>
                  <a:srgbClr val="6600FF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là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diện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tích</a:t>
            </a:r>
            <a:r>
              <a:rPr lang="en-US" sz="2400" b="1" dirty="0">
                <a:solidFill>
                  <a:schemeClr val="tx2"/>
                </a:solidFill>
              </a:rPr>
              <a:t>, </a:t>
            </a:r>
            <a:r>
              <a:rPr lang="en-US" sz="2400" b="1" dirty="0">
                <a:solidFill>
                  <a:srgbClr val="002060"/>
                </a:solidFill>
              </a:rPr>
              <a:t>a</a:t>
            </a:r>
            <a:r>
              <a:rPr lang="en-US" sz="2400" b="1" dirty="0">
                <a:solidFill>
                  <a:srgbClr val="6600FF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là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độ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dài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đáy</a:t>
            </a:r>
            <a:r>
              <a:rPr lang="en-US" sz="2400" b="1" dirty="0">
                <a:solidFill>
                  <a:schemeClr val="tx2"/>
                </a:solidFill>
              </a:rPr>
              <a:t>, </a:t>
            </a:r>
            <a:r>
              <a:rPr lang="en-US" sz="2400" b="1" dirty="0">
                <a:solidFill>
                  <a:srgbClr val="002060"/>
                </a:solidFill>
              </a:rPr>
              <a:t>h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là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chiều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cao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hình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bình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hành</a:t>
            </a:r>
            <a:r>
              <a:rPr lang="en-US" sz="2400" b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104" name="TextBox 4103"/>
          <p:cNvSpPr txBox="1"/>
          <p:nvPr/>
        </p:nvSpPr>
        <p:spPr>
          <a:xfrm>
            <a:off x="5570366" y="4038601"/>
            <a:ext cx="8304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tx2"/>
                </a:solidFill>
              </a:rPr>
              <a:t>bằng</a:t>
            </a:r>
            <a:endParaRPr lang="en-US" sz="2200" b="1" dirty="0">
              <a:solidFill>
                <a:schemeClr val="tx2"/>
              </a:solidFill>
            </a:endParaRPr>
          </a:p>
        </p:txBody>
      </p:sp>
      <p:sp>
        <p:nvSpPr>
          <p:cNvPr id="4105" name="TextBox 4104"/>
          <p:cNvSpPr txBox="1"/>
          <p:nvPr/>
        </p:nvSpPr>
        <p:spPr>
          <a:xfrm>
            <a:off x="5600335" y="4514978"/>
            <a:ext cx="8579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</a:rPr>
              <a:t>a × h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515012" y="5029201"/>
            <a:ext cx="8579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</a:rPr>
              <a:t>a × h</a:t>
            </a:r>
          </a:p>
        </p:txBody>
      </p:sp>
      <p:sp>
        <p:nvSpPr>
          <p:cNvPr id="4106" name="TextBox 4105"/>
          <p:cNvSpPr txBox="1"/>
          <p:nvPr/>
        </p:nvSpPr>
        <p:spPr>
          <a:xfrm>
            <a:off x="3657600" y="1883648"/>
            <a:ext cx="127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</a:rPr>
              <a:t>Chiều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cao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4108" name="Straight Arrow Connector 4107"/>
          <p:cNvCxnSpPr/>
          <p:nvPr/>
        </p:nvCxnSpPr>
        <p:spPr bwMode="auto">
          <a:xfrm>
            <a:off x="3438938" y="2133600"/>
            <a:ext cx="2948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Arrow Connector 103"/>
          <p:cNvCxnSpPr/>
          <p:nvPr/>
        </p:nvCxnSpPr>
        <p:spPr bwMode="auto">
          <a:xfrm>
            <a:off x="3515138" y="3404028"/>
            <a:ext cx="2948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TextBox 104"/>
          <p:cNvSpPr txBox="1"/>
          <p:nvPr/>
        </p:nvSpPr>
        <p:spPr>
          <a:xfrm>
            <a:off x="3810000" y="3198216"/>
            <a:ext cx="127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</a:rPr>
              <a:t>Độ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dài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đáy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553201" y="1829865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175413" y="1887136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200401" y="3161890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2126568" y="2870086"/>
            <a:ext cx="0" cy="37864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778348" y="2829487"/>
            <a:ext cx="0" cy="37864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106224" y="3208135"/>
            <a:ext cx="267882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648590" y="3200400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9384" y="1592350"/>
            <a:ext cx="90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4dm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863194" y="3240658"/>
            <a:ext cx="635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5m</a:t>
            </a:r>
          </a:p>
        </p:txBody>
      </p:sp>
    </p:spTree>
    <p:extLst>
      <p:ext uri="{BB962C8B-B14F-4D97-AF65-F5344CB8AC3E}">
        <p14:creationId xmlns:p14="http://schemas.microsoft.com/office/powerpoint/2010/main" xmlns="" val="371983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0348 0.3296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 0.00486 L 0.22018 0.0048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2" grpId="0"/>
      <p:bldP spid="32" grpId="1"/>
      <p:bldP spid="32" grpId="2"/>
      <p:bldP spid="4100" grpId="0"/>
      <p:bldP spid="88" grpId="1"/>
      <p:bldP spid="88" grpId="2"/>
      <p:bldP spid="90" grpId="0"/>
      <p:bldP spid="4103" grpId="0" animBg="1"/>
      <p:bldP spid="4104" grpId="0"/>
      <p:bldP spid="4104" grpId="1"/>
      <p:bldP spid="4105" grpId="0"/>
      <p:bldP spid="4105" grpId="1"/>
      <p:bldP spid="98" grpId="0"/>
      <p:bldP spid="98" grpId="1"/>
      <p:bldP spid="4106" grpId="0"/>
      <p:bldP spid="105" grpId="0"/>
      <p:bldP spid="60" grpId="0"/>
      <p:bldP spid="69" grpId="0"/>
      <p:bldP spid="69" grpId="1"/>
      <p:bldP spid="5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290946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2. </a:t>
            </a:r>
            <a:r>
              <a:rPr lang="en-US" sz="3200" b="1" dirty="0" err="1">
                <a:solidFill>
                  <a:schemeClr val="tx2"/>
                </a:solidFill>
              </a:rPr>
              <a:t>Luyện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tập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990601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Bài</a:t>
            </a:r>
            <a:r>
              <a:rPr lang="en-US" sz="2400" b="1" u="sng" dirty="0"/>
              <a:t> 1: </a:t>
            </a:r>
            <a:r>
              <a:rPr lang="en-US" sz="2400" b="1" dirty="0" err="1"/>
              <a:t>Tính</a:t>
            </a:r>
            <a:r>
              <a:rPr lang="en-US" sz="2400" b="1" dirty="0"/>
              <a:t> </a:t>
            </a:r>
            <a:r>
              <a:rPr lang="en-US" sz="2400" b="1" dirty="0" err="1"/>
              <a:t>diện</a:t>
            </a:r>
            <a:r>
              <a:rPr lang="en-US" sz="2400" b="1" dirty="0"/>
              <a:t> </a:t>
            </a:r>
            <a:r>
              <a:rPr lang="en-US" sz="2400" b="1" dirty="0" err="1"/>
              <a:t>tích</a:t>
            </a:r>
            <a:r>
              <a:rPr lang="en-US" sz="2400" b="1" dirty="0"/>
              <a:t> </a:t>
            </a:r>
            <a:r>
              <a:rPr lang="en-US" sz="2400" b="1" dirty="0" err="1"/>
              <a:t>mỗi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bình</a:t>
            </a:r>
            <a:r>
              <a:rPr lang="en-US" sz="2400" b="1" dirty="0"/>
              <a:t> </a:t>
            </a:r>
            <a:r>
              <a:rPr lang="en-US" sz="2400" b="1" dirty="0" err="1"/>
              <a:t>hành</a:t>
            </a:r>
            <a:r>
              <a:rPr lang="en-US" sz="2400" b="1" dirty="0"/>
              <a:t> </a:t>
            </a:r>
            <a:r>
              <a:rPr lang="en-US" sz="2400" b="1" dirty="0" err="1"/>
              <a:t>sau</a:t>
            </a:r>
            <a:r>
              <a:rPr lang="en-US" sz="2400" b="1" dirty="0"/>
              <a:t>: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981700" y="1600200"/>
            <a:ext cx="0" cy="411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2057400" y="3124200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 err="1">
                <a:solidFill>
                  <a:schemeClr val="tx2"/>
                </a:solidFill>
              </a:rPr>
              <a:t>Bài</a:t>
            </a:r>
            <a:r>
              <a:rPr lang="en-US" sz="2400" b="1" u="sng" dirty="0">
                <a:solidFill>
                  <a:schemeClr val="tx2"/>
                </a:solidFill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</a:rPr>
              <a:t>giải</a:t>
            </a:r>
            <a:endParaRPr lang="en-US" sz="2400" b="1" u="sng" dirty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</a:rPr>
              <a:t>Diện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tích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hình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bình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hành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là</a:t>
            </a:r>
            <a:r>
              <a:rPr lang="en-US" sz="2400" b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4 × 9 =  36 (cm</a:t>
            </a:r>
            <a:r>
              <a:rPr lang="en-US" sz="2400" b="1" baseline="30000" dirty="0">
                <a:solidFill>
                  <a:srgbClr val="002060"/>
                </a:solidFill>
              </a:rPr>
              <a:t>2</a:t>
            </a:r>
            <a:r>
              <a:rPr lang="en-US" sz="2400" b="1" dirty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</a:rPr>
              <a:t>Đáp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: 36cm</a:t>
            </a:r>
            <a:r>
              <a:rPr lang="en-US" sz="2400" b="1" baseline="30000" dirty="0">
                <a:solidFill>
                  <a:srgbClr val="002060"/>
                </a:solidFill>
              </a:rPr>
              <a:t>2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6706" y="3124200"/>
            <a:ext cx="388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 err="1">
                <a:solidFill>
                  <a:schemeClr val="tx2"/>
                </a:solidFill>
              </a:rPr>
              <a:t>Bài</a:t>
            </a:r>
            <a:r>
              <a:rPr lang="en-US" sz="2400" b="1" u="sng" dirty="0">
                <a:solidFill>
                  <a:schemeClr val="tx2"/>
                </a:solidFill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</a:rPr>
              <a:t>giải</a:t>
            </a:r>
            <a:endParaRPr lang="en-US" sz="2400" b="1" u="sng" dirty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</a:rPr>
              <a:t>Đổi</a:t>
            </a:r>
            <a:r>
              <a:rPr lang="en-US" sz="2400" b="1" dirty="0">
                <a:solidFill>
                  <a:srgbClr val="002060"/>
                </a:solidFill>
              </a:rPr>
              <a:t> 2m = 20dm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</a:rPr>
              <a:t>Diện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tích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hình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bình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hành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là</a:t>
            </a:r>
            <a:r>
              <a:rPr lang="en-US" sz="2400" b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20 × 13 =  260 (dm</a:t>
            </a:r>
            <a:r>
              <a:rPr lang="en-US" sz="2400" b="1" baseline="30000" dirty="0">
                <a:solidFill>
                  <a:srgbClr val="002060"/>
                </a:solidFill>
              </a:rPr>
              <a:t>2</a:t>
            </a:r>
            <a:r>
              <a:rPr lang="en-US" sz="2400" b="1" dirty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</a:rPr>
              <a:t>Đáp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: 260dm</a:t>
            </a:r>
            <a:r>
              <a:rPr lang="en-US" sz="2400" b="1" baseline="30000" dirty="0">
                <a:solidFill>
                  <a:srgbClr val="002060"/>
                </a:solidFill>
              </a:rPr>
              <a:t>2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2941711" y="1638069"/>
            <a:ext cx="2555081" cy="1631239"/>
            <a:chOff x="336" y="1824"/>
            <a:chExt cx="1392" cy="1134"/>
          </a:xfrm>
        </p:grpSpPr>
        <p:grpSp>
          <p:nvGrpSpPr>
            <p:cNvPr id="13" name="Group 6"/>
            <p:cNvGrpSpPr>
              <a:grpSpLocks/>
            </p:cNvGrpSpPr>
            <p:nvPr/>
          </p:nvGrpSpPr>
          <p:grpSpPr bwMode="auto">
            <a:xfrm>
              <a:off x="336" y="1824"/>
              <a:ext cx="1392" cy="864"/>
              <a:chOff x="336" y="1824"/>
              <a:chExt cx="1152" cy="864"/>
            </a:xfrm>
          </p:grpSpPr>
          <p:sp>
            <p:nvSpPr>
              <p:cNvPr id="16" name="AutoShape 7"/>
              <p:cNvSpPr>
                <a:spLocks noChangeArrowheads="1"/>
              </p:cNvSpPr>
              <p:nvPr/>
            </p:nvSpPr>
            <p:spPr bwMode="auto">
              <a:xfrm>
                <a:off x="336" y="1824"/>
                <a:ext cx="1152" cy="864"/>
              </a:xfrm>
              <a:prstGeom prst="flowChartInputOutpu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8"/>
              <p:cNvSpPr>
                <a:spLocks noChangeShapeType="1"/>
              </p:cNvSpPr>
              <p:nvPr/>
            </p:nvSpPr>
            <p:spPr bwMode="auto">
              <a:xfrm>
                <a:off x="576" y="1824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9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672" y="2016"/>
              <a:ext cx="720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</a:rPr>
                <a:t>4cm</a:t>
              </a:r>
              <a:endParaRPr lang="en-US" sz="3200" dirty="0">
                <a:latin typeface="Times New Roman" pitchFamily="18" charset="0"/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702" y="2640"/>
              <a:ext cx="52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</a:rPr>
                <a:t>9cm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362200" y="160020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a)</a:t>
            </a:r>
          </a:p>
        </p:txBody>
      </p:sp>
      <p:grpSp>
        <p:nvGrpSpPr>
          <p:cNvPr id="19" name="Group 4"/>
          <p:cNvGrpSpPr>
            <a:grpSpLocks/>
          </p:cNvGrpSpPr>
          <p:nvPr/>
        </p:nvGrpSpPr>
        <p:grpSpPr bwMode="auto">
          <a:xfrm>
            <a:off x="6705600" y="1583468"/>
            <a:ext cx="2599134" cy="1685901"/>
            <a:chOff x="336" y="1824"/>
            <a:chExt cx="1416" cy="1172"/>
          </a:xfrm>
        </p:grpSpPr>
        <p:grpSp>
          <p:nvGrpSpPr>
            <p:cNvPr id="20" name="Group 6"/>
            <p:cNvGrpSpPr>
              <a:grpSpLocks/>
            </p:cNvGrpSpPr>
            <p:nvPr/>
          </p:nvGrpSpPr>
          <p:grpSpPr bwMode="auto">
            <a:xfrm>
              <a:off x="336" y="1824"/>
              <a:ext cx="1392" cy="870"/>
              <a:chOff x="336" y="1824"/>
              <a:chExt cx="1152" cy="870"/>
            </a:xfrm>
          </p:grpSpPr>
          <p:sp>
            <p:nvSpPr>
              <p:cNvPr id="23" name="AutoShape 7"/>
              <p:cNvSpPr>
                <a:spLocks noChangeArrowheads="1"/>
              </p:cNvSpPr>
              <p:nvPr/>
            </p:nvSpPr>
            <p:spPr bwMode="auto">
              <a:xfrm>
                <a:off x="336" y="1824"/>
                <a:ext cx="1152" cy="864"/>
              </a:xfrm>
              <a:prstGeom prst="flowChartInputOutpu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8"/>
              <p:cNvSpPr>
                <a:spLocks noChangeShapeType="1"/>
              </p:cNvSpPr>
              <p:nvPr/>
            </p:nvSpPr>
            <p:spPr bwMode="auto">
              <a:xfrm>
                <a:off x="1264" y="183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Rectangle 9"/>
              <p:cNvSpPr>
                <a:spLocks noChangeArrowheads="1"/>
              </p:cNvSpPr>
              <p:nvPr/>
            </p:nvSpPr>
            <p:spPr bwMode="auto">
              <a:xfrm>
                <a:off x="1168" y="1824"/>
                <a:ext cx="96" cy="11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1032" y="2047"/>
              <a:ext cx="720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</a:rPr>
                <a:t>13dm</a:t>
              </a:r>
              <a:endParaRPr lang="en-US" sz="3200" dirty="0">
                <a:latin typeface="Times New Roman" pitchFamily="18" charset="0"/>
              </a:endParaRPr>
            </a:p>
          </p:txBody>
        </p:sp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775" y="2678"/>
              <a:ext cx="52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</a:rPr>
                <a:t>2m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306671" y="15867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xmlns="" val="21371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ti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H" pitchFamily="34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</TotalTime>
  <Words>629</Words>
  <Application>Microsoft Office PowerPoint</Application>
  <PresentationFormat>Custom</PresentationFormat>
  <Paragraphs>175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Theme1</vt:lpstr>
      <vt:lpstr>Bitmap Image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Windows User</cp:lastModifiedBy>
  <cp:revision>73</cp:revision>
  <dcterms:created xsi:type="dcterms:W3CDTF">2018-11-02T14:25:53Z</dcterms:created>
  <dcterms:modified xsi:type="dcterms:W3CDTF">2020-01-14T09:18:31Z</dcterms:modified>
</cp:coreProperties>
</file>