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6" r:id="rId2"/>
    <p:sldMasterId id="2147483688" r:id="rId3"/>
    <p:sldMasterId id="2147483700" r:id="rId4"/>
    <p:sldMasterId id="2147483712" r:id="rId5"/>
    <p:sldMasterId id="2147483724" r:id="rId6"/>
    <p:sldMasterId id="2147483738" r:id="rId7"/>
    <p:sldMasterId id="2147483750" r:id="rId8"/>
    <p:sldMasterId id="2147483763" r:id="rId9"/>
    <p:sldMasterId id="2147483775" r:id="rId10"/>
  </p:sldMasterIdLst>
  <p:notesMasterIdLst>
    <p:notesMasterId r:id="rId40"/>
  </p:notesMasterIdLst>
  <p:handoutMasterIdLst>
    <p:handoutMasterId r:id="rId41"/>
  </p:handoutMasterIdLst>
  <p:sldIdLst>
    <p:sldId id="629" r:id="rId11"/>
    <p:sldId id="630" r:id="rId12"/>
    <p:sldId id="511" r:id="rId13"/>
    <p:sldId id="617" r:id="rId14"/>
    <p:sldId id="512" r:id="rId15"/>
    <p:sldId id="620" r:id="rId16"/>
    <p:sldId id="624" r:id="rId17"/>
    <p:sldId id="618" r:id="rId18"/>
    <p:sldId id="516" r:id="rId19"/>
    <p:sldId id="515" r:id="rId20"/>
    <p:sldId id="608" r:id="rId21"/>
    <p:sldId id="495" r:id="rId22"/>
    <p:sldId id="579" r:id="rId23"/>
    <p:sldId id="578" r:id="rId24"/>
    <p:sldId id="610" r:id="rId25"/>
    <p:sldId id="596" r:id="rId26"/>
    <p:sldId id="589" r:id="rId27"/>
    <p:sldId id="590" r:id="rId28"/>
    <p:sldId id="593" r:id="rId29"/>
    <p:sldId id="595" r:id="rId30"/>
    <p:sldId id="594" r:id="rId31"/>
    <p:sldId id="611" r:id="rId32"/>
    <p:sldId id="604" r:id="rId33"/>
    <p:sldId id="625" r:id="rId34"/>
    <p:sldId id="622" r:id="rId35"/>
    <p:sldId id="623" r:id="rId36"/>
    <p:sldId id="566" r:id="rId37"/>
    <p:sldId id="627" r:id="rId38"/>
    <p:sldId id="614" r:id="rId39"/>
  </p:sldIdLst>
  <p:sldSz cx="9144000" cy="5143500" type="screen16x9"/>
  <p:notesSz cx="9869488" cy="67357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CC6600"/>
    <a:srgbClr val="FF0000"/>
    <a:srgbClr val="FF99CC"/>
    <a:srgbClr val="FFCCFF"/>
    <a:srgbClr val="CCFF66"/>
    <a:srgbClr val="66FF99"/>
    <a:srgbClr val="FFFF99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04" autoAdjust="0"/>
    <p:restoredTop sz="94523" autoAdjust="0"/>
  </p:normalViewPr>
  <p:slideViewPr>
    <p:cSldViewPr>
      <p:cViewPr>
        <p:scale>
          <a:sx n="68" d="100"/>
          <a:sy n="68" d="100"/>
        </p:scale>
        <p:origin x="-1578" y="-4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20" Type="http://schemas.openxmlformats.org/officeDocument/2006/relationships/slide" Target="slides/slide10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6778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0426" y="0"/>
            <a:ext cx="4276778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8AC3B-9E1E-4032-BE9A-2EDB5B0EE85F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397806"/>
            <a:ext cx="4276778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0426" y="6397806"/>
            <a:ext cx="4276778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600DD-EF5A-4CE5-880A-B4CE85DBEF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27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6778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0426" y="0"/>
            <a:ext cx="4276778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6B3D7-452E-415B-AE11-96C612626044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0813" y="504825"/>
            <a:ext cx="4487862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6949" y="3199488"/>
            <a:ext cx="7895590" cy="303109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397806"/>
            <a:ext cx="4276778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0426" y="6397806"/>
            <a:ext cx="4276778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ECDA3-A8B1-42D5-A72C-0829BD72D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877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496CA6-C354-4E00-BF06-4E51883090E2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0813" y="504825"/>
            <a:ext cx="4487862" cy="2525713"/>
          </a:xfrm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496CA6-C354-4E00-BF06-4E51883090E2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0813" y="504825"/>
            <a:ext cx="4487862" cy="2525713"/>
          </a:xfrm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A65A53-7CAF-464D-BD1A-1115512B1870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8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0813" y="504825"/>
            <a:ext cx="4487862" cy="2525713"/>
          </a:xfrm>
          <a:ln/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2F49E7-1CC5-4468-B627-CD02E63095E9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99714" name="Rectangle 7"/>
          <p:cNvSpPr txBox="1">
            <a:spLocks noGrp="1" noChangeArrowheads="1"/>
          </p:cNvSpPr>
          <p:nvPr/>
        </p:nvSpPr>
        <p:spPr bwMode="auto">
          <a:xfrm>
            <a:off x="5590426" y="6397806"/>
            <a:ext cx="4276778" cy="3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7B33ECC4-68DA-4F36-9257-C1B145BBB515}" type="slidenum">
              <a:rPr lang="en-US" sz="1200" smtClean="0">
                <a:solidFill>
                  <a:prstClr val="black"/>
                </a:solidFill>
                <a:latin typeface="Arial Unicode MS" pitchFamily="34" charset="-128"/>
                <a:cs typeface="Arial" charset="0"/>
              </a:rPr>
              <a:pPr algn="r"/>
              <a:t>27</a:t>
            </a:fld>
            <a:endParaRPr lang="en-US" sz="1200">
              <a:solidFill>
                <a:prstClr val="black"/>
              </a:solidFill>
              <a:latin typeface="Arial Unicode MS" pitchFamily="34" charset="-128"/>
              <a:cs typeface="Arial" charset="0"/>
            </a:endParaRPr>
          </a:p>
        </p:txBody>
      </p:sp>
      <p:sp>
        <p:nvSpPr>
          <p:cNvPr id="499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0813" y="504825"/>
            <a:ext cx="4487862" cy="2525713"/>
          </a:xfrm>
          <a:ln/>
        </p:spPr>
      </p:sp>
      <p:sp>
        <p:nvSpPr>
          <p:cNvPr id="4997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D0E02-0668-44E5-9998-93DF128403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69187-9EF6-47C9-82E7-F04AA709F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AF1AE3-C5DF-4A1E-AA4B-65CF65E77EF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60983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C6FD7-AB81-4239-B7E2-CDF7E95EE5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1341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665CA-89C0-427B-9E5B-85C3F2D2D1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46796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C63D0-23B0-42C4-B9C3-8C3B1B0EFE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6401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2B034-8B53-4573-AD68-D453502C4D8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74497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D0E02-0668-44E5-9998-93DF128403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1124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4E116-5499-4415-9453-782323C66C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10929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C6B47-43FE-4347-B440-687BA6FEA9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6949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2CC55-F617-437D-801B-75386F2B4C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04907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1647B-2C2F-48C3-99E2-C930267867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996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96236-B734-4F6C-8410-08D161DBF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53159-287A-4D1F-B616-9E68DF8B92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64170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11770-FFD5-4F5B-9E84-AA6F0A3CDC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98516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E2863-13B2-431C-8124-55F82750CC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95352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D44E7-4778-4BF9-8BAA-D4902CA813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76535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69187-9EF6-47C9-82E7-F04AA709F5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76302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96236-B734-4F6C-8410-08D161DBFE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53059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CBDF6-7289-4BC3-842A-26D83C5AB1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83477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54017-DE7D-4FD0-83AC-E0DFE7FDED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77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CBDF6-7289-4BC3-842A-26D83C5AB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54017-DE7D-4FD0-83AC-E0DFE7FDE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4D0E02-0668-44E5-9998-93DF128403D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237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D4E116-5499-4415-9453-782323C66C5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51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6C6B47-43FE-4347-B440-687BA6FEA9D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524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22CC55-F617-437D-801B-75386F2B4CA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09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01647B-2C2F-48C3-99E2-C930267867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2939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153159-287A-4D1F-B616-9E68DF8B925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148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4E116-5499-4415-9453-782323C66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11770-FFD5-4F5B-9E84-AA6F0A3CDC2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472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E2863-13B2-431C-8124-55F82750CCA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861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8D44E7-4778-4BF9-8BAA-D4902CA813C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7478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69187-9EF6-47C9-82E7-F04AA709F56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1232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96236-B734-4F6C-8410-08D161DBFE6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9197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4D0E02-0668-44E5-9998-93DF128403D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0732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D4E116-5499-4415-9453-782323C66C5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0612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6C6B47-43FE-4347-B440-687BA6FEA9D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9874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22CC55-F617-437D-801B-75386F2B4CA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545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01647B-2C2F-48C3-99E2-C930267867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672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C6B47-43FE-4347-B440-687BA6FEA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153159-287A-4D1F-B616-9E68DF8B925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2529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11770-FFD5-4F5B-9E84-AA6F0A3CDC2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958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E2863-13B2-431C-8124-55F82750CCA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8347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8D44E7-4778-4BF9-8BAA-D4902CA813C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4424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69187-9EF6-47C9-82E7-F04AA709F56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2411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96236-B734-4F6C-8410-08D161DBFE6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843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175" y="857250"/>
            <a:ext cx="9144000" cy="4286250"/>
          </a:xfrm>
          <a:prstGeom prst="rect">
            <a:avLst/>
          </a:prstGeom>
          <a:solidFill>
            <a:srgbClr val="64007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152400" y="1088232"/>
            <a:ext cx="441325" cy="340519"/>
            <a:chOff x="5136" y="192"/>
            <a:chExt cx="278" cy="286"/>
          </a:xfrm>
        </p:grpSpPr>
        <p:sp>
          <p:nvSpPr>
            <p:cNvPr id="14340" name="Freeform 4"/>
            <p:cNvSpPr>
              <a:spLocks noEditPoints="1"/>
            </p:cNvSpPr>
            <p:nvPr/>
          </p:nvSpPr>
          <p:spPr bwMode="auto">
            <a:xfrm>
              <a:off x="5136" y="199"/>
              <a:ext cx="275" cy="279"/>
            </a:xfrm>
            <a:custGeom>
              <a:avLst/>
              <a:gdLst>
                <a:gd name="T0" fmla="*/ 79 w 169"/>
                <a:gd name="T1" fmla="*/ 1 h 172"/>
                <a:gd name="T2" fmla="*/ 53 w 169"/>
                <a:gd name="T3" fmla="*/ 27 h 172"/>
                <a:gd name="T4" fmla="*/ 52 w 169"/>
                <a:gd name="T5" fmla="*/ 29 h 172"/>
                <a:gd name="T6" fmla="*/ 52 w 169"/>
                <a:gd name="T7" fmla="*/ 30 h 172"/>
                <a:gd name="T8" fmla="*/ 79 w 169"/>
                <a:gd name="T9" fmla="*/ 66 h 172"/>
                <a:gd name="T10" fmla="*/ 2 w 169"/>
                <a:gd name="T11" fmla="*/ 52 h 172"/>
                <a:gd name="T12" fmla="*/ 0 w 169"/>
                <a:gd name="T13" fmla="*/ 52 h 172"/>
                <a:gd name="T14" fmla="*/ 0 w 169"/>
                <a:gd name="T15" fmla="*/ 54 h 172"/>
                <a:gd name="T16" fmla="*/ 3 w 169"/>
                <a:gd name="T17" fmla="*/ 95 h 172"/>
                <a:gd name="T18" fmla="*/ 5 w 169"/>
                <a:gd name="T19" fmla="*/ 97 h 172"/>
                <a:gd name="T20" fmla="*/ 81 w 169"/>
                <a:gd name="T21" fmla="*/ 118 h 172"/>
                <a:gd name="T22" fmla="*/ 57 w 169"/>
                <a:gd name="T23" fmla="*/ 137 h 172"/>
                <a:gd name="T24" fmla="*/ 56 w 169"/>
                <a:gd name="T25" fmla="*/ 138 h 172"/>
                <a:gd name="T26" fmla="*/ 56 w 169"/>
                <a:gd name="T27" fmla="*/ 139 h 172"/>
                <a:gd name="T28" fmla="*/ 57 w 169"/>
                <a:gd name="T29" fmla="*/ 140 h 172"/>
                <a:gd name="T30" fmla="*/ 83 w 169"/>
                <a:gd name="T31" fmla="*/ 171 h 172"/>
                <a:gd name="T32" fmla="*/ 86 w 169"/>
                <a:gd name="T33" fmla="*/ 171 h 172"/>
                <a:gd name="T34" fmla="*/ 168 w 169"/>
                <a:gd name="T35" fmla="*/ 115 h 172"/>
                <a:gd name="T36" fmla="*/ 169 w 169"/>
                <a:gd name="T37" fmla="*/ 114 h 172"/>
                <a:gd name="T38" fmla="*/ 168 w 169"/>
                <a:gd name="T39" fmla="*/ 112 h 172"/>
                <a:gd name="T40" fmla="*/ 83 w 169"/>
                <a:gd name="T41" fmla="*/ 1 h 172"/>
                <a:gd name="T42" fmla="*/ 81 w 169"/>
                <a:gd name="T43" fmla="*/ 0 h 172"/>
                <a:gd name="T44" fmla="*/ 79 w 169"/>
                <a:gd name="T45" fmla="*/ 1 h 172"/>
                <a:gd name="T46" fmla="*/ 81 w 169"/>
                <a:gd name="T47" fmla="*/ 5 h 172"/>
                <a:gd name="T48" fmla="*/ 164 w 169"/>
                <a:gd name="T49" fmla="*/ 113 h 172"/>
                <a:gd name="T50" fmla="*/ 85 w 169"/>
                <a:gd name="T51" fmla="*/ 167 h 172"/>
                <a:gd name="T52" fmla="*/ 62 w 169"/>
                <a:gd name="T53" fmla="*/ 139 h 172"/>
                <a:gd name="T54" fmla="*/ 87 w 169"/>
                <a:gd name="T55" fmla="*/ 118 h 172"/>
                <a:gd name="T56" fmla="*/ 88 w 169"/>
                <a:gd name="T57" fmla="*/ 117 h 172"/>
                <a:gd name="T58" fmla="*/ 88 w 169"/>
                <a:gd name="T59" fmla="*/ 116 h 172"/>
                <a:gd name="T60" fmla="*/ 86 w 169"/>
                <a:gd name="T61" fmla="*/ 115 h 172"/>
                <a:gd name="T62" fmla="*/ 7 w 169"/>
                <a:gd name="T63" fmla="*/ 93 h 172"/>
                <a:gd name="T64" fmla="*/ 4 w 169"/>
                <a:gd name="T65" fmla="*/ 56 h 172"/>
                <a:gd name="T66" fmla="*/ 83 w 169"/>
                <a:gd name="T67" fmla="*/ 71 h 172"/>
                <a:gd name="T68" fmla="*/ 86 w 169"/>
                <a:gd name="T69" fmla="*/ 70 h 172"/>
                <a:gd name="T70" fmla="*/ 86 w 169"/>
                <a:gd name="T71" fmla="*/ 69 h 172"/>
                <a:gd name="T72" fmla="*/ 85 w 169"/>
                <a:gd name="T73" fmla="*/ 68 h 172"/>
                <a:gd name="T74" fmla="*/ 57 w 169"/>
                <a:gd name="T75" fmla="*/ 29 h 172"/>
                <a:gd name="T76" fmla="*/ 81 w 169"/>
                <a:gd name="T77" fmla="*/ 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9" h="172">
                  <a:moveTo>
                    <a:pt x="79" y="1"/>
                  </a:moveTo>
                  <a:lnTo>
                    <a:pt x="53" y="27"/>
                  </a:lnTo>
                  <a:cubicBezTo>
                    <a:pt x="52" y="28"/>
                    <a:pt x="52" y="28"/>
                    <a:pt x="52" y="29"/>
                  </a:cubicBezTo>
                  <a:cubicBezTo>
                    <a:pt x="52" y="29"/>
                    <a:pt x="52" y="30"/>
                    <a:pt x="52" y="30"/>
                  </a:cubicBezTo>
                  <a:cubicBezTo>
                    <a:pt x="52" y="30"/>
                    <a:pt x="74" y="59"/>
                    <a:pt x="79" y="66"/>
                  </a:cubicBezTo>
                  <a:cubicBezTo>
                    <a:pt x="70" y="64"/>
                    <a:pt x="2" y="52"/>
                    <a:pt x="2" y="52"/>
                  </a:cubicBezTo>
                  <a:cubicBezTo>
                    <a:pt x="1" y="52"/>
                    <a:pt x="1" y="52"/>
                    <a:pt x="0" y="52"/>
                  </a:cubicBezTo>
                  <a:cubicBezTo>
                    <a:pt x="0" y="53"/>
                    <a:pt x="0" y="53"/>
                    <a:pt x="0" y="54"/>
                  </a:cubicBezTo>
                  <a:cubicBezTo>
                    <a:pt x="0" y="54"/>
                    <a:pt x="3" y="95"/>
                    <a:pt x="3" y="95"/>
                  </a:cubicBezTo>
                  <a:cubicBezTo>
                    <a:pt x="3" y="96"/>
                    <a:pt x="4" y="96"/>
                    <a:pt x="5" y="97"/>
                  </a:cubicBezTo>
                  <a:cubicBezTo>
                    <a:pt x="5" y="97"/>
                    <a:pt x="74" y="116"/>
                    <a:pt x="81" y="118"/>
                  </a:cubicBezTo>
                  <a:cubicBezTo>
                    <a:pt x="76" y="122"/>
                    <a:pt x="57" y="137"/>
                    <a:pt x="57" y="137"/>
                  </a:cubicBezTo>
                  <a:cubicBezTo>
                    <a:pt x="57" y="137"/>
                    <a:pt x="56" y="138"/>
                    <a:pt x="56" y="138"/>
                  </a:cubicBezTo>
                  <a:cubicBezTo>
                    <a:pt x="56" y="138"/>
                    <a:pt x="56" y="138"/>
                    <a:pt x="56" y="139"/>
                  </a:cubicBezTo>
                  <a:cubicBezTo>
                    <a:pt x="56" y="139"/>
                    <a:pt x="57" y="140"/>
                    <a:pt x="57" y="140"/>
                  </a:cubicBezTo>
                  <a:lnTo>
                    <a:pt x="83" y="171"/>
                  </a:lnTo>
                  <a:cubicBezTo>
                    <a:pt x="84" y="172"/>
                    <a:pt x="85" y="172"/>
                    <a:pt x="86" y="171"/>
                  </a:cubicBezTo>
                  <a:lnTo>
                    <a:pt x="168" y="115"/>
                  </a:lnTo>
                  <a:cubicBezTo>
                    <a:pt x="168" y="115"/>
                    <a:pt x="169" y="114"/>
                    <a:pt x="169" y="114"/>
                  </a:cubicBezTo>
                  <a:cubicBezTo>
                    <a:pt x="169" y="113"/>
                    <a:pt x="169" y="112"/>
                    <a:pt x="168" y="112"/>
                  </a:cubicBezTo>
                  <a:lnTo>
                    <a:pt x="83" y="1"/>
                  </a:lnTo>
                  <a:cubicBezTo>
                    <a:pt x="82" y="0"/>
                    <a:pt x="82" y="0"/>
                    <a:pt x="81" y="0"/>
                  </a:cubicBezTo>
                  <a:cubicBezTo>
                    <a:pt x="80" y="0"/>
                    <a:pt x="80" y="0"/>
                    <a:pt x="79" y="1"/>
                  </a:cubicBezTo>
                  <a:close/>
                  <a:moveTo>
                    <a:pt x="81" y="5"/>
                  </a:moveTo>
                  <a:cubicBezTo>
                    <a:pt x="83" y="9"/>
                    <a:pt x="161" y="109"/>
                    <a:pt x="164" y="113"/>
                  </a:cubicBezTo>
                  <a:cubicBezTo>
                    <a:pt x="160" y="115"/>
                    <a:pt x="88" y="164"/>
                    <a:pt x="85" y="167"/>
                  </a:cubicBezTo>
                  <a:cubicBezTo>
                    <a:pt x="83" y="164"/>
                    <a:pt x="64" y="142"/>
                    <a:pt x="62" y="139"/>
                  </a:cubicBezTo>
                  <a:cubicBezTo>
                    <a:pt x="64" y="136"/>
                    <a:pt x="87" y="118"/>
                    <a:pt x="87" y="118"/>
                  </a:cubicBezTo>
                  <a:cubicBezTo>
                    <a:pt x="87" y="118"/>
                    <a:pt x="88" y="117"/>
                    <a:pt x="88" y="117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5"/>
                    <a:pt x="87" y="115"/>
                    <a:pt x="86" y="115"/>
                  </a:cubicBezTo>
                  <a:cubicBezTo>
                    <a:pt x="86" y="115"/>
                    <a:pt x="10" y="94"/>
                    <a:pt x="7" y="93"/>
                  </a:cubicBezTo>
                  <a:cubicBezTo>
                    <a:pt x="7" y="90"/>
                    <a:pt x="4" y="61"/>
                    <a:pt x="4" y="56"/>
                  </a:cubicBezTo>
                  <a:cubicBezTo>
                    <a:pt x="9" y="57"/>
                    <a:pt x="83" y="71"/>
                    <a:pt x="83" y="71"/>
                  </a:cubicBezTo>
                  <a:cubicBezTo>
                    <a:pt x="84" y="72"/>
                    <a:pt x="85" y="71"/>
                    <a:pt x="86" y="70"/>
                  </a:cubicBezTo>
                  <a:cubicBezTo>
                    <a:pt x="86" y="70"/>
                    <a:pt x="86" y="70"/>
                    <a:pt x="86" y="69"/>
                  </a:cubicBezTo>
                  <a:cubicBezTo>
                    <a:pt x="86" y="69"/>
                    <a:pt x="86" y="68"/>
                    <a:pt x="85" y="68"/>
                  </a:cubicBezTo>
                  <a:cubicBezTo>
                    <a:pt x="85" y="68"/>
                    <a:pt x="59" y="32"/>
                    <a:pt x="57" y="29"/>
                  </a:cubicBezTo>
                  <a:cubicBezTo>
                    <a:pt x="59" y="27"/>
                    <a:pt x="78" y="8"/>
                    <a:pt x="81" y="5"/>
                  </a:cubicBezTo>
                  <a:close/>
                </a:path>
              </a:pathLst>
            </a:custGeom>
            <a:solidFill>
              <a:srgbClr val="844EA6">
                <a:alpha val="50000"/>
              </a:srgbClr>
            </a:solidFill>
            <a:ln w="0">
              <a:solidFill>
                <a:srgbClr val="844E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1" name="Freeform 5"/>
            <p:cNvSpPr>
              <a:spLocks/>
            </p:cNvSpPr>
            <p:nvPr/>
          </p:nvSpPr>
          <p:spPr bwMode="auto">
            <a:xfrm>
              <a:off x="5263" y="192"/>
              <a:ext cx="151" cy="193"/>
            </a:xfrm>
            <a:custGeom>
              <a:avLst/>
              <a:gdLst>
                <a:gd name="T0" fmla="*/ 21 w 93"/>
                <a:gd name="T1" fmla="*/ 0 h 119"/>
                <a:gd name="T2" fmla="*/ 2 w 93"/>
                <a:gd name="T3" fmla="*/ 4 h 119"/>
                <a:gd name="T4" fmla="*/ 1 w 93"/>
                <a:gd name="T5" fmla="*/ 7 h 119"/>
                <a:gd name="T6" fmla="*/ 3 w 93"/>
                <a:gd name="T7" fmla="*/ 8 h 119"/>
                <a:gd name="T8" fmla="*/ 21 w 93"/>
                <a:gd name="T9" fmla="*/ 4 h 119"/>
                <a:gd name="T10" fmla="*/ 89 w 93"/>
                <a:gd name="T11" fmla="*/ 91 h 119"/>
                <a:gd name="T12" fmla="*/ 86 w 93"/>
                <a:gd name="T13" fmla="*/ 117 h 119"/>
                <a:gd name="T14" fmla="*/ 88 w 93"/>
                <a:gd name="T15" fmla="*/ 119 h 119"/>
                <a:gd name="T16" fmla="*/ 91 w 93"/>
                <a:gd name="T17" fmla="*/ 117 h 119"/>
                <a:gd name="T18" fmla="*/ 93 w 93"/>
                <a:gd name="T19" fmla="*/ 90 h 119"/>
                <a:gd name="T20" fmla="*/ 92 w 93"/>
                <a:gd name="T21" fmla="*/ 89 h 119"/>
                <a:gd name="T22" fmla="*/ 23 w 93"/>
                <a:gd name="T23" fmla="*/ 0 h 119"/>
                <a:gd name="T24" fmla="*/ 21 w 93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119">
                  <a:moveTo>
                    <a:pt x="21" y="0"/>
                  </a:moveTo>
                  <a:lnTo>
                    <a:pt x="2" y="4"/>
                  </a:lnTo>
                  <a:cubicBezTo>
                    <a:pt x="1" y="4"/>
                    <a:pt x="0" y="6"/>
                    <a:pt x="1" y="7"/>
                  </a:cubicBezTo>
                  <a:cubicBezTo>
                    <a:pt x="1" y="8"/>
                    <a:pt x="2" y="9"/>
                    <a:pt x="3" y="8"/>
                  </a:cubicBezTo>
                  <a:cubicBezTo>
                    <a:pt x="3" y="8"/>
                    <a:pt x="18" y="5"/>
                    <a:pt x="21" y="4"/>
                  </a:cubicBezTo>
                  <a:cubicBezTo>
                    <a:pt x="22" y="6"/>
                    <a:pt x="88" y="89"/>
                    <a:pt x="89" y="91"/>
                  </a:cubicBezTo>
                  <a:cubicBezTo>
                    <a:pt x="88" y="92"/>
                    <a:pt x="86" y="117"/>
                    <a:pt x="86" y="117"/>
                  </a:cubicBezTo>
                  <a:cubicBezTo>
                    <a:pt x="86" y="118"/>
                    <a:pt x="87" y="119"/>
                    <a:pt x="88" y="119"/>
                  </a:cubicBezTo>
                  <a:cubicBezTo>
                    <a:pt x="90" y="119"/>
                    <a:pt x="91" y="119"/>
                    <a:pt x="91" y="117"/>
                  </a:cubicBezTo>
                  <a:lnTo>
                    <a:pt x="93" y="90"/>
                  </a:lnTo>
                  <a:cubicBezTo>
                    <a:pt x="93" y="90"/>
                    <a:pt x="93" y="89"/>
                    <a:pt x="92" y="89"/>
                  </a:cubicBezTo>
                  <a:lnTo>
                    <a:pt x="23" y="0"/>
                  </a:lnTo>
                  <a:cubicBezTo>
                    <a:pt x="23" y="0"/>
                    <a:pt x="22" y="0"/>
                    <a:pt x="21" y="0"/>
                  </a:cubicBezTo>
                  <a:close/>
                </a:path>
              </a:pathLst>
            </a:custGeom>
            <a:solidFill>
              <a:srgbClr val="844EA6"/>
            </a:solidFill>
            <a:ln w="0">
              <a:solidFill>
                <a:srgbClr val="844E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2" name="Freeform 6"/>
            <p:cNvSpPr>
              <a:spLocks/>
            </p:cNvSpPr>
            <p:nvPr/>
          </p:nvSpPr>
          <p:spPr bwMode="auto">
            <a:xfrm>
              <a:off x="5227" y="380"/>
              <a:ext cx="38" cy="48"/>
            </a:xfrm>
            <a:custGeom>
              <a:avLst/>
              <a:gdLst>
                <a:gd name="T0" fmla="*/ 19 w 23"/>
                <a:gd name="T1" fmla="*/ 1 h 29"/>
                <a:gd name="T2" fmla="*/ 10 w 23"/>
                <a:gd name="T3" fmla="*/ 10 h 29"/>
                <a:gd name="T4" fmla="*/ 1 w 23"/>
                <a:gd name="T5" fmla="*/ 25 h 29"/>
                <a:gd name="T6" fmla="*/ 1 w 23"/>
                <a:gd name="T7" fmla="*/ 28 h 29"/>
                <a:gd name="T8" fmla="*/ 4 w 23"/>
                <a:gd name="T9" fmla="*/ 28 h 29"/>
                <a:gd name="T10" fmla="*/ 13 w 23"/>
                <a:gd name="T11" fmla="*/ 13 h 29"/>
                <a:gd name="T12" fmla="*/ 22 w 23"/>
                <a:gd name="T13" fmla="*/ 3 h 29"/>
                <a:gd name="T14" fmla="*/ 22 w 23"/>
                <a:gd name="T15" fmla="*/ 0 h 29"/>
                <a:gd name="T16" fmla="*/ 19 w 23"/>
                <a:gd name="T17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9">
                  <a:moveTo>
                    <a:pt x="19" y="1"/>
                  </a:moveTo>
                  <a:lnTo>
                    <a:pt x="10" y="10"/>
                  </a:lnTo>
                  <a:cubicBezTo>
                    <a:pt x="10" y="10"/>
                    <a:pt x="1" y="25"/>
                    <a:pt x="1" y="25"/>
                  </a:cubicBezTo>
                  <a:cubicBezTo>
                    <a:pt x="0" y="26"/>
                    <a:pt x="0" y="28"/>
                    <a:pt x="1" y="28"/>
                  </a:cubicBezTo>
                  <a:cubicBezTo>
                    <a:pt x="2" y="29"/>
                    <a:pt x="4" y="29"/>
                    <a:pt x="4" y="28"/>
                  </a:cubicBezTo>
                  <a:cubicBezTo>
                    <a:pt x="4" y="28"/>
                    <a:pt x="13" y="13"/>
                    <a:pt x="13" y="13"/>
                  </a:cubicBezTo>
                  <a:cubicBezTo>
                    <a:pt x="13" y="13"/>
                    <a:pt x="22" y="3"/>
                    <a:pt x="22" y="3"/>
                  </a:cubicBezTo>
                  <a:cubicBezTo>
                    <a:pt x="23" y="3"/>
                    <a:pt x="23" y="1"/>
                    <a:pt x="22" y="0"/>
                  </a:cubicBezTo>
                  <a:cubicBezTo>
                    <a:pt x="21" y="0"/>
                    <a:pt x="20" y="0"/>
                    <a:pt x="19" y="1"/>
                  </a:cubicBezTo>
                  <a:close/>
                </a:path>
              </a:pathLst>
            </a:custGeom>
            <a:solidFill>
              <a:srgbClr val="844EA6"/>
            </a:solidFill>
            <a:ln w="0">
              <a:solidFill>
                <a:srgbClr val="844E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3" name="Freeform 7"/>
            <p:cNvSpPr>
              <a:spLocks/>
            </p:cNvSpPr>
            <p:nvPr/>
          </p:nvSpPr>
          <p:spPr bwMode="auto">
            <a:xfrm>
              <a:off x="5136" y="264"/>
              <a:ext cx="114" cy="25"/>
            </a:xfrm>
            <a:custGeom>
              <a:avLst/>
              <a:gdLst>
                <a:gd name="T0" fmla="*/ 26 w 70"/>
                <a:gd name="T1" fmla="*/ 0 h 16"/>
                <a:gd name="T2" fmla="*/ 1 w 70"/>
                <a:gd name="T3" fmla="*/ 12 h 16"/>
                <a:gd name="T4" fmla="*/ 0 w 70"/>
                <a:gd name="T5" fmla="*/ 15 h 16"/>
                <a:gd name="T6" fmla="*/ 3 w 70"/>
                <a:gd name="T7" fmla="*/ 16 h 16"/>
                <a:gd name="T8" fmla="*/ 28 w 70"/>
                <a:gd name="T9" fmla="*/ 4 h 16"/>
                <a:gd name="T10" fmla="*/ 68 w 70"/>
                <a:gd name="T11" fmla="*/ 10 h 16"/>
                <a:gd name="T12" fmla="*/ 70 w 70"/>
                <a:gd name="T13" fmla="*/ 8 h 16"/>
                <a:gd name="T14" fmla="*/ 68 w 70"/>
                <a:gd name="T15" fmla="*/ 6 h 16"/>
                <a:gd name="T16" fmla="*/ 28 w 70"/>
                <a:gd name="T17" fmla="*/ 0 h 16"/>
                <a:gd name="T18" fmla="*/ 26 w 70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16">
                  <a:moveTo>
                    <a:pt x="26" y="0"/>
                  </a:moveTo>
                  <a:lnTo>
                    <a:pt x="1" y="12"/>
                  </a:lnTo>
                  <a:cubicBezTo>
                    <a:pt x="0" y="12"/>
                    <a:pt x="0" y="14"/>
                    <a:pt x="0" y="15"/>
                  </a:cubicBezTo>
                  <a:cubicBezTo>
                    <a:pt x="0" y="16"/>
                    <a:pt x="1" y="16"/>
                    <a:pt x="3" y="16"/>
                  </a:cubicBezTo>
                  <a:cubicBezTo>
                    <a:pt x="3" y="16"/>
                    <a:pt x="27" y="4"/>
                    <a:pt x="28" y="4"/>
                  </a:cubicBezTo>
                  <a:cubicBezTo>
                    <a:pt x="29" y="4"/>
                    <a:pt x="68" y="10"/>
                    <a:pt x="68" y="10"/>
                  </a:cubicBezTo>
                  <a:cubicBezTo>
                    <a:pt x="69" y="10"/>
                    <a:pt x="70" y="9"/>
                    <a:pt x="70" y="8"/>
                  </a:cubicBezTo>
                  <a:cubicBezTo>
                    <a:pt x="70" y="7"/>
                    <a:pt x="69" y="6"/>
                    <a:pt x="68" y="6"/>
                  </a:cubicBezTo>
                  <a:lnTo>
                    <a:pt x="28" y="0"/>
                  </a:lnTo>
                  <a:cubicBezTo>
                    <a:pt x="27" y="0"/>
                    <a:pt x="27" y="0"/>
                    <a:pt x="26" y="0"/>
                  </a:cubicBezTo>
                  <a:close/>
                </a:path>
              </a:pathLst>
            </a:custGeom>
            <a:solidFill>
              <a:srgbClr val="844EA6"/>
            </a:solidFill>
            <a:ln w="0">
              <a:solidFill>
                <a:srgbClr val="844E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344" name="Group 8"/>
          <p:cNvGrpSpPr>
            <a:grpSpLocks/>
          </p:cNvGrpSpPr>
          <p:nvPr/>
        </p:nvGrpSpPr>
        <p:grpSpPr bwMode="auto">
          <a:xfrm>
            <a:off x="0" y="1085850"/>
            <a:ext cx="9137650" cy="321469"/>
            <a:chOff x="0" y="978"/>
            <a:chExt cx="5756" cy="270"/>
          </a:xfrm>
        </p:grpSpPr>
        <p:sp>
          <p:nvSpPr>
            <p:cNvPr id="14345" name="Line 9"/>
            <p:cNvSpPr>
              <a:spLocks noChangeShapeType="1"/>
            </p:cNvSpPr>
            <p:nvPr/>
          </p:nvSpPr>
          <p:spPr bwMode="auto">
            <a:xfrm>
              <a:off x="0" y="103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6" name="Line 10"/>
            <p:cNvSpPr>
              <a:spLocks noChangeShapeType="1"/>
            </p:cNvSpPr>
            <p:nvPr/>
          </p:nvSpPr>
          <p:spPr bwMode="auto">
            <a:xfrm>
              <a:off x="0" y="106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7" name="Line 11"/>
            <p:cNvSpPr>
              <a:spLocks noChangeShapeType="1"/>
            </p:cNvSpPr>
            <p:nvPr/>
          </p:nvSpPr>
          <p:spPr bwMode="auto">
            <a:xfrm>
              <a:off x="0" y="97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8" name="Line 12"/>
            <p:cNvSpPr>
              <a:spLocks noChangeShapeType="1"/>
            </p:cNvSpPr>
            <p:nvPr/>
          </p:nvSpPr>
          <p:spPr bwMode="auto">
            <a:xfrm>
              <a:off x="0" y="1097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9" name="Line 13"/>
            <p:cNvSpPr>
              <a:spLocks noChangeShapeType="1"/>
            </p:cNvSpPr>
            <p:nvPr/>
          </p:nvSpPr>
          <p:spPr bwMode="auto">
            <a:xfrm>
              <a:off x="0" y="1009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0" name="Line 14"/>
            <p:cNvSpPr>
              <a:spLocks noChangeShapeType="1"/>
            </p:cNvSpPr>
            <p:nvPr/>
          </p:nvSpPr>
          <p:spPr bwMode="auto">
            <a:xfrm>
              <a:off x="0" y="1129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1" name="Line 15"/>
            <p:cNvSpPr>
              <a:spLocks noChangeShapeType="1"/>
            </p:cNvSpPr>
            <p:nvPr/>
          </p:nvSpPr>
          <p:spPr bwMode="auto">
            <a:xfrm>
              <a:off x="0" y="115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2" name="Line 16"/>
            <p:cNvSpPr>
              <a:spLocks noChangeShapeType="1"/>
            </p:cNvSpPr>
            <p:nvPr/>
          </p:nvSpPr>
          <p:spPr bwMode="auto">
            <a:xfrm>
              <a:off x="0" y="1189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3" name="Line 17"/>
            <p:cNvSpPr>
              <a:spLocks noChangeShapeType="1"/>
            </p:cNvSpPr>
            <p:nvPr/>
          </p:nvSpPr>
          <p:spPr bwMode="auto">
            <a:xfrm>
              <a:off x="0" y="121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4" name="Line 18"/>
            <p:cNvSpPr>
              <a:spLocks noChangeShapeType="1"/>
            </p:cNvSpPr>
            <p:nvPr/>
          </p:nvSpPr>
          <p:spPr bwMode="auto">
            <a:xfrm>
              <a:off x="0" y="124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0" y="1600200"/>
            <a:ext cx="9144000" cy="28003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EA6D0"/>
              </a:gs>
            </a:gsLst>
            <a:lin ang="5400000" scaled="1"/>
          </a:gra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56" name="Picture 20" descr="Image-0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57" name="Line 21"/>
          <p:cNvSpPr>
            <a:spLocks noChangeShapeType="1"/>
          </p:cNvSpPr>
          <p:nvPr/>
        </p:nvSpPr>
        <p:spPr bwMode="auto">
          <a:xfrm>
            <a:off x="0" y="4831556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58" name="Line 22"/>
          <p:cNvSpPr>
            <a:spLocks noChangeShapeType="1"/>
          </p:cNvSpPr>
          <p:nvPr/>
        </p:nvSpPr>
        <p:spPr bwMode="auto">
          <a:xfrm>
            <a:off x="0" y="486727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59" name="Line 23"/>
          <p:cNvSpPr>
            <a:spLocks noChangeShapeType="1"/>
          </p:cNvSpPr>
          <p:nvPr/>
        </p:nvSpPr>
        <p:spPr bwMode="auto">
          <a:xfrm>
            <a:off x="0" y="4757738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0" name="Line 24"/>
          <p:cNvSpPr>
            <a:spLocks noChangeShapeType="1"/>
          </p:cNvSpPr>
          <p:nvPr/>
        </p:nvSpPr>
        <p:spPr bwMode="auto">
          <a:xfrm>
            <a:off x="0" y="4900613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1" name="Line 25"/>
          <p:cNvSpPr>
            <a:spLocks noChangeShapeType="1"/>
          </p:cNvSpPr>
          <p:nvPr/>
        </p:nvSpPr>
        <p:spPr bwMode="auto">
          <a:xfrm>
            <a:off x="0" y="478988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2" name="Line 26"/>
          <p:cNvSpPr>
            <a:spLocks noChangeShapeType="1"/>
          </p:cNvSpPr>
          <p:nvPr/>
        </p:nvSpPr>
        <p:spPr bwMode="auto">
          <a:xfrm>
            <a:off x="0" y="494228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3" name="Line 27"/>
          <p:cNvSpPr>
            <a:spLocks noChangeShapeType="1"/>
          </p:cNvSpPr>
          <p:nvPr/>
        </p:nvSpPr>
        <p:spPr bwMode="auto">
          <a:xfrm>
            <a:off x="0" y="4976813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4" name="Line 28"/>
          <p:cNvSpPr>
            <a:spLocks noChangeShapeType="1"/>
          </p:cNvSpPr>
          <p:nvPr/>
        </p:nvSpPr>
        <p:spPr bwMode="auto">
          <a:xfrm>
            <a:off x="0" y="5017294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5" name="Line 29"/>
          <p:cNvSpPr>
            <a:spLocks noChangeShapeType="1"/>
          </p:cNvSpPr>
          <p:nvPr/>
        </p:nvSpPr>
        <p:spPr bwMode="auto">
          <a:xfrm>
            <a:off x="6350" y="5050631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6" name="Line 30"/>
          <p:cNvSpPr>
            <a:spLocks noChangeShapeType="1"/>
          </p:cNvSpPr>
          <p:nvPr/>
        </p:nvSpPr>
        <p:spPr bwMode="auto">
          <a:xfrm>
            <a:off x="0" y="50863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367" name="Group 31"/>
          <p:cNvGrpSpPr>
            <a:grpSpLocks/>
          </p:cNvGrpSpPr>
          <p:nvPr/>
        </p:nvGrpSpPr>
        <p:grpSpPr bwMode="auto">
          <a:xfrm>
            <a:off x="200026" y="4942285"/>
            <a:ext cx="8562975" cy="158353"/>
            <a:chOff x="96" y="4049"/>
            <a:chExt cx="5394" cy="156"/>
          </a:xfrm>
        </p:grpSpPr>
        <p:sp>
          <p:nvSpPr>
            <p:cNvPr id="14368" name="Rectangle 32"/>
            <p:cNvSpPr>
              <a:spLocks noChangeArrowheads="1"/>
            </p:cNvSpPr>
            <p:nvPr/>
          </p:nvSpPr>
          <p:spPr bwMode="auto">
            <a:xfrm>
              <a:off x="96" y="4055"/>
              <a:ext cx="94" cy="144"/>
            </a:xfrm>
            <a:prstGeom prst="rect">
              <a:avLst/>
            </a:prstGeom>
            <a:solidFill>
              <a:srgbClr val="A5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69" name="Rectangle 33"/>
            <p:cNvSpPr>
              <a:spLocks noChangeArrowheads="1"/>
            </p:cNvSpPr>
            <p:nvPr/>
          </p:nvSpPr>
          <p:spPr bwMode="auto">
            <a:xfrm>
              <a:off x="558" y="4055"/>
              <a:ext cx="95" cy="144"/>
            </a:xfrm>
            <a:prstGeom prst="rect">
              <a:avLst/>
            </a:prstGeom>
            <a:solidFill>
              <a:srgbClr val="AC8D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0" name="Rectangle 34"/>
            <p:cNvSpPr>
              <a:spLocks noChangeArrowheads="1"/>
            </p:cNvSpPr>
            <p:nvPr/>
          </p:nvSpPr>
          <p:spPr bwMode="auto">
            <a:xfrm>
              <a:off x="634" y="4055"/>
              <a:ext cx="95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1" name="Rectangle 35"/>
            <p:cNvSpPr>
              <a:spLocks noChangeArrowheads="1"/>
            </p:cNvSpPr>
            <p:nvPr/>
          </p:nvSpPr>
          <p:spPr bwMode="auto">
            <a:xfrm>
              <a:off x="672" y="4055"/>
              <a:ext cx="88" cy="144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2" name="Rectangle 36"/>
            <p:cNvSpPr>
              <a:spLocks noChangeArrowheads="1"/>
            </p:cNvSpPr>
            <p:nvPr/>
          </p:nvSpPr>
          <p:spPr bwMode="auto">
            <a:xfrm>
              <a:off x="1089" y="4049"/>
              <a:ext cx="95" cy="144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3" name="Rectangle 37"/>
            <p:cNvSpPr>
              <a:spLocks noChangeArrowheads="1"/>
            </p:cNvSpPr>
            <p:nvPr/>
          </p:nvSpPr>
          <p:spPr bwMode="auto">
            <a:xfrm>
              <a:off x="1171" y="4049"/>
              <a:ext cx="89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4" name="Rectangle 38"/>
            <p:cNvSpPr>
              <a:spLocks noChangeArrowheads="1"/>
            </p:cNvSpPr>
            <p:nvPr/>
          </p:nvSpPr>
          <p:spPr bwMode="auto">
            <a:xfrm>
              <a:off x="1222" y="4049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5" name="Rectangle 39"/>
            <p:cNvSpPr>
              <a:spLocks noChangeArrowheads="1"/>
            </p:cNvSpPr>
            <p:nvPr/>
          </p:nvSpPr>
          <p:spPr bwMode="auto">
            <a:xfrm>
              <a:off x="1386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6" name="Rectangle 40"/>
            <p:cNvSpPr>
              <a:spLocks noChangeArrowheads="1"/>
            </p:cNvSpPr>
            <p:nvPr/>
          </p:nvSpPr>
          <p:spPr bwMode="auto">
            <a:xfrm>
              <a:off x="1424" y="4055"/>
              <a:ext cx="63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7" name="Rectangle 41"/>
            <p:cNvSpPr>
              <a:spLocks noChangeArrowheads="1"/>
            </p:cNvSpPr>
            <p:nvPr/>
          </p:nvSpPr>
          <p:spPr bwMode="auto">
            <a:xfrm>
              <a:off x="1468" y="4055"/>
              <a:ext cx="64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8" name="Rectangle 42"/>
            <p:cNvSpPr>
              <a:spLocks noChangeArrowheads="1"/>
            </p:cNvSpPr>
            <p:nvPr/>
          </p:nvSpPr>
          <p:spPr bwMode="auto">
            <a:xfrm>
              <a:off x="1494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9" name="Rectangle 43"/>
            <p:cNvSpPr>
              <a:spLocks noChangeArrowheads="1"/>
            </p:cNvSpPr>
            <p:nvPr/>
          </p:nvSpPr>
          <p:spPr bwMode="auto">
            <a:xfrm>
              <a:off x="2410" y="4055"/>
              <a:ext cx="64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0" name="Rectangle 44"/>
            <p:cNvSpPr>
              <a:spLocks noChangeArrowheads="1"/>
            </p:cNvSpPr>
            <p:nvPr/>
          </p:nvSpPr>
          <p:spPr bwMode="auto">
            <a:xfrm>
              <a:off x="2442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1" name="Rectangle 45"/>
            <p:cNvSpPr>
              <a:spLocks noChangeArrowheads="1"/>
            </p:cNvSpPr>
            <p:nvPr/>
          </p:nvSpPr>
          <p:spPr bwMode="auto">
            <a:xfrm>
              <a:off x="2493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2" name="Rectangle 46"/>
            <p:cNvSpPr>
              <a:spLocks noChangeArrowheads="1"/>
            </p:cNvSpPr>
            <p:nvPr/>
          </p:nvSpPr>
          <p:spPr bwMode="auto">
            <a:xfrm>
              <a:off x="2550" y="4055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3" name="Rectangle 47"/>
            <p:cNvSpPr>
              <a:spLocks noChangeArrowheads="1"/>
            </p:cNvSpPr>
            <p:nvPr/>
          </p:nvSpPr>
          <p:spPr bwMode="auto">
            <a:xfrm>
              <a:off x="5395" y="4055"/>
              <a:ext cx="63" cy="144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4" name="Rectangle 48"/>
            <p:cNvSpPr>
              <a:spLocks noChangeArrowheads="1"/>
            </p:cNvSpPr>
            <p:nvPr/>
          </p:nvSpPr>
          <p:spPr bwMode="auto">
            <a:xfrm>
              <a:off x="5338" y="4055"/>
              <a:ext cx="63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5" name="Rectangle 49"/>
            <p:cNvSpPr>
              <a:spLocks noChangeArrowheads="1"/>
            </p:cNvSpPr>
            <p:nvPr/>
          </p:nvSpPr>
          <p:spPr bwMode="auto">
            <a:xfrm>
              <a:off x="4851" y="4061"/>
              <a:ext cx="63" cy="14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6" name="Rectangle 50"/>
            <p:cNvSpPr>
              <a:spLocks noChangeArrowheads="1"/>
            </p:cNvSpPr>
            <p:nvPr/>
          </p:nvSpPr>
          <p:spPr bwMode="auto">
            <a:xfrm>
              <a:off x="5199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7" name="Rectangle 51"/>
            <p:cNvSpPr>
              <a:spLocks noChangeArrowheads="1"/>
            </p:cNvSpPr>
            <p:nvPr/>
          </p:nvSpPr>
          <p:spPr bwMode="auto">
            <a:xfrm>
              <a:off x="5167" y="4049"/>
              <a:ext cx="68" cy="156"/>
            </a:xfrm>
            <a:prstGeom prst="rect">
              <a:avLst/>
            </a:pr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8" name="Rectangle 52"/>
            <p:cNvSpPr>
              <a:spLocks noChangeArrowheads="1"/>
            </p:cNvSpPr>
            <p:nvPr/>
          </p:nvSpPr>
          <p:spPr bwMode="auto">
            <a:xfrm>
              <a:off x="5140" y="4055"/>
              <a:ext cx="64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9900CC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9" name="Rectangle 53"/>
            <p:cNvSpPr>
              <a:spLocks noChangeArrowheads="1"/>
            </p:cNvSpPr>
            <p:nvPr/>
          </p:nvSpPr>
          <p:spPr bwMode="auto">
            <a:xfrm>
              <a:off x="4352" y="4055"/>
              <a:ext cx="64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90" name="Rectangle 54"/>
            <p:cNvSpPr>
              <a:spLocks noChangeArrowheads="1"/>
            </p:cNvSpPr>
            <p:nvPr/>
          </p:nvSpPr>
          <p:spPr bwMode="auto">
            <a:xfrm>
              <a:off x="4112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91" name="Rectangle 55"/>
            <p:cNvSpPr>
              <a:spLocks noChangeArrowheads="1"/>
            </p:cNvSpPr>
            <p:nvPr/>
          </p:nvSpPr>
          <p:spPr bwMode="auto">
            <a:xfrm>
              <a:off x="3624" y="4055"/>
              <a:ext cx="64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92" name="Rectangle 56"/>
            <p:cNvSpPr>
              <a:spLocks noChangeArrowheads="1"/>
            </p:cNvSpPr>
            <p:nvPr/>
          </p:nvSpPr>
          <p:spPr bwMode="auto">
            <a:xfrm>
              <a:off x="3580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93" name="Rectangle 57"/>
            <p:cNvSpPr>
              <a:spLocks noChangeArrowheads="1"/>
            </p:cNvSpPr>
            <p:nvPr/>
          </p:nvSpPr>
          <p:spPr bwMode="auto">
            <a:xfrm>
              <a:off x="3536" y="4055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94" name="Rectangle 58"/>
            <p:cNvSpPr>
              <a:spLocks noChangeArrowheads="1"/>
            </p:cNvSpPr>
            <p:nvPr/>
          </p:nvSpPr>
          <p:spPr bwMode="auto">
            <a:xfrm>
              <a:off x="5427" y="4055"/>
              <a:ext cx="63" cy="14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395" name="Rectangle 59"/>
          <p:cNvSpPr>
            <a:spLocks noGrp="1" noChangeArrowheads="1"/>
          </p:cNvSpPr>
          <p:nvPr>
            <p:ph type="ctrTitle"/>
          </p:nvPr>
        </p:nvSpPr>
        <p:spPr>
          <a:xfrm>
            <a:off x="0" y="2114550"/>
            <a:ext cx="9144000" cy="857250"/>
          </a:xfrm>
        </p:spPr>
        <p:txBody>
          <a:bodyPr/>
          <a:lstStyle>
            <a:lvl1pPr algn="ctr">
              <a:defRPr sz="5000"/>
            </a:lvl1pPr>
          </a:lstStyle>
          <a:p>
            <a:pPr lvl="0"/>
            <a:r>
              <a:rPr lang="ko-KR" altLang="en-US" noProof="0"/>
              <a:t>마스터 제목 스타일 편집</a:t>
            </a:r>
          </a:p>
        </p:txBody>
      </p:sp>
      <p:sp>
        <p:nvSpPr>
          <p:cNvPr id="14396" name="Rectangle 60"/>
          <p:cNvSpPr>
            <a:spLocks noGrp="1" noChangeArrowheads="1"/>
          </p:cNvSpPr>
          <p:nvPr>
            <p:ph type="subTitle" idx="1"/>
          </p:nvPr>
        </p:nvSpPr>
        <p:spPr>
          <a:xfrm>
            <a:off x="0" y="2833688"/>
            <a:ext cx="9144000" cy="628650"/>
          </a:xfrm>
        </p:spPr>
        <p:txBody>
          <a:bodyPr/>
          <a:lstStyle>
            <a:lvl1pPr marL="0" indent="0" algn="ctr">
              <a:buFontTx/>
              <a:buNone/>
              <a:defRPr sz="3600">
                <a:solidFill>
                  <a:srgbClr val="9958DA"/>
                </a:solidFill>
                <a:latin typeface="-쉬리M" pitchFamily="18" charset="-127"/>
                <a:ea typeface="-쉬리M" pitchFamily="18" charset="-127"/>
              </a:defRPr>
            </a:lvl1pPr>
          </a:lstStyle>
          <a:p>
            <a:pPr lvl="0"/>
            <a:r>
              <a:rPr lang="ko-KR" altLang="en-US" noProof="0"/>
              <a:t>마스터 부제목 스타일 편집</a:t>
            </a:r>
          </a:p>
        </p:txBody>
      </p:sp>
      <p:sp>
        <p:nvSpPr>
          <p:cNvPr id="14397" name="Rectangle 61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462915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4398" name="Rectangle 62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462915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4399" name="Rectangle 6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462915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fld id="{3212F39B-C3F1-4EC4-AC79-51B138C6C0DC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  <p:grpSp>
        <p:nvGrpSpPr>
          <p:cNvPr id="14400" name="Group 64"/>
          <p:cNvGrpSpPr>
            <a:grpSpLocks/>
          </p:cNvGrpSpPr>
          <p:nvPr/>
        </p:nvGrpSpPr>
        <p:grpSpPr bwMode="auto">
          <a:xfrm>
            <a:off x="7851776" y="134541"/>
            <a:ext cx="1050925" cy="707231"/>
            <a:chOff x="144" y="144"/>
            <a:chExt cx="480" cy="431"/>
          </a:xfrm>
        </p:grpSpPr>
        <p:sp>
          <p:nvSpPr>
            <p:cNvPr id="14401" name="Freeform 65"/>
            <p:cNvSpPr>
              <a:spLocks/>
            </p:cNvSpPr>
            <p:nvPr/>
          </p:nvSpPr>
          <p:spPr bwMode="auto">
            <a:xfrm>
              <a:off x="397" y="156"/>
              <a:ext cx="99" cy="199"/>
            </a:xfrm>
            <a:custGeom>
              <a:avLst/>
              <a:gdLst>
                <a:gd name="T0" fmla="*/ 0 w 23"/>
                <a:gd name="T1" fmla="*/ 7 h 49"/>
                <a:gd name="T2" fmla="*/ 23 w 23"/>
                <a:gd name="T3" fmla="*/ 0 h 49"/>
                <a:gd name="T4" fmla="*/ 20 w 23"/>
                <a:gd name="T5" fmla="*/ 34 h 49"/>
                <a:gd name="T6" fmla="*/ 0 w 23"/>
                <a:gd name="T7" fmla="*/ 49 h 49"/>
                <a:gd name="T8" fmla="*/ 0 w 23"/>
                <a:gd name="T9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0" y="7"/>
                  </a:moveTo>
                  <a:lnTo>
                    <a:pt x="23" y="0"/>
                  </a:lnTo>
                  <a:lnTo>
                    <a:pt x="20" y="34"/>
                  </a:lnTo>
                  <a:lnTo>
                    <a:pt x="0" y="4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2" name="Freeform 66"/>
            <p:cNvSpPr>
              <a:spLocks/>
            </p:cNvSpPr>
            <p:nvPr/>
          </p:nvSpPr>
          <p:spPr bwMode="auto">
            <a:xfrm>
              <a:off x="264" y="144"/>
              <a:ext cx="232" cy="41"/>
            </a:xfrm>
            <a:custGeom>
              <a:avLst/>
              <a:gdLst>
                <a:gd name="T0" fmla="*/ 0 w 54"/>
                <a:gd name="T1" fmla="*/ 4 h 10"/>
                <a:gd name="T2" fmla="*/ 26 w 54"/>
                <a:gd name="T3" fmla="*/ 0 h 10"/>
                <a:gd name="T4" fmla="*/ 54 w 54"/>
                <a:gd name="T5" fmla="*/ 3 h 10"/>
                <a:gd name="T6" fmla="*/ 31 w 54"/>
                <a:gd name="T7" fmla="*/ 10 h 10"/>
                <a:gd name="T8" fmla="*/ 0 w 54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0">
                  <a:moveTo>
                    <a:pt x="0" y="4"/>
                  </a:moveTo>
                  <a:lnTo>
                    <a:pt x="26" y="0"/>
                  </a:lnTo>
                  <a:lnTo>
                    <a:pt x="54" y="3"/>
                  </a:lnTo>
                  <a:lnTo>
                    <a:pt x="31" y="1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3" name="Freeform 67"/>
            <p:cNvSpPr>
              <a:spLocks/>
            </p:cNvSpPr>
            <p:nvPr/>
          </p:nvSpPr>
          <p:spPr bwMode="auto">
            <a:xfrm>
              <a:off x="264" y="161"/>
              <a:ext cx="133" cy="194"/>
            </a:xfrm>
            <a:custGeom>
              <a:avLst/>
              <a:gdLst>
                <a:gd name="T0" fmla="*/ 0 w 31"/>
                <a:gd name="T1" fmla="*/ 0 h 48"/>
                <a:gd name="T2" fmla="*/ 31 w 31"/>
                <a:gd name="T3" fmla="*/ 6 h 48"/>
                <a:gd name="T4" fmla="*/ 31 w 31"/>
                <a:gd name="T5" fmla="*/ 48 h 48"/>
                <a:gd name="T6" fmla="*/ 5 w 31"/>
                <a:gd name="T7" fmla="*/ 36 h 48"/>
                <a:gd name="T8" fmla="*/ 0 w 31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8">
                  <a:moveTo>
                    <a:pt x="0" y="0"/>
                  </a:moveTo>
                  <a:lnTo>
                    <a:pt x="31" y="6"/>
                  </a:lnTo>
                  <a:lnTo>
                    <a:pt x="31" y="48"/>
                  </a:lnTo>
                  <a:lnTo>
                    <a:pt x="5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4" name="Freeform 68"/>
            <p:cNvSpPr>
              <a:spLocks/>
            </p:cNvSpPr>
            <p:nvPr/>
          </p:nvSpPr>
          <p:spPr bwMode="auto">
            <a:xfrm>
              <a:off x="397" y="295"/>
              <a:ext cx="227" cy="134"/>
            </a:xfrm>
            <a:custGeom>
              <a:avLst/>
              <a:gdLst>
                <a:gd name="T0" fmla="*/ 53 w 53"/>
                <a:gd name="T1" fmla="*/ 12 h 33"/>
                <a:gd name="T2" fmla="*/ 40 w 53"/>
                <a:gd name="T3" fmla="*/ 33 h 33"/>
                <a:gd name="T4" fmla="*/ 0 w 53"/>
                <a:gd name="T5" fmla="*/ 15 h 33"/>
                <a:gd name="T6" fmla="*/ 20 w 53"/>
                <a:gd name="T7" fmla="*/ 0 h 33"/>
                <a:gd name="T8" fmla="*/ 53 w 53"/>
                <a:gd name="T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3">
                  <a:moveTo>
                    <a:pt x="53" y="12"/>
                  </a:moveTo>
                  <a:lnTo>
                    <a:pt x="40" y="33"/>
                  </a:lnTo>
                  <a:lnTo>
                    <a:pt x="0" y="15"/>
                  </a:lnTo>
                  <a:lnTo>
                    <a:pt x="20" y="0"/>
                  </a:lnTo>
                  <a:lnTo>
                    <a:pt x="53" y="12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5" name="Freeform 69"/>
            <p:cNvSpPr>
              <a:spLocks/>
            </p:cNvSpPr>
            <p:nvPr/>
          </p:nvSpPr>
          <p:spPr bwMode="auto">
            <a:xfrm>
              <a:off x="144" y="307"/>
              <a:ext cx="253" cy="150"/>
            </a:xfrm>
            <a:custGeom>
              <a:avLst/>
              <a:gdLst>
                <a:gd name="T0" fmla="*/ 0 w 59"/>
                <a:gd name="T1" fmla="*/ 16 h 37"/>
                <a:gd name="T2" fmla="*/ 25 w 59"/>
                <a:gd name="T3" fmla="*/ 37 h 37"/>
                <a:gd name="T4" fmla="*/ 59 w 59"/>
                <a:gd name="T5" fmla="*/ 12 h 37"/>
                <a:gd name="T6" fmla="*/ 33 w 59"/>
                <a:gd name="T7" fmla="*/ 0 h 37"/>
                <a:gd name="T8" fmla="*/ 0 w 59"/>
                <a:gd name="T9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7">
                  <a:moveTo>
                    <a:pt x="0" y="16"/>
                  </a:moveTo>
                  <a:lnTo>
                    <a:pt x="25" y="37"/>
                  </a:lnTo>
                  <a:lnTo>
                    <a:pt x="59" y="12"/>
                  </a:lnTo>
                  <a:lnTo>
                    <a:pt x="33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6" name="Freeform 70"/>
            <p:cNvSpPr>
              <a:spLocks/>
            </p:cNvSpPr>
            <p:nvPr/>
          </p:nvSpPr>
          <p:spPr bwMode="auto">
            <a:xfrm>
              <a:off x="144" y="372"/>
              <a:ext cx="141" cy="203"/>
            </a:xfrm>
            <a:custGeom>
              <a:avLst/>
              <a:gdLst>
                <a:gd name="T0" fmla="*/ 33 w 33"/>
                <a:gd name="T1" fmla="*/ 50 h 50"/>
                <a:gd name="T2" fmla="*/ 10 w 33"/>
                <a:gd name="T3" fmla="*/ 28 h 50"/>
                <a:gd name="T4" fmla="*/ 0 w 33"/>
                <a:gd name="T5" fmla="*/ 0 h 50"/>
                <a:gd name="T6" fmla="*/ 25 w 33"/>
                <a:gd name="T7" fmla="*/ 21 h 50"/>
                <a:gd name="T8" fmla="*/ 33 w 33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0">
                  <a:moveTo>
                    <a:pt x="33" y="50"/>
                  </a:moveTo>
                  <a:lnTo>
                    <a:pt x="10" y="28"/>
                  </a:lnTo>
                  <a:lnTo>
                    <a:pt x="0" y="0"/>
                  </a:lnTo>
                  <a:lnTo>
                    <a:pt x="25" y="21"/>
                  </a:lnTo>
                  <a:lnTo>
                    <a:pt x="33" y="50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7" name="Freeform 71"/>
            <p:cNvSpPr>
              <a:spLocks/>
            </p:cNvSpPr>
            <p:nvPr/>
          </p:nvSpPr>
          <p:spPr bwMode="auto">
            <a:xfrm>
              <a:off x="397" y="355"/>
              <a:ext cx="171" cy="192"/>
            </a:xfrm>
            <a:custGeom>
              <a:avLst/>
              <a:gdLst>
                <a:gd name="T0" fmla="*/ 0 w 40"/>
                <a:gd name="T1" fmla="*/ 27 h 47"/>
                <a:gd name="T2" fmla="*/ 31 w 40"/>
                <a:gd name="T3" fmla="*/ 47 h 47"/>
                <a:gd name="T4" fmla="*/ 40 w 40"/>
                <a:gd name="T5" fmla="*/ 18 h 47"/>
                <a:gd name="T6" fmla="*/ 0 w 40"/>
                <a:gd name="T7" fmla="*/ 0 h 47"/>
                <a:gd name="T8" fmla="*/ 0 w 40"/>
                <a:gd name="T9" fmla="*/ 2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7">
                  <a:moveTo>
                    <a:pt x="0" y="27"/>
                  </a:moveTo>
                  <a:lnTo>
                    <a:pt x="31" y="47"/>
                  </a:lnTo>
                  <a:lnTo>
                    <a:pt x="40" y="18"/>
                  </a:lnTo>
                  <a:lnTo>
                    <a:pt x="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8" name="Freeform 72"/>
            <p:cNvSpPr>
              <a:spLocks/>
            </p:cNvSpPr>
            <p:nvPr/>
          </p:nvSpPr>
          <p:spPr bwMode="auto">
            <a:xfrm>
              <a:off x="251" y="355"/>
              <a:ext cx="146" cy="220"/>
            </a:xfrm>
            <a:custGeom>
              <a:avLst/>
              <a:gdLst>
                <a:gd name="T0" fmla="*/ 8 w 34"/>
                <a:gd name="T1" fmla="*/ 54 h 54"/>
                <a:gd name="T2" fmla="*/ 34 w 34"/>
                <a:gd name="T3" fmla="*/ 27 h 54"/>
                <a:gd name="T4" fmla="*/ 34 w 34"/>
                <a:gd name="T5" fmla="*/ 0 h 54"/>
                <a:gd name="T6" fmla="*/ 0 w 34"/>
                <a:gd name="T7" fmla="*/ 25 h 54"/>
                <a:gd name="T8" fmla="*/ 8 w 34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4">
                  <a:moveTo>
                    <a:pt x="8" y="54"/>
                  </a:moveTo>
                  <a:lnTo>
                    <a:pt x="34" y="27"/>
                  </a:lnTo>
                  <a:lnTo>
                    <a:pt x="34" y="0"/>
                  </a:lnTo>
                  <a:lnTo>
                    <a:pt x="0" y="25"/>
                  </a:lnTo>
                  <a:lnTo>
                    <a:pt x="8" y="54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9" name="Freeform 73"/>
            <p:cNvSpPr>
              <a:spLocks/>
            </p:cNvSpPr>
            <p:nvPr/>
          </p:nvSpPr>
          <p:spPr bwMode="auto">
            <a:xfrm>
              <a:off x="530" y="343"/>
              <a:ext cx="94" cy="204"/>
            </a:xfrm>
            <a:custGeom>
              <a:avLst/>
              <a:gdLst>
                <a:gd name="T0" fmla="*/ 14 w 22"/>
                <a:gd name="T1" fmla="*/ 25 h 50"/>
                <a:gd name="T2" fmla="*/ 22 w 22"/>
                <a:gd name="T3" fmla="*/ 0 h 50"/>
                <a:gd name="T4" fmla="*/ 9 w 22"/>
                <a:gd name="T5" fmla="*/ 21 h 50"/>
                <a:gd name="T6" fmla="*/ 0 w 22"/>
                <a:gd name="T7" fmla="*/ 50 h 50"/>
                <a:gd name="T8" fmla="*/ 14 w 22"/>
                <a:gd name="T9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0">
                  <a:moveTo>
                    <a:pt x="14" y="25"/>
                  </a:moveTo>
                  <a:lnTo>
                    <a:pt x="22" y="0"/>
                  </a:lnTo>
                  <a:lnTo>
                    <a:pt x="9" y="21"/>
                  </a:lnTo>
                  <a:lnTo>
                    <a:pt x="0" y="50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3231149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26E25-B67F-491F-9A04-49B9F6D2350B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427435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101DE-2593-4F5C-A768-02F89FC8AA52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851284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85850"/>
            <a:ext cx="3810000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5850"/>
            <a:ext cx="3810000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3F489-4243-4132-9563-8265E69D6E14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94816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2CC55-F617-437D-801B-75386F2B4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D13E8-105A-4420-8C29-4846A3ED497F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429671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E877C-8E84-4732-A3EF-0C746D9EC456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998242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FD4AE-9AD6-42B8-8896-49B85848F6C4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719989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9BC1C-3AA6-4129-84B5-3AFE27853453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70138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42AE3-F9AA-49D0-9DAF-7409016D25CE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287544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D0512-1E84-4CF8-8F52-BA3A88080897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119910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171450"/>
            <a:ext cx="1962150" cy="4286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71450"/>
            <a:ext cx="5734050" cy="4286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C25B5-F36B-4781-9679-72267C977E3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86461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175" y="857250"/>
            <a:ext cx="9144000" cy="4286250"/>
          </a:xfrm>
          <a:prstGeom prst="rect">
            <a:avLst/>
          </a:prstGeom>
          <a:solidFill>
            <a:srgbClr val="64007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152400" y="1088232"/>
            <a:ext cx="441325" cy="340519"/>
            <a:chOff x="5136" y="192"/>
            <a:chExt cx="278" cy="286"/>
          </a:xfrm>
        </p:grpSpPr>
        <p:sp>
          <p:nvSpPr>
            <p:cNvPr id="14340" name="Freeform 4"/>
            <p:cNvSpPr>
              <a:spLocks noEditPoints="1"/>
            </p:cNvSpPr>
            <p:nvPr/>
          </p:nvSpPr>
          <p:spPr bwMode="auto">
            <a:xfrm>
              <a:off x="5136" y="199"/>
              <a:ext cx="275" cy="279"/>
            </a:xfrm>
            <a:custGeom>
              <a:avLst/>
              <a:gdLst>
                <a:gd name="T0" fmla="*/ 79 w 169"/>
                <a:gd name="T1" fmla="*/ 1 h 172"/>
                <a:gd name="T2" fmla="*/ 53 w 169"/>
                <a:gd name="T3" fmla="*/ 27 h 172"/>
                <a:gd name="T4" fmla="*/ 52 w 169"/>
                <a:gd name="T5" fmla="*/ 29 h 172"/>
                <a:gd name="T6" fmla="*/ 52 w 169"/>
                <a:gd name="T7" fmla="*/ 30 h 172"/>
                <a:gd name="T8" fmla="*/ 79 w 169"/>
                <a:gd name="T9" fmla="*/ 66 h 172"/>
                <a:gd name="T10" fmla="*/ 2 w 169"/>
                <a:gd name="T11" fmla="*/ 52 h 172"/>
                <a:gd name="T12" fmla="*/ 0 w 169"/>
                <a:gd name="T13" fmla="*/ 52 h 172"/>
                <a:gd name="T14" fmla="*/ 0 w 169"/>
                <a:gd name="T15" fmla="*/ 54 h 172"/>
                <a:gd name="T16" fmla="*/ 3 w 169"/>
                <a:gd name="T17" fmla="*/ 95 h 172"/>
                <a:gd name="T18" fmla="*/ 5 w 169"/>
                <a:gd name="T19" fmla="*/ 97 h 172"/>
                <a:gd name="T20" fmla="*/ 81 w 169"/>
                <a:gd name="T21" fmla="*/ 118 h 172"/>
                <a:gd name="T22" fmla="*/ 57 w 169"/>
                <a:gd name="T23" fmla="*/ 137 h 172"/>
                <a:gd name="T24" fmla="*/ 56 w 169"/>
                <a:gd name="T25" fmla="*/ 138 h 172"/>
                <a:gd name="T26" fmla="*/ 56 w 169"/>
                <a:gd name="T27" fmla="*/ 139 h 172"/>
                <a:gd name="T28" fmla="*/ 57 w 169"/>
                <a:gd name="T29" fmla="*/ 140 h 172"/>
                <a:gd name="T30" fmla="*/ 83 w 169"/>
                <a:gd name="T31" fmla="*/ 171 h 172"/>
                <a:gd name="T32" fmla="*/ 86 w 169"/>
                <a:gd name="T33" fmla="*/ 171 h 172"/>
                <a:gd name="T34" fmla="*/ 168 w 169"/>
                <a:gd name="T35" fmla="*/ 115 h 172"/>
                <a:gd name="T36" fmla="*/ 169 w 169"/>
                <a:gd name="T37" fmla="*/ 114 h 172"/>
                <a:gd name="T38" fmla="*/ 168 w 169"/>
                <a:gd name="T39" fmla="*/ 112 h 172"/>
                <a:gd name="T40" fmla="*/ 83 w 169"/>
                <a:gd name="T41" fmla="*/ 1 h 172"/>
                <a:gd name="T42" fmla="*/ 81 w 169"/>
                <a:gd name="T43" fmla="*/ 0 h 172"/>
                <a:gd name="T44" fmla="*/ 79 w 169"/>
                <a:gd name="T45" fmla="*/ 1 h 172"/>
                <a:gd name="T46" fmla="*/ 81 w 169"/>
                <a:gd name="T47" fmla="*/ 5 h 172"/>
                <a:gd name="T48" fmla="*/ 164 w 169"/>
                <a:gd name="T49" fmla="*/ 113 h 172"/>
                <a:gd name="T50" fmla="*/ 85 w 169"/>
                <a:gd name="T51" fmla="*/ 167 h 172"/>
                <a:gd name="T52" fmla="*/ 62 w 169"/>
                <a:gd name="T53" fmla="*/ 139 h 172"/>
                <a:gd name="T54" fmla="*/ 87 w 169"/>
                <a:gd name="T55" fmla="*/ 118 h 172"/>
                <a:gd name="T56" fmla="*/ 88 w 169"/>
                <a:gd name="T57" fmla="*/ 117 h 172"/>
                <a:gd name="T58" fmla="*/ 88 w 169"/>
                <a:gd name="T59" fmla="*/ 116 h 172"/>
                <a:gd name="T60" fmla="*/ 86 w 169"/>
                <a:gd name="T61" fmla="*/ 115 h 172"/>
                <a:gd name="T62" fmla="*/ 7 w 169"/>
                <a:gd name="T63" fmla="*/ 93 h 172"/>
                <a:gd name="T64" fmla="*/ 4 w 169"/>
                <a:gd name="T65" fmla="*/ 56 h 172"/>
                <a:gd name="T66" fmla="*/ 83 w 169"/>
                <a:gd name="T67" fmla="*/ 71 h 172"/>
                <a:gd name="T68" fmla="*/ 86 w 169"/>
                <a:gd name="T69" fmla="*/ 70 h 172"/>
                <a:gd name="T70" fmla="*/ 86 w 169"/>
                <a:gd name="T71" fmla="*/ 69 h 172"/>
                <a:gd name="T72" fmla="*/ 85 w 169"/>
                <a:gd name="T73" fmla="*/ 68 h 172"/>
                <a:gd name="T74" fmla="*/ 57 w 169"/>
                <a:gd name="T75" fmla="*/ 29 h 172"/>
                <a:gd name="T76" fmla="*/ 81 w 169"/>
                <a:gd name="T77" fmla="*/ 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9" h="172">
                  <a:moveTo>
                    <a:pt x="79" y="1"/>
                  </a:moveTo>
                  <a:lnTo>
                    <a:pt x="53" y="27"/>
                  </a:lnTo>
                  <a:cubicBezTo>
                    <a:pt x="52" y="28"/>
                    <a:pt x="52" y="28"/>
                    <a:pt x="52" y="29"/>
                  </a:cubicBezTo>
                  <a:cubicBezTo>
                    <a:pt x="52" y="29"/>
                    <a:pt x="52" y="30"/>
                    <a:pt x="52" y="30"/>
                  </a:cubicBezTo>
                  <a:cubicBezTo>
                    <a:pt x="52" y="30"/>
                    <a:pt x="74" y="59"/>
                    <a:pt x="79" y="66"/>
                  </a:cubicBezTo>
                  <a:cubicBezTo>
                    <a:pt x="70" y="64"/>
                    <a:pt x="2" y="52"/>
                    <a:pt x="2" y="52"/>
                  </a:cubicBezTo>
                  <a:cubicBezTo>
                    <a:pt x="1" y="52"/>
                    <a:pt x="1" y="52"/>
                    <a:pt x="0" y="52"/>
                  </a:cubicBezTo>
                  <a:cubicBezTo>
                    <a:pt x="0" y="53"/>
                    <a:pt x="0" y="53"/>
                    <a:pt x="0" y="54"/>
                  </a:cubicBezTo>
                  <a:cubicBezTo>
                    <a:pt x="0" y="54"/>
                    <a:pt x="3" y="95"/>
                    <a:pt x="3" y="95"/>
                  </a:cubicBezTo>
                  <a:cubicBezTo>
                    <a:pt x="3" y="96"/>
                    <a:pt x="4" y="96"/>
                    <a:pt x="5" y="97"/>
                  </a:cubicBezTo>
                  <a:cubicBezTo>
                    <a:pt x="5" y="97"/>
                    <a:pt x="74" y="116"/>
                    <a:pt x="81" y="118"/>
                  </a:cubicBezTo>
                  <a:cubicBezTo>
                    <a:pt x="76" y="122"/>
                    <a:pt x="57" y="137"/>
                    <a:pt x="57" y="137"/>
                  </a:cubicBezTo>
                  <a:cubicBezTo>
                    <a:pt x="57" y="137"/>
                    <a:pt x="56" y="138"/>
                    <a:pt x="56" y="138"/>
                  </a:cubicBezTo>
                  <a:cubicBezTo>
                    <a:pt x="56" y="138"/>
                    <a:pt x="56" y="138"/>
                    <a:pt x="56" y="139"/>
                  </a:cubicBezTo>
                  <a:cubicBezTo>
                    <a:pt x="56" y="139"/>
                    <a:pt x="57" y="140"/>
                    <a:pt x="57" y="140"/>
                  </a:cubicBezTo>
                  <a:lnTo>
                    <a:pt x="83" y="171"/>
                  </a:lnTo>
                  <a:cubicBezTo>
                    <a:pt x="84" y="172"/>
                    <a:pt x="85" y="172"/>
                    <a:pt x="86" y="171"/>
                  </a:cubicBezTo>
                  <a:lnTo>
                    <a:pt x="168" y="115"/>
                  </a:lnTo>
                  <a:cubicBezTo>
                    <a:pt x="168" y="115"/>
                    <a:pt x="169" y="114"/>
                    <a:pt x="169" y="114"/>
                  </a:cubicBezTo>
                  <a:cubicBezTo>
                    <a:pt x="169" y="113"/>
                    <a:pt x="169" y="112"/>
                    <a:pt x="168" y="112"/>
                  </a:cubicBezTo>
                  <a:lnTo>
                    <a:pt x="83" y="1"/>
                  </a:lnTo>
                  <a:cubicBezTo>
                    <a:pt x="82" y="0"/>
                    <a:pt x="82" y="0"/>
                    <a:pt x="81" y="0"/>
                  </a:cubicBezTo>
                  <a:cubicBezTo>
                    <a:pt x="80" y="0"/>
                    <a:pt x="80" y="0"/>
                    <a:pt x="79" y="1"/>
                  </a:cubicBezTo>
                  <a:close/>
                  <a:moveTo>
                    <a:pt x="81" y="5"/>
                  </a:moveTo>
                  <a:cubicBezTo>
                    <a:pt x="83" y="9"/>
                    <a:pt x="161" y="109"/>
                    <a:pt x="164" y="113"/>
                  </a:cubicBezTo>
                  <a:cubicBezTo>
                    <a:pt x="160" y="115"/>
                    <a:pt x="88" y="164"/>
                    <a:pt x="85" y="167"/>
                  </a:cubicBezTo>
                  <a:cubicBezTo>
                    <a:pt x="83" y="164"/>
                    <a:pt x="64" y="142"/>
                    <a:pt x="62" y="139"/>
                  </a:cubicBezTo>
                  <a:cubicBezTo>
                    <a:pt x="64" y="136"/>
                    <a:pt x="87" y="118"/>
                    <a:pt x="87" y="118"/>
                  </a:cubicBezTo>
                  <a:cubicBezTo>
                    <a:pt x="87" y="118"/>
                    <a:pt x="88" y="117"/>
                    <a:pt x="88" y="117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5"/>
                    <a:pt x="87" y="115"/>
                    <a:pt x="86" y="115"/>
                  </a:cubicBezTo>
                  <a:cubicBezTo>
                    <a:pt x="86" y="115"/>
                    <a:pt x="10" y="94"/>
                    <a:pt x="7" y="93"/>
                  </a:cubicBezTo>
                  <a:cubicBezTo>
                    <a:pt x="7" y="90"/>
                    <a:pt x="4" y="61"/>
                    <a:pt x="4" y="56"/>
                  </a:cubicBezTo>
                  <a:cubicBezTo>
                    <a:pt x="9" y="57"/>
                    <a:pt x="83" y="71"/>
                    <a:pt x="83" y="71"/>
                  </a:cubicBezTo>
                  <a:cubicBezTo>
                    <a:pt x="84" y="72"/>
                    <a:pt x="85" y="71"/>
                    <a:pt x="86" y="70"/>
                  </a:cubicBezTo>
                  <a:cubicBezTo>
                    <a:pt x="86" y="70"/>
                    <a:pt x="86" y="70"/>
                    <a:pt x="86" y="69"/>
                  </a:cubicBezTo>
                  <a:cubicBezTo>
                    <a:pt x="86" y="69"/>
                    <a:pt x="86" y="68"/>
                    <a:pt x="85" y="68"/>
                  </a:cubicBezTo>
                  <a:cubicBezTo>
                    <a:pt x="85" y="68"/>
                    <a:pt x="59" y="32"/>
                    <a:pt x="57" y="29"/>
                  </a:cubicBezTo>
                  <a:cubicBezTo>
                    <a:pt x="59" y="27"/>
                    <a:pt x="78" y="8"/>
                    <a:pt x="81" y="5"/>
                  </a:cubicBezTo>
                  <a:close/>
                </a:path>
              </a:pathLst>
            </a:custGeom>
            <a:solidFill>
              <a:srgbClr val="844EA6">
                <a:alpha val="50000"/>
              </a:srgbClr>
            </a:solidFill>
            <a:ln w="0">
              <a:solidFill>
                <a:srgbClr val="844E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1" name="Freeform 5"/>
            <p:cNvSpPr>
              <a:spLocks/>
            </p:cNvSpPr>
            <p:nvPr/>
          </p:nvSpPr>
          <p:spPr bwMode="auto">
            <a:xfrm>
              <a:off x="5263" y="192"/>
              <a:ext cx="151" cy="193"/>
            </a:xfrm>
            <a:custGeom>
              <a:avLst/>
              <a:gdLst>
                <a:gd name="T0" fmla="*/ 21 w 93"/>
                <a:gd name="T1" fmla="*/ 0 h 119"/>
                <a:gd name="T2" fmla="*/ 2 w 93"/>
                <a:gd name="T3" fmla="*/ 4 h 119"/>
                <a:gd name="T4" fmla="*/ 1 w 93"/>
                <a:gd name="T5" fmla="*/ 7 h 119"/>
                <a:gd name="T6" fmla="*/ 3 w 93"/>
                <a:gd name="T7" fmla="*/ 8 h 119"/>
                <a:gd name="T8" fmla="*/ 21 w 93"/>
                <a:gd name="T9" fmla="*/ 4 h 119"/>
                <a:gd name="T10" fmla="*/ 89 w 93"/>
                <a:gd name="T11" fmla="*/ 91 h 119"/>
                <a:gd name="T12" fmla="*/ 86 w 93"/>
                <a:gd name="T13" fmla="*/ 117 h 119"/>
                <a:gd name="T14" fmla="*/ 88 w 93"/>
                <a:gd name="T15" fmla="*/ 119 h 119"/>
                <a:gd name="T16" fmla="*/ 91 w 93"/>
                <a:gd name="T17" fmla="*/ 117 h 119"/>
                <a:gd name="T18" fmla="*/ 93 w 93"/>
                <a:gd name="T19" fmla="*/ 90 h 119"/>
                <a:gd name="T20" fmla="*/ 92 w 93"/>
                <a:gd name="T21" fmla="*/ 89 h 119"/>
                <a:gd name="T22" fmla="*/ 23 w 93"/>
                <a:gd name="T23" fmla="*/ 0 h 119"/>
                <a:gd name="T24" fmla="*/ 21 w 93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119">
                  <a:moveTo>
                    <a:pt x="21" y="0"/>
                  </a:moveTo>
                  <a:lnTo>
                    <a:pt x="2" y="4"/>
                  </a:lnTo>
                  <a:cubicBezTo>
                    <a:pt x="1" y="4"/>
                    <a:pt x="0" y="6"/>
                    <a:pt x="1" y="7"/>
                  </a:cubicBezTo>
                  <a:cubicBezTo>
                    <a:pt x="1" y="8"/>
                    <a:pt x="2" y="9"/>
                    <a:pt x="3" y="8"/>
                  </a:cubicBezTo>
                  <a:cubicBezTo>
                    <a:pt x="3" y="8"/>
                    <a:pt x="18" y="5"/>
                    <a:pt x="21" y="4"/>
                  </a:cubicBezTo>
                  <a:cubicBezTo>
                    <a:pt x="22" y="6"/>
                    <a:pt x="88" y="89"/>
                    <a:pt x="89" y="91"/>
                  </a:cubicBezTo>
                  <a:cubicBezTo>
                    <a:pt x="88" y="92"/>
                    <a:pt x="86" y="117"/>
                    <a:pt x="86" y="117"/>
                  </a:cubicBezTo>
                  <a:cubicBezTo>
                    <a:pt x="86" y="118"/>
                    <a:pt x="87" y="119"/>
                    <a:pt x="88" y="119"/>
                  </a:cubicBezTo>
                  <a:cubicBezTo>
                    <a:pt x="90" y="119"/>
                    <a:pt x="91" y="119"/>
                    <a:pt x="91" y="117"/>
                  </a:cubicBezTo>
                  <a:lnTo>
                    <a:pt x="93" y="90"/>
                  </a:lnTo>
                  <a:cubicBezTo>
                    <a:pt x="93" y="90"/>
                    <a:pt x="93" y="89"/>
                    <a:pt x="92" y="89"/>
                  </a:cubicBezTo>
                  <a:lnTo>
                    <a:pt x="23" y="0"/>
                  </a:lnTo>
                  <a:cubicBezTo>
                    <a:pt x="23" y="0"/>
                    <a:pt x="22" y="0"/>
                    <a:pt x="21" y="0"/>
                  </a:cubicBezTo>
                  <a:close/>
                </a:path>
              </a:pathLst>
            </a:custGeom>
            <a:solidFill>
              <a:srgbClr val="844EA6"/>
            </a:solidFill>
            <a:ln w="0">
              <a:solidFill>
                <a:srgbClr val="844E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2" name="Freeform 6"/>
            <p:cNvSpPr>
              <a:spLocks/>
            </p:cNvSpPr>
            <p:nvPr/>
          </p:nvSpPr>
          <p:spPr bwMode="auto">
            <a:xfrm>
              <a:off x="5227" y="380"/>
              <a:ext cx="38" cy="48"/>
            </a:xfrm>
            <a:custGeom>
              <a:avLst/>
              <a:gdLst>
                <a:gd name="T0" fmla="*/ 19 w 23"/>
                <a:gd name="T1" fmla="*/ 1 h 29"/>
                <a:gd name="T2" fmla="*/ 10 w 23"/>
                <a:gd name="T3" fmla="*/ 10 h 29"/>
                <a:gd name="T4" fmla="*/ 1 w 23"/>
                <a:gd name="T5" fmla="*/ 25 h 29"/>
                <a:gd name="T6" fmla="*/ 1 w 23"/>
                <a:gd name="T7" fmla="*/ 28 h 29"/>
                <a:gd name="T8" fmla="*/ 4 w 23"/>
                <a:gd name="T9" fmla="*/ 28 h 29"/>
                <a:gd name="T10" fmla="*/ 13 w 23"/>
                <a:gd name="T11" fmla="*/ 13 h 29"/>
                <a:gd name="T12" fmla="*/ 22 w 23"/>
                <a:gd name="T13" fmla="*/ 3 h 29"/>
                <a:gd name="T14" fmla="*/ 22 w 23"/>
                <a:gd name="T15" fmla="*/ 0 h 29"/>
                <a:gd name="T16" fmla="*/ 19 w 23"/>
                <a:gd name="T17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9">
                  <a:moveTo>
                    <a:pt x="19" y="1"/>
                  </a:moveTo>
                  <a:lnTo>
                    <a:pt x="10" y="10"/>
                  </a:lnTo>
                  <a:cubicBezTo>
                    <a:pt x="10" y="10"/>
                    <a:pt x="1" y="25"/>
                    <a:pt x="1" y="25"/>
                  </a:cubicBezTo>
                  <a:cubicBezTo>
                    <a:pt x="0" y="26"/>
                    <a:pt x="0" y="28"/>
                    <a:pt x="1" y="28"/>
                  </a:cubicBezTo>
                  <a:cubicBezTo>
                    <a:pt x="2" y="29"/>
                    <a:pt x="4" y="29"/>
                    <a:pt x="4" y="28"/>
                  </a:cubicBezTo>
                  <a:cubicBezTo>
                    <a:pt x="4" y="28"/>
                    <a:pt x="13" y="13"/>
                    <a:pt x="13" y="13"/>
                  </a:cubicBezTo>
                  <a:cubicBezTo>
                    <a:pt x="13" y="13"/>
                    <a:pt x="22" y="3"/>
                    <a:pt x="22" y="3"/>
                  </a:cubicBezTo>
                  <a:cubicBezTo>
                    <a:pt x="23" y="3"/>
                    <a:pt x="23" y="1"/>
                    <a:pt x="22" y="0"/>
                  </a:cubicBezTo>
                  <a:cubicBezTo>
                    <a:pt x="21" y="0"/>
                    <a:pt x="20" y="0"/>
                    <a:pt x="19" y="1"/>
                  </a:cubicBezTo>
                  <a:close/>
                </a:path>
              </a:pathLst>
            </a:custGeom>
            <a:solidFill>
              <a:srgbClr val="844EA6"/>
            </a:solidFill>
            <a:ln w="0">
              <a:solidFill>
                <a:srgbClr val="844E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3" name="Freeform 7"/>
            <p:cNvSpPr>
              <a:spLocks/>
            </p:cNvSpPr>
            <p:nvPr/>
          </p:nvSpPr>
          <p:spPr bwMode="auto">
            <a:xfrm>
              <a:off x="5136" y="264"/>
              <a:ext cx="114" cy="25"/>
            </a:xfrm>
            <a:custGeom>
              <a:avLst/>
              <a:gdLst>
                <a:gd name="T0" fmla="*/ 26 w 70"/>
                <a:gd name="T1" fmla="*/ 0 h 16"/>
                <a:gd name="T2" fmla="*/ 1 w 70"/>
                <a:gd name="T3" fmla="*/ 12 h 16"/>
                <a:gd name="T4" fmla="*/ 0 w 70"/>
                <a:gd name="T5" fmla="*/ 15 h 16"/>
                <a:gd name="T6" fmla="*/ 3 w 70"/>
                <a:gd name="T7" fmla="*/ 16 h 16"/>
                <a:gd name="T8" fmla="*/ 28 w 70"/>
                <a:gd name="T9" fmla="*/ 4 h 16"/>
                <a:gd name="T10" fmla="*/ 68 w 70"/>
                <a:gd name="T11" fmla="*/ 10 h 16"/>
                <a:gd name="T12" fmla="*/ 70 w 70"/>
                <a:gd name="T13" fmla="*/ 8 h 16"/>
                <a:gd name="T14" fmla="*/ 68 w 70"/>
                <a:gd name="T15" fmla="*/ 6 h 16"/>
                <a:gd name="T16" fmla="*/ 28 w 70"/>
                <a:gd name="T17" fmla="*/ 0 h 16"/>
                <a:gd name="T18" fmla="*/ 26 w 70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16">
                  <a:moveTo>
                    <a:pt x="26" y="0"/>
                  </a:moveTo>
                  <a:lnTo>
                    <a:pt x="1" y="12"/>
                  </a:lnTo>
                  <a:cubicBezTo>
                    <a:pt x="0" y="12"/>
                    <a:pt x="0" y="14"/>
                    <a:pt x="0" y="15"/>
                  </a:cubicBezTo>
                  <a:cubicBezTo>
                    <a:pt x="0" y="16"/>
                    <a:pt x="1" y="16"/>
                    <a:pt x="3" y="16"/>
                  </a:cubicBezTo>
                  <a:cubicBezTo>
                    <a:pt x="3" y="16"/>
                    <a:pt x="27" y="4"/>
                    <a:pt x="28" y="4"/>
                  </a:cubicBezTo>
                  <a:cubicBezTo>
                    <a:pt x="29" y="4"/>
                    <a:pt x="68" y="10"/>
                    <a:pt x="68" y="10"/>
                  </a:cubicBezTo>
                  <a:cubicBezTo>
                    <a:pt x="69" y="10"/>
                    <a:pt x="70" y="9"/>
                    <a:pt x="70" y="8"/>
                  </a:cubicBezTo>
                  <a:cubicBezTo>
                    <a:pt x="70" y="7"/>
                    <a:pt x="69" y="6"/>
                    <a:pt x="68" y="6"/>
                  </a:cubicBezTo>
                  <a:lnTo>
                    <a:pt x="28" y="0"/>
                  </a:lnTo>
                  <a:cubicBezTo>
                    <a:pt x="27" y="0"/>
                    <a:pt x="27" y="0"/>
                    <a:pt x="26" y="0"/>
                  </a:cubicBezTo>
                  <a:close/>
                </a:path>
              </a:pathLst>
            </a:custGeom>
            <a:solidFill>
              <a:srgbClr val="844EA6"/>
            </a:solidFill>
            <a:ln w="0">
              <a:solidFill>
                <a:srgbClr val="844E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344" name="Group 8"/>
          <p:cNvGrpSpPr>
            <a:grpSpLocks/>
          </p:cNvGrpSpPr>
          <p:nvPr/>
        </p:nvGrpSpPr>
        <p:grpSpPr bwMode="auto">
          <a:xfrm>
            <a:off x="0" y="1085850"/>
            <a:ext cx="9137650" cy="321469"/>
            <a:chOff x="0" y="978"/>
            <a:chExt cx="5756" cy="270"/>
          </a:xfrm>
        </p:grpSpPr>
        <p:sp>
          <p:nvSpPr>
            <p:cNvPr id="14345" name="Line 9"/>
            <p:cNvSpPr>
              <a:spLocks noChangeShapeType="1"/>
            </p:cNvSpPr>
            <p:nvPr/>
          </p:nvSpPr>
          <p:spPr bwMode="auto">
            <a:xfrm>
              <a:off x="0" y="103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6" name="Line 10"/>
            <p:cNvSpPr>
              <a:spLocks noChangeShapeType="1"/>
            </p:cNvSpPr>
            <p:nvPr/>
          </p:nvSpPr>
          <p:spPr bwMode="auto">
            <a:xfrm>
              <a:off x="0" y="106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7" name="Line 11"/>
            <p:cNvSpPr>
              <a:spLocks noChangeShapeType="1"/>
            </p:cNvSpPr>
            <p:nvPr/>
          </p:nvSpPr>
          <p:spPr bwMode="auto">
            <a:xfrm>
              <a:off x="0" y="97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8" name="Line 12"/>
            <p:cNvSpPr>
              <a:spLocks noChangeShapeType="1"/>
            </p:cNvSpPr>
            <p:nvPr/>
          </p:nvSpPr>
          <p:spPr bwMode="auto">
            <a:xfrm>
              <a:off x="0" y="1097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9" name="Line 13"/>
            <p:cNvSpPr>
              <a:spLocks noChangeShapeType="1"/>
            </p:cNvSpPr>
            <p:nvPr/>
          </p:nvSpPr>
          <p:spPr bwMode="auto">
            <a:xfrm>
              <a:off x="0" y="1009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0" name="Line 14"/>
            <p:cNvSpPr>
              <a:spLocks noChangeShapeType="1"/>
            </p:cNvSpPr>
            <p:nvPr/>
          </p:nvSpPr>
          <p:spPr bwMode="auto">
            <a:xfrm>
              <a:off x="0" y="1129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1" name="Line 15"/>
            <p:cNvSpPr>
              <a:spLocks noChangeShapeType="1"/>
            </p:cNvSpPr>
            <p:nvPr/>
          </p:nvSpPr>
          <p:spPr bwMode="auto">
            <a:xfrm>
              <a:off x="0" y="115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2" name="Line 16"/>
            <p:cNvSpPr>
              <a:spLocks noChangeShapeType="1"/>
            </p:cNvSpPr>
            <p:nvPr/>
          </p:nvSpPr>
          <p:spPr bwMode="auto">
            <a:xfrm>
              <a:off x="0" y="1189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3" name="Line 17"/>
            <p:cNvSpPr>
              <a:spLocks noChangeShapeType="1"/>
            </p:cNvSpPr>
            <p:nvPr/>
          </p:nvSpPr>
          <p:spPr bwMode="auto">
            <a:xfrm>
              <a:off x="0" y="121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4" name="Line 18"/>
            <p:cNvSpPr>
              <a:spLocks noChangeShapeType="1"/>
            </p:cNvSpPr>
            <p:nvPr/>
          </p:nvSpPr>
          <p:spPr bwMode="auto">
            <a:xfrm>
              <a:off x="0" y="124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0" y="1600200"/>
            <a:ext cx="9144000" cy="28003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EA6D0"/>
              </a:gs>
            </a:gsLst>
            <a:lin ang="5400000" scaled="1"/>
          </a:gra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56" name="Picture 20" descr="Image-0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57" name="Line 21"/>
          <p:cNvSpPr>
            <a:spLocks noChangeShapeType="1"/>
          </p:cNvSpPr>
          <p:nvPr/>
        </p:nvSpPr>
        <p:spPr bwMode="auto">
          <a:xfrm>
            <a:off x="0" y="4831556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58" name="Line 22"/>
          <p:cNvSpPr>
            <a:spLocks noChangeShapeType="1"/>
          </p:cNvSpPr>
          <p:nvPr/>
        </p:nvSpPr>
        <p:spPr bwMode="auto">
          <a:xfrm>
            <a:off x="0" y="486727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59" name="Line 23"/>
          <p:cNvSpPr>
            <a:spLocks noChangeShapeType="1"/>
          </p:cNvSpPr>
          <p:nvPr/>
        </p:nvSpPr>
        <p:spPr bwMode="auto">
          <a:xfrm>
            <a:off x="0" y="4757738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0" name="Line 24"/>
          <p:cNvSpPr>
            <a:spLocks noChangeShapeType="1"/>
          </p:cNvSpPr>
          <p:nvPr/>
        </p:nvSpPr>
        <p:spPr bwMode="auto">
          <a:xfrm>
            <a:off x="0" y="4900613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1" name="Line 25"/>
          <p:cNvSpPr>
            <a:spLocks noChangeShapeType="1"/>
          </p:cNvSpPr>
          <p:nvPr/>
        </p:nvSpPr>
        <p:spPr bwMode="auto">
          <a:xfrm>
            <a:off x="0" y="478988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2" name="Line 26"/>
          <p:cNvSpPr>
            <a:spLocks noChangeShapeType="1"/>
          </p:cNvSpPr>
          <p:nvPr/>
        </p:nvSpPr>
        <p:spPr bwMode="auto">
          <a:xfrm>
            <a:off x="0" y="494228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3" name="Line 27"/>
          <p:cNvSpPr>
            <a:spLocks noChangeShapeType="1"/>
          </p:cNvSpPr>
          <p:nvPr/>
        </p:nvSpPr>
        <p:spPr bwMode="auto">
          <a:xfrm>
            <a:off x="0" y="4976813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4" name="Line 28"/>
          <p:cNvSpPr>
            <a:spLocks noChangeShapeType="1"/>
          </p:cNvSpPr>
          <p:nvPr/>
        </p:nvSpPr>
        <p:spPr bwMode="auto">
          <a:xfrm>
            <a:off x="0" y="5017294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5" name="Line 29"/>
          <p:cNvSpPr>
            <a:spLocks noChangeShapeType="1"/>
          </p:cNvSpPr>
          <p:nvPr/>
        </p:nvSpPr>
        <p:spPr bwMode="auto">
          <a:xfrm>
            <a:off x="6350" y="5050631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6" name="Line 30"/>
          <p:cNvSpPr>
            <a:spLocks noChangeShapeType="1"/>
          </p:cNvSpPr>
          <p:nvPr/>
        </p:nvSpPr>
        <p:spPr bwMode="auto">
          <a:xfrm>
            <a:off x="0" y="50863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367" name="Group 31"/>
          <p:cNvGrpSpPr>
            <a:grpSpLocks/>
          </p:cNvGrpSpPr>
          <p:nvPr/>
        </p:nvGrpSpPr>
        <p:grpSpPr bwMode="auto">
          <a:xfrm>
            <a:off x="200026" y="4942285"/>
            <a:ext cx="8562975" cy="158353"/>
            <a:chOff x="96" y="4049"/>
            <a:chExt cx="5394" cy="156"/>
          </a:xfrm>
        </p:grpSpPr>
        <p:sp>
          <p:nvSpPr>
            <p:cNvPr id="14368" name="Rectangle 32"/>
            <p:cNvSpPr>
              <a:spLocks noChangeArrowheads="1"/>
            </p:cNvSpPr>
            <p:nvPr/>
          </p:nvSpPr>
          <p:spPr bwMode="auto">
            <a:xfrm>
              <a:off x="96" y="4055"/>
              <a:ext cx="94" cy="144"/>
            </a:xfrm>
            <a:prstGeom prst="rect">
              <a:avLst/>
            </a:prstGeom>
            <a:solidFill>
              <a:srgbClr val="A5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69" name="Rectangle 33"/>
            <p:cNvSpPr>
              <a:spLocks noChangeArrowheads="1"/>
            </p:cNvSpPr>
            <p:nvPr/>
          </p:nvSpPr>
          <p:spPr bwMode="auto">
            <a:xfrm>
              <a:off x="558" y="4055"/>
              <a:ext cx="95" cy="144"/>
            </a:xfrm>
            <a:prstGeom prst="rect">
              <a:avLst/>
            </a:prstGeom>
            <a:solidFill>
              <a:srgbClr val="AC8D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0" name="Rectangle 34"/>
            <p:cNvSpPr>
              <a:spLocks noChangeArrowheads="1"/>
            </p:cNvSpPr>
            <p:nvPr/>
          </p:nvSpPr>
          <p:spPr bwMode="auto">
            <a:xfrm>
              <a:off x="634" y="4055"/>
              <a:ext cx="95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1" name="Rectangle 35"/>
            <p:cNvSpPr>
              <a:spLocks noChangeArrowheads="1"/>
            </p:cNvSpPr>
            <p:nvPr/>
          </p:nvSpPr>
          <p:spPr bwMode="auto">
            <a:xfrm>
              <a:off x="672" y="4055"/>
              <a:ext cx="88" cy="144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2" name="Rectangle 36"/>
            <p:cNvSpPr>
              <a:spLocks noChangeArrowheads="1"/>
            </p:cNvSpPr>
            <p:nvPr/>
          </p:nvSpPr>
          <p:spPr bwMode="auto">
            <a:xfrm>
              <a:off x="1089" y="4049"/>
              <a:ext cx="95" cy="144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3" name="Rectangle 37"/>
            <p:cNvSpPr>
              <a:spLocks noChangeArrowheads="1"/>
            </p:cNvSpPr>
            <p:nvPr/>
          </p:nvSpPr>
          <p:spPr bwMode="auto">
            <a:xfrm>
              <a:off x="1171" y="4049"/>
              <a:ext cx="89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4" name="Rectangle 38"/>
            <p:cNvSpPr>
              <a:spLocks noChangeArrowheads="1"/>
            </p:cNvSpPr>
            <p:nvPr/>
          </p:nvSpPr>
          <p:spPr bwMode="auto">
            <a:xfrm>
              <a:off x="1222" y="4049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5" name="Rectangle 39"/>
            <p:cNvSpPr>
              <a:spLocks noChangeArrowheads="1"/>
            </p:cNvSpPr>
            <p:nvPr/>
          </p:nvSpPr>
          <p:spPr bwMode="auto">
            <a:xfrm>
              <a:off x="1386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6" name="Rectangle 40"/>
            <p:cNvSpPr>
              <a:spLocks noChangeArrowheads="1"/>
            </p:cNvSpPr>
            <p:nvPr/>
          </p:nvSpPr>
          <p:spPr bwMode="auto">
            <a:xfrm>
              <a:off x="1424" y="4055"/>
              <a:ext cx="63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7" name="Rectangle 41"/>
            <p:cNvSpPr>
              <a:spLocks noChangeArrowheads="1"/>
            </p:cNvSpPr>
            <p:nvPr/>
          </p:nvSpPr>
          <p:spPr bwMode="auto">
            <a:xfrm>
              <a:off x="1468" y="4055"/>
              <a:ext cx="64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8" name="Rectangle 42"/>
            <p:cNvSpPr>
              <a:spLocks noChangeArrowheads="1"/>
            </p:cNvSpPr>
            <p:nvPr/>
          </p:nvSpPr>
          <p:spPr bwMode="auto">
            <a:xfrm>
              <a:off x="1494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9" name="Rectangle 43"/>
            <p:cNvSpPr>
              <a:spLocks noChangeArrowheads="1"/>
            </p:cNvSpPr>
            <p:nvPr/>
          </p:nvSpPr>
          <p:spPr bwMode="auto">
            <a:xfrm>
              <a:off x="2410" y="4055"/>
              <a:ext cx="64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0" name="Rectangle 44"/>
            <p:cNvSpPr>
              <a:spLocks noChangeArrowheads="1"/>
            </p:cNvSpPr>
            <p:nvPr/>
          </p:nvSpPr>
          <p:spPr bwMode="auto">
            <a:xfrm>
              <a:off x="2442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1" name="Rectangle 45"/>
            <p:cNvSpPr>
              <a:spLocks noChangeArrowheads="1"/>
            </p:cNvSpPr>
            <p:nvPr/>
          </p:nvSpPr>
          <p:spPr bwMode="auto">
            <a:xfrm>
              <a:off x="2493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2" name="Rectangle 46"/>
            <p:cNvSpPr>
              <a:spLocks noChangeArrowheads="1"/>
            </p:cNvSpPr>
            <p:nvPr/>
          </p:nvSpPr>
          <p:spPr bwMode="auto">
            <a:xfrm>
              <a:off x="2550" y="4055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3" name="Rectangle 47"/>
            <p:cNvSpPr>
              <a:spLocks noChangeArrowheads="1"/>
            </p:cNvSpPr>
            <p:nvPr/>
          </p:nvSpPr>
          <p:spPr bwMode="auto">
            <a:xfrm>
              <a:off x="5395" y="4055"/>
              <a:ext cx="63" cy="144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4" name="Rectangle 48"/>
            <p:cNvSpPr>
              <a:spLocks noChangeArrowheads="1"/>
            </p:cNvSpPr>
            <p:nvPr/>
          </p:nvSpPr>
          <p:spPr bwMode="auto">
            <a:xfrm>
              <a:off x="5338" y="4055"/>
              <a:ext cx="63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5" name="Rectangle 49"/>
            <p:cNvSpPr>
              <a:spLocks noChangeArrowheads="1"/>
            </p:cNvSpPr>
            <p:nvPr/>
          </p:nvSpPr>
          <p:spPr bwMode="auto">
            <a:xfrm>
              <a:off x="4851" y="4061"/>
              <a:ext cx="63" cy="14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6" name="Rectangle 50"/>
            <p:cNvSpPr>
              <a:spLocks noChangeArrowheads="1"/>
            </p:cNvSpPr>
            <p:nvPr/>
          </p:nvSpPr>
          <p:spPr bwMode="auto">
            <a:xfrm>
              <a:off x="5199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7" name="Rectangle 51"/>
            <p:cNvSpPr>
              <a:spLocks noChangeArrowheads="1"/>
            </p:cNvSpPr>
            <p:nvPr/>
          </p:nvSpPr>
          <p:spPr bwMode="auto">
            <a:xfrm>
              <a:off x="5167" y="4049"/>
              <a:ext cx="68" cy="156"/>
            </a:xfrm>
            <a:prstGeom prst="rect">
              <a:avLst/>
            </a:pr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8" name="Rectangle 52"/>
            <p:cNvSpPr>
              <a:spLocks noChangeArrowheads="1"/>
            </p:cNvSpPr>
            <p:nvPr/>
          </p:nvSpPr>
          <p:spPr bwMode="auto">
            <a:xfrm>
              <a:off x="5140" y="4055"/>
              <a:ext cx="64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9900CC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9" name="Rectangle 53"/>
            <p:cNvSpPr>
              <a:spLocks noChangeArrowheads="1"/>
            </p:cNvSpPr>
            <p:nvPr/>
          </p:nvSpPr>
          <p:spPr bwMode="auto">
            <a:xfrm>
              <a:off x="4352" y="4055"/>
              <a:ext cx="64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90" name="Rectangle 54"/>
            <p:cNvSpPr>
              <a:spLocks noChangeArrowheads="1"/>
            </p:cNvSpPr>
            <p:nvPr/>
          </p:nvSpPr>
          <p:spPr bwMode="auto">
            <a:xfrm>
              <a:off x="4112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91" name="Rectangle 55"/>
            <p:cNvSpPr>
              <a:spLocks noChangeArrowheads="1"/>
            </p:cNvSpPr>
            <p:nvPr/>
          </p:nvSpPr>
          <p:spPr bwMode="auto">
            <a:xfrm>
              <a:off x="3624" y="4055"/>
              <a:ext cx="64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92" name="Rectangle 56"/>
            <p:cNvSpPr>
              <a:spLocks noChangeArrowheads="1"/>
            </p:cNvSpPr>
            <p:nvPr/>
          </p:nvSpPr>
          <p:spPr bwMode="auto">
            <a:xfrm>
              <a:off x="3580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93" name="Rectangle 57"/>
            <p:cNvSpPr>
              <a:spLocks noChangeArrowheads="1"/>
            </p:cNvSpPr>
            <p:nvPr/>
          </p:nvSpPr>
          <p:spPr bwMode="auto">
            <a:xfrm>
              <a:off x="3536" y="4055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94" name="Rectangle 58"/>
            <p:cNvSpPr>
              <a:spLocks noChangeArrowheads="1"/>
            </p:cNvSpPr>
            <p:nvPr/>
          </p:nvSpPr>
          <p:spPr bwMode="auto">
            <a:xfrm>
              <a:off x="5427" y="4055"/>
              <a:ext cx="63" cy="14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395" name="Rectangle 59"/>
          <p:cNvSpPr>
            <a:spLocks noGrp="1" noChangeArrowheads="1"/>
          </p:cNvSpPr>
          <p:nvPr>
            <p:ph type="ctrTitle"/>
          </p:nvPr>
        </p:nvSpPr>
        <p:spPr>
          <a:xfrm>
            <a:off x="0" y="2114550"/>
            <a:ext cx="9144000" cy="857250"/>
          </a:xfrm>
        </p:spPr>
        <p:txBody>
          <a:bodyPr/>
          <a:lstStyle>
            <a:lvl1pPr algn="ctr">
              <a:defRPr sz="5000"/>
            </a:lvl1pPr>
          </a:lstStyle>
          <a:p>
            <a:pPr lvl="0"/>
            <a:r>
              <a:rPr lang="ko-KR" altLang="en-US" noProof="0"/>
              <a:t>마스터 제목 스타일 편집</a:t>
            </a:r>
          </a:p>
        </p:txBody>
      </p:sp>
      <p:sp>
        <p:nvSpPr>
          <p:cNvPr id="14396" name="Rectangle 60"/>
          <p:cNvSpPr>
            <a:spLocks noGrp="1" noChangeArrowheads="1"/>
          </p:cNvSpPr>
          <p:nvPr>
            <p:ph type="subTitle" idx="1"/>
          </p:nvPr>
        </p:nvSpPr>
        <p:spPr>
          <a:xfrm>
            <a:off x="0" y="2833688"/>
            <a:ext cx="9144000" cy="628650"/>
          </a:xfrm>
        </p:spPr>
        <p:txBody>
          <a:bodyPr/>
          <a:lstStyle>
            <a:lvl1pPr marL="0" indent="0" algn="ctr">
              <a:buFontTx/>
              <a:buNone/>
              <a:defRPr sz="3600">
                <a:solidFill>
                  <a:srgbClr val="9958DA"/>
                </a:solidFill>
                <a:latin typeface="-쉬리M" pitchFamily="18" charset="-127"/>
                <a:ea typeface="-쉬리M" pitchFamily="18" charset="-127"/>
              </a:defRPr>
            </a:lvl1pPr>
          </a:lstStyle>
          <a:p>
            <a:pPr lvl="0"/>
            <a:r>
              <a:rPr lang="ko-KR" altLang="en-US" noProof="0"/>
              <a:t>마스터 부제목 스타일 편집</a:t>
            </a:r>
          </a:p>
        </p:txBody>
      </p:sp>
      <p:sp>
        <p:nvSpPr>
          <p:cNvPr id="14397" name="Rectangle 61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462915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4398" name="Rectangle 62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462915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4399" name="Rectangle 6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462915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fld id="{3212F39B-C3F1-4EC4-AC79-51B138C6C0DC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  <p:grpSp>
        <p:nvGrpSpPr>
          <p:cNvPr id="14400" name="Group 64"/>
          <p:cNvGrpSpPr>
            <a:grpSpLocks/>
          </p:cNvGrpSpPr>
          <p:nvPr/>
        </p:nvGrpSpPr>
        <p:grpSpPr bwMode="auto">
          <a:xfrm>
            <a:off x="7851776" y="134541"/>
            <a:ext cx="1050925" cy="707231"/>
            <a:chOff x="144" y="144"/>
            <a:chExt cx="480" cy="431"/>
          </a:xfrm>
        </p:grpSpPr>
        <p:sp>
          <p:nvSpPr>
            <p:cNvPr id="14401" name="Freeform 65"/>
            <p:cNvSpPr>
              <a:spLocks/>
            </p:cNvSpPr>
            <p:nvPr/>
          </p:nvSpPr>
          <p:spPr bwMode="auto">
            <a:xfrm>
              <a:off x="397" y="156"/>
              <a:ext cx="99" cy="199"/>
            </a:xfrm>
            <a:custGeom>
              <a:avLst/>
              <a:gdLst>
                <a:gd name="T0" fmla="*/ 0 w 23"/>
                <a:gd name="T1" fmla="*/ 7 h 49"/>
                <a:gd name="T2" fmla="*/ 23 w 23"/>
                <a:gd name="T3" fmla="*/ 0 h 49"/>
                <a:gd name="T4" fmla="*/ 20 w 23"/>
                <a:gd name="T5" fmla="*/ 34 h 49"/>
                <a:gd name="T6" fmla="*/ 0 w 23"/>
                <a:gd name="T7" fmla="*/ 49 h 49"/>
                <a:gd name="T8" fmla="*/ 0 w 23"/>
                <a:gd name="T9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0" y="7"/>
                  </a:moveTo>
                  <a:lnTo>
                    <a:pt x="23" y="0"/>
                  </a:lnTo>
                  <a:lnTo>
                    <a:pt x="20" y="34"/>
                  </a:lnTo>
                  <a:lnTo>
                    <a:pt x="0" y="4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2" name="Freeform 66"/>
            <p:cNvSpPr>
              <a:spLocks/>
            </p:cNvSpPr>
            <p:nvPr/>
          </p:nvSpPr>
          <p:spPr bwMode="auto">
            <a:xfrm>
              <a:off x="264" y="144"/>
              <a:ext cx="232" cy="41"/>
            </a:xfrm>
            <a:custGeom>
              <a:avLst/>
              <a:gdLst>
                <a:gd name="T0" fmla="*/ 0 w 54"/>
                <a:gd name="T1" fmla="*/ 4 h 10"/>
                <a:gd name="T2" fmla="*/ 26 w 54"/>
                <a:gd name="T3" fmla="*/ 0 h 10"/>
                <a:gd name="T4" fmla="*/ 54 w 54"/>
                <a:gd name="T5" fmla="*/ 3 h 10"/>
                <a:gd name="T6" fmla="*/ 31 w 54"/>
                <a:gd name="T7" fmla="*/ 10 h 10"/>
                <a:gd name="T8" fmla="*/ 0 w 54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0">
                  <a:moveTo>
                    <a:pt x="0" y="4"/>
                  </a:moveTo>
                  <a:lnTo>
                    <a:pt x="26" y="0"/>
                  </a:lnTo>
                  <a:lnTo>
                    <a:pt x="54" y="3"/>
                  </a:lnTo>
                  <a:lnTo>
                    <a:pt x="31" y="1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3" name="Freeform 67"/>
            <p:cNvSpPr>
              <a:spLocks/>
            </p:cNvSpPr>
            <p:nvPr/>
          </p:nvSpPr>
          <p:spPr bwMode="auto">
            <a:xfrm>
              <a:off x="264" y="161"/>
              <a:ext cx="133" cy="194"/>
            </a:xfrm>
            <a:custGeom>
              <a:avLst/>
              <a:gdLst>
                <a:gd name="T0" fmla="*/ 0 w 31"/>
                <a:gd name="T1" fmla="*/ 0 h 48"/>
                <a:gd name="T2" fmla="*/ 31 w 31"/>
                <a:gd name="T3" fmla="*/ 6 h 48"/>
                <a:gd name="T4" fmla="*/ 31 w 31"/>
                <a:gd name="T5" fmla="*/ 48 h 48"/>
                <a:gd name="T6" fmla="*/ 5 w 31"/>
                <a:gd name="T7" fmla="*/ 36 h 48"/>
                <a:gd name="T8" fmla="*/ 0 w 31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8">
                  <a:moveTo>
                    <a:pt x="0" y="0"/>
                  </a:moveTo>
                  <a:lnTo>
                    <a:pt x="31" y="6"/>
                  </a:lnTo>
                  <a:lnTo>
                    <a:pt x="31" y="48"/>
                  </a:lnTo>
                  <a:lnTo>
                    <a:pt x="5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4" name="Freeform 68"/>
            <p:cNvSpPr>
              <a:spLocks/>
            </p:cNvSpPr>
            <p:nvPr/>
          </p:nvSpPr>
          <p:spPr bwMode="auto">
            <a:xfrm>
              <a:off x="397" y="295"/>
              <a:ext cx="227" cy="134"/>
            </a:xfrm>
            <a:custGeom>
              <a:avLst/>
              <a:gdLst>
                <a:gd name="T0" fmla="*/ 53 w 53"/>
                <a:gd name="T1" fmla="*/ 12 h 33"/>
                <a:gd name="T2" fmla="*/ 40 w 53"/>
                <a:gd name="T3" fmla="*/ 33 h 33"/>
                <a:gd name="T4" fmla="*/ 0 w 53"/>
                <a:gd name="T5" fmla="*/ 15 h 33"/>
                <a:gd name="T6" fmla="*/ 20 w 53"/>
                <a:gd name="T7" fmla="*/ 0 h 33"/>
                <a:gd name="T8" fmla="*/ 53 w 53"/>
                <a:gd name="T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3">
                  <a:moveTo>
                    <a:pt x="53" y="12"/>
                  </a:moveTo>
                  <a:lnTo>
                    <a:pt x="40" y="33"/>
                  </a:lnTo>
                  <a:lnTo>
                    <a:pt x="0" y="15"/>
                  </a:lnTo>
                  <a:lnTo>
                    <a:pt x="20" y="0"/>
                  </a:lnTo>
                  <a:lnTo>
                    <a:pt x="53" y="12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5" name="Freeform 69"/>
            <p:cNvSpPr>
              <a:spLocks/>
            </p:cNvSpPr>
            <p:nvPr/>
          </p:nvSpPr>
          <p:spPr bwMode="auto">
            <a:xfrm>
              <a:off x="144" y="307"/>
              <a:ext cx="253" cy="150"/>
            </a:xfrm>
            <a:custGeom>
              <a:avLst/>
              <a:gdLst>
                <a:gd name="T0" fmla="*/ 0 w 59"/>
                <a:gd name="T1" fmla="*/ 16 h 37"/>
                <a:gd name="T2" fmla="*/ 25 w 59"/>
                <a:gd name="T3" fmla="*/ 37 h 37"/>
                <a:gd name="T4" fmla="*/ 59 w 59"/>
                <a:gd name="T5" fmla="*/ 12 h 37"/>
                <a:gd name="T6" fmla="*/ 33 w 59"/>
                <a:gd name="T7" fmla="*/ 0 h 37"/>
                <a:gd name="T8" fmla="*/ 0 w 59"/>
                <a:gd name="T9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7">
                  <a:moveTo>
                    <a:pt x="0" y="16"/>
                  </a:moveTo>
                  <a:lnTo>
                    <a:pt x="25" y="37"/>
                  </a:lnTo>
                  <a:lnTo>
                    <a:pt x="59" y="12"/>
                  </a:lnTo>
                  <a:lnTo>
                    <a:pt x="33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6" name="Freeform 70"/>
            <p:cNvSpPr>
              <a:spLocks/>
            </p:cNvSpPr>
            <p:nvPr/>
          </p:nvSpPr>
          <p:spPr bwMode="auto">
            <a:xfrm>
              <a:off x="144" y="372"/>
              <a:ext cx="141" cy="203"/>
            </a:xfrm>
            <a:custGeom>
              <a:avLst/>
              <a:gdLst>
                <a:gd name="T0" fmla="*/ 33 w 33"/>
                <a:gd name="T1" fmla="*/ 50 h 50"/>
                <a:gd name="T2" fmla="*/ 10 w 33"/>
                <a:gd name="T3" fmla="*/ 28 h 50"/>
                <a:gd name="T4" fmla="*/ 0 w 33"/>
                <a:gd name="T5" fmla="*/ 0 h 50"/>
                <a:gd name="T6" fmla="*/ 25 w 33"/>
                <a:gd name="T7" fmla="*/ 21 h 50"/>
                <a:gd name="T8" fmla="*/ 33 w 33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0">
                  <a:moveTo>
                    <a:pt x="33" y="50"/>
                  </a:moveTo>
                  <a:lnTo>
                    <a:pt x="10" y="28"/>
                  </a:lnTo>
                  <a:lnTo>
                    <a:pt x="0" y="0"/>
                  </a:lnTo>
                  <a:lnTo>
                    <a:pt x="25" y="21"/>
                  </a:lnTo>
                  <a:lnTo>
                    <a:pt x="33" y="50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7" name="Freeform 71"/>
            <p:cNvSpPr>
              <a:spLocks/>
            </p:cNvSpPr>
            <p:nvPr/>
          </p:nvSpPr>
          <p:spPr bwMode="auto">
            <a:xfrm>
              <a:off x="397" y="355"/>
              <a:ext cx="171" cy="192"/>
            </a:xfrm>
            <a:custGeom>
              <a:avLst/>
              <a:gdLst>
                <a:gd name="T0" fmla="*/ 0 w 40"/>
                <a:gd name="T1" fmla="*/ 27 h 47"/>
                <a:gd name="T2" fmla="*/ 31 w 40"/>
                <a:gd name="T3" fmla="*/ 47 h 47"/>
                <a:gd name="T4" fmla="*/ 40 w 40"/>
                <a:gd name="T5" fmla="*/ 18 h 47"/>
                <a:gd name="T6" fmla="*/ 0 w 40"/>
                <a:gd name="T7" fmla="*/ 0 h 47"/>
                <a:gd name="T8" fmla="*/ 0 w 40"/>
                <a:gd name="T9" fmla="*/ 2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7">
                  <a:moveTo>
                    <a:pt x="0" y="27"/>
                  </a:moveTo>
                  <a:lnTo>
                    <a:pt x="31" y="47"/>
                  </a:lnTo>
                  <a:lnTo>
                    <a:pt x="40" y="18"/>
                  </a:lnTo>
                  <a:lnTo>
                    <a:pt x="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8" name="Freeform 72"/>
            <p:cNvSpPr>
              <a:spLocks/>
            </p:cNvSpPr>
            <p:nvPr/>
          </p:nvSpPr>
          <p:spPr bwMode="auto">
            <a:xfrm>
              <a:off x="251" y="355"/>
              <a:ext cx="146" cy="220"/>
            </a:xfrm>
            <a:custGeom>
              <a:avLst/>
              <a:gdLst>
                <a:gd name="T0" fmla="*/ 8 w 34"/>
                <a:gd name="T1" fmla="*/ 54 h 54"/>
                <a:gd name="T2" fmla="*/ 34 w 34"/>
                <a:gd name="T3" fmla="*/ 27 h 54"/>
                <a:gd name="T4" fmla="*/ 34 w 34"/>
                <a:gd name="T5" fmla="*/ 0 h 54"/>
                <a:gd name="T6" fmla="*/ 0 w 34"/>
                <a:gd name="T7" fmla="*/ 25 h 54"/>
                <a:gd name="T8" fmla="*/ 8 w 34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4">
                  <a:moveTo>
                    <a:pt x="8" y="54"/>
                  </a:moveTo>
                  <a:lnTo>
                    <a:pt x="34" y="27"/>
                  </a:lnTo>
                  <a:lnTo>
                    <a:pt x="34" y="0"/>
                  </a:lnTo>
                  <a:lnTo>
                    <a:pt x="0" y="25"/>
                  </a:lnTo>
                  <a:lnTo>
                    <a:pt x="8" y="54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9" name="Freeform 73"/>
            <p:cNvSpPr>
              <a:spLocks/>
            </p:cNvSpPr>
            <p:nvPr/>
          </p:nvSpPr>
          <p:spPr bwMode="auto">
            <a:xfrm>
              <a:off x="530" y="343"/>
              <a:ext cx="94" cy="204"/>
            </a:xfrm>
            <a:custGeom>
              <a:avLst/>
              <a:gdLst>
                <a:gd name="T0" fmla="*/ 14 w 22"/>
                <a:gd name="T1" fmla="*/ 25 h 50"/>
                <a:gd name="T2" fmla="*/ 22 w 22"/>
                <a:gd name="T3" fmla="*/ 0 h 50"/>
                <a:gd name="T4" fmla="*/ 9 w 22"/>
                <a:gd name="T5" fmla="*/ 21 h 50"/>
                <a:gd name="T6" fmla="*/ 0 w 22"/>
                <a:gd name="T7" fmla="*/ 50 h 50"/>
                <a:gd name="T8" fmla="*/ 14 w 22"/>
                <a:gd name="T9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0">
                  <a:moveTo>
                    <a:pt x="14" y="25"/>
                  </a:moveTo>
                  <a:lnTo>
                    <a:pt x="22" y="0"/>
                  </a:lnTo>
                  <a:lnTo>
                    <a:pt x="9" y="21"/>
                  </a:lnTo>
                  <a:lnTo>
                    <a:pt x="0" y="50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9371589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26E25-B67F-491F-9A04-49B9F6D2350B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88309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101DE-2593-4F5C-A768-02F89FC8AA52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18270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1647B-2C2F-48C3-99E2-C93026786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85850"/>
            <a:ext cx="3810000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5850"/>
            <a:ext cx="3810000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3F489-4243-4132-9563-8265E69D6E14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067461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D13E8-105A-4420-8C29-4846A3ED497F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40994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E877C-8E84-4732-A3EF-0C746D9EC456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023116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FD4AE-9AD6-42B8-8896-49B85848F6C4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42901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9BC1C-3AA6-4129-84B5-3AFE27853453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078946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42AE3-F9AA-49D0-9DAF-7409016D25CE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825457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D0512-1E84-4CF8-8F52-BA3A88080897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429823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171450"/>
            <a:ext cx="1962150" cy="4286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71450"/>
            <a:ext cx="5734050" cy="4286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C25B5-F36B-4781-9679-72267C977E3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046975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D0E02-0668-44E5-9998-93DF128403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3528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4E116-5499-4415-9453-782323C66C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878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53159-287A-4D1F-B616-9E68DF8B9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C6B47-43FE-4347-B440-687BA6FEA9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634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2CC55-F617-437D-801B-75386F2B4C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3922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1647B-2C2F-48C3-99E2-C930267867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5164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53159-287A-4D1F-B616-9E68DF8B92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3947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11770-FFD5-4F5B-9E84-AA6F0A3CDC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1097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E2863-13B2-431C-8124-55F82750CC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4449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D44E7-4778-4BF9-8BAA-D4902CA813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1386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69187-9EF6-47C9-82E7-F04AA709F5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5103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96236-B734-4F6C-8410-08D161DBFE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4543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CBDF6-7289-4BC3-842A-26D83C5AB1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44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11770-FFD5-4F5B-9E84-AA6F0A3CD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54017-DE7D-4FD0-83AC-E0DFE7FDED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7707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175" y="857250"/>
            <a:ext cx="9144000" cy="4286250"/>
          </a:xfrm>
          <a:prstGeom prst="rect">
            <a:avLst/>
          </a:prstGeom>
          <a:solidFill>
            <a:srgbClr val="64007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152400" y="1088232"/>
            <a:ext cx="441325" cy="340519"/>
            <a:chOff x="5136" y="192"/>
            <a:chExt cx="278" cy="286"/>
          </a:xfrm>
        </p:grpSpPr>
        <p:sp>
          <p:nvSpPr>
            <p:cNvPr id="14340" name="Freeform 4"/>
            <p:cNvSpPr>
              <a:spLocks noEditPoints="1"/>
            </p:cNvSpPr>
            <p:nvPr/>
          </p:nvSpPr>
          <p:spPr bwMode="auto">
            <a:xfrm>
              <a:off x="5136" y="199"/>
              <a:ext cx="275" cy="279"/>
            </a:xfrm>
            <a:custGeom>
              <a:avLst/>
              <a:gdLst>
                <a:gd name="T0" fmla="*/ 79 w 169"/>
                <a:gd name="T1" fmla="*/ 1 h 172"/>
                <a:gd name="T2" fmla="*/ 53 w 169"/>
                <a:gd name="T3" fmla="*/ 27 h 172"/>
                <a:gd name="T4" fmla="*/ 52 w 169"/>
                <a:gd name="T5" fmla="*/ 29 h 172"/>
                <a:gd name="T6" fmla="*/ 52 w 169"/>
                <a:gd name="T7" fmla="*/ 30 h 172"/>
                <a:gd name="T8" fmla="*/ 79 w 169"/>
                <a:gd name="T9" fmla="*/ 66 h 172"/>
                <a:gd name="T10" fmla="*/ 2 w 169"/>
                <a:gd name="T11" fmla="*/ 52 h 172"/>
                <a:gd name="T12" fmla="*/ 0 w 169"/>
                <a:gd name="T13" fmla="*/ 52 h 172"/>
                <a:gd name="T14" fmla="*/ 0 w 169"/>
                <a:gd name="T15" fmla="*/ 54 h 172"/>
                <a:gd name="T16" fmla="*/ 3 w 169"/>
                <a:gd name="T17" fmla="*/ 95 h 172"/>
                <a:gd name="T18" fmla="*/ 5 w 169"/>
                <a:gd name="T19" fmla="*/ 97 h 172"/>
                <a:gd name="T20" fmla="*/ 81 w 169"/>
                <a:gd name="T21" fmla="*/ 118 h 172"/>
                <a:gd name="T22" fmla="*/ 57 w 169"/>
                <a:gd name="T23" fmla="*/ 137 h 172"/>
                <a:gd name="T24" fmla="*/ 56 w 169"/>
                <a:gd name="T25" fmla="*/ 138 h 172"/>
                <a:gd name="T26" fmla="*/ 56 w 169"/>
                <a:gd name="T27" fmla="*/ 139 h 172"/>
                <a:gd name="T28" fmla="*/ 57 w 169"/>
                <a:gd name="T29" fmla="*/ 140 h 172"/>
                <a:gd name="T30" fmla="*/ 83 w 169"/>
                <a:gd name="T31" fmla="*/ 171 h 172"/>
                <a:gd name="T32" fmla="*/ 86 w 169"/>
                <a:gd name="T33" fmla="*/ 171 h 172"/>
                <a:gd name="T34" fmla="*/ 168 w 169"/>
                <a:gd name="T35" fmla="*/ 115 h 172"/>
                <a:gd name="T36" fmla="*/ 169 w 169"/>
                <a:gd name="T37" fmla="*/ 114 h 172"/>
                <a:gd name="T38" fmla="*/ 168 w 169"/>
                <a:gd name="T39" fmla="*/ 112 h 172"/>
                <a:gd name="T40" fmla="*/ 83 w 169"/>
                <a:gd name="T41" fmla="*/ 1 h 172"/>
                <a:gd name="T42" fmla="*/ 81 w 169"/>
                <a:gd name="T43" fmla="*/ 0 h 172"/>
                <a:gd name="T44" fmla="*/ 79 w 169"/>
                <a:gd name="T45" fmla="*/ 1 h 172"/>
                <a:gd name="T46" fmla="*/ 81 w 169"/>
                <a:gd name="T47" fmla="*/ 5 h 172"/>
                <a:gd name="T48" fmla="*/ 164 w 169"/>
                <a:gd name="T49" fmla="*/ 113 h 172"/>
                <a:gd name="T50" fmla="*/ 85 w 169"/>
                <a:gd name="T51" fmla="*/ 167 h 172"/>
                <a:gd name="T52" fmla="*/ 62 w 169"/>
                <a:gd name="T53" fmla="*/ 139 h 172"/>
                <a:gd name="T54" fmla="*/ 87 w 169"/>
                <a:gd name="T55" fmla="*/ 118 h 172"/>
                <a:gd name="T56" fmla="*/ 88 w 169"/>
                <a:gd name="T57" fmla="*/ 117 h 172"/>
                <a:gd name="T58" fmla="*/ 88 w 169"/>
                <a:gd name="T59" fmla="*/ 116 h 172"/>
                <a:gd name="T60" fmla="*/ 86 w 169"/>
                <a:gd name="T61" fmla="*/ 115 h 172"/>
                <a:gd name="T62" fmla="*/ 7 w 169"/>
                <a:gd name="T63" fmla="*/ 93 h 172"/>
                <a:gd name="T64" fmla="*/ 4 w 169"/>
                <a:gd name="T65" fmla="*/ 56 h 172"/>
                <a:gd name="T66" fmla="*/ 83 w 169"/>
                <a:gd name="T67" fmla="*/ 71 h 172"/>
                <a:gd name="T68" fmla="*/ 86 w 169"/>
                <a:gd name="T69" fmla="*/ 70 h 172"/>
                <a:gd name="T70" fmla="*/ 86 w 169"/>
                <a:gd name="T71" fmla="*/ 69 h 172"/>
                <a:gd name="T72" fmla="*/ 85 w 169"/>
                <a:gd name="T73" fmla="*/ 68 h 172"/>
                <a:gd name="T74" fmla="*/ 57 w 169"/>
                <a:gd name="T75" fmla="*/ 29 h 172"/>
                <a:gd name="T76" fmla="*/ 81 w 169"/>
                <a:gd name="T77" fmla="*/ 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9" h="172">
                  <a:moveTo>
                    <a:pt x="79" y="1"/>
                  </a:moveTo>
                  <a:lnTo>
                    <a:pt x="53" y="27"/>
                  </a:lnTo>
                  <a:cubicBezTo>
                    <a:pt x="52" y="28"/>
                    <a:pt x="52" y="28"/>
                    <a:pt x="52" y="29"/>
                  </a:cubicBezTo>
                  <a:cubicBezTo>
                    <a:pt x="52" y="29"/>
                    <a:pt x="52" y="30"/>
                    <a:pt x="52" y="30"/>
                  </a:cubicBezTo>
                  <a:cubicBezTo>
                    <a:pt x="52" y="30"/>
                    <a:pt x="74" y="59"/>
                    <a:pt x="79" y="66"/>
                  </a:cubicBezTo>
                  <a:cubicBezTo>
                    <a:pt x="70" y="64"/>
                    <a:pt x="2" y="52"/>
                    <a:pt x="2" y="52"/>
                  </a:cubicBezTo>
                  <a:cubicBezTo>
                    <a:pt x="1" y="52"/>
                    <a:pt x="1" y="52"/>
                    <a:pt x="0" y="52"/>
                  </a:cubicBezTo>
                  <a:cubicBezTo>
                    <a:pt x="0" y="53"/>
                    <a:pt x="0" y="53"/>
                    <a:pt x="0" y="54"/>
                  </a:cubicBezTo>
                  <a:cubicBezTo>
                    <a:pt x="0" y="54"/>
                    <a:pt x="3" y="95"/>
                    <a:pt x="3" y="95"/>
                  </a:cubicBezTo>
                  <a:cubicBezTo>
                    <a:pt x="3" y="96"/>
                    <a:pt x="4" y="96"/>
                    <a:pt x="5" y="97"/>
                  </a:cubicBezTo>
                  <a:cubicBezTo>
                    <a:pt x="5" y="97"/>
                    <a:pt x="74" y="116"/>
                    <a:pt x="81" y="118"/>
                  </a:cubicBezTo>
                  <a:cubicBezTo>
                    <a:pt x="76" y="122"/>
                    <a:pt x="57" y="137"/>
                    <a:pt x="57" y="137"/>
                  </a:cubicBezTo>
                  <a:cubicBezTo>
                    <a:pt x="57" y="137"/>
                    <a:pt x="56" y="138"/>
                    <a:pt x="56" y="138"/>
                  </a:cubicBezTo>
                  <a:cubicBezTo>
                    <a:pt x="56" y="138"/>
                    <a:pt x="56" y="138"/>
                    <a:pt x="56" y="139"/>
                  </a:cubicBezTo>
                  <a:cubicBezTo>
                    <a:pt x="56" y="139"/>
                    <a:pt x="57" y="140"/>
                    <a:pt x="57" y="140"/>
                  </a:cubicBezTo>
                  <a:lnTo>
                    <a:pt x="83" y="171"/>
                  </a:lnTo>
                  <a:cubicBezTo>
                    <a:pt x="84" y="172"/>
                    <a:pt x="85" y="172"/>
                    <a:pt x="86" y="171"/>
                  </a:cubicBezTo>
                  <a:lnTo>
                    <a:pt x="168" y="115"/>
                  </a:lnTo>
                  <a:cubicBezTo>
                    <a:pt x="168" y="115"/>
                    <a:pt x="169" y="114"/>
                    <a:pt x="169" y="114"/>
                  </a:cubicBezTo>
                  <a:cubicBezTo>
                    <a:pt x="169" y="113"/>
                    <a:pt x="169" y="112"/>
                    <a:pt x="168" y="112"/>
                  </a:cubicBezTo>
                  <a:lnTo>
                    <a:pt x="83" y="1"/>
                  </a:lnTo>
                  <a:cubicBezTo>
                    <a:pt x="82" y="0"/>
                    <a:pt x="82" y="0"/>
                    <a:pt x="81" y="0"/>
                  </a:cubicBezTo>
                  <a:cubicBezTo>
                    <a:pt x="80" y="0"/>
                    <a:pt x="80" y="0"/>
                    <a:pt x="79" y="1"/>
                  </a:cubicBezTo>
                  <a:close/>
                  <a:moveTo>
                    <a:pt x="81" y="5"/>
                  </a:moveTo>
                  <a:cubicBezTo>
                    <a:pt x="83" y="9"/>
                    <a:pt x="161" y="109"/>
                    <a:pt x="164" y="113"/>
                  </a:cubicBezTo>
                  <a:cubicBezTo>
                    <a:pt x="160" y="115"/>
                    <a:pt x="88" y="164"/>
                    <a:pt x="85" y="167"/>
                  </a:cubicBezTo>
                  <a:cubicBezTo>
                    <a:pt x="83" y="164"/>
                    <a:pt x="64" y="142"/>
                    <a:pt x="62" y="139"/>
                  </a:cubicBezTo>
                  <a:cubicBezTo>
                    <a:pt x="64" y="136"/>
                    <a:pt x="87" y="118"/>
                    <a:pt x="87" y="118"/>
                  </a:cubicBezTo>
                  <a:cubicBezTo>
                    <a:pt x="87" y="118"/>
                    <a:pt x="88" y="117"/>
                    <a:pt x="88" y="117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5"/>
                    <a:pt x="87" y="115"/>
                    <a:pt x="86" y="115"/>
                  </a:cubicBezTo>
                  <a:cubicBezTo>
                    <a:pt x="86" y="115"/>
                    <a:pt x="10" y="94"/>
                    <a:pt x="7" y="93"/>
                  </a:cubicBezTo>
                  <a:cubicBezTo>
                    <a:pt x="7" y="90"/>
                    <a:pt x="4" y="61"/>
                    <a:pt x="4" y="56"/>
                  </a:cubicBezTo>
                  <a:cubicBezTo>
                    <a:pt x="9" y="57"/>
                    <a:pt x="83" y="71"/>
                    <a:pt x="83" y="71"/>
                  </a:cubicBezTo>
                  <a:cubicBezTo>
                    <a:pt x="84" y="72"/>
                    <a:pt x="85" y="71"/>
                    <a:pt x="86" y="70"/>
                  </a:cubicBezTo>
                  <a:cubicBezTo>
                    <a:pt x="86" y="70"/>
                    <a:pt x="86" y="70"/>
                    <a:pt x="86" y="69"/>
                  </a:cubicBezTo>
                  <a:cubicBezTo>
                    <a:pt x="86" y="69"/>
                    <a:pt x="86" y="68"/>
                    <a:pt x="85" y="68"/>
                  </a:cubicBezTo>
                  <a:cubicBezTo>
                    <a:pt x="85" y="68"/>
                    <a:pt x="59" y="32"/>
                    <a:pt x="57" y="29"/>
                  </a:cubicBezTo>
                  <a:cubicBezTo>
                    <a:pt x="59" y="27"/>
                    <a:pt x="78" y="8"/>
                    <a:pt x="81" y="5"/>
                  </a:cubicBezTo>
                  <a:close/>
                </a:path>
              </a:pathLst>
            </a:custGeom>
            <a:solidFill>
              <a:srgbClr val="844EA6">
                <a:alpha val="50000"/>
              </a:srgbClr>
            </a:solidFill>
            <a:ln w="0">
              <a:solidFill>
                <a:srgbClr val="844E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1" name="Freeform 5"/>
            <p:cNvSpPr>
              <a:spLocks/>
            </p:cNvSpPr>
            <p:nvPr/>
          </p:nvSpPr>
          <p:spPr bwMode="auto">
            <a:xfrm>
              <a:off x="5263" y="192"/>
              <a:ext cx="151" cy="193"/>
            </a:xfrm>
            <a:custGeom>
              <a:avLst/>
              <a:gdLst>
                <a:gd name="T0" fmla="*/ 21 w 93"/>
                <a:gd name="T1" fmla="*/ 0 h 119"/>
                <a:gd name="T2" fmla="*/ 2 w 93"/>
                <a:gd name="T3" fmla="*/ 4 h 119"/>
                <a:gd name="T4" fmla="*/ 1 w 93"/>
                <a:gd name="T5" fmla="*/ 7 h 119"/>
                <a:gd name="T6" fmla="*/ 3 w 93"/>
                <a:gd name="T7" fmla="*/ 8 h 119"/>
                <a:gd name="T8" fmla="*/ 21 w 93"/>
                <a:gd name="T9" fmla="*/ 4 h 119"/>
                <a:gd name="T10" fmla="*/ 89 w 93"/>
                <a:gd name="T11" fmla="*/ 91 h 119"/>
                <a:gd name="T12" fmla="*/ 86 w 93"/>
                <a:gd name="T13" fmla="*/ 117 h 119"/>
                <a:gd name="T14" fmla="*/ 88 w 93"/>
                <a:gd name="T15" fmla="*/ 119 h 119"/>
                <a:gd name="T16" fmla="*/ 91 w 93"/>
                <a:gd name="T17" fmla="*/ 117 h 119"/>
                <a:gd name="T18" fmla="*/ 93 w 93"/>
                <a:gd name="T19" fmla="*/ 90 h 119"/>
                <a:gd name="T20" fmla="*/ 92 w 93"/>
                <a:gd name="T21" fmla="*/ 89 h 119"/>
                <a:gd name="T22" fmla="*/ 23 w 93"/>
                <a:gd name="T23" fmla="*/ 0 h 119"/>
                <a:gd name="T24" fmla="*/ 21 w 93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119">
                  <a:moveTo>
                    <a:pt x="21" y="0"/>
                  </a:moveTo>
                  <a:lnTo>
                    <a:pt x="2" y="4"/>
                  </a:lnTo>
                  <a:cubicBezTo>
                    <a:pt x="1" y="4"/>
                    <a:pt x="0" y="6"/>
                    <a:pt x="1" y="7"/>
                  </a:cubicBezTo>
                  <a:cubicBezTo>
                    <a:pt x="1" y="8"/>
                    <a:pt x="2" y="9"/>
                    <a:pt x="3" y="8"/>
                  </a:cubicBezTo>
                  <a:cubicBezTo>
                    <a:pt x="3" y="8"/>
                    <a:pt x="18" y="5"/>
                    <a:pt x="21" y="4"/>
                  </a:cubicBezTo>
                  <a:cubicBezTo>
                    <a:pt x="22" y="6"/>
                    <a:pt x="88" y="89"/>
                    <a:pt x="89" y="91"/>
                  </a:cubicBezTo>
                  <a:cubicBezTo>
                    <a:pt x="88" y="92"/>
                    <a:pt x="86" y="117"/>
                    <a:pt x="86" y="117"/>
                  </a:cubicBezTo>
                  <a:cubicBezTo>
                    <a:pt x="86" y="118"/>
                    <a:pt x="87" y="119"/>
                    <a:pt x="88" y="119"/>
                  </a:cubicBezTo>
                  <a:cubicBezTo>
                    <a:pt x="90" y="119"/>
                    <a:pt x="91" y="119"/>
                    <a:pt x="91" y="117"/>
                  </a:cubicBezTo>
                  <a:lnTo>
                    <a:pt x="93" y="90"/>
                  </a:lnTo>
                  <a:cubicBezTo>
                    <a:pt x="93" y="90"/>
                    <a:pt x="93" y="89"/>
                    <a:pt x="92" y="89"/>
                  </a:cubicBezTo>
                  <a:lnTo>
                    <a:pt x="23" y="0"/>
                  </a:lnTo>
                  <a:cubicBezTo>
                    <a:pt x="23" y="0"/>
                    <a:pt x="22" y="0"/>
                    <a:pt x="21" y="0"/>
                  </a:cubicBezTo>
                  <a:close/>
                </a:path>
              </a:pathLst>
            </a:custGeom>
            <a:solidFill>
              <a:srgbClr val="844EA6"/>
            </a:solidFill>
            <a:ln w="0">
              <a:solidFill>
                <a:srgbClr val="844E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2" name="Freeform 6"/>
            <p:cNvSpPr>
              <a:spLocks/>
            </p:cNvSpPr>
            <p:nvPr/>
          </p:nvSpPr>
          <p:spPr bwMode="auto">
            <a:xfrm>
              <a:off x="5227" y="380"/>
              <a:ext cx="38" cy="48"/>
            </a:xfrm>
            <a:custGeom>
              <a:avLst/>
              <a:gdLst>
                <a:gd name="T0" fmla="*/ 19 w 23"/>
                <a:gd name="T1" fmla="*/ 1 h 29"/>
                <a:gd name="T2" fmla="*/ 10 w 23"/>
                <a:gd name="T3" fmla="*/ 10 h 29"/>
                <a:gd name="T4" fmla="*/ 1 w 23"/>
                <a:gd name="T5" fmla="*/ 25 h 29"/>
                <a:gd name="T6" fmla="*/ 1 w 23"/>
                <a:gd name="T7" fmla="*/ 28 h 29"/>
                <a:gd name="T8" fmla="*/ 4 w 23"/>
                <a:gd name="T9" fmla="*/ 28 h 29"/>
                <a:gd name="T10" fmla="*/ 13 w 23"/>
                <a:gd name="T11" fmla="*/ 13 h 29"/>
                <a:gd name="T12" fmla="*/ 22 w 23"/>
                <a:gd name="T13" fmla="*/ 3 h 29"/>
                <a:gd name="T14" fmla="*/ 22 w 23"/>
                <a:gd name="T15" fmla="*/ 0 h 29"/>
                <a:gd name="T16" fmla="*/ 19 w 23"/>
                <a:gd name="T17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9">
                  <a:moveTo>
                    <a:pt x="19" y="1"/>
                  </a:moveTo>
                  <a:lnTo>
                    <a:pt x="10" y="10"/>
                  </a:lnTo>
                  <a:cubicBezTo>
                    <a:pt x="10" y="10"/>
                    <a:pt x="1" y="25"/>
                    <a:pt x="1" y="25"/>
                  </a:cubicBezTo>
                  <a:cubicBezTo>
                    <a:pt x="0" y="26"/>
                    <a:pt x="0" y="28"/>
                    <a:pt x="1" y="28"/>
                  </a:cubicBezTo>
                  <a:cubicBezTo>
                    <a:pt x="2" y="29"/>
                    <a:pt x="4" y="29"/>
                    <a:pt x="4" y="28"/>
                  </a:cubicBezTo>
                  <a:cubicBezTo>
                    <a:pt x="4" y="28"/>
                    <a:pt x="13" y="13"/>
                    <a:pt x="13" y="13"/>
                  </a:cubicBezTo>
                  <a:cubicBezTo>
                    <a:pt x="13" y="13"/>
                    <a:pt x="22" y="3"/>
                    <a:pt x="22" y="3"/>
                  </a:cubicBezTo>
                  <a:cubicBezTo>
                    <a:pt x="23" y="3"/>
                    <a:pt x="23" y="1"/>
                    <a:pt x="22" y="0"/>
                  </a:cubicBezTo>
                  <a:cubicBezTo>
                    <a:pt x="21" y="0"/>
                    <a:pt x="20" y="0"/>
                    <a:pt x="19" y="1"/>
                  </a:cubicBezTo>
                  <a:close/>
                </a:path>
              </a:pathLst>
            </a:custGeom>
            <a:solidFill>
              <a:srgbClr val="844EA6"/>
            </a:solidFill>
            <a:ln w="0">
              <a:solidFill>
                <a:srgbClr val="844E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3" name="Freeform 7"/>
            <p:cNvSpPr>
              <a:spLocks/>
            </p:cNvSpPr>
            <p:nvPr/>
          </p:nvSpPr>
          <p:spPr bwMode="auto">
            <a:xfrm>
              <a:off x="5136" y="264"/>
              <a:ext cx="114" cy="25"/>
            </a:xfrm>
            <a:custGeom>
              <a:avLst/>
              <a:gdLst>
                <a:gd name="T0" fmla="*/ 26 w 70"/>
                <a:gd name="T1" fmla="*/ 0 h 16"/>
                <a:gd name="T2" fmla="*/ 1 w 70"/>
                <a:gd name="T3" fmla="*/ 12 h 16"/>
                <a:gd name="T4" fmla="*/ 0 w 70"/>
                <a:gd name="T5" fmla="*/ 15 h 16"/>
                <a:gd name="T6" fmla="*/ 3 w 70"/>
                <a:gd name="T7" fmla="*/ 16 h 16"/>
                <a:gd name="T8" fmla="*/ 28 w 70"/>
                <a:gd name="T9" fmla="*/ 4 h 16"/>
                <a:gd name="T10" fmla="*/ 68 w 70"/>
                <a:gd name="T11" fmla="*/ 10 h 16"/>
                <a:gd name="T12" fmla="*/ 70 w 70"/>
                <a:gd name="T13" fmla="*/ 8 h 16"/>
                <a:gd name="T14" fmla="*/ 68 w 70"/>
                <a:gd name="T15" fmla="*/ 6 h 16"/>
                <a:gd name="T16" fmla="*/ 28 w 70"/>
                <a:gd name="T17" fmla="*/ 0 h 16"/>
                <a:gd name="T18" fmla="*/ 26 w 70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16">
                  <a:moveTo>
                    <a:pt x="26" y="0"/>
                  </a:moveTo>
                  <a:lnTo>
                    <a:pt x="1" y="12"/>
                  </a:lnTo>
                  <a:cubicBezTo>
                    <a:pt x="0" y="12"/>
                    <a:pt x="0" y="14"/>
                    <a:pt x="0" y="15"/>
                  </a:cubicBezTo>
                  <a:cubicBezTo>
                    <a:pt x="0" y="16"/>
                    <a:pt x="1" y="16"/>
                    <a:pt x="3" y="16"/>
                  </a:cubicBezTo>
                  <a:cubicBezTo>
                    <a:pt x="3" y="16"/>
                    <a:pt x="27" y="4"/>
                    <a:pt x="28" y="4"/>
                  </a:cubicBezTo>
                  <a:cubicBezTo>
                    <a:pt x="29" y="4"/>
                    <a:pt x="68" y="10"/>
                    <a:pt x="68" y="10"/>
                  </a:cubicBezTo>
                  <a:cubicBezTo>
                    <a:pt x="69" y="10"/>
                    <a:pt x="70" y="9"/>
                    <a:pt x="70" y="8"/>
                  </a:cubicBezTo>
                  <a:cubicBezTo>
                    <a:pt x="70" y="7"/>
                    <a:pt x="69" y="6"/>
                    <a:pt x="68" y="6"/>
                  </a:cubicBezTo>
                  <a:lnTo>
                    <a:pt x="28" y="0"/>
                  </a:lnTo>
                  <a:cubicBezTo>
                    <a:pt x="27" y="0"/>
                    <a:pt x="27" y="0"/>
                    <a:pt x="26" y="0"/>
                  </a:cubicBezTo>
                  <a:close/>
                </a:path>
              </a:pathLst>
            </a:custGeom>
            <a:solidFill>
              <a:srgbClr val="844EA6"/>
            </a:solidFill>
            <a:ln w="0">
              <a:solidFill>
                <a:srgbClr val="844E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344" name="Group 8"/>
          <p:cNvGrpSpPr>
            <a:grpSpLocks/>
          </p:cNvGrpSpPr>
          <p:nvPr/>
        </p:nvGrpSpPr>
        <p:grpSpPr bwMode="auto">
          <a:xfrm>
            <a:off x="0" y="1085850"/>
            <a:ext cx="9137650" cy="321469"/>
            <a:chOff x="0" y="978"/>
            <a:chExt cx="5756" cy="270"/>
          </a:xfrm>
        </p:grpSpPr>
        <p:sp>
          <p:nvSpPr>
            <p:cNvPr id="14345" name="Line 9"/>
            <p:cNvSpPr>
              <a:spLocks noChangeShapeType="1"/>
            </p:cNvSpPr>
            <p:nvPr/>
          </p:nvSpPr>
          <p:spPr bwMode="auto">
            <a:xfrm>
              <a:off x="0" y="103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6" name="Line 10"/>
            <p:cNvSpPr>
              <a:spLocks noChangeShapeType="1"/>
            </p:cNvSpPr>
            <p:nvPr/>
          </p:nvSpPr>
          <p:spPr bwMode="auto">
            <a:xfrm>
              <a:off x="0" y="106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7" name="Line 11"/>
            <p:cNvSpPr>
              <a:spLocks noChangeShapeType="1"/>
            </p:cNvSpPr>
            <p:nvPr/>
          </p:nvSpPr>
          <p:spPr bwMode="auto">
            <a:xfrm>
              <a:off x="0" y="97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8" name="Line 12"/>
            <p:cNvSpPr>
              <a:spLocks noChangeShapeType="1"/>
            </p:cNvSpPr>
            <p:nvPr/>
          </p:nvSpPr>
          <p:spPr bwMode="auto">
            <a:xfrm>
              <a:off x="0" y="1097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9" name="Line 13"/>
            <p:cNvSpPr>
              <a:spLocks noChangeShapeType="1"/>
            </p:cNvSpPr>
            <p:nvPr/>
          </p:nvSpPr>
          <p:spPr bwMode="auto">
            <a:xfrm>
              <a:off x="0" y="1009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0" name="Line 14"/>
            <p:cNvSpPr>
              <a:spLocks noChangeShapeType="1"/>
            </p:cNvSpPr>
            <p:nvPr/>
          </p:nvSpPr>
          <p:spPr bwMode="auto">
            <a:xfrm>
              <a:off x="0" y="1129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1" name="Line 15"/>
            <p:cNvSpPr>
              <a:spLocks noChangeShapeType="1"/>
            </p:cNvSpPr>
            <p:nvPr/>
          </p:nvSpPr>
          <p:spPr bwMode="auto">
            <a:xfrm>
              <a:off x="0" y="115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2" name="Line 16"/>
            <p:cNvSpPr>
              <a:spLocks noChangeShapeType="1"/>
            </p:cNvSpPr>
            <p:nvPr/>
          </p:nvSpPr>
          <p:spPr bwMode="auto">
            <a:xfrm>
              <a:off x="0" y="1189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3" name="Line 17"/>
            <p:cNvSpPr>
              <a:spLocks noChangeShapeType="1"/>
            </p:cNvSpPr>
            <p:nvPr/>
          </p:nvSpPr>
          <p:spPr bwMode="auto">
            <a:xfrm>
              <a:off x="0" y="121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4" name="Line 18"/>
            <p:cNvSpPr>
              <a:spLocks noChangeShapeType="1"/>
            </p:cNvSpPr>
            <p:nvPr/>
          </p:nvSpPr>
          <p:spPr bwMode="auto">
            <a:xfrm>
              <a:off x="0" y="124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0" y="1600200"/>
            <a:ext cx="9144000" cy="28003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EA6D0"/>
              </a:gs>
            </a:gsLst>
            <a:lin ang="5400000" scaled="1"/>
          </a:gra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56" name="Picture 20" descr="Image-0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57" name="Line 21"/>
          <p:cNvSpPr>
            <a:spLocks noChangeShapeType="1"/>
          </p:cNvSpPr>
          <p:nvPr/>
        </p:nvSpPr>
        <p:spPr bwMode="auto">
          <a:xfrm>
            <a:off x="0" y="4831556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58" name="Line 22"/>
          <p:cNvSpPr>
            <a:spLocks noChangeShapeType="1"/>
          </p:cNvSpPr>
          <p:nvPr/>
        </p:nvSpPr>
        <p:spPr bwMode="auto">
          <a:xfrm>
            <a:off x="0" y="486727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59" name="Line 23"/>
          <p:cNvSpPr>
            <a:spLocks noChangeShapeType="1"/>
          </p:cNvSpPr>
          <p:nvPr/>
        </p:nvSpPr>
        <p:spPr bwMode="auto">
          <a:xfrm>
            <a:off x="0" y="4757738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0" name="Line 24"/>
          <p:cNvSpPr>
            <a:spLocks noChangeShapeType="1"/>
          </p:cNvSpPr>
          <p:nvPr/>
        </p:nvSpPr>
        <p:spPr bwMode="auto">
          <a:xfrm>
            <a:off x="0" y="4900613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1" name="Line 25"/>
          <p:cNvSpPr>
            <a:spLocks noChangeShapeType="1"/>
          </p:cNvSpPr>
          <p:nvPr/>
        </p:nvSpPr>
        <p:spPr bwMode="auto">
          <a:xfrm>
            <a:off x="0" y="478988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2" name="Line 26"/>
          <p:cNvSpPr>
            <a:spLocks noChangeShapeType="1"/>
          </p:cNvSpPr>
          <p:nvPr/>
        </p:nvSpPr>
        <p:spPr bwMode="auto">
          <a:xfrm>
            <a:off x="0" y="494228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3" name="Line 27"/>
          <p:cNvSpPr>
            <a:spLocks noChangeShapeType="1"/>
          </p:cNvSpPr>
          <p:nvPr/>
        </p:nvSpPr>
        <p:spPr bwMode="auto">
          <a:xfrm>
            <a:off x="0" y="4976813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4" name="Line 28"/>
          <p:cNvSpPr>
            <a:spLocks noChangeShapeType="1"/>
          </p:cNvSpPr>
          <p:nvPr/>
        </p:nvSpPr>
        <p:spPr bwMode="auto">
          <a:xfrm>
            <a:off x="0" y="5017294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5" name="Line 29"/>
          <p:cNvSpPr>
            <a:spLocks noChangeShapeType="1"/>
          </p:cNvSpPr>
          <p:nvPr/>
        </p:nvSpPr>
        <p:spPr bwMode="auto">
          <a:xfrm>
            <a:off x="6350" y="5050631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6" name="Line 30"/>
          <p:cNvSpPr>
            <a:spLocks noChangeShapeType="1"/>
          </p:cNvSpPr>
          <p:nvPr/>
        </p:nvSpPr>
        <p:spPr bwMode="auto">
          <a:xfrm>
            <a:off x="0" y="50863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367" name="Group 31"/>
          <p:cNvGrpSpPr>
            <a:grpSpLocks/>
          </p:cNvGrpSpPr>
          <p:nvPr/>
        </p:nvGrpSpPr>
        <p:grpSpPr bwMode="auto">
          <a:xfrm>
            <a:off x="200026" y="4942285"/>
            <a:ext cx="8562975" cy="158353"/>
            <a:chOff x="96" y="4049"/>
            <a:chExt cx="5394" cy="156"/>
          </a:xfrm>
        </p:grpSpPr>
        <p:sp>
          <p:nvSpPr>
            <p:cNvPr id="14368" name="Rectangle 32"/>
            <p:cNvSpPr>
              <a:spLocks noChangeArrowheads="1"/>
            </p:cNvSpPr>
            <p:nvPr/>
          </p:nvSpPr>
          <p:spPr bwMode="auto">
            <a:xfrm>
              <a:off x="96" y="4055"/>
              <a:ext cx="94" cy="144"/>
            </a:xfrm>
            <a:prstGeom prst="rect">
              <a:avLst/>
            </a:prstGeom>
            <a:solidFill>
              <a:srgbClr val="A5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69" name="Rectangle 33"/>
            <p:cNvSpPr>
              <a:spLocks noChangeArrowheads="1"/>
            </p:cNvSpPr>
            <p:nvPr/>
          </p:nvSpPr>
          <p:spPr bwMode="auto">
            <a:xfrm>
              <a:off x="558" y="4055"/>
              <a:ext cx="95" cy="144"/>
            </a:xfrm>
            <a:prstGeom prst="rect">
              <a:avLst/>
            </a:prstGeom>
            <a:solidFill>
              <a:srgbClr val="AC8D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0" name="Rectangle 34"/>
            <p:cNvSpPr>
              <a:spLocks noChangeArrowheads="1"/>
            </p:cNvSpPr>
            <p:nvPr/>
          </p:nvSpPr>
          <p:spPr bwMode="auto">
            <a:xfrm>
              <a:off x="634" y="4055"/>
              <a:ext cx="95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1" name="Rectangle 35"/>
            <p:cNvSpPr>
              <a:spLocks noChangeArrowheads="1"/>
            </p:cNvSpPr>
            <p:nvPr/>
          </p:nvSpPr>
          <p:spPr bwMode="auto">
            <a:xfrm>
              <a:off x="672" y="4055"/>
              <a:ext cx="88" cy="144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2" name="Rectangle 36"/>
            <p:cNvSpPr>
              <a:spLocks noChangeArrowheads="1"/>
            </p:cNvSpPr>
            <p:nvPr/>
          </p:nvSpPr>
          <p:spPr bwMode="auto">
            <a:xfrm>
              <a:off x="1089" y="4049"/>
              <a:ext cx="95" cy="144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3" name="Rectangle 37"/>
            <p:cNvSpPr>
              <a:spLocks noChangeArrowheads="1"/>
            </p:cNvSpPr>
            <p:nvPr/>
          </p:nvSpPr>
          <p:spPr bwMode="auto">
            <a:xfrm>
              <a:off x="1171" y="4049"/>
              <a:ext cx="89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4" name="Rectangle 38"/>
            <p:cNvSpPr>
              <a:spLocks noChangeArrowheads="1"/>
            </p:cNvSpPr>
            <p:nvPr/>
          </p:nvSpPr>
          <p:spPr bwMode="auto">
            <a:xfrm>
              <a:off x="1222" y="4049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5" name="Rectangle 39"/>
            <p:cNvSpPr>
              <a:spLocks noChangeArrowheads="1"/>
            </p:cNvSpPr>
            <p:nvPr/>
          </p:nvSpPr>
          <p:spPr bwMode="auto">
            <a:xfrm>
              <a:off x="1386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6" name="Rectangle 40"/>
            <p:cNvSpPr>
              <a:spLocks noChangeArrowheads="1"/>
            </p:cNvSpPr>
            <p:nvPr/>
          </p:nvSpPr>
          <p:spPr bwMode="auto">
            <a:xfrm>
              <a:off x="1424" y="4055"/>
              <a:ext cx="63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7" name="Rectangle 41"/>
            <p:cNvSpPr>
              <a:spLocks noChangeArrowheads="1"/>
            </p:cNvSpPr>
            <p:nvPr/>
          </p:nvSpPr>
          <p:spPr bwMode="auto">
            <a:xfrm>
              <a:off x="1468" y="4055"/>
              <a:ext cx="64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8" name="Rectangle 42"/>
            <p:cNvSpPr>
              <a:spLocks noChangeArrowheads="1"/>
            </p:cNvSpPr>
            <p:nvPr/>
          </p:nvSpPr>
          <p:spPr bwMode="auto">
            <a:xfrm>
              <a:off x="1494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9" name="Rectangle 43"/>
            <p:cNvSpPr>
              <a:spLocks noChangeArrowheads="1"/>
            </p:cNvSpPr>
            <p:nvPr/>
          </p:nvSpPr>
          <p:spPr bwMode="auto">
            <a:xfrm>
              <a:off x="2410" y="4055"/>
              <a:ext cx="64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0" name="Rectangle 44"/>
            <p:cNvSpPr>
              <a:spLocks noChangeArrowheads="1"/>
            </p:cNvSpPr>
            <p:nvPr/>
          </p:nvSpPr>
          <p:spPr bwMode="auto">
            <a:xfrm>
              <a:off x="2442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1" name="Rectangle 45"/>
            <p:cNvSpPr>
              <a:spLocks noChangeArrowheads="1"/>
            </p:cNvSpPr>
            <p:nvPr/>
          </p:nvSpPr>
          <p:spPr bwMode="auto">
            <a:xfrm>
              <a:off x="2493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2" name="Rectangle 46"/>
            <p:cNvSpPr>
              <a:spLocks noChangeArrowheads="1"/>
            </p:cNvSpPr>
            <p:nvPr/>
          </p:nvSpPr>
          <p:spPr bwMode="auto">
            <a:xfrm>
              <a:off x="2550" y="4055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3" name="Rectangle 47"/>
            <p:cNvSpPr>
              <a:spLocks noChangeArrowheads="1"/>
            </p:cNvSpPr>
            <p:nvPr/>
          </p:nvSpPr>
          <p:spPr bwMode="auto">
            <a:xfrm>
              <a:off x="5395" y="4055"/>
              <a:ext cx="63" cy="144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4" name="Rectangle 48"/>
            <p:cNvSpPr>
              <a:spLocks noChangeArrowheads="1"/>
            </p:cNvSpPr>
            <p:nvPr/>
          </p:nvSpPr>
          <p:spPr bwMode="auto">
            <a:xfrm>
              <a:off x="5338" y="4055"/>
              <a:ext cx="63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5" name="Rectangle 49"/>
            <p:cNvSpPr>
              <a:spLocks noChangeArrowheads="1"/>
            </p:cNvSpPr>
            <p:nvPr/>
          </p:nvSpPr>
          <p:spPr bwMode="auto">
            <a:xfrm>
              <a:off x="4851" y="4061"/>
              <a:ext cx="63" cy="14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6" name="Rectangle 50"/>
            <p:cNvSpPr>
              <a:spLocks noChangeArrowheads="1"/>
            </p:cNvSpPr>
            <p:nvPr/>
          </p:nvSpPr>
          <p:spPr bwMode="auto">
            <a:xfrm>
              <a:off x="5199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7" name="Rectangle 51"/>
            <p:cNvSpPr>
              <a:spLocks noChangeArrowheads="1"/>
            </p:cNvSpPr>
            <p:nvPr/>
          </p:nvSpPr>
          <p:spPr bwMode="auto">
            <a:xfrm>
              <a:off x="5167" y="4049"/>
              <a:ext cx="68" cy="156"/>
            </a:xfrm>
            <a:prstGeom prst="rect">
              <a:avLst/>
            </a:pr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8" name="Rectangle 52"/>
            <p:cNvSpPr>
              <a:spLocks noChangeArrowheads="1"/>
            </p:cNvSpPr>
            <p:nvPr/>
          </p:nvSpPr>
          <p:spPr bwMode="auto">
            <a:xfrm>
              <a:off x="5140" y="4055"/>
              <a:ext cx="64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9900CC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9" name="Rectangle 53"/>
            <p:cNvSpPr>
              <a:spLocks noChangeArrowheads="1"/>
            </p:cNvSpPr>
            <p:nvPr/>
          </p:nvSpPr>
          <p:spPr bwMode="auto">
            <a:xfrm>
              <a:off x="4352" y="4055"/>
              <a:ext cx="64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90" name="Rectangle 54"/>
            <p:cNvSpPr>
              <a:spLocks noChangeArrowheads="1"/>
            </p:cNvSpPr>
            <p:nvPr/>
          </p:nvSpPr>
          <p:spPr bwMode="auto">
            <a:xfrm>
              <a:off x="4112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91" name="Rectangle 55"/>
            <p:cNvSpPr>
              <a:spLocks noChangeArrowheads="1"/>
            </p:cNvSpPr>
            <p:nvPr/>
          </p:nvSpPr>
          <p:spPr bwMode="auto">
            <a:xfrm>
              <a:off x="3624" y="4055"/>
              <a:ext cx="64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92" name="Rectangle 56"/>
            <p:cNvSpPr>
              <a:spLocks noChangeArrowheads="1"/>
            </p:cNvSpPr>
            <p:nvPr/>
          </p:nvSpPr>
          <p:spPr bwMode="auto">
            <a:xfrm>
              <a:off x="3580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93" name="Rectangle 57"/>
            <p:cNvSpPr>
              <a:spLocks noChangeArrowheads="1"/>
            </p:cNvSpPr>
            <p:nvPr/>
          </p:nvSpPr>
          <p:spPr bwMode="auto">
            <a:xfrm>
              <a:off x="3536" y="4055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94" name="Rectangle 58"/>
            <p:cNvSpPr>
              <a:spLocks noChangeArrowheads="1"/>
            </p:cNvSpPr>
            <p:nvPr/>
          </p:nvSpPr>
          <p:spPr bwMode="auto">
            <a:xfrm>
              <a:off x="5427" y="4055"/>
              <a:ext cx="63" cy="14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395" name="Rectangle 59"/>
          <p:cNvSpPr>
            <a:spLocks noGrp="1" noChangeArrowheads="1"/>
          </p:cNvSpPr>
          <p:nvPr>
            <p:ph type="ctrTitle"/>
          </p:nvPr>
        </p:nvSpPr>
        <p:spPr>
          <a:xfrm>
            <a:off x="0" y="2114550"/>
            <a:ext cx="9144000" cy="857250"/>
          </a:xfrm>
        </p:spPr>
        <p:txBody>
          <a:bodyPr/>
          <a:lstStyle>
            <a:lvl1pPr algn="ctr">
              <a:defRPr sz="5000"/>
            </a:lvl1pPr>
          </a:lstStyle>
          <a:p>
            <a:pPr lvl="0"/>
            <a:r>
              <a:rPr lang="ko-KR" altLang="en-US" noProof="0"/>
              <a:t>마스터 제목 스타일 편집</a:t>
            </a:r>
          </a:p>
        </p:txBody>
      </p:sp>
      <p:sp>
        <p:nvSpPr>
          <p:cNvPr id="14396" name="Rectangle 60"/>
          <p:cNvSpPr>
            <a:spLocks noGrp="1" noChangeArrowheads="1"/>
          </p:cNvSpPr>
          <p:nvPr>
            <p:ph type="subTitle" idx="1"/>
          </p:nvPr>
        </p:nvSpPr>
        <p:spPr>
          <a:xfrm>
            <a:off x="0" y="2833688"/>
            <a:ext cx="9144000" cy="628650"/>
          </a:xfrm>
        </p:spPr>
        <p:txBody>
          <a:bodyPr/>
          <a:lstStyle>
            <a:lvl1pPr marL="0" indent="0" algn="ctr">
              <a:buFontTx/>
              <a:buNone/>
              <a:defRPr sz="3600">
                <a:solidFill>
                  <a:srgbClr val="9958DA"/>
                </a:solidFill>
                <a:latin typeface="-쉬리M" pitchFamily="18" charset="-127"/>
                <a:ea typeface="-쉬리M" pitchFamily="18" charset="-127"/>
              </a:defRPr>
            </a:lvl1pPr>
          </a:lstStyle>
          <a:p>
            <a:pPr lvl="0"/>
            <a:r>
              <a:rPr lang="ko-KR" altLang="en-US" noProof="0"/>
              <a:t>마스터 부제목 스타일 편집</a:t>
            </a:r>
          </a:p>
        </p:txBody>
      </p:sp>
      <p:sp>
        <p:nvSpPr>
          <p:cNvPr id="14397" name="Rectangle 61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462915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4398" name="Rectangle 62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462915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4399" name="Rectangle 6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462915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fld id="{3212F39B-C3F1-4EC4-AC79-51B138C6C0DC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  <p:grpSp>
        <p:nvGrpSpPr>
          <p:cNvPr id="14400" name="Group 64"/>
          <p:cNvGrpSpPr>
            <a:grpSpLocks/>
          </p:cNvGrpSpPr>
          <p:nvPr/>
        </p:nvGrpSpPr>
        <p:grpSpPr bwMode="auto">
          <a:xfrm>
            <a:off x="7851776" y="134541"/>
            <a:ext cx="1050925" cy="707231"/>
            <a:chOff x="144" y="144"/>
            <a:chExt cx="480" cy="431"/>
          </a:xfrm>
        </p:grpSpPr>
        <p:sp>
          <p:nvSpPr>
            <p:cNvPr id="14401" name="Freeform 65"/>
            <p:cNvSpPr>
              <a:spLocks/>
            </p:cNvSpPr>
            <p:nvPr/>
          </p:nvSpPr>
          <p:spPr bwMode="auto">
            <a:xfrm>
              <a:off x="397" y="156"/>
              <a:ext cx="99" cy="199"/>
            </a:xfrm>
            <a:custGeom>
              <a:avLst/>
              <a:gdLst>
                <a:gd name="T0" fmla="*/ 0 w 23"/>
                <a:gd name="T1" fmla="*/ 7 h 49"/>
                <a:gd name="T2" fmla="*/ 23 w 23"/>
                <a:gd name="T3" fmla="*/ 0 h 49"/>
                <a:gd name="T4" fmla="*/ 20 w 23"/>
                <a:gd name="T5" fmla="*/ 34 h 49"/>
                <a:gd name="T6" fmla="*/ 0 w 23"/>
                <a:gd name="T7" fmla="*/ 49 h 49"/>
                <a:gd name="T8" fmla="*/ 0 w 23"/>
                <a:gd name="T9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0" y="7"/>
                  </a:moveTo>
                  <a:lnTo>
                    <a:pt x="23" y="0"/>
                  </a:lnTo>
                  <a:lnTo>
                    <a:pt x="20" y="34"/>
                  </a:lnTo>
                  <a:lnTo>
                    <a:pt x="0" y="4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2" name="Freeform 66"/>
            <p:cNvSpPr>
              <a:spLocks/>
            </p:cNvSpPr>
            <p:nvPr/>
          </p:nvSpPr>
          <p:spPr bwMode="auto">
            <a:xfrm>
              <a:off x="264" y="144"/>
              <a:ext cx="232" cy="41"/>
            </a:xfrm>
            <a:custGeom>
              <a:avLst/>
              <a:gdLst>
                <a:gd name="T0" fmla="*/ 0 w 54"/>
                <a:gd name="T1" fmla="*/ 4 h 10"/>
                <a:gd name="T2" fmla="*/ 26 w 54"/>
                <a:gd name="T3" fmla="*/ 0 h 10"/>
                <a:gd name="T4" fmla="*/ 54 w 54"/>
                <a:gd name="T5" fmla="*/ 3 h 10"/>
                <a:gd name="T6" fmla="*/ 31 w 54"/>
                <a:gd name="T7" fmla="*/ 10 h 10"/>
                <a:gd name="T8" fmla="*/ 0 w 54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0">
                  <a:moveTo>
                    <a:pt x="0" y="4"/>
                  </a:moveTo>
                  <a:lnTo>
                    <a:pt x="26" y="0"/>
                  </a:lnTo>
                  <a:lnTo>
                    <a:pt x="54" y="3"/>
                  </a:lnTo>
                  <a:lnTo>
                    <a:pt x="31" y="1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3" name="Freeform 67"/>
            <p:cNvSpPr>
              <a:spLocks/>
            </p:cNvSpPr>
            <p:nvPr/>
          </p:nvSpPr>
          <p:spPr bwMode="auto">
            <a:xfrm>
              <a:off x="264" y="161"/>
              <a:ext cx="133" cy="194"/>
            </a:xfrm>
            <a:custGeom>
              <a:avLst/>
              <a:gdLst>
                <a:gd name="T0" fmla="*/ 0 w 31"/>
                <a:gd name="T1" fmla="*/ 0 h 48"/>
                <a:gd name="T2" fmla="*/ 31 w 31"/>
                <a:gd name="T3" fmla="*/ 6 h 48"/>
                <a:gd name="T4" fmla="*/ 31 w 31"/>
                <a:gd name="T5" fmla="*/ 48 h 48"/>
                <a:gd name="T6" fmla="*/ 5 w 31"/>
                <a:gd name="T7" fmla="*/ 36 h 48"/>
                <a:gd name="T8" fmla="*/ 0 w 31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8">
                  <a:moveTo>
                    <a:pt x="0" y="0"/>
                  </a:moveTo>
                  <a:lnTo>
                    <a:pt x="31" y="6"/>
                  </a:lnTo>
                  <a:lnTo>
                    <a:pt x="31" y="48"/>
                  </a:lnTo>
                  <a:lnTo>
                    <a:pt x="5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4" name="Freeform 68"/>
            <p:cNvSpPr>
              <a:spLocks/>
            </p:cNvSpPr>
            <p:nvPr/>
          </p:nvSpPr>
          <p:spPr bwMode="auto">
            <a:xfrm>
              <a:off x="397" y="295"/>
              <a:ext cx="227" cy="134"/>
            </a:xfrm>
            <a:custGeom>
              <a:avLst/>
              <a:gdLst>
                <a:gd name="T0" fmla="*/ 53 w 53"/>
                <a:gd name="T1" fmla="*/ 12 h 33"/>
                <a:gd name="T2" fmla="*/ 40 w 53"/>
                <a:gd name="T3" fmla="*/ 33 h 33"/>
                <a:gd name="T4" fmla="*/ 0 w 53"/>
                <a:gd name="T5" fmla="*/ 15 h 33"/>
                <a:gd name="T6" fmla="*/ 20 w 53"/>
                <a:gd name="T7" fmla="*/ 0 h 33"/>
                <a:gd name="T8" fmla="*/ 53 w 53"/>
                <a:gd name="T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3">
                  <a:moveTo>
                    <a:pt x="53" y="12"/>
                  </a:moveTo>
                  <a:lnTo>
                    <a:pt x="40" y="33"/>
                  </a:lnTo>
                  <a:lnTo>
                    <a:pt x="0" y="15"/>
                  </a:lnTo>
                  <a:lnTo>
                    <a:pt x="20" y="0"/>
                  </a:lnTo>
                  <a:lnTo>
                    <a:pt x="53" y="12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5" name="Freeform 69"/>
            <p:cNvSpPr>
              <a:spLocks/>
            </p:cNvSpPr>
            <p:nvPr/>
          </p:nvSpPr>
          <p:spPr bwMode="auto">
            <a:xfrm>
              <a:off x="144" y="307"/>
              <a:ext cx="253" cy="150"/>
            </a:xfrm>
            <a:custGeom>
              <a:avLst/>
              <a:gdLst>
                <a:gd name="T0" fmla="*/ 0 w 59"/>
                <a:gd name="T1" fmla="*/ 16 h 37"/>
                <a:gd name="T2" fmla="*/ 25 w 59"/>
                <a:gd name="T3" fmla="*/ 37 h 37"/>
                <a:gd name="T4" fmla="*/ 59 w 59"/>
                <a:gd name="T5" fmla="*/ 12 h 37"/>
                <a:gd name="T6" fmla="*/ 33 w 59"/>
                <a:gd name="T7" fmla="*/ 0 h 37"/>
                <a:gd name="T8" fmla="*/ 0 w 59"/>
                <a:gd name="T9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7">
                  <a:moveTo>
                    <a:pt x="0" y="16"/>
                  </a:moveTo>
                  <a:lnTo>
                    <a:pt x="25" y="37"/>
                  </a:lnTo>
                  <a:lnTo>
                    <a:pt x="59" y="12"/>
                  </a:lnTo>
                  <a:lnTo>
                    <a:pt x="33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6" name="Freeform 70"/>
            <p:cNvSpPr>
              <a:spLocks/>
            </p:cNvSpPr>
            <p:nvPr/>
          </p:nvSpPr>
          <p:spPr bwMode="auto">
            <a:xfrm>
              <a:off x="144" y="372"/>
              <a:ext cx="141" cy="203"/>
            </a:xfrm>
            <a:custGeom>
              <a:avLst/>
              <a:gdLst>
                <a:gd name="T0" fmla="*/ 33 w 33"/>
                <a:gd name="T1" fmla="*/ 50 h 50"/>
                <a:gd name="T2" fmla="*/ 10 w 33"/>
                <a:gd name="T3" fmla="*/ 28 h 50"/>
                <a:gd name="T4" fmla="*/ 0 w 33"/>
                <a:gd name="T5" fmla="*/ 0 h 50"/>
                <a:gd name="T6" fmla="*/ 25 w 33"/>
                <a:gd name="T7" fmla="*/ 21 h 50"/>
                <a:gd name="T8" fmla="*/ 33 w 33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0">
                  <a:moveTo>
                    <a:pt x="33" y="50"/>
                  </a:moveTo>
                  <a:lnTo>
                    <a:pt x="10" y="28"/>
                  </a:lnTo>
                  <a:lnTo>
                    <a:pt x="0" y="0"/>
                  </a:lnTo>
                  <a:lnTo>
                    <a:pt x="25" y="21"/>
                  </a:lnTo>
                  <a:lnTo>
                    <a:pt x="33" y="50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7" name="Freeform 71"/>
            <p:cNvSpPr>
              <a:spLocks/>
            </p:cNvSpPr>
            <p:nvPr/>
          </p:nvSpPr>
          <p:spPr bwMode="auto">
            <a:xfrm>
              <a:off x="397" y="355"/>
              <a:ext cx="171" cy="192"/>
            </a:xfrm>
            <a:custGeom>
              <a:avLst/>
              <a:gdLst>
                <a:gd name="T0" fmla="*/ 0 w 40"/>
                <a:gd name="T1" fmla="*/ 27 h 47"/>
                <a:gd name="T2" fmla="*/ 31 w 40"/>
                <a:gd name="T3" fmla="*/ 47 h 47"/>
                <a:gd name="T4" fmla="*/ 40 w 40"/>
                <a:gd name="T5" fmla="*/ 18 h 47"/>
                <a:gd name="T6" fmla="*/ 0 w 40"/>
                <a:gd name="T7" fmla="*/ 0 h 47"/>
                <a:gd name="T8" fmla="*/ 0 w 40"/>
                <a:gd name="T9" fmla="*/ 2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7">
                  <a:moveTo>
                    <a:pt x="0" y="27"/>
                  </a:moveTo>
                  <a:lnTo>
                    <a:pt x="31" y="47"/>
                  </a:lnTo>
                  <a:lnTo>
                    <a:pt x="40" y="18"/>
                  </a:lnTo>
                  <a:lnTo>
                    <a:pt x="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8" name="Freeform 72"/>
            <p:cNvSpPr>
              <a:spLocks/>
            </p:cNvSpPr>
            <p:nvPr/>
          </p:nvSpPr>
          <p:spPr bwMode="auto">
            <a:xfrm>
              <a:off x="251" y="355"/>
              <a:ext cx="146" cy="220"/>
            </a:xfrm>
            <a:custGeom>
              <a:avLst/>
              <a:gdLst>
                <a:gd name="T0" fmla="*/ 8 w 34"/>
                <a:gd name="T1" fmla="*/ 54 h 54"/>
                <a:gd name="T2" fmla="*/ 34 w 34"/>
                <a:gd name="T3" fmla="*/ 27 h 54"/>
                <a:gd name="T4" fmla="*/ 34 w 34"/>
                <a:gd name="T5" fmla="*/ 0 h 54"/>
                <a:gd name="T6" fmla="*/ 0 w 34"/>
                <a:gd name="T7" fmla="*/ 25 h 54"/>
                <a:gd name="T8" fmla="*/ 8 w 34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4">
                  <a:moveTo>
                    <a:pt x="8" y="54"/>
                  </a:moveTo>
                  <a:lnTo>
                    <a:pt x="34" y="27"/>
                  </a:lnTo>
                  <a:lnTo>
                    <a:pt x="34" y="0"/>
                  </a:lnTo>
                  <a:lnTo>
                    <a:pt x="0" y="25"/>
                  </a:lnTo>
                  <a:lnTo>
                    <a:pt x="8" y="54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9" name="Freeform 73"/>
            <p:cNvSpPr>
              <a:spLocks/>
            </p:cNvSpPr>
            <p:nvPr/>
          </p:nvSpPr>
          <p:spPr bwMode="auto">
            <a:xfrm>
              <a:off x="530" y="343"/>
              <a:ext cx="94" cy="204"/>
            </a:xfrm>
            <a:custGeom>
              <a:avLst/>
              <a:gdLst>
                <a:gd name="T0" fmla="*/ 14 w 22"/>
                <a:gd name="T1" fmla="*/ 25 h 50"/>
                <a:gd name="T2" fmla="*/ 22 w 22"/>
                <a:gd name="T3" fmla="*/ 0 h 50"/>
                <a:gd name="T4" fmla="*/ 9 w 22"/>
                <a:gd name="T5" fmla="*/ 21 h 50"/>
                <a:gd name="T6" fmla="*/ 0 w 22"/>
                <a:gd name="T7" fmla="*/ 50 h 50"/>
                <a:gd name="T8" fmla="*/ 14 w 22"/>
                <a:gd name="T9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0">
                  <a:moveTo>
                    <a:pt x="14" y="25"/>
                  </a:moveTo>
                  <a:lnTo>
                    <a:pt x="22" y="0"/>
                  </a:lnTo>
                  <a:lnTo>
                    <a:pt x="9" y="21"/>
                  </a:lnTo>
                  <a:lnTo>
                    <a:pt x="0" y="50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6227876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26E25-B67F-491F-9A04-49B9F6D2350B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857058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101DE-2593-4F5C-A768-02F89FC8AA52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386237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85850"/>
            <a:ext cx="3810000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5850"/>
            <a:ext cx="3810000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3F489-4243-4132-9563-8265E69D6E14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449305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D13E8-105A-4420-8C29-4846A3ED497F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123959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E877C-8E84-4732-A3EF-0C746D9EC456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132802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FD4AE-9AD6-42B8-8896-49B85848F6C4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045858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9BC1C-3AA6-4129-84B5-3AFE27853453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157288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42AE3-F9AA-49D0-9DAF-7409016D25CE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327111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E2863-13B2-431C-8124-55F82750C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D0512-1E84-4CF8-8F52-BA3A88080897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819953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171450"/>
            <a:ext cx="1962150" cy="4286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71450"/>
            <a:ext cx="5734050" cy="4286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C25B5-F36B-4781-9679-72267C977E3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158224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7114E-C227-4984-96D3-4E0C535D1AA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6921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4935B-A6DD-4707-ABF6-BABA5A995F0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14603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4134A-C3C7-4304-9BE8-A36D54E3F6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57463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5DD8C-7B36-43BD-AB78-3943150EB0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32961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96F8D-6C51-4378-A13E-7F73CA8ADBD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73573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7887F6-9045-4C23-9D13-F608A03BCBA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03184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55548-CD44-4882-A5C2-16F20C0CAF4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8094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97A6A-DE83-487B-B432-FD976D7A6F2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561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D44E7-4778-4BF9-8BAA-D4902CA81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420D8-8E4A-496E-896C-5523518C526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8328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DCA32-A223-451E-9D3D-8A169D90E4D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96295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EAC9AF-2355-4A27-A781-222FF2EA8F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72039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9B59338C-E80E-44F4-903F-95D141ABCB8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78856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616EE-D213-40F6-9E8A-0F7C169B54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1266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CA292-07C6-42EE-BB70-BA6CAB71883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7806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48DD0-035C-4FF5-A74A-17FEE2FB17C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8488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C76F0D-9328-4CDA-BAE3-44C60792984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18882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30DC8A-2222-44EB-B6CD-2D3F02366E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97196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A811A-112A-4EB4-A2BD-5EB36A0092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52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75014F14-3F69-4003-ABBD-E4A6CB3E68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75014F14-3F69-4003-ABBD-E4A6CB3E68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131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5014F14-3F69-4003-ABBD-E4A6CB3E68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5014F14-3F69-4003-ABBD-E4A6CB3E68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84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-00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926307"/>
            <a:ext cx="9156700" cy="421719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6B1D5"/>
              </a:gs>
            </a:gsLst>
            <a:lin ang="5400000" scaled="1"/>
          </a:gra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atinLnBrk="1"/>
            <a:r>
              <a:rPr kumimoji="1" lang="en-US" altLang="ko-KR">
                <a:solidFill>
                  <a:srgbClr val="000000"/>
                </a:solidFill>
                <a:latin typeface="Gulim" pitchFamily="34" charset="-127"/>
                <a:ea typeface="Gulim" pitchFamily="34" charset="-127"/>
              </a:rPr>
              <a:t>     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4747023"/>
            <a:ext cx="9156700" cy="415528"/>
          </a:xfrm>
          <a:prstGeom prst="rect">
            <a:avLst/>
          </a:prstGeom>
          <a:solidFill>
            <a:srgbClr val="64007D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856059"/>
            <a:ext cx="9156700" cy="136922"/>
          </a:xfrm>
          <a:prstGeom prst="rect">
            <a:avLst/>
          </a:prstGeom>
          <a:solidFill>
            <a:srgbClr val="64007D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7924800" y="185738"/>
            <a:ext cx="762000" cy="513160"/>
            <a:chOff x="144" y="144"/>
            <a:chExt cx="480" cy="431"/>
          </a:xfrm>
        </p:grpSpPr>
        <p:sp>
          <p:nvSpPr>
            <p:cNvPr id="13319" name="Freeform 7"/>
            <p:cNvSpPr>
              <a:spLocks/>
            </p:cNvSpPr>
            <p:nvPr/>
          </p:nvSpPr>
          <p:spPr bwMode="auto">
            <a:xfrm>
              <a:off x="397" y="156"/>
              <a:ext cx="99" cy="199"/>
            </a:xfrm>
            <a:custGeom>
              <a:avLst/>
              <a:gdLst>
                <a:gd name="T0" fmla="*/ 0 w 23"/>
                <a:gd name="T1" fmla="*/ 7 h 49"/>
                <a:gd name="T2" fmla="*/ 23 w 23"/>
                <a:gd name="T3" fmla="*/ 0 h 49"/>
                <a:gd name="T4" fmla="*/ 20 w 23"/>
                <a:gd name="T5" fmla="*/ 34 h 49"/>
                <a:gd name="T6" fmla="*/ 0 w 23"/>
                <a:gd name="T7" fmla="*/ 49 h 49"/>
                <a:gd name="T8" fmla="*/ 0 w 23"/>
                <a:gd name="T9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0" y="7"/>
                  </a:moveTo>
                  <a:lnTo>
                    <a:pt x="23" y="0"/>
                  </a:lnTo>
                  <a:lnTo>
                    <a:pt x="20" y="34"/>
                  </a:lnTo>
                  <a:lnTo>
                    <a:pt x="0" y="4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0" name="Freeform 8"/>
            <p:cNvSpPr>
              <a:spLocks/>
            </p:cNvSpPr>
            <p:nvPr/>
          </p:nvSpPr>
          <p:spPr bwMode="auto">
            <a:xfrm>
              <a:off x="264" y="144"/>
              <a:ext cx="232" cy="41"/>
            </a:xfrm>
            <a:custGeom>
              <a:avLst/>
              <a:gdLst>
                <a:gd name="T0" fmla="*/ 0 w 54"/>
                <a:gd name="T1" fmla="*/ 4 h 10"/>
                <a:gd name="T2" fmla="*/ 26 w 54"/>
                <a:gd name="T3" fmla="*/ 0 h 10"/>
                <a:gd name="T4" fmla="*/ 54 w 54"/>
                <a:gd name="T5" fmla="*/ 3 h 10"/>
                <a:gd name="T6" fmla="*/ 31 w 54"/>
                <a:gd name="T7" fmla="*/ 10 h 10"/>
                <a:gd name="T8" fmla="*/ 0 w 54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0">
                  <a:moveTo>
                    <a:pt x="0" y="4"/>
                  </a:moveTo>
                  <a:lnTo>
                    <a:pt x="26" y="0"/>
                  </a:lnTo>
                  <a:lnTo>
                    <a:pt x="54" y="3"/>
                  </a:lnTo>
                  <a:lnTo>
                    <a:pt x="31" y="1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1" name="Freeform 9"/>
            <p:cNvSpPr>
              <a:spLocks/>
            </p:cNvSpPr>
            <p:nvPr/>
          </p:nvSpPr>
          <p:spPr bwMode="auto">
            <a:xfrm>
              <a:off x="264" y="161"/>
              <a:ext cx="133" cy="194"/>
            </a:xfrm>
            <a:custGeom>
              <a:avLst/>
              <a:gdLst>
                <a:gd name="T0" fmla="*/ 0 w 31"/>
                <a:gd name="T1" fmla="*/ 0 h 48"/>
                <a:gd name="T2" fmla="*/ 31 w 31"/>
                <a:gd name="T3" fmla="*/ 6 h 48"/>
                <a:gd name="T4" fmla="*/ 31 w 31"/>
                <a:gd name="T5" fmla="*/ 48 h 48"/>
                <a:gd name="T6" fmla="*/ 5 w 31"/>
                <a:gd name="T7" fmla="*/ 36 h 48"/>
                <a:gd name="T8" fmla="*/ 0 w 31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8">
                  <a:moveTo>
                    <a:pt x="0" y="0"/>
                  </a:moveTo>
                  <a:lnTo>
                    <a:pt x="31" y="6"/>
                  </a:lnTo>
                  <a:lnTo>
                    <a:pt x="31" y="48"/>
                  </a:lnTo>
                  <a:lnTo>
                    <a:pt x="5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2" name="Freeform 10"/>
            <p:cNvSpPr>
              <a:spLocks/>
            </p:cNvSpPr>
            <p:nvPr/>
          </p:nvSpPr>
          <p:spPr bwMode="auto">
            <a:xfrm>
              <a:off x="397" y="295"/>
              <a:ext cx="227" cy="134"/>
            </a:xfrm>
            <a:custGeom>
              <a:avLst/>
              <a:gdLst>
                <a:gd name="T0" fmla="*/ 53 w 53"/>
                <a:gd name="T1" fmla="*/ 12 h 33"/>
                <a:gd name="T2" fmla="*/ 40 w 53"/>
                <a:gd name="T3" fmla="*/ 33 h 33"/>
                <a:gd name="T4" fmla="*/ 0 w 53"/>
                <a:gd name="T5" fmla="*/ 15 h 33"/>
                <a:gd name="T6" fmla="*/ 20 w 53"/>
                <a:gd name="T7" fmla="*/ 0 h 33"/>
                <a:gd name="T8" fmla="*/ 53 w 53"/>
                <a:gd name="T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3">
                  <a:moveTo>
                    <a:pt x="53" y="12"/>
                  </a:moveTo>
                  <a:lnTo>
                    <a:pt x="40" y="33"/>
                  </a:lnTo>
                  <a:lnTo>
                    <a:pt x="0" y="15"/>
                  </a:lnTo>
                  <a:lnTo>
                    <a:pt x="20" y="0"/>
                  </a:lnTo>
                  <a:lnTo>
                    <a:pt x="53" y="12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3" name="Freeform 11"/>
            <p:cNvSpPr>
              <a:spLocks/>
            </p:cNvSpPr>
            <p:nvPr/>
          </p:nvSpPr>
          <p:spPr bwMode="auto">
            <a:xfrm>
              <a:off x="144" y="307"/>
              <a:ext cx="253" cy="150"/>
            </a:xfrm>
            <a:custGeom>
              <a:avLst/>
              <a:gdLst>
                <a:gd name="T0" fmla="*/ 0 w 59"/>
                <a:gd name="T1" fmla="*/ 16 h 37"/>
                <a:gd name="T2" fmla="*/ 25 w 59"/>
                <a:gd name="T3" fmla="*/ 37 h 37"/>
                <a:gd name="T4" fmla="*/ 59 w 59"/>
                <a:gd name="T5" fmla="*/ 12 h 37"/>
                <a:gd name="T6" fmla="*/ 33 w 59"/>
                <a:gd name="T7" fmla="*/ 0 h 37"/>
                <a:gd name="T8" fmla="*/ 0 w 59"/>
                <a:gd name="T9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7">
                  <a:moveTo>
                    <a:pt x="0" y="16"/>
                  </a:moveTo>
                  <a:lnTo>
                    <a:pt x="25" y="37"/>
                  </a:lnTo>
                  <a:lnTo>
                    <a:pt x="59" y="12"/>
                  </a:lnTo>
                  <a:lnTo>
                    <a:pt x="33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4" name="Freeform 12"/>
            <p:cNvSpPr>
              <a:spLocks/>
            </p:cNvSpPr>
            <p:nvPr/>
          </p:nvSpPr>
          <p:spPr bwMode="auto">
            <a:xfrm>
              <a:off x="144" y="372"/>
              <a:ext cx="141" cy="203"/>
            </a:xfrm>
            <a:custGeom>
              <a:avLst/>
              <a:gdLst>
                <a:gd name="T0" fmla="*/ 33 w 33"/>
                <a:gd name="T1" fmla="*/ 50 h 50"/>
                <a:gd name="T2" fmla="*/ 10 w 33"/>
                <a:gd name="T3" fmla="*/ 28 h 50"/>
                <a:gd name="T4" fmla="*/ 0 w 33"/>
                <a:gd name="T5" fmla="*/ 0 h 50"/>
                <a:gd name="T6" fmla="*/ 25 w 33"/>
                <a:gd name="T7" fmla="*/ 21 h 50"/>
                <a:gd name="T8" fmla="*/ 33 w 33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0">
                  <a:moveTo>
                    <a:pt x="33" y="50"/>
                  </a:moveTo>
                  <a:lnTo>
                    <a:pt x="10" y="28"/>
                  </a:lnTo>
                  <a:lnTo>
                    <a:pt x="0" y="0"/>
                  </a:lnTo>
                  <a:lnTo>
                    <a:pt x="25" y="21"/>
                  </a:lnTo>
                  <a:lnTo>
                    <a:pt x="33" y="50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5" name="Freeform 13"/>
            <p:cNvSpPr>
              <a:spLocks/>
            </p:cNvSpPr>
            <p:nvPr/>
          </p:nvSpPr>
          <p:spPr bwMode="auto">
            <a:xfrm>
              <a:off x="397" y="355"/>
              <a:ext cx="171" cy="192"/>
            </a:xfrm>
            <a:custGeom>
              <a:avLst/>
              <a:gdLst>
                <a:gd name="T0" fmla="*/ 0 w 40"/>
                <a:gd name="T1" fmla="*/ 27 h 47"/>
                <a:gd name="T2" fmla="*/ 31 w 40"/>
                <a:gd name="T3" fmla="*/ 47 h 47"/>
                <a:gd name="T4" fmla="*/ 40 w 40"/>
                <a:gd name="T5" fmla="*/ 18 h 47"/>
                <a:gd name="T6" fmla="*/ 0 w 40"/>
                <a:gd name="T7" fmla="*/ 0 h 47"/>
                <a:gd name="T8" fmla="*/ 0 w 40"/>
                <a:gd name="T9" fmla="*/ 2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7">
                  <a:moveTo>
                    <a:pt x="0" y="27"/>
                  </a:moveTo>
                  <a:lnTo>
                    <a:pt x="31" y="47"/>
                  </a:lnTo>
                  <a:lnTo>
                    <a:pt x="40" y="18"/>
                  </a:lnTo>
                  <a:lnTo>
                    <a:pt x="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6" name="Freeform 14"/>
            <p:cNvSpPr>
              <a:spLocks/>
            </p:cNvSpPr>
            <p:nvPr/>
          </p:nvSpPr>
          <p:spPr bwMode="auto">
            <a:xfrm>
              <a:off x="251" y="355"/>
              <a:ext cx="146" cy="220"/>
            </a:xfrm>
            <a:custGeom>
              <a:avLst/>
              <a:gdLst>
                <a:gd name="T0" fmla="*/ 8 w 34"/>
                <a:gd name="T1" fmla="*/ 54 h 54"/>
                <a:gd name="T2" fmla="*/ 34 w 34"/>
                <a:gd name="T3" fmla="*/ 27 h 54"/>
                <a:gd name="T4" fmla="*/ 34 w 34"/>
                <a:gd name="T5" fmla="*/ 0 h 54"/>
                <a:gd name="T6" fmla="*/ 0 w 34"/>
                <a:gd name="T7" fmla="*/ 25 h 54"/>
                <a:gd name="T8" fmla="*/ 8 w 34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4">
                  <a:moveTo>
                    <a:pt x="8" y="54"/>
                  </a:moveTo>
                  <a:lnTo>
                    <a:pt x="34" y="27"/>
                  </a:lnTo>
                  <a:lnTo>
                    <a:pt x="34" y="0"/>
                  </a:lnTo>
                  <a:lnTo>
                    <a:pt x="0" y="25"/>
                  </a:lnTo>
                  <a:lnTo>
                    <a:pt x="8" y="54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7" name="Freeform 15"/>
            <p:cNvSpPr>
              <a:spLocks/>
            </p:cNvSpPr>
            <p:nvPr/>
          </p:nvSpPr>
          <p:spPr bwMode="auto">
            <a:xfrm>
              <a:off x="530" y="343"/>
              <a:ext cx="94" cy="204"/>
            </a:xfrm>
            <a:custGeom>
              <a:avLst/>
              <a:gdLst>
                <a:gd name="T0" fmla="*/ 14 w 22"/>
                <a:gd name="T1" fmla="*/ 25 h 50"/>
                <a:gd name="T2" fmla="*/ 22 w 22"/>
                <a:gd name="T3" fmla="*/ 0 h 50"/>
                <a:gd name="T4" fmla="*/ 9 w 22"/>
                <a:gd name="T5" fmla="*/ 21 h 50"/>
                <a:gd name="T6" fmla="*/ 0 w 22"/>
                <a:gd name="T7" fmla="*/ 50 h 50"/>
                <a:gd name="T8" fmla="*/ 14 w 22"/>
                <a:gd name="T9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0">
                  <a:moveTo>
                    <a:pt x="14" y="25"/>
                  </a:moveTo>
                  <a:lnTo>
                    <a:pt x="22" y="0"/>
                  </a:lnTo>
                  <a:lnTo>
                    <a:pt x="9" y="21"/>
                  </a:lnTo>
                  <a:lnTo>
                    <a:pt x="0" y="50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0" y="4831556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0" y="486727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>
            <a:off x="0" y="4757738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>
            <a:off x="0" y="4900613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>
            <a:off x="0" y="478988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>
            <a:off x="0" y="494228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>
            <a:off x="0" y="4976813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>
            <a:off x="0" y="5017294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6" name="Line 24"/>
          <p:cNvSpPr>
            <a:spLocks noChangeShapeType="1"/>
          </p:cNvSpPr>
          <p:nvPr/>
        </p:nvSpPr>
        <p:spPr bwMode="auto">
          <a:xfrm>
            <a:off x="6350" y="5050631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7" name="Line 25"/>
          <p:cNvSpPr>
            <a:spLocks noChangeShapeType="1"/>
          </p:cNvSpPr>
          <p:nvPr/>
        </p:nvSpPr>
        <p:spPr bwMode="auto">
          <a:xfrm>
            <a:off x="0" y="50863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338" name="Group 26"/>
          <p:cNvGrpSpPr>
            <a:grpSpLocks/>
          </p:cNvGrpSpPr>
          <p:nvPr/>
        </p:nvGrpSpPr>
        <p:grpSpPr bwMode="auto">
          <a:xfrm>
            <a:off x="200026" y="4942285"/>
            <a:ext cx="8562975" cy="158353"/>
            <a:chOff x="96" y="4049"/>
            <a:chExt cx="5394" cy="156"/>
          </a:xfrm>
        </p:grpSpPr>
        <p:sp>
          <p:nvSpPr>
            <p:cNvPr id="13339" name="Rectangle 27"/>
            <p:cNvSpPr>
              <a:spLocks noChangeArrowheads="1"/>
            </p:cNvSpPr>
            <p:nvPr/>
          </p:nvSpPr>
          <p:spPr bwMode="auto">
            <a:xfrm>
              <a:off x="96" y="4055"/>
              <a:ext cx="94" cy="144"/>
            </a:xfrm>
            <a:prstGeom prst="rect">
              <a:avLst/>
            </a:prstGeom>
            <a:solidFill>
              <a:srgbClr val="A5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0" name="Rectangle 28"/>
            <p:cNvSpPr>
              <a:spLocks noChangeArrowheads="1"/>
            </p:cNvSpPr>
            <p:nvPr/>
          </p:nvSpPr>
          <p:spPr bwMode="auto">
            <a:xfrm>
              <a:off x="558" y="4055"/>
              <a:ext cx="95" cy="144"/>
            </a:xfrm>
            <a:prstGeom prst="rect">
              <a:avLst/>
            </a:prstGeom>
            <a:solidFill>
              <a:srgbClr val="AC8D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1" name="Rectangle 29"/>
            <p:cNvSpPr>
              <a:spLocks noChangeArrowheads="1"/>
            </p:cNvSpPr>
            <p:nvPr/>
          </p:nvSpPr>
          <p:spPr bwMode="auto">
            <a:xfrm>
              <a:off x="634" y="4055"/>
              <a:ext cx="95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2" name="Rectangle 30"/>
            <p:cNvSpPr>
              <a:spLocks noChangeArrowheads="1"/>
            </p:cNvSpPr>
            <p:nvPr/>
          </p:nvSpPr>
          <p:spPr bwMode="auto">
            <a:xfrm>
              <a:off x="672" y="4055"/>
              <a:ext cx="88" cy="144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3" name="Rectangle 31"/>
            <p:cNvSpPr>
              <a:spLocks noChangeArrowheads="1"/>
            </p:cNvSpPr>
            <p:nvPr/>
          </p:nvSpPr>
          <p:spPr bwMode="auto">
            <a:xfrm>
              <a:off x="1089" y="4049"/>
              <a:ext cx="95" cy="144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4" name="Rectangle 32"/>
            <p:cNvSpPr>
              <a:spLocks noChangeArrowheads="1"/>
            </p:cNvSpPr>
            <p:nvPr/>
          </p:nvSpPr>
          <p:spPr bwMode="auto">
            <a:xfrm>
              <a:off x="1171" y="4049"/>
              <a:ext cx="89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5" name="Rectangle 33"/>
            <p:cNvSpPr>
              <a:spLocks noChangeArrowheads="1"/>
            </p:cNvSpPr>
            <p:nvPr/>
          </p:nvSpPr>
          <p:spPr bwMode="auto">
            <a:xfrm>
              <a:off x="1222" y="4049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6" name="Rectangle 34"/>
            <p:cNvSpPr>
              <a:spLocks noChangeArrowheads="1"/>
            </p:cNvSpPr>
            <p:nvPr/>
          </p:nvSpPr>
          <p:spPr bwMode="auto">
            <a:xfrm>
              <a:off x="1386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7" name="Rectangle 35"/>
            <p:cNvSpPr>
              <a:spLocks noChangeArrowheads="1"/>
            </p:cNvSpPr>
            <p:nvPr/>
          </p:nvSpPr>
          <p:spPr bwMode="auto">
            <a:xfrm>
              <a:off x="1424" y="4055"/>
              <a:ext cx="63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8" name="Rectangle 36"/>
            <p:cNvSpPr>
              <a:spLocks noChangeArrowheads="1"/>
            </p:cNvSpPr>
            <p:nvPr/>
          </p:nvSpPr>
          <p:spPr bwMode="auto">
            <a:xfrm>
              <a:off x="1468" y="4055"/>
              <a:ext cx="64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9" name="Rectangle 37"/>
            <p:cNvSpPr>
              <a:spLocks noChangeArrowheads="1"/>
            </p:cNvSpPr>
            <p:nvPr/>
          </p:nvSpPr>
          <p:spPr bwMode="auto">
            <a:xfrm>
              <a:off x="1494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0" name="Rectangle 38"/>
            <p:cNvSpPr>
              <a:spLocks noChangeArrowheads="1"/>
            </p:cNvSpPr>
            <p:nvPr/>
          </p:nvSpPr>
          <p:spPr bwMode="auto">
            <a:xfrm>
              <a:off x="2410" y="4055"/>
              <a:ext cx="64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1" name="Rectangle 39"/>
            <p:cNvSpPr>
              <a:spLocks noChangeArrowheads="1"/>
            </p:cNvSpPr>
            <p:nvPr/>
          </p:nvSpPr>
          <p:spPr bwMode="auto">
            <a:xfrm>
              <a:off x="2442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2" name="Rectangle 40"/>
            <p:cNvSpPr>
              <a:spLocks noChangeArrowheads="1"/>
            </p:cNvSpPr>
            <p:nvPr/>
          </p:nvSpPr>
          <p:spPr bwMode="auto">
            <a:xfrm>
              <a:off x="2493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3" name="Rectangle 41"/>
            <p:cNvSpPr>
              <a:spLocks noChangeArrowheads="1"/>
            </p:cNvSpPr>
            <p:nvPr/>
          </p:nvSpPr>
          <p:spPr bwMode="auto">
            <a:xfrm>
              <a:off x="2550" y="4055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4" name="Rectangle 42"/>
            <p:cNvSpPr>
              <a:spLocks noChangeArrowheads="1"/>
            </p:cNvSpPr>
            <p:nvPr/>
          </p:nvSpPr>
          <p:spPr bwMode="auto">
            <a:xfrm>
              <a:off x="5395" y="4055"/>
              <a:ext cx="63" cy="144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5" name="Rectangle 43"/>
            <p:cNvSpPr>
              <a:spLocks noChangeArrowheads="1"/>
            </p:cNvSpPr>
            <p:nvPr/>
          </p:nvSpPr>
          <p:spPr bwMode="auto">
            <a:xfrm>
              <a:off x="5338" y="4055"/>
              <a:ext cx="63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6" name="Rectangle 44"/>
            <p:cNvSpPr>
              <a:spLocks noChangeArrowheads="1"/>
            </p:cNvSpPr>
            <p:nvPr/>
          </p:nvSpPr>
          <p:spPr bwMode="auto">
            <a:xfrm>
              <a:off x="4851" y="4061"/>
              <a:ext cx="63" cy="14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7" name="Rectangle 45"/>
            <p:cNvSpPr>
              <a:spLocks noChangeArrowheads="1"/>
            </p:cNvSpPr>
            <p:nvPr/>
          </p:nvSpPr>
          <p:spPr bwMode="auto">
            <a:xfrm>
              <a:off x="5199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8" name="Rectangle 46"/>
            <p:cNvSpPr>
              <a:spLocks noChangeArrowheads="1"/>
            </p:cNvSpPr>
            <p:nvPr/>
          </p:nvSpPr>
          <p:spPr bwMode="auto">
            <a:xfrm>
              <a:off x="5167" y="4049"/>
              <a:ext cx="68" cy="156"/>
            </a:xfrm>
            <a:prstGeom prst="rect">
              <a:avLst/>
            </a:pr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9" name="Rectangle 47"/>
            <p:cNvSpPr>
              <a:spLocks noChangeArrowheads="1"/>
            </p:cNvSpPr>
            <p:nvPr/>
          </p:nvSpPr>
          <p:spPr bwMode="auto">
            <a:xfrm>
              <a:off x="5140" y="4055"/>
              <a:ext cx="64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9900CC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0" name="Rectangle 48"/>
            <p:cNvSpPr>
              <a:spLocks noChangeArrowheads="1"/>
            </p:cNvSpPr>
            <p:nvPr/>
          </p:nvSpPr>
          <p:spPr bwMode="auto">
            <a:xfrm>
              <a:off x="4352" y="4055"/>
              <a:ext cx="64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1" name="Rectangle 49"/>
            <p:cNvSpPr>
              <a:spLocks noChangeArrowheads="1"/>
            </p:cNvSpPr>
            <p:nvPr/>
          </p:nvSpPr>
          <p:spPr bwMode="auto">
            <a:xfrm>
              <a:off x="4112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2" name="Rectangle 50"/>
            <p:cNvSpPr>
              <a:spLocks noChangeArrowheads="1"/>
            </p:cNvSpPr>
            <p:nvPr/>
          </p:nvSpPr>
          <p:spPr bwMode="auto">
            <a:xfrm>
              <a:off x="3624" y="4055"/>
              <a:ext cx="64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3" name="Rectangle 51"/>
            <p:cNvSpPr>
              <a:spLocks noChangeArrowheads="1"/>
            </p:cNvSpPr>
            <p:nvPr/>
          </p:nvSpPr>
          <p:spPr bwMode="auto">
            <a:xfrm>
              <a:off x="3580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4" name="Rectangle 52"/>
            <p:cNvSpPr>
              <a:spLocks noChangeArrowheads="1"/>
            </p:cNvSpPr>
            <p:nvPr/>
          </p:nvSpPr>
          <p:spPr bwMode="auto">
            <a:xfrm>
              <a:off x="3536" y="4055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5" name="Rectangle 53"/>
            <p:cNvSpPr>
              <a:spLocks noChangeArrowheads="1"/>
            </p:cNvSpPr>
            <p:nvPr/>
          </p:nvSpPr>
          <p:spPr bwMode="auto">
            <a:xfrm>
              <a:off x="5427" y="4055"/>
              <a:ext cx="63" cy="14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366" name="Group 54"/>
          <p:cNvGrpSpPr>
            <a:grpSpLocks/>
          </p:cNvGrpSpPr>
          <p:nvPr/>
        </p:nvGrpSpPr>
        <p:grpSpPr bwMode="auto">
          <a:xfrm>
            <a:off x="231776" y="802482"/>
            <a:ext cx="441325" cy="340519"/>
            <a:chOff x="5136" y="192"/>
            <a:chExt cx="278" cy="286"/>
          </a:xfrm>
        </p:grpSpPr>
        <p:sp>
          <p:nvSpPr>
            <p:cNvPr id="13367" name="Freeform 55"/>
            <p:cNvSpPr>
              <a:spLocks noEditPoints="1"/>
            </p:cNvSpPr>
            <p:nvPr/>
          </p:nvSpPr>
          <p:spPr bwMode="auto">
            <a:xfrm>
              <a:off x="5136" y="199"/>
              <a:ext cx="275" cy="279"/>
            </a:xfrm>
            <a:custGeom>
              <a:avLst/>
              <a:gdLst>
                <a:gd name="T0" fmla="*/ 79 w 169"/>
                <a:gd name="T1" fmla="*/ 1 h 172"/>
                <a:gd name="T2" fmla="*/ 53 w 169"/>
                <a:gd name="T3" fmla="*/ 27 h 172"/>
                <a:gd name="T4" fmla="*/ 52 w 169"/>
                <a:gd name="T5" fmla="*/ 29 h 172"/>
                <a:gd name="T6" fmla="*/ 52 w 169"/>
                <a:gd name="T7" fmla="*/ 30 h 172"/>
                <a:gd name="T8" fmla="*/ 79 w 169"/>
                <a:gd name="T9" fmla="*/ 66 h 172"/>
                <a:gd name="T10" fmla="*/ 2 w 169"/>
                <a:gd name="T11" fmla="*/ 52 h 172"/>
                <a:gd name="T12" fmla="*/ 0 w 169"/>
                <a:gd name="T13" fmla="*/ 52 h 172"/>
                <a:gd name="T14" fmla="*/ 0 w 169"/>
                <a:gd name="T15" fmla="*/ 54 h 172"/>
                <a:gd name="T16" fmla="*/ 3 w 169"/>
                <a:gd name="T17" fmla="*/ 95 h 172"/>
                <a:gd name="T18" fmla="*/ 5 w 169"/>
                <a:gd name="T19" fmla="*/ 97 h 172"/>
                <a:gd name="T20" fmla="*/ 81 w 169"/>
                <a:gd name="T21" fmla="*/ 118 h 172"/>
                <a:gd name="T22" fmla="*/ 57 w 169"/>
                <a:gd name="T23" fmla="*/ 137 h 172"/>
                <a:gd name="T24" fmla="*/ 56 w 169"/>
                <a:gd name="T25" fmla="*/ 138 h 172"/>
                <a:gd name="T26" fmla="*/ 56 w 169"/>
                <a:gd name="T27" fmla="*/ 139 h 172"/>
                <a:gd name="T28" fmla="*/ 57 w 169"/>
                <a:gd name="T29" fmla="*/ 140 h 172"/>
                <a:gd name="T30" fmla="*/ 83 w 169"/>
                <a:gd name="T31" fmla="*/ 171 h 172"/>
                <a:gd name="T32" fmla="*/ 86 w 169"/>
                <a:gd name="T33" fmla="*/ 171 h 172"/>
                <a:gd name="T34" fmla="*/ 168 w 169"/>
                <a:gd name="T35" fmla="*/ 115 h 172"/>
                <a:gd name="T36" fmla="*/ 169 w 169"/>
                <a:gd name="T37" fmla="*/ 114 h 172"/>
                <a:gd name="T38" fmla="*/ 168 w 169"/>
                <a:gd name="T39" fmla="*/ 112 h 172"/>
                <a:gd name="T40" fmla="*/ 83 w 169"/>
                <a:gd name="T41" fmla="*/ 1 h 172"/>
                <a:gd name="T42" fmla="*/ 81 w 169"/>
                <a:gd name="T43" fmla="*/ 0 h 172"/>
                <a:gd name="T44" fmla="*/ 79 w 169"/>
                <a:gd name="T45" fmla="*/ 1 h 172"/>
                <a:gd name="T46" fmla="*/ 81 w 169"/>
                <a:gd name="T47" fmla="*/ 5 h 172"/>
                <a:gd name="T48" fmla="*/ 164 w 169"/>
                <a:gd name="T49" fmla="*/ 113 h 172"/>
                <a:gd name="T50" fmla="*/ 85 w 169"/>
                <a:gd name="T51" fmla="*/ 167 h 172"/>
                <a:gd name="T52" fmla="*/ 62 w 169"/>
                <a:gd name="T53" fmla="*/ 139 h 172"/>
                <a:gd name="T54" fmla="*/ 87 w 169"/>
                <a:gd name="T55" fmla="*/ 118 h 172"/>
                <a:gd name="T56" fmla="*/ 88 w 169"/>
                <a:gd name="T57" fmla="*/ 117 h 172"/>
                <a:gd name="T58" fmla="*/ 88 w 169"/>
                <a:gd name="T59" fmla="*/ 116 h 172"/>
                <a:gd name="T60" fmla="*/ 86 w 169"/>
                <a:gd name="T61" fmla="*/ 115 h 172"/>
                <a:gd name="T62" fmla="*/ 7 w 169"/>
                <a:gd name="T63" fmla="*/ 93 h 172"/>
                <a:gd name="T64" fmla="*/ 4 w 169"/>
                <a:gd name="T65" fmla="*/ 56 h 172"/>
                <a:gd name="T66" fmla="*/ 83 w 169"/>
                <a:gd name="T67" fmla="*/ 71 h 172"/>
                <a:gd name="T68" fmla="*/ 86 w 169"/>
                <a:gd name="T69" fmla="*/ 70 h 172"/>
                <a:gd name="T70" fmla="*/ 86 w 169"/>
                <a:gd name="T71" fmla="*/ 69 h 172"/>
                <a:gd name="T72" fmla="*/ 85 w 169"/>
                <a:gd name="T73" fmla="*/ 68 h 172"/>
                <a:gd name="T74" fmla="*/ 57 w 169"/>
                <a:gd name="T75" fmla="*/ 29 h 172"/>
                <a:gd name="T76" fmla="*/ 81 w 169"/>
                <a:gd name="T77" fmla="*/ 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9" h="172">
                  <a:moveTo>
                    <a:pt x="79" y="1"/>
                  </a:moveTo>
                  <a:lnTo>
                    <a:pt x="53" y="27"/>
                  </a:lnTo>
                  <a:cubicBezTo>
                    <a:pt x="52" y="28"/>
                    <a:pt x="52" y="28"/>
                    <a:pt x="52" y="29"/>
                  </a:cubicBezTo>
                  <a:cubicBezTo>
                    <a:pt x="52" y="29"/>
                    <a:pt x="52" y="30"/>
                    <a:pt x="52" y="30"/>
                  </a:cubicBezTo>
                  <a:cubicBezTo>
                    <a:pt x="52" y="30"/>
                    <a:pt x="74" y="59"/>
                    <a:pt x="79" y="66"/>
                  </a:cubicBezTo>
                  <a:cubicBezTo>
                    <a:pt x="70" y="64"/>
                    <a:pt x="2" y="52"/>
                    <a:pt x="2" y="52"/>
                  </a:cubicBezTo>
                  <a:cubicBezTo>
                    <a:pt x="1" y="52"/>
                    <a:pt x="1" y="52"/>
                    <a:pt x="0" y="52"/>
                  </a:cubicBezTo>
                  <a:cubicBezTo>
                    <a:pt x="0" y="53"/>
                    <a:pt x="0" y="53"/>
                    <a:pt x="0" y="54"/>
                  </a:cubicBezTo>
                  <a:cubicBezTo>
                    <a:pt x="0" y="54"/>
                    <a:pt x="3" y="95"/>
                    <a:pt x="3" y="95"/>
                  </a:cubicBezTo>
                  <a:cubicBezTo>
                    <a:pt x="3" y="96"/>
                    <a:pt x="4" y="96"/>
                    <a:pt x="5" y="97"/>
                  </a:cubicBezTo>
                  <a:cubicBezTo>
                    <a:pt x="5" y="97"/>
                    <a:pt x="74" y="116"/>
                    <a:pt x="81" y="118"/>
                  </a:cubicBezTo>
                  <a:cubicBezTo>
                    <a:pt x="76" y="122"/>
                    <a:pt x="57" y="137"/>
                    <a:pt x="57" y="137"/>
                  </a:cubicBezTo>
                  <a:cubicBezTo>
                    <a:pt x="57" y="137"/>
                    <a:pt x="56" y="138"/>
                    <a:pt x="56" y="138"/>
                  </a:cubicBezTo>
                  <a:cubicBezTo>
                    <a:pt x="56" y="138"/>
                    <a:pt x="56" y="138"/>
                    <a:pt x="56" y="139"/>
                  </a:cubicBezTo>
                  <a:cubicBezTo>
                    <a:pt x="56" y="139"/>
                    <a:pt x="57" y="140"/>
                    <a:pt x="57" y="140"/>
                  </a:cubicBezTo>
                  <a:lnTo>
                    <a:pt x="83" y="171"/>
                  </a:lnTo>
                  <a:cubicBezTo>
                    <a:pt x="84" y="172"/>
                    <a:pt x="85" y="172"/>
                    <a:pt x="86" y="171"/>
                  </a:cubicBezTo>
                  <a:lnTo>
                    <a:pt x="168" y="115"/>
                  </a:lnTo>
                  <a:cubicBezTo>
                    <a:pt x="168" y="115"/>
                    <a:pt x="169" y="114"/>
                    <a:pt x="169" y="114"/>
                  </a:cubicBezTo>
                  <a:cubicBezTo>
                    <a:pt x="169" y="113"/>
                    <a:pt x="169" y="112"/>
                    <a:pt x="168" y="112"/>
                  </a:cubicBezTo>
                  <a:lnTo>
                    <a:pt x="83" y="1"/>
                  </a:lnTo>
                  <a:cubicBezTo>
                    <a:pt x="82" y="0"/>
                    <a:pt x="82" y="0"/>
                    <a:pt x="81" y="0"/>
                  </a:cubicBezTo>
                  <a:cubicBezTo>
                    <a:pt x="80" y="0"/>
                    <a:pt x="80" y="0"/>
                    <a:pt x="79" y="1"/>
                  </a:cubicBezTo>
                  <a:close/>
                  <a:moveTo>
                    <a:pt x="81" y="5"/>
                  </a:moveTo>
                  <a:cubicBezTo>
                    <a:pt x="83" y="9"/>
                    <a:pt x="161" y="109"/>
                    <a:pt x="164" y="113"/>
                  </a:cubicBezTo>
                  <a:cubicBezTo>
                    <a:pt x="160" y="115"/>
                    <a:pt x="88" y="164"/>
                    <a:pt x="85" y="167"/>
                  </a:cubicBezTo>
                  <a:cubicBezTo>
                    <a:pt x="83" y="164"/>
                    <a:pt x="64" y="142"/>
                    <a:pt x="62" y="139"/>
                  </a:cubicBezTo>
                  <a:cubicBezTo>
                    <a:pt x="64" y="136"/>
                    <a:pt x="87" y="118"/>
                    <a:pt x="87" y="118"/>
                  </a:cubicBezTo>
                  <a:cubicBezTo>
                    <a:pt x="87" y="118"/>
                    <a:pt x="88" y="117"/>
                    <a:pt x="88" y="117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5"/>
                    <a:pt x="87" y="115"/>
                    <a:pt x="86" y="115"/>
                  </a:cubicBezTo>
                  <a:cubicBezTo>
                    <a:pt x="86" y="115"/>
                    <a:pt x="10" y="94"/>
                    <a:pt x="7" y="93"/>
                  </a:cubicBezTo>
                  <a:cubicBezTo>
                    <a:pt x="7" y="90"/>
                    <a:pt x="4" y="61"/>
                    <a:pt x="4" y="56"/>
                  </a:cubicBezTo>
                  <a:cubicBezTo>
                    <a:pt x="9" y="57"/>
                    <a:pt x="83" y="71"/>
                    <a:pt x="83" y="71"/>
                  </a:cubicBezTo>
                  <a:cubicBezTo>
                    <a:pt x="84" y="72"/>
                    <a:pt x="85" y="71"/>
                    <a:pt x="86" y="70"/>
                  </a:cubicBezTo>
                  <a:cubicBezTo>
                    <a:pt x="86" y="70"/>
                    <a:pt x="86" y="70"/>
                    <a:pt x="86" y="69"/>
                  </a:cubicBezTo>
                  <a:cubicBezTo>
                    <a:pt x="86" y="69"/>
                    <a:pt x="86" y="68"/>
                    <a:pt x="85" y="68"/>
                  </a:cubicBezTo>
                  <a:cubicBezTo>
                    <a:pt x="85" y="68"/>
                    <a:pt x="59" y="32"/>
                    <a:pt x="57" y="29"/>
                  </a:cubicBezTo>
                  <a:cubicBezTo>
                    <a:pt x="59" y="27"/>
                    <a:pt x="78" y="8"/>
                    <a:pt x="81" y="5"/>
                  </a:cubicBezTo>
                  <a:close/>
                </a:path>
              </a:pathLst>
            </a:custGeom>
            <a:solidFill>
              <a:srgbClr val="D183D3"/>
            </a:solidFill>
            <a:ln w="0">
              <a:solidFill>
                <a:srgbClr val="D183D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8" name="Freeform 56"/>
            <p:cNvSpPr>
              <a:spLocks/>
            </p:cNvSpPr>
            <p:nvPr/>
          </p:nvSpPr>
          <p:spPr bwMode="auto">
            <a:xfrm>
              <a:off x="5263" y="192"/>
              <a:ext cx="151" cy="193"/>
            </a:xfrm>
            <a:custGeom>
              <a:avLst/>
              <a:gdLst>
                <a:gd name="T0" fmla="*/ 21 w 93"/>
                <a:gd name="T1" fmla="*/ 0 h 119"/>
                <a:gd name="T2" fmla="*/ 2 w 93"/>
                <a:gd name="T3" fmla="*/ 4 h 119"/>
                <a:gd name="T4" fmla="*/ 1 w 93"/>
                <a:gd name="T5" fmla="*/ 7 h 119"/>
                <a:gd name="T6" fmla="*/ 3 w 93"/>
                <a:gd name="T7" fmla="*/ 8 h 119"/>
                <a:gd name="T8" fmla="*/ 21 w 93"/>
                <a:gd name="T9" fmla="*/ 4 h 119"/>
                <a:gd name="T10" fmla="*/ 89 w 93"/>
                <a:gd name="T11" fmla="*/ 91 h 119"/>
                <a:gd name="T12" fmla="*/ 86 w 93"/>
                <a:gd name="T13" fmla="*/ 117 h 119"/>
                <a:gd name="T14" fmla="*/ 88 w 93"/>
                <a:gd name="T15" fmla="*/ 119 h 119"/>
                <a:gd name="T16" fmla="*/ 91 w 93"/>
                <a:gd name="T17" fmla="*/ 117 h 119"/>
                <a:gd name="T18" fmla="*/ 93 w 93"/>
                <a:gd name="T19" fmla="*/ 90 h 119"/>
                <a:gd name="T20" fmla="*/ 92 w 93"/>
                <a:gd name="T21" fmla="*/ 89 h 119"/>
                <a:gd name="T22" fmla="*/ 23 w 93"/>
                <a:gd name="T23" fmla="*/ 0 h 119"/>
                <a:gd name="T24" fmla="*/ 21 w 93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119">
                  <a:moveTo>
                    <a:pt x="21" y="0"/>
                  </a:moveTo>
                  <a:lnTo>
                    <a:pt x="2" y="4"/>
                  </a:lnTo>
                  <a:cubicBezTo>
                    <a:pt x="1" y="4"/>
                    <a:pt x="0" y="6"/>
                    <a:pt x="1" y="7"/>
                  </a:cubicBezTo>
                  <a:cubicBezTo>
                    <a:pt x="1" y="8"/>
                    <a:pt x="2" y="9"/>
                    <a:pt x="3" y="8"/>
                  </a:cubicBezTo>
                  <a:cubicBezTo>
                    <a:pt x="3" y="8"/>
                    <a:pt x="18" y="5"/>
                    <a:pt x="21" y="4"/>
                  </a:cubicBezTo>
                  <a:cubicBezTo>
                    <a:pt x="22" y="6"/>
                    <a:pt x="88" y="89"/>
                    <a:pt x="89" y="91"/>
                  </a:cubicBezTo>
                  <a:cubicBezTo>
                    <a:pt x="88" y="92"/>
                    <a:pt x="86" y="117"/>
                    <a:pt x="86" y="117"/>
                  </a:cubicBezTo>
                  <a:cubicBezTo>
                    <a:pt x="86" y="118"/>
                    <a:pt x="87" y="119"/>
                    <a:pt x="88" y="119"/>
                  </a:cubicBezTo>
                  <a:cubicBezTo>
                    <a:pt x="90" y="119"/>
                    <a:pt x="91" y="119"/>
                    <a:pt x="91" y="117"/>
                  </a:cubicBezTo>
                  <a:lnTo>
                    <a:pt x="93" y="90"/>
                  </a:lnTo>
                  <a:cubicBezTo>
                    <a:pt x="93" y="90"/>
                    <a:pt x="93" y="89"/>
                    <a:pt x="92" y="89"/>
                  </a:cubicBezTo>
                  <a:lnTo>
                    <a:pt x="23" y="0"/>
                  </a:lnTo>
                  <a:cubicBezTo>
                    <a:pt x="23" y="0"/>
                    <a:pt x="22" y="0"/>
                    <a:pt x="21" y="0"/>
                  </a:cubicBezTo>
                  <a:close/>
                </a:path>
              </a:pathLst>
            </a:custGeom>
            <a:solidFill>
              <a:srgbClr val="D183D3"/>
            </a:solidFill>
            <a:ln w="0">
              <a:solidFill>
                <a:srgbClr val="D183D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9" name="Freeform 57"/>
            <p:cNvSpPr>
              <a:spLocks/>
            </p:cNvSpPr>
            <p:nvPr/>
          </p:nvSpPr>
          <p:spPr bwMode="auto">
            <a:xfrm>
              <a:off x="5227" y="380"/>
              <a:ext cx="38" cy="48"/>
            </a:xfrm>
            <a:custGeom>
              <a:avLst/>
              <a:gdLst>
                <a:gd name="T0" fmla="*/ 19 w 23"/>
                <a:gd name="T1" fmla="*/ 1 h 29"/>
                <a:gd name="T2" fmla="*/ 10 w 23"/>
                <a:gd name="T3" fmla="*/ 10 h 29"/>
                <a:gd name="T4" fmla="*/ 1 w 23"/>
                <a:gd name="T5" fmla="*/ 25 h 29"/>
                <a:gd name="T6" fmla="*/ 1 w 23"/>
                <a:gd name="T7" fmla="*/ 28 h 29"/>
                <a:gd name="T8" fmla="*/ 4 w 23"/>
                <a:gd name="T9" fmla="*/ 28 h 29"/>
                <a:gd name="T10" fmla="*/ 13 w 23"/>
                <a:gd name="T11" fmla="*/ 13 h 29"/>
                <a:gd name="T12" fmla="*/ 22 w 23"/>
                <a:gd name="T13" fmla="*/ 3 h 29"/>
                <a:gd name="T14" fmla="*/ 22 w 23"/>
                <a:gd name="T15" fmla="*/ 0 h 29"/>
                <a:gd name="T16" fmla="*/ 19 w 23"/>
                <a:gd name="T17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9">
                  <a:moveTo>
                    <a:pt x="19" y="1"/>
                  </a:moveTo>
                  <a:lnTo>
                    <a:pt x="10" y="10"/>
                  </a:lnTo>
                  <a:cubicBezTo>
                    <a:pt x="10" y="10"/>
                    <a:pt x="1" y="25"/>
                    <a:pt x="1" y="25"/>
                  </a:cubicBezTo>
                  <a:cubicBezTo>
                    <a:pt x="0" y="26"/>
                    <a:pt x="0" y="28"/>
                    <a:pt x="1" y="28"/>
                  </a:cubicBezTo>
                  <a:cubicBezTo>
                    <a:pt x="2" y="29"/>
                    <a:pt x="4" y="29"/>
                    <a:pt x="4" y="28"/>
                  </a:cubicBezTo>
                  <a:cubicBezTo>
                    <a:pt x="4" y="28"/>
                    <a:pt x="13" y="13"/>
                    <a:pt x="13" y="13"/>
                  </a:cubicBezTo>
                  <a:cubicBezTo>
                    <a:pt x="13" y="13"/>
                    <a:pt x="22" y="3"/>
                    <a:pt x="22" y="3"/>
                  </a:cubicBezTo>
                  <a:cubicBezTo>
                    <a:pt x="23" y="3"/>
                    <a:pt x="23" y="1"/>
                    <a:pt x="22" y="0"/>
                  </a:cubicBezTo>
                  <a:cubicBezTo>
                    <a:pt x="21" y="0"/>
                    <a:pt x="20" y="0"/>
                    <a:pt x="19" y="1"/>
                  </a:cubicBezTo>
                  <a:close/>
                </a:path>
              </a:pathLst>
            </a:custGeom>
            <a:solidFill>
              <a:srgbClr val="D183D3"/>
            </a:solidFill>
            <a:ln w="0">
              <a:solidFill>
                <a:srgbClr val="D183D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70" name="Freeform 58"/>
            <p:cNvSpPr>
              <a:spLocks/>
            </p:cNvSpPr>
            <p:nvPr/>
          </p:nvSpPr>
          <p:spPr bwMode="auto">
            <a:xfrm>
              <a:off x="5136" y="264"/>
              <a:ext cx="114" cy="25"/>
            </a:xfrm>
            <a:custGeom>
              <a:avLst/>
              <a:gdLst>
                <a:gd name="T0" fmla="*/ 26 w 70"/>
                <a:gd name="T1" fmla="*/ 0 h 16"/>
                <a:gd name="T2" fmla="*/ 1 w 70"/>
                <a:gd name="T3" fmla="*/ 12 h 16"/>
                <a:gd name="T4" fmla="*/ 0 w 70"/>
                <a:gd name="T5" fmla="*/ 15 h 16"/>
                <a:gd name="T6" fmla="*/ 3 w 70"/>
                <a:gd name="T7" fmla="*/ 16 h 16"/>
                <a:gd name="T8" fmla="*/ 28 w 70"/>
                <a:gd name="T9" fmla="*/ 4 h 16"/>
                <a:gd name="T10" fmla="*/ 68 w 70"/>
                <a:gd name="T11" fmla="*/ 10 h 16"/>
                <a:gd name="T12" fmla="*/ 70 w 70"/>
                <a:gd name="T13" fmla="*/ 8 h 16"/>
                <a:gd name="T14" fmla="*/ 68 w 70"/>
                <a:gd name="T15" fmla="*/ 6 h 16"/>
                <a:gd name="T16" fmla="*/ 28 w 70"/>
                <a:gd name="T17" fmla="*/ 0 h 16"/>
                <a:gd name="T18" fmla="*/ 26 w 70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16">
                  <a:moveTo>
                    <a:pt x="26" y="0"/>
                  </a:moveTo>
                  <a:lnTo>
                    <a:pt x="1" y="12"/>
                  </a:lnTo>
                  <a:cubicBezTo>
                    <a:pt x="0" y="12"/>
                    <a:pt x="0" y="14"/>
                    <a:pt x="0" y="15"/>
                  </a:cubicBezTo>
                  <a:cubicBezTo>
                    <a:pt x="0" y="16"/>
                    <a:pt x="1" y="16"/>
                    <a:pt x="3" y="16"/>
                  </a:cubicBezTo>
                  <a:cubicBezTo>
                    <a:pt x="3" y="16"/>
                    <a:pt x="27" y="4"/>
                    <a:pt x="28" y="4"/>
                  </a:cubicBezTo>
                  <a:cubicBezTo>
                    <a:pt x="29" y="4"/>
                    <a:pt x="68" y="10"/>
                    <a:pt x="68" y="10"/>
                  </a:cubicBezTo>
                  <a:cubicBezTo>
                    <a:pt x="69" y="10"/>
                    <a:pt x="70" y="9"/>
                    <a:pt x="70" y="8"/>
                  </a:cubicBezTo>
                  <a:cubicBezTo>
                    <a:pt x="70" y="7"/>
                    <a:pt x="69" y="6"/>
                    <a:pt x="68" y="6"/>
                  </a:cubicBezTo>
                  <a:lnTo>
                    <a:pt x="28" y="0"/>
                  </a:lnTo>
                  <a:cubicBezTo>
                    <a:pt x="27" y="0"/>
                    <a:pt x="27" y="0"/>
                    <a:pt x="26" y="0"/>
                  </a:cubicBezTo>
                  <a:close/>
                </a:path>
              </a:pathLst>
            </a:custGeom>
            <a:solidFill>
              <a:srgbClr val="D183D3"/>
            </a:solidFill>
            <a:ln w="0">
              <a:solidFill>
                <a:srgbClr val="D183D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371" name="Rectangle 5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71450"/>
            <a:ext cx="78486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3372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85850"/>
            <a:ext cx="777240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3373" name="Rectangle 6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74345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latinLnBrk="1">
              <a:defRPr kumimoji="1" sz="1400" b="0">
                <a:solidFill>
                  <a:schemeClr val="bg1"/>
                </a:solidFill>
                <a:effectLst/>
                <a:latin typeface="-윤명조120" pitchFamily="18" charset="-127"/>
                <a:ea typeface="-윤명조120" pitchFamily="18" charset="-127"/>
              </a:defRPr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3374" name="Rectangle 6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4345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1">
              <a:defRPr kumimoji="1" sz="1400" b="0">
                <a:solidFill>
                  <a:schemeClr val="bg1"/>
                </a:solidFill>
                <a:effectLst/>
                <a:latin typeface="-윤명조120" pitchFamily="18" charset="-127"/>
                <a:ea typeface="-윤명조120" pitchFamily="18" charset="-127"/>
              </a:defRPr>
            </a:lvl1pPr>
          </a:lstStyle>
          <a:p>
            <a:pPr algn="ctr"/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3375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4345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1">
              <a:defRPr kumimoji="1" sz="1400" b="0">
                <a:solidFill>
                  <a:schemeClr val="bg1"/>
                </a:solidFill>
                <a:effectLst/>
                <a:latin typeface="-윤명조120" pitchFamily="18" charset="-127"/>
                <a:ea typeface="-윤명조120" pitchFamily="18" charset="-127"/>
              </a:defRPr>
            </a:lvl1pPr>
          </a:lstStyle>
          <a:p>
            <a:fld id="{DBFC2314-0A8C-418E-82CD-92EC225C8D9E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459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>
    <p:cover dir="d"/>
    <p:sndAc>
      <p:stSnd>
        <p:snd r:embed="rId13" name="chimes.wav"/>
      </p:stSnd>
    </p:sndAc>
  </p:transition>
  <p:txStyles>
    <p:titleStyle>
      <a:lvl1pPr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+mj-lt"/>
          <a:ea typeface="+mj-ea"/>
          <a:cs typeface="+mj-cs"/>
        </a:defRPr>
      </a:lvl1pPr>
      <a:lvl2pPr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2pPr>
      <a:lvl3pPr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3pPr>
      <a:lvl4pPr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4pPr>
      <a:lvl5pPr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-00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926307"/>
            <a:ext cx="9156700" cy="421719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6B1D5"/>
              </a:gs>
            </a:gsLst>
            <a:lin ang="5400000" scaled="1"/>
          </a:gra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atinLnBrk="1"/>
            <a:r>
              <a:rPr kumimoji="1" lang="en-US" altLang="ko-KR">
                <a:solidFill>
                  <a:srgbClr val="000000"/>
                </a:solidFill>
                <a:latin typeface="Gulim" pitchFamily="34" charset="-127"/>
                <a:ea typeface="Gulim" pitchFamily="34" charset="-127"/>
              </a:rPr>
              <a:t>     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4747023"/>
            <a:ext cx="9156700" cy="415528"/>
          </a:xfrm>
          <a:prstGeom prst="rect">
            <a:avLst/>
          </a:prstGeom>
          <a:solidFill>
            <a:srgbClr val="64007D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856059"/>
            <a:ext cx="9156700" cy="136922"/>
          </a:xfrm>
          <a:prstGeom prst="rect">
            <a:avLst/>
          </a:prstGeom>
          <a:solidFill>
            <a:srgbClr val="64007D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7924800" y="185738"/>
            <a:ext cx="762000" cy="513160"/>
            <a:chOff x="144" y="144"/>
            <a:chExt cx="480" cy="431"/>
          </a:xfrm>
        </p:grpSpPr>
        <p:sp>
          <p:nvSpPr>
            <p:cNvPr id="13319" name="Freeform 7"/>
            <p:cNvSpPr>
              <a:spLocks/>
            </p:cNvSpPr>
            <p:nvPr/>
          </p:nvSpPr>
          <p:spPr bwMode="auto">
            <a:xfrm>
              <a:off x="397" y="156"/>
              <a:ext cx="99" cy="199"/>
            </a:xfrm>
            <a:custGeom>
              <a:avLst/>
              <a:gdLst>
                <a:gd name="T0" fmla="*/ 0 w 23"/>
                <a:gd name="T1" fmla="*/ 7 h 49"/>
                <a:gd name="T2" fmla="*/ 23 w 23"/>
                <a:gd name="T3" fmla="*/ 0 h 49"/>
                <a:gd name="T4" fmla="*/ 20 w 23"/>
                <a:gd name="T5" fmla="*/ 34 h 49"/>
                <a:gd name="T6" fmla="*/ 0 w 23"/>
                <a:gd name="T7" fmla="*/ 49 h 49"/>
                <a:gd name="T8" fmla="*/ 0 w 23"/>
                <a:gd name="T9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0" y="7"/>
                  </a:moveTo>
                  <a:lnTo>
                    <a:pt x="23" y="0"/>
                  </a:lnTo>
                  <a:lnTo>
                    <a:pt x="20" y="34"/>
                  </a:lnTo>
                  <a:lnTo>
                    <a:pt x="0" y="4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0" name="Freeform 8"/>
            <p:cNvSpPr>
              <a:spLocks/>
            </p:cNvSpPr>
            <p:nvPr/>
          </p:nvSpPr>
          <p:spPr bwMode="auto">
            <a:xfrm>
              <a:off x="264" y="144"/>
              <a:ext cx="232" cy="41"/>
            </a:xfrm>
            <a:custGeom>
              <a:avLst/>
              <a:gdLst>
                <a:gd name="T0" fmla="*/ 0 w 54"/>
                <a:gd name="T1" fmla="*/ 4 h 10"/>
                <a:gd name="T2" fmla="*/ 26 w 54"/>
                <a:gd name="T3" fmla="*/ 0 h 10"/>
                <a:gd name="T4" fmla="*/ 54 w 54"/>
                <a:gd name="T5" fmla="*/ 3 h 10"/>
                <a:gd name="T6" fmla="*/ 31 w 54"/>
                <a:gd name="T7" fmla="*/ 10 h 10"/>
                <a:gd name="T8" fmla="*/ 0 w 54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0">
                  <a:moveTo>
                    <a:pt x="0" y="4"/>
                  </a:moveTo>
                  <a:lnTo>
                    <a:pt x="26" y="0"/>
                  </a:lnTo>
                  <a:lnTo>
                    <a:pt x="54" y="3"/>
                  </a:lnTo>
                  <a:lnTo>
                    <a:pt x="31" y="1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1" name="Freeform 9"/>
            <p:cNvSpPr>
              <a:spLocks/>
            </p:cNvSpPr>
            <p:nvPr/>
          </p:nvSpPr>
          <p:spPr bwMode="auto">
            <a:xfrm>
              <a:off x="264" y="161"/>
              <a:ext cx="133" cy="194"/>
            </a:xfrm>
            <a:custGeom>
              <a:avLst/>
              <a:gdLst>
                <a:gd name="T0" fmla="*/ 0 w 31"/>
                <a:gd name="T1" fmla="*/ 0 h 48"/>
                <a:gd name="T2" fmla="*/ 31 w 31"/>
                <a:gd name="T3" fmla="*/ 6 h 48"/>
                <a:gd name="T4" fmla="*/ 31 w 31"/>
                <a:gd name="T5" fmla="*/ 48 h 48"/>
                <a:gd name="T6" fmla="*/ 5 w 31"/>
                <a:gd name="T7" fmla="*/ 36 h 48"/>
                <a:gd name="T8" fmla="*/ 0 w 31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8">
                  <a:moveTo>
                    <a:pt x="0" y="0"/>
                  </a:moveTo>
                  <a:lnTo>
                    <a:pt x="31" y="6"/>
                  </a:lnTo>
                  <a:lnTo>
                    <a:pt x="31" y="48"/>
                  </a:lnTo>
                  <a:lnTo>
                    <a:pt x="5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2" name="Freeform 10"/>
            <p:cNvSpPr>
              <a:spLocks/>
            </p:cNvSpPr>
            <p:nvPr/>
          </p:nvSpPr>
          <p:spPr bwMode="auto">
            <a:xfrm>
              <a:off x="397" y="295"/>
              <a:ext cx="227" cy="134"/>
            </a:xfrm>
            <a:custGeom>
              <a:avLst/>
              <a:gdLst>
                <a:gd name="T0" fmla="*/ 53 w 53"/>
                <a:gd name="T1" fmla="*/ 12 h 33"/>
                <a:gd name="T2" fmla="*/ 40 w 53"/>
                <a:gd name="T3" fmla="*/ 33 h 33"/>
                <a:gd name="T4" fmla="*/ 0 w 53"/>
                <a:gd name="T5" fmla="*/ 15 h 33"/>
                <a:gd name="T6" fmla="*/ 20 w 53"/>
                <a:gd name="T7" fmla="*/ 0 h 33"/>
                <a:gd name="T8" fmla="*/ 53 w 53"/>
                <a:gd name="T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3">
                  <a:moveTo>
                    <a:pt x="53" y="12"/>
                  </a:moveTo>
                  <a:lnTo>
                    <a:pt x="40" y="33"/>
                  </a:lnTo>
                  <a:lnTo>
                    <a:pt x="0" y="15"/>
                  </a:lnTo>
                  <a:lnTo>
                    <a:pt x="20" y="0"/>
                  </a:lnTo>
                  <a:lnTo>
                    <a:pt x="53" y="12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3" name="Freeform 11"/>
            <p:cNvSpPr>
              <a:spLocks/>
            </p:cNvSpPr>
            <p:nvPr/>
          </p:nvSpPr>
          <p:spPr bwMode="auto">
            <a:xfrm>
              <a:off x="144" y="307"/>
              <a:ext cx="253" cy="150"/>
            </a:xfrm>
            <a:custGeom>
              <a:avLst/>
              <a:gdLst>
                <a:gd name="T0" fmla="*/ 0 w 59"/>
                <a:gd name="T1" fmla="*/ 16 h 37"/>
                <a:gd name="T2" fmla="*/ 25 w 59"/>
                <a:gd name="T3" fmla="*/ 37 h 37"/>
                <a:gd name="T4" fmla="*/ 59 w 59"/>
                <a:gd name="T5" fmla="*/ 12 h 37"/>
                <a:gd name="T6" fmla="*/ 33 w 59"/>
                <a:gd name="T7" fmla="*/ 0 h 37"/>
                <a:gd name="T8" fmla="*/ 0 w 59"/>
                <a:gd name="T9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7">
                  <a:moveTo>
                    <a:pt x="0" y="16"/>
                  </a:moveTo>
                  <a:lnTo>
                    <a:pt x="25" y="37"/>
                  </a:lnTo>
                  <a:lnTo>
                    <a:pt x="59" y="12"/>
                  </a:lnTo>
                  <a:lnTo>
                    <a:pt x="33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4" name="Freeform 12"/>
            <p:cNvSpPr>
              <a:spLocks/>
            </p:cNvSpPr>
            <p:nvPr/>
          </p:nvSpPr>
          <p:spPr bwMode="auto">
            <a:xfrm>
              <a:off x="144" y="372"/>
              <a:ext cx="141" cy="203"/>
            </a:xfrm>
            <a:custGeom>
              <a:avLst/>
              <a:gdLst>
                <a:gd name="T0" fmla="*/ 33 w 33"/>
                <a:gd name="T1" fmla="*/ 50 h 50"/>
                <a:gd name="T2" fmla="*/ 10 w 33"/>
                <a:gd name="T3" fmla="*/ 28 h 50"/>
                <a:gd name="T4" fmla="*/ 0 w 33"/>
                <a:gd name="T5" fmla="*/ 0 h 50"/>
                <a:gd name="T6" fmla="*/ 25 w 33"/>
                <a:gd name="T7" fmla="*/ 21 h 50"/>
                <a:gd name="T8" fmla="*/ 33 w 33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0">
                  <a:moveTo>
                    <a:pt x="33" y="50"/>
                  </a:moveTo>
                  <a:lnTo>
                    <a:pt x="10" y="28"/>
                  </a:lnTo>
                  <a:lnTo>
                    <a:pt x="0" y="0"/>
                  </a:lnTo>
                  <a:lnTo>
                    <a:pt x="25" y="21"/>
                  </a:lnTo>
                  <a:lnTo>
                    <a:pt x="33" y="50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5" name="Freeform 13"/>
            <p:cNvSpPr>
              <a:spLocks/>
            </p:cNvSpPr>
            <p:nvPr/>
          </p:nvSpPr>
          <p:spPr bwMode="auto">
            <a:xfrm>
              <a:off x="397" y="355"/>
              <a:ext cx="171" cy="192"/>
            </a:xfrm>
            <a:custGeom>
              <a:avLst/>
              <a:gdLst>
                <a:gd name="T0" fmla="*/ 0 w 40"/>
                <a:gd name="T1" fmla="*/ 27 h 47"/>
                <a:gd name="T2" fmla="*/ 31 w 40"/>
                <a:gd name="T3" fmla="*/ 47 h 47"/>
                <a:gd name="T4" fmla="*/ 40 w 40"/>
                <a:gd name="T5" fmla="*/ 18 h 47"/>
                <a:gd name="T6" fmla="*/ 0 w 40"/>
                <a:gd name="T7" fmla="*/ 0 h 47"/>
                <a:gd name="T8" fmla="*/ 0 w 40"/>
                <a:gd name="T9" fmla="*/ 2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7">
                  <a:moveTo>
                    <a:pt x="0" y="27"/>
                  </a:moveTo>
                  <a:lnTo>
                    <a:pt x="31" y="47"/>
                  </a:lnTo>
                  <a:lnTo>
                    <a:pt x="40" y="18"/>
                  </a:lnTo>
                  <a:lnTo>
                    <a:pt x="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6" name="Freeform 14"/>
            <p:cNvSpPr>
              <a:spLocks/>
            </p:cNvSpPr>
            <p:nvPr/>
          </p:nvSpPr>
          <p:spPr bwMode="auto">
            <a:xfrm>
              <a:off x="251" y="355"/>
              <a:ext cx="146" cy="220"/>
            </a:xfrm>
            <a:custGeom>
              <a:avLst/>
              <a:gdLst>
                <a:gd name="T0" fmla="*/ 8 w 34"/>
                <a:gd name="T1" fmla="*/ 54 h 54"/>
                <a:gd name="T2" fmla="*/ 34 w 34"/>
                <a:gd name="T3" fmla="*/ 27 h 54"/>
                <a:gd name="T4" fmla="*/ 34 w 34"/>
                <a:gd name="T5" fmla="*/ 0 h 54"/>
                <a:gd name="T6" fmla="*/ 0 w 34"/>
                <a:gd name="T7" fmla="*/ 25 h 54"/>
                <a:gd name="T8" fmla="*/ 8 w 34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4">
                  <a:moveTo>
                    <a:pt x="8" y="54"/>
                  </a:moveTo>
                  <a:lnTo>
                    <a:pt x="34" y="27"/>
                  </a:lnTo>
                  <a:lnTo>
                    <a:pt x="34" y="0"/>
                  </a:lnTo>
                  <a:lnTo>
                    <a:pt x="0" y="25"/>
                  </a:lnTo>
                  <a:lnTo>
                    <a:pt x="8" y="54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7" name="Freeform 15"/>
            <p:cNvSpPr>
              <a:spLocks/>
            </p:cNvSpPr>
            <p:nvPr/>
          </p:nvSpPr>
          <p:spPr bwMode="auto">
            <a:xfrm>
              <a:off x="530" y="343"/>
              <a:ext cx="94" cy="204"/>
            </a:xfrm>
            <a:custGeom>
              <a:avLst/>
              <a:gdLst>
                <a:gd name="T0" fmla="*/ 14 w 22"/>
                <a:gd name="T1" fmla="*/ 25 h 50"/>
                <a:gd name="T2" fmla="*/ 22 w 22"/>
                <a:gd name="T3" fmla="*/ 0 h 50"/>
                <a:gd name="T4" fmla="*/ 9 w 22"/>
                <a:gd name="T5" fmla="*/ 21 h 50"/>
                <a:gd name="T6" fmla="*/ 0 w 22"/>
                <a:gd name="T7" fmla="*/ 50 h 50"/>
                <a:gd name="T8" fmla="*/ 14 w 22"/>
                <a:gd name="T9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0">
                  <a:moveTo>
                    <a:pt x="14" y="25"/>
                  </a:moveTo>
                  <a:lnTo>
                    <a:pt x="22" y="0"/>
                  </a:lnTo>
                  <a:lnTo>
                    <a:pt x="9" y="21"/>
                  </a:lnTo>
                  <a:lnTo>
                    <a:pt x="0" y="50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0" y="4831556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0" y="486727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>
            <a:off x="0" y="4757738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>
            <a:off x="0" y="4900613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>
            <a:off x="0" y="478988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>
            <a:off x="0" y="494228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>
            <a:off x="0" y="4976813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>
            <a:off x="0" y="5017294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6" name="Line 24"/>
          <p:cNvSpPr>
            <a:spLocks noChangeShapeType="1"/>
          </p:cNvSpPr>
          <p:nvPr/>
        </p:nvSpPr>
        <p:spPr bwMode="auto">
          <a:xfrm>
            <a:off x="6350" y="5050631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7" name="Line 25"/>
          <p:cNvSpPr>
            <a:spLocks noChangeShapeType="1"/>
          </p:cNvSpPr>
          <p:nvPr/>
        </p:nvSpPr>
        <p:spPr bwMode="auto">
          <a:xfrm>
            <a:off x="0" y="50863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338" name="Group 26"/>
          <p:cNvGrpSpPr>
            <a:grpSpLocks/>
          </p:cNvGrpSpPr>
          <p:nvPr/>
        </p:nvGrpSpPr>
        <p:grpSpPr bwMode="auto">
          <a:xfrm>
            <a:off x="200026" y="4942285"/>
            <a:ext cx="8562975" cy="158353"/>
            <a:chOff x="96" y="4049"/>
            <a:chExt cx="5394" cy="156"/>
          </a:xfrm>
        </p:grpSpPr>
        <p:sp>
          <p:nvSpPr>
            <p:cNvPr id="13339" name="Rectangle 27"/>
            <p:cNvSpPr>
              <a:spLocks noChangeArrowheads="1"/>
            </p:cNvSpPr>
            <p:nvPr/>
          </p:nvSpPr>
          <p:spPr bwMode="auto">
            <a:xfrm>
              <a:off x="96" y="4055"/>
              <a:ext cx="94" cy="144"/>
            </a:xfrm>
            <a:prstGeom prst="rect">
              <a:avLst/>
            </a:prstGeom>
            <a:solidFill>
              <a:srgbClr val="A5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0" name="Rectangle 28"/>
            <p:cNvSpPr>
              <a:spLocks noChangeArrowheads="1"/>
            </p:cNvSpPr>
            <p:nvPr/>
          </p:nvSpPr>
          <p:spPr bwMode="auto">
            <a:xfrm>
              <a:off x="558" y="4055"/>
              <a:ext cx="95" cy="144"/>
            </a:xfrm>
            <a:prstGeom prst="rect">
              <a:avLst/>
            </a:prstGeom>
            <a:solidFill>
              <a:srgbClr val="AC8D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1" name="Rectangle 29"/>
            <p:cNvSpPr>
              <a:spLocks noChangeArrowheads="1"/>
            </p:cNvSpPr>
            <p:nvPr/>
          </p:nvSpPr>
          <p:spPr bwMode="auto">
            <a:xfrm>
              <a:off x="634" y="4055"/>
              <a:ext cx="95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2" name="Rectangle 30"/>
            <p:cNvSpPr>
              <a:spLocks noChangeArrowheads="1"/>
            </p:cNvSpPr>
            <p:nvPr/>
          </p:nvSpPr>
          <p:spPr bwMode="auto">
            <a:xfrm>
              <a:off x="672" y="4055"/>
              <a:ext cx="88" cy="144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3" name="Rectangle 31"/>
            <p:cNvSpPr>
              <a:spLocks noChangeArrowheads="1"/>
            </p:cNvSpPr>
            <p:nvPr/>
          </p:nvSpPr>
          <p:spPr bwMode="auto">
            <a:xfrm>
              <a:off x="1089" y="4049"/>
              <a:ext cx="95" cy="144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4" name="Rectangle 32"/>
            <p:cNvSpPr>
              <a:spLocks noChangeArrowheads="1"/>
            </p:cNvSpPr>
            <p:nvPr/>
          </p:nvSpPr>
          <p:spPr bwMode="auto">
            <a:xfrm>
              <a:off x="1171" y="4049"/>
              <a:ext cx="89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5" name="Rectangle 33"/>
            <p:cNvSpPr>
              <a:spLocks noChangeArrowheads="1"/>
            </p:cNvSpPr>
            <p:nvPr/>
          </p:nvSpPr>
          <p:spPr bwMode="auto">
            <a:xfrm>
              <a:off x="1222" y="4049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6" name="Rectangle 34"/>
            <p:cNvSpPr>
              <a:spLocks noChangeArrowheads="1"/>
            </p:cNvSpPr>
            <p:nvPr/>
          </p:nvSpPr>
          <p:spPr bwMode="auto">
            <a:xfrm>
              <a:off x="1386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7" name="Rectangle 35"/>
            <p:cNvSpPr>
              <a:spLocks noChangeArrowheads="1"/>
            </p:cNvSpPr>
            <p:nvPr/>
          </p:nvSpPr>
          <p:spPr bwMode="auto">
            <a:xfrm>
              <a:off x="1424" y="4055"/>
              <a:ext cx="63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8" name="Rectangle 36"/>
            <p:cNvSpPr>
              <a:spLocks noChangeArrowheads="1"/>
            </p:cNvSpPr>
            <p:nvPr/>
          </p:nvSpPr>
          <p:spPr bwMode="auto">
            <a:xfrm>
              <a:off x="1468" y="4055"/>
              <a:ext cx="64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9" name="Rectangle 37"/>
            <p:cNvSpPr>
              <a:spLocks noChangeArrowheads="1"/>
            </p:cNvSpPr>
            <p:nvPr/>
          </p:nvSpPr>
          <p:spPr bwMode="auto">
            <a:xfrm>
              <a:off x="1494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0" name="Rectangle 38"/>
            <p:cNvSpPr>
              <a:spLocks noChangeArrowheads="1"/>
            </p:cNvSpPr>
            <p:nvPr/>
          </p:nvSpPr>
          <p:spPr bwMode="auto">
            <a:xfrm>
              <a:off x="2410" y="4055"/>
              <a:ext cx="64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1" name="Rectangle 39"/>
            <p:cNvSpPr>
              <a:spLocks noChangeArrowheads="1"/>
            </p:cNvSpPr>
            <p:nvPr/>
          </p:nvSpPr>
          <p:spPr bwMode="auto">
            <a:xfrm>
              <a:off x="2442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2" name="Rectangle 40"/>
            <p:cNvSpPr>
              <a:spLocks noChangeArrowheads="1"/>
            </p:cNvSpPr>
            <p:nvPr/>
          </p:nvSpPr>
          <p:spPr bwMode="auto">
            <a:xfrm>
              <a:off x="2493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3" name="Rectangle 41"/>
            <p:cNvSpPr>
              <a:spLocks noChangeArrowheads="1"/>
            </p:cNvSpPr>
            <p:nvPr/>
          </p:nvSpPr>
          <p:spPr bwMode="auto">
            <a:xfrm>
              <a:off x="2550" y="4055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4" name="Rectangle 42"/>
            <p:cNvSpPr>
              <a:spLocks noChangeArrowheads="1"/>
            </p:cNvSpPr>
            <p:nvPr/>
          </p:nvSpPr>
          <p:spPr bwMode="auto">
            <a:xfrm>
              <a:off x="5395" y="4055"/>
              <a:ext cx="63" cy="144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5" name="Rectangle 43"/>
            <p:cNvSpPr>
              <a:spLocks noChangeArrowheads="1"/>
            </p:cNvSpPr>
            <p:nvPr/>
          </p:nvSpPr>
          <p:spPr bwMode="auto">
            <a:xfrm>
              <a:off x="5338" y="4055"/>
              <a:ext cx="63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6" name="Rectangle 44"/>
            <p:cNvSpPr>
              <a:spLocks noChangeArrowheads="1"/>
            </p:cNvSpPr>
            <p:nvPr/>
          </p:nvSpPr>
          <p:spPr bwMode="auto">
            <a:xfrm>
              <a:off x="4851" y="4061"/>
              <a:ext cx="63" cy="14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7" name="Rectangle 45"/>
            <p:cNvSpPr>
              <a:spLocks noChangeArrowheads="1"/>
            </p:cNvSpPr>
            <p:nvPr/>
          </p:nvSpPr>
          <p:spPr bwMode="auto">
            <a:xfrm>
              <a:off x="5199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8" name="Rectangle 46"/>
            <p:cNvSpPr>
              <a:spLocks noChangeArrowheads="1"/>
            </p:cNvSpPr>
            <p:nvPr/>
          </p:nvSpPr>
          <p:spPr bwMode="auto">
            <a:xfrm>
              <a:off x="5167" y="4049"/>
              <a:ext cx="68" cy="156"/>
            </a:xfrm>
            <a:prstGeom prst="rect">
              <a:avLst/>
            </a:pr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9" name="Rectangle 47"/>
            <p:cNvSpPr>
              <a:spLocks noChangeArrowheads="1"/>
            </p:cNvSpPr>
            <p:nvPr/>
          </p:nvSpPr>
          <p:spPr bwMode="auto">
            <a:xfrm>
              <a:off x="5140" y="4055"/>
              <a:ext cx="64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9900CC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0" name="Rectangle 48"/>
            <p:cNvSpPr>
              <a:spLocks noChangeArrowheads="1"/>
            </p:cNvSpPr>
            <p:nvPr/>
          </p:nvSpPr>
          <p:spPr bwMode="auto">
            <a:xfrm>
              <a:off x="4352" y="4055"/>
              <a:ext cx="64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1" name="Rectangle 49"/>
            <p:cNvSpPr>
              <a:spLocks noChangeArrowheads="1"/>
            </p:cNvSpPr>
            <p:nvPr/>
          </p:nvSpPr>
          <p:spPr bwMode="auto">
            <a:xfrm>
              <a:off x="4112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2" name="Rectangle 50"/>
            <p:cNvSpPr>
              <a:spLocks noChangeArrowheads="1"/>
            </p:cNvSpPr>
            <p:nvPr/>
          </p:nvSpPr>
          <p:spPr bwMode="auto">
            <a:xfrm>
              <a:off x="3624" y="4055"/>
              <a:ext cx="64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3" name="Rectangle 51"/>
            <p:cNvSpPr>
              <a:spLocks noChangeArrowheads="1"/>
            </p:cNvSpPr>
            <p:nvPr/>
          </p:nvSpPr>
          <p:spPr bwMode="auto">
            <a:xfrm>
              <a:off x="3580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4" name="Rectangle 52"/>
            <p:cNvSpPr>
              <a:spLocks noChangeArrowheads="1"/>
            </p:cNvSpPr>
            <p:nvPr/>
          </p:nvSpPr>
          <p:spPr bwMode="auto">
            <a:xfrm>
              <a:off x="3536" y="4055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5" name="Rectangle 53"/>
            <p:cNvSpPr>
              <a:spLocks noChangeArrowheads="1"/>
            </p:cNvSpPr>
            <p:nvPr/>
          </p:nvSpPr>
          <p:spPr bwMode="auto">
            <a:xfrm>
              <a:off x="5427" y="4055"/>
              <a:ext cx="63" cy="14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366" name="Group 54"/>
          <p:cNvGrpSpPr>
            <a:grpSpLocks/>
          </p:cNvGrpSpPr>
          <p:nvPr/>
        </p:nvGrpSpPr>
        <p:grpSpPr bwMode="auto">
          <a:xfrm>
            <a:off x="231776" y="802482"/>
            <a:ext cx="441325" cy="340519"/>
            <a:chOff x="5136" y="192"/>
            <a:chExt cx="278" cy="286"/>
          </a:xfrm>
        </p:grpSpPr>
        <p:sp>
          <p:nvSpPr>
            <p:cNvPr id="13367" name="Freeform 55"/>
            <p:cNvSpPr>
              <a:spLocks noEditPoints="1"/>
            </p:cNvSpPr>
            <p:nvPr/>
          </p:nvSpPr>
          <p:spPr bwMode="auto">
            <a:xfrm>
              <a:off x="5136" y="199"/>
              <a:ext cx="275" cy="279"/>
            </a:xfrm>
            <a:custGeom>
              <a:avLst/>
              <a:gdLst>
                <a:gd name="T0" fmla="*/ 79 w 169"/>
                <a:gd name="T1" fmla="*/ 1 h 172"/>
                <a:gd name="T2" fmla="*/ 53 w 169"/>
                <a:gd name="T3" fmla="*/ 27 h 172"/>
                <a:gd name="T4" fmla="*/ 52 w 169"/>
                <a:gd name="T5" fmla="*/ 29 h 172"/>
                <a:gd name="T6" fmla="*/ 52 w 169"/>
                <a:gd name="T7" fmla="*/ 30 h 172"/>
                <a:gd name="T8" fmla="*/ 79 w 169"/>
                <a:gd name="T9" fmla="*/ 66 h 172"/>
                <a:gd name="T10" fmla="*/ 2 w 169"/>
                <a:gd name="T11" fmla="*/ 52 h 172"/>
                <a:gd name="T12" fmla="*/ 0 w 169"/>
                <a:gd name="T13" fmla="*/ 52 h 172"/>
                <a:gd name="T14" fmla="*/ 0 w 169"/>
                <a:gd name="T15" fmla="*/ 54 h 172"/>
                <a:gd name="T16" fmla="*/ 3 w 169"/>
                <a:gd name="T17" fmla="*/ 95 h 172"/>
                <a:gd name="T18" fmla="*/ 5 w 169"/>
                <a:gd name="T19" fmla="*/ 97 h 172"/>
                <a:gd name="T20" fmla="*/ 81 w 169"/>
                <a:gd name="T21" fmla="*/ 118 h 172"/>
                <a:gd name="T22" fmla="*/ 57 w 169"/>
                <a:gd name="T23" fmla="*/ 137 h 172"/>
                <a:gd name="T24" fmla="*/ 56 w 169"/>
                <a:gd name="T25" fmla="*/ 138 h 172"/>
                <a:gd name="T26" fmla="*/ 56 w 169"/>
                <a:gd name="T27" fmla="*/ 139 h 172"/>
                <a:gd name="T28" fmla="*/ 57 w 169"/>
                <a:gd name="T29" fmla="*/ 140 h 172"/>
                <a:gd name="T30" fmla="*/ 83 w 169"/>
                <a:gd name="T31" fmla="*/ 171 h 172"/>
                <a:gd name="T32" fmla="*/ 86 w 169"/>
                <a:gd name="T33" fmla="*/ 171 h 172"/>
                <a:gd name="T34" fmla="*/ 168 w 169"/>
                <a:gd name="T35" fmla="*/ 115 h 172"/>
                <a:gd name="T36" fmla="*/ 169 w 169"/>
                <a:gd name="T37" fmla="*/ 114 h 172"/>
                <a:gd name="T38" fmla="*/ 168 w 169"/>
                <a:gd name="T39" fmla="*/ 112 h 172"/>
                <a:gd name="T40" fmla="*/ 83 w 169"/>
                <a:gd name="T41" fmla="*/ 1 h 172"/>
                <a:gd name="T42" fmla="*/ 81 w 169"/>
                <a:gd name="T43" fmla="*/ 0 h 172"/>
                <a:gd name="T44" fmla="*/ 79 w 169"/>
                <a:gd name="T45" fmla="*/ 1 h 172"/>
                <a:gd name="T46" fmla="*/ 81 w 169"/>
                <a:gd name="T47" fmla="*/ 5 h 172"/>
                <a:gd name="T48" fmla="*/ 164 w 169"/>
                <a:gd name="T49" fmla="*/ 113 h 172"/>
                <a:gd name="T50" fmla="*/ 85 w 169"/>
                <a:gd name="T51" fmla="*/ 167 h 172"/>
                <a:gd name="T52" fmla="*/ 62 w 169"/>
                <a:gd name="T53" fmla="*/ 139 h 172"/>
                <a:gd name="T54" fmla="*/ 87 w 169"/>
                <a:gd name="T55" fmla="*/ 118 h 172"/>
                <a:gd name="T56" fmla="*/ 88 w 169"/>
                <a:gd name="T57" fmla="*/ 117 h 172"/>
                <a:gd name="T58" fmla="*/ 88 w 169"/>
                <a:gd name="T59" fmla="*/ 116 h 172"/>
                <a:gd name="T60" fmla="*/ 86 w 169"/>
                <a:gd name="T61" fmla="*/ 115 h 172"/>
                <a:gd name="T62" fmla="*/ 7 w 169"/>
                <a:gd name="T63" fmla="*/ 93 h 172"/>
                <a:gd name="T64" fmla="*/ 4 w 169"/>
                <a:gd name="T65" fmla="*/ 56 h 172"/>
                <a:gd name="T66" fmla="*/ 83 w 169"/>
                <a:gd name="T67" fmla="*/ 71 h 172"/>
                <a:gd name="T68" fmla="*/ 86 w 169"/>
                <a:gd name="T69" fmla="*/ 70 h 172"/>
                <a:gd name="T70" fmla="*/ 86 w 169"/>
                <a:gd name="T71" fmla="*/ 69 h 172"/>
                <a:gd name="T72" fmla="*/ 85 w 169"/>
                <a:gd name="T73" fmla="*/ 68 h 172"/>
                <a:gd name="T74" fmla="*/ 57 w 169"/>
                <a:gd name="T75" fmla="*/ 29 h 172"/>
                <a:gd name="T76" fmla="*/ 81 w 169"/>
                <a:gd name="T77" fmla="*/ 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9" h="172">
                  <a:moveTo>
                    <a:pt x="79" y="1"/>
                  </a:moveTo>
                  <a:lnTo>
                    <a:pt x="53" y="27"/>
                  </a:lnTo>
                  <a:cubicBezTo>
                    <a:pt x="52" y="28"/>
                    <a:pt x="52" y="28"/>
                    <a:pt x="52" y="29"/>
                  </a:cubicBezTo>
                  <a:cubicBezTo>
                    <a:pt x="52" y="29"/>
                    <a:pt x="52" y="30"/>
                    <a:pt x="52" y="30"/>
                  </a:cubicBezTo>
                  <a:cubicBezTo>
                    <a:pt x="52" y="30"/>
                    <a:pt x="74" y="59"/>
                    <a:pt x="79" y="66"/>
                  </a:cubicBezTo>
                  <a:cubicBezTo>
                    <a:pt x="70" y="64"/>
                    <a:pt x="2" y="52"/>
                    <a:pt x="2" y="52"/>
                  </a:cubicBezTo>
                  <a:cubicBezTo>
                    <a:pt x="1" y="52"/>
                    <a:pt x="1" y="52"/>
                    <a:pt x="0" y="52"/>
                  </a:cubicBezTo>
                  <a:cubicBezTo>
                    <a:pt x="0" y="53"/>
                    <a:pt x="0" y="53"/>
                    <a:pt x="0" y="54"/>
                  </a:cubicBezTo>
                  <a:cubicBezTo>
                    <a:pt x="0" y="54"/>
                    <a:pt x="3" y="95"/>
                    <a:pt x="3" y="95"/>
                  </a:cubicBezTo>
                  <a:cubicBezTo>
                    <a:pt x="3" y="96"/>
                    <a:pt x="4" y="96"/>
                    <a:pt x="5" y="97"/>
                  </a:cubicBezTo>
                  <a:cubicBezTo>
                    <a:pt x="5" y="97"/>
                    <a:pt x="74" y="116"/>
                    <a:pt x="81" y="118"/>
                  </a:cubicBezTo>
                  <a:cubicBezTo>
                    <a:pt x="76" y="122"/>
                    <a:pt x="57" y="137"/>
                    <a:pt x="57" y="137"/>
                  </a:cubicBezTo>
                  <a:cubicBezTo>
                    <a:pt x="57" y="137"/>
                    <a:pt x="56" y="138"/>
                    <a:pt x="56" y="138"/>
                  </a:cubicBezTo>
                  <a:cubicBezTo>
                    <a:pt x="56" y="138"/>
                    <a:pt x="56" y="138"/>
                    <a:pt x="56" y="139"/>
                  </a:cubicBezTo>
                  <a:cubicBezTo>
                    <a:pt x="56" y="139"/>
                    <a:pt x="57" y="140"/>
                    <a:pt x="57" y="140"/>
                  </a:cubicBezTo>
                  <a:lnTo>
                    <a:pt x="83" y="171"/>
                  </a:lnTo>
                  <a:cubicBezTo>
                    <a:pt x="84" y="172"/>
                    <a:pt x="85" y="172"/>
                    <a:pt x="86" y="171"/>
                  </a:cubicBezTo>
                  <a:lnTo>
                    <a:pt x="168" y="115"/>
                  </a:lnTo>
                  <a:cubicBezTo>
                    <a:pt x="168" y="115"/>
                    <a:pt x="169" y="114"/>
                    <a:pt x="169" y="114"/>
                  </a:cubicBezTo>
                  <a:cubicBezTo>
                    <a:pt x="169" y="113"/>
                    <a:pt x="169" y="112"/>
                    <a:pt x="168" y="112"/>
                  </a:cubicBezTo>
                  <a:lnTo>
                    <a:pt x="83" y="1"/>
                  </a:lnTo>
                  <a:cubicBezTo>
                    <a:pt x="82" y="0"/>
                    <a:pt x="82" y="0"/>
                    <a:pt x="81" y="0"/>
                  </a:cubicBezTo>
                  <a:cubicBezTo>
                    <a:pt x="80" y="0"/>
                    <a:pt x="80" y="0"/>
                    <a:pt x="79" y="1"/>
                  </a:cubicBezTo>
                  <a:close/>
                  <a:moveTo>
                    <a:pt x="81" y="5"/>
                  </a:moveTo>
                  <a:cubicBezTo>
                    <a:pt x="83" y="9"/>
                    <a:pt x="161" y="109"/>
                    <a:pt x="164" y="113"/>
                  </a:cubicBezTo>
                  <a:cubicBezTo>
                    <a:pt x="160" y="115"/>
                    <a:pt x="88" y="164"/>
                    <a:pt x="85" y="167"/>
                  </a:cubicBezTo>
                  <a:cubicBezTo>
                    <a:pt x="83" y="164"/>
                    <a:pt x="64" y="142"/>
                    <a:pt x="62" y="139"/>
                  </a:cubicBezTo>
                  <a:cubicBezTo>
                    <a:pt x="64" y="136"/>
                    <a:pt x="87" y="118"/>
                    <a:pt x="87" y="118"/>
                  </a:cubicBezTo>
                  <a:cubicBezTo>
                    <a:pt x="87" y="118"/>
                    <a:pt x="88" y="117"/>
                    <a:pt x="88" y="117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5"/>
                    <a:pt x="87" y="115"/>
                    <a:pt x="86" y="115"/>
                  </a:cubicBezTo>
                  <a:cubicBezTo>
                    <a:pt x="86" y="115"/>
                    <a:pt x="10" y="94"/>
                    <a:pt x="7" y="93"/>
                  </a:cubicBezTo>
                  <a:cubicBezTo>
                    <a:pt x="7" y="90"/>
                    <a:pt x="4" y="61"/>
                    <a:pt x="4" y="56"/>
                  </a:cubicBezTo>
                  <a:cubicBezTo>
                    <a:pt x="9" y="57"/>
                    <a:pt x="83" y="71"/>
                    <a:pt x="83" y="71"/>
                  </a:cubicBezTo>
                  <a:cubicBezTo>
                    <a:pt x="84" y="72"/>
                    <a:pt x="85" y="71"/>
                    <a:pt x="86" y="70"/>
                  </a:cubicBezTo>
                  <a:cubicBezTo>
                    <a:pt x="86" y="70"/>
                    <a:pt x="86" y="70"/>
                    <a:pt x="86" y="69"/>
                  </a:cubicBezTo>
                  <a:cubicBezTo>
                    <a:pt x="86" y="69"/>
                    <a:pt x="86" y="68"/>
                    <a:pt x="85" y="68"/>
                  </a:cubicBezTo>
                  <a:cubicBezTo>
                    <a:pt x="85" y="68"/>
                    <a:pt x="59" y="32"/>
                    <a:pt x="57" y="29"/>
                  </a:cubicBezTo>
                  <a:cubicBezTo>
                    <a:pt x="59" y="27"/>
                    <a:pt x="78" y="8"/>
                    <a:pt x="81" y="5"/>
                  </a:cubicBezTo>
                  <a:close/>
                </a:path>
              </a:pathLst>
            </a:custGeom>
            <a:solidFill>
              <a:srgbClr val="D183D3"/>
            </a:solidFill>
            <a:ln w="0">
              <a:solidFill>
                <a:srgbClr val="D183D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8" name="Freeform 56"/>
            <p:cNvSpPr>
              <a:spLocks/>
            </p:cNvSpPr>
            <p:nvPr/>
          </p:nvSpPr>
          <p:spPr bwMode="auto">
            <a:xfrm>
              <a:off x="5263" y="192"/>
              <a:ext cx="151" cy="193"/>
            </a:xfrm>
            <a:custGeom>
              <a:avLst/>
              <a:gdLst>
                <a:gd name="T0" fmla="*/ 21 w 93"/>
                <a:gd name="T1" fmla="*/ 0 h 119"/>
                <a:gd name="T2" fmla="*/ 2 w 93"/>
                <a:gd name="T3" fmla="*/ 4 h 119"/>
                <a:gd name="T4" fmla="*/ 1 w 93"/>
                <a:gd name="T5" fmla="*/ 7 h 119"/>
                <a:gd name="T6" fmla="*/ 3 w 93"/>
                <a:gd name="T7" fmla="*/ 8 h 119"/>
                <a:gd name="T8" fmla="*/ 21 w 93"/>
                <a:gd name="T9" fmla="*/ 4 h 119"/>
                <a:gd name="T10" fmla="*/ 89 w 93"/>
                <a:gd name="T11" fmla="*/ 91 h 119"/>
                <a:gd name="T12" fmla="*/ 86 w 93"/>
                <a:gd name="T13" fmla="*/ 117 h 119"/>
                <a:gd name="T14" fmla="*/ 88 w 93"/>
                <a:gd name="T15" fmla="*/ 119 h 119"/>
                <a:gd name="T16" fmla="*/ 91 w 93"/>
                <a:gd name="T17" fmla="*/ 117 h 119"/>
                <a:gd name="T18" fmla="*/ 93 w 93"/>
                <a:gd name="T19" fmla="*/ 90 h 119"/>
                <a:gd name="T20" fmla="*/ 92 w 93"/>
                <a:gd name="T21" fmla="*/ 89 h 119"/>
                <a:gd name="T22" fmla="*/ 23 w 93"/>
                <a:gd name="T23" fmla="*/ 0 h 119"/>
                <a:gd name="T24" fmla="*/ 21 w 93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119">
                  <a:moveTo>
                    <a:pt x="21" y="0"/>
                  </a:moveTo>
                  <a:lnTo>
                    <a:pt x="2" y="4"/>
                  </a:lnTo>
                  <a:cubicBezTo>
                    <a:pt x="1" y="4"/>
                    <a:pt x="0" y="6"/>
                    <a:pt x="1" y="7"/>
                  </a:cubicBezTo>
                  <a:cubicBezTo>
                    <a:pt x="1" y="8"/>
                    <a:pt x="2" y="9"/>
                    <a:pt x="3" y="8"/>
                  </a:cubicBezTo>
                  <a:cubicBezTo>
                    <a:pt x="3" y="8"/>
                    <a:pt x="18" y="5"/>
                    <a:pt x="21" y="4"/>
                  </a:cubicBezTo>
                  <a:cubicBezTo>
                    <a:pt x="22" y="6"/>
                    <a:pt x="88" y="89"/>
                    <a:pt x="89" y="91"/>
                  </a:cubicBezTo>
                  <a:cubicBezTo>
                    <a:pt x="88" y="92"/>
                    <a:pt x="86" y="117"/>
                    <a:pt x="86" y="117"/>
                  </a:cubicBezTo>
                  <a:cubicBezTo>
                    <a:pt x="86" y="118"/>
                    <a:pt x="87" y="119"/>
                    <a:pt x="88" y="119"/>
                  </a:cubicBezTo>
                  <a:cubicBezTo>
                    <a:pt x="90" y="119"/>
                    <a:pt x="91" y="119"/>
                    <a:pt x="91" y="117"/>
                  </a:cubicBezTo>
                  <a:lnTo>
                    <a:pt x="93" y="90"/>
                  </a:lnTo>
                  <a:cubicBezTo>
                    <a:pt x="93" y="90"/>
                    <a:pt x="93" y="89"/>
                    <a:pt x="92" y="89"/>
                  </a:cubicBezTo>
                  <a:lnTo>
                    <a:pt x="23" y="0"/>
                  </a:lnTo>
                  <a:cubicBezTo>
                    <a:pt x="23" y="0"/>
                    <a:pt x="22" y="0"/>
                    <a:pt x="21" y="0"/>
                  </a:cubicBezTo>
                  <a:close/>
                </a:path>
              </a:pathLst>
            </a:custGeom>
            <a:solidFill>
              <a:srgbClr val="D183D3"/>
            </a:solidFill>
            <a:ln w="0">
              <a:solidFill>
                <a:srgbClr val="D183D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9" name="Freeform 57"/>
            <p:cNvSpPr>
              <a:spLocks/>
            </p:cNvSpPr>
            <p:nvPr/>
          </p:nvSpPr>
          <p:spPr bwMode="auto">
            <a:xfrm>
              <a:off x="5227" y="380"/>
              <a:ext cx="38" cy="48"/>
            </a:xfrm>
            <a:custGeom>
              <a:avLst/>
              <a:gdLst>
                <a:gd name="T0" fmla="*/ 19 w 23"/>
                <a:gd name="T1" fmla="*/ 1 h 29"/>
                <a:gd name="T2" fmla="*/ 10 w 23"/>
                <a:gd name="T3" fmla="*/ 10 h 29"/>
                <a:gd name="T4" fmla="*/ 1 w 23"/>
                <a:gd name="T5" fmla="*/ 25 h 29"/>
                <a:gd name="T6" fmla="*/ 1 w 23"/>
                <a:gd name="T7" fmla="*/ 28 h 29"/>
                <a:gd name="T8" fmla="*/ 4 w 23"/>
                <a:gd name="T9" fmla="*/ 28 h 29"/>
                <a:gd name="T10" fmla="*/ 13 w 23"/>
                <a:gd name="T11" fmla="*/ 13 h 29"/>
                <a:gd name="T12" fmla="*/ 22 w 23"/>
                <a:gd name="T13" fmla="*/ 3 h 29"/>
                <a:gd name="T14" fmla="*/ 22 w 23"/>
                <a:gd name="T15" fmla="*/ 0 h 29"/>
                <a:gd name="T16" fmla="*/ 19 w 23"/>
                <a:gd name="T17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9">
                  <a:moveTo>
                    <a:pt x="19" y="1"/>
                  </a:moveTo>
                  <a:lnTo>
                    <a:pt x="10" y="10"/>
                  </a:lnTo>
                  <a:cubicBezTo>
                    <a:pt x="10" y="10"/>
                    <a:pt x="1" y="25"/>
                    <a:pt x="1" y="25"/>
                  </a:cubicBezTo>
                  <a:cubicBezTo>
                    <a:pt x="0" y="26"/>
                    <a:pt x="0" y="28"/>
                    <a:pt x="1" y="28"/>
                  </a:cubicBezTo>
                  <a:cubicBezTo>
                    <a:pt x="2" y="29"/>
                    <a:pt x="4" y="29"/>
                    <a:pt x="4" y="28"/>
                  </a:cubicBezTo>
                  <a:cubicBezTo>
                    <a:pt x="4" y="28"/>
                    <a:pt x="13" y="13"/>
                    <a:pt x="13" y="13"/>
                  </a:cubicBezTo>
                  <a:cubicBezTo>
                    <a:pt x="13" y="13"/>
                    <a:pt x="22" y="3"/>
                    <a:pt x="22" y="3"/>
                  </a:cubicBezTo>
                  <a:cubicBezTo>
                    <a:pt x="23" y="3"/>
                    <a:pt x="23" y="1"/>
                    <a:pt x="22" y="0"/>
                  </a:cubicBezTo>
                  <a:cubicBezTo>
                    <a:pt x="21" y="0"/>
                    <a:pt x="20" y="0"/>
                    <a:pt x="19" y="1"/>
                  </a:cubicBezTo>
                  <a:close/>
                </a:path>
              </a:pathLst>
            </a:custGeom>
            <a:solidFill>
              <a:srgbClr val="D183D3"/>
            </a:solidFill>
            <a:ln w="0">
              <a:solidFill>
                <a:srgbClr val="D183D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70" name="Freeform 58"/>
            <p:cNvSpPr>
              <a:spLocks/>
            </p:cNvSpPr>
            <p:nvPr/>
          </p:nvSpPr>
          <p:spPr bwMode="auto">
            <a:xfrm>
              <a:off x="5136" y="264"/>
              <a:ext cx="114" cy="25"/>
            </a:xfrm>
            <a:custGeom>
              <a:avLst/>
              <a:gdLst>
                <a:gd name="T0" fmla="*/ 26 w 70"/>
                <a:gd name="T1" fmla="*/ 0 h 16"/>
                <a:gd name="T2" fmla="*/ 1 w 70"/>
                <a:gd name="T3" fmla="*/ 12 h 16"/>
                <a:gd name="T4" fmla="*/ 0 w 70"/>
                <a:gd name="T5" fmla="*/ 15 h 16"/>
                <a:gd name="T6" fmla="*/ 3 w 70"/>
                <a:gd name="T7" fmla="*/ 16 h 16"/>
                <a:gd name="T8" fmla="*/ 28 w 70"/>
                <a:gd name="T9" fmla="*/ 4 h 16"/>
                <a:gd name="T10" fmla="*/ 68 w 70"/>
                <a:gd name="T11" fmla="*/ 10 h 16"/>
                <a:gd name="T12" fmla="*/ 70 w 70"/>
                <a:gd name="T13" fmla="*/ 8 h 16"/>
                <a:gd name="T14" fmla="*/ 68 w 70"/>
                <a:gd name="T15" fmla="*/ 6 h 16"/>
                <a:gd name="T16" fmla="*/ 28 w 70"/>
                <a:gd name="T17" fmla="*/ 0 h 16"/>
                <a:gd name="T18" fmla="*/ 26 w 70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16">
                  <a:moveTo>
                    <a:pt x="26" y="0"/>
                  </a:moveTo>
                  <a:lnTo>
                    <a:pt x="1" y="12"/>
                  </a:lnTo>
                  <a:cubicBezTo>
                    <a:pt x="0" y="12"/>
                    <a:pt x="0" y="14"/>
                    <a:pt x="0" y="15"/>
                  </a:cubicBezTo>
                  <a:cubicBezTo>
                    <a:pt x="0" y="16"/>
                    <a:pt x="1" y="16"/>
                    <a:pt x="3" y="16"/>
                  </a:cubicBezTo>
                  <a:cubicBezTo>
                    <a:pt x="3" y="16"/>
                    <a:pt x="27" y="4"/>
                    <a:pt x="28" y="4"/>
                  </a:cubicBezTo>
                  <a:cubicBezTo>
                    <a:pt x="29" y="4"/>
                    <a:pt x="68" y="10"/>
                    <a:pt x="68" y="10"/>
                  </a:cubicBezTo>
                  <a:cubicBezTo>
                    <a:pt x="69" y="10"/>
                    <a:pt x="70" y="9"/>
                    <a:pt x="70" y="8"/>
                  </a:cubicBezTo>
                  <a:cubicBezTo>
                    <a:pt x="70" y="7"/>
                    <a:pt x="69" y="6"/>
                    <a:pt x="68" y="6"/>
                  </a:cubicBezTo>
                  <a:lnTo>
                    <a:pt x="28" y="0"/>
                  </a:lnTo>
                  <a:cubicBezTo>
                    <a:pt x="27" y="0"/>
                    <a:pt x="27" y="0"/>
                    <a:pt x="26" y="0"/>
                  </a:cubicBezTo>
                  <a:close/>
                </a:path>
              </a:pathLst>
            </a:custGeom>
            <a:solidFill>
              <a:srgbClr val="D183D3"/>
            </a:solidFill>
            <a:ln w="0">
              <a:solidFill>
                <a:srgbClr val="D183D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371" name="Rectangle 5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71450"/>
            <a:ext cx="78486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3372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85850"/>
            <a:ext cx="777240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3373" name="Rectangle 6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74345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latinLnBrk="1">
              <a:defRPr kumimoji="1" sz="1400" b="0">
                <a:solidFill>
                  <a:schemeClr val="bg1"/>
                </a:solidFill>
                <a:effectLst/>
                <a:latin typeface="-윤명조120" pitchFamily="18" charset="-127"/>
                <a:ea typeface="-윤명조120" pitchFamily="18" charset="-127"/>
              </a:defRPr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3374" name="Rectangle 6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4345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1">
              <a:defRPr kumimoji="1" sz="1400" b="0">
                <a:solidFill>
                  <a:schemeClr val="bg1"/>
                </a:solidFill>
                <a:effectLst/>
                <a:latin typeface="-윤명조120" pitchFamily="18" charset="-127"/>
                <a:ea typeface="-윤명조120" pitchFamily="18" charset="-127"/>
              </a:defRPr>
            </a:lvl1pPr>
          </a:lstStyle>
          <a:p>
            <a:pPr algn="ctr"/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3375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4345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1">
              <a:defRPr kumimoji="1" sz="1400" b="0">
                <a:solidFill>
                  <a:schemeClr val="bg1"/>
                </a:solidFill>
                <a:effectLst/>
                <a:latin typeface="-윤명조120" pitchFamily="18" charset="-127"/>
                <a:ea typeface="-윤명조120" pitchFamily="18" charset="-127"/>
              </a:defRPr>
            </a:lvl1pPr>
          </a:lstStyle>
          <a:p>
            <a:fld id="{DBFC2314-0A8C-418E-82CD-92EC225C8D9E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80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ransition>
    <p:cover dir="d"/>
    <p:sndAc>
      <p:stSnd>
        <p:snd r:embed="rId13" name="chimes.wav"/>
      </p:stSnd>
    </p:sndAc>
  </p:transition>
  <p:txStyles>
    <p:titleStyle>
      <a:lvl1pPr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+mj-lt"/>
          <a:ea typeface="+mj-ea"/>
          <a:cs typeface="+mj-cs"/>
        </a:defRPr>
      </a:lvl1pPr>
      <a:lvl2pPr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2pPr>
      <a:lvl3pPr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3pPr>
      <a:lvl4pPr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4pPr>
      <a:lvl5pPr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75014F14-3F69-4003-ABBD-E4A6CB3E68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45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-00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926307"/>
            <a:ext cx="9156700" cy="421719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6B1D5"/>
              </a:gs>
            </a:gsLst>
            <a:lin ang="5400000" scaled="1"/>
          </a:gra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atinLnBrk="1"/>
            <a:r>
              <a:rPr kumimoji="1" lang="en-US" altLang="ko-KR">
                <a:solidFill>
                  <a:srgbClr val="000000"/>
                </a:solidFill>
                <a:latin typeface="Gulim" pitchFamily="34" charset="-127"/>
                <a:ea typeface="Gulim" pitchFamily="34" charset="-127"/>
              </a:rPr>
              <a:t>     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4747023"/>
            <a:ext cx="9156700" cy="415528"/>
          </a:xfrm>
          <a:prstGeom prst="rect">
            <a:avLst/>
          </a:prstGeom>
          <a:solidFill>
            <a:srgbClr val="64007D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856059"/>
            <a:ext cx="9156700" cy="136922"/>
          </a:xfrm>
          <a:prstGeom prst="rect">
            <a:avLst/>
          </a:prstGeom>
          <a:solidFill>
            <a:srgbClr val="64007D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7924800" y="185738"/>
            <a:ext cx="762000" cy="513160"/>
            <a:chOff x="144" y="144"/>
            <a:chExt cx="480" cy="431"/>
          </a:xfrm>
        </p:grpSpPr>
        <p:sp>
          <p:nvSpPr>
            <p:cNvPr id="13319" name="Freeform 7"/>
            <p:cNvSpPr>
              <a:spLocks/>
            </p:cNvSpPr>
            <p:nvPr/>
          </p:nvSpPr>
          <p:spPr bwMode="auto">
            <a:xfrm>
              <a:off x="397" y="156"/>
              <a:ext cx="99" cy="199"/>
            </a:xfrm>
            <a:custGeom>
              <a:avLst/>
              <a:gdLst>
                <a:gd name="T0" fmla="*/ 0 w 23"/>
                <a:gd name="T1" fmla="*/ 7 h 49"/>
                <a:gd name="T2" fmla="*/ 23 w 23"/>
                <a:gd name="T3" fmla="*/ 0 h 49"/>
                <a:gd name="T4" fmla="*/ 20 w 23"/>
                <a:gd name="T5" fmla="*/ 34 h 49"/>
                <a:gd name="T6" fmla="*/ 0 w 23"/>
                <a:gd name="T7" fmla="*/ 49 h 49"/>
                <a:gd name="T8" fmla="*/ 0 w 23"/>
                <a:gd name="T9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0" y="7"/>
                  </a:moveTo>
                  <a:lnTo>
                    <a:pt x="23" y="0"/>
                  </a:lnTo>
                  <a:lnTo>
                    <a:pt x="20" y="34"/>
                  </a:lnTo>
                  <a:lnTo>
                    <a:pt x="0" y="4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0" name="Freeform 8"/>
            <p:cNvSpPr>
              <a:spLocks/>
            </p:cNvSpPr>
            <p:nvPr/>
          </p:nvSpPr>
          <p:spPr bwMode="auto">
            <a:xfrm>
              <a:off x="264" y="144"/>
              <a:ext cx="232" cy="41"/>
            </a:xfrm>
            <a:custGeom>
              <a:avLst/>
              <a:gdLst>
                <a:gd name="T0" fmla="*/ 0 w 54"/>
                <a:gd name="T1" fmla="*/ 4 h 10"/>
                <a:gd name="T2" fmla="*/ 26 w 54"/>
                <a:gd name="T3" fmla="*/ 0 h 10"/>
                <a:gd name="T4" fmla="*/ 54 w 54"/>
                <a:gd name="T5" fmla="*/ 3 h 10"/>
                <a:gd name="T6" fmla="*/ 31 w 54"/>
                <a:gd name="T7" fmla="*/ 10 h 10"/>
                <a:gd name="T8" fmla="*/ 0 w 54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0">
                  <a:moveTo>
                    <a:pt x="0" y="4"/>
                  </a:moveTo>
                  <a:lnTo>
                    <a:pt x="26" y="0"/>
                  </a:lnTo>
                  <a:lnTo>
                    <a:pt x="54" y="3"/>
                  </a:lnTo>
                  <a:lnTo>
                    <a:pt x="31" y="1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1" name="Freeform 9"/>
            <p:cNvSpPr>
              <a:spLocks/>
            </p:cNvSpPr>
            <p:nvPr/>
          </p:nvSpPr>
          <p:spPr bwMode="auto">
            <a:xfrm>
              <a:off x="264" y="161"/>
              <a:ext cx="133" cy="194"/>
            </a:xfrm>
            <a:custGeom>
              <a:avLst/>
              <a:gdLst>
                <a:gd name="T0" fmla="*/ 0 w 31"/>
                <a:gd name="T1" fmla="*/ 0 h 48"/>
                <a:gd name="T2" fmla="*/ 31 w 31"/>
                <a:gd name="T3" fmla="*/ 6 h 48"/>
                <a:gd name="T4" fmla="*/ 31 w 31"/>
                <a:gd name="T5" fmla="*/ 48 h 48"/>
                <a:gd name="T6" fmla="*/ 5 w 31"/>
                <a:gd name="T7" fmla="*/ 36 h 48"/>
                <a:gd name="T8" fmla="*/ 0 w 31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8">
                  <a:moveTo>
                    <a:pt x="0" y="0"/>
                  </a:moveTo>
                  <a:lnTo>
                    <a:pt x="31" y="6"/>
                  </a:lnTo>
                  <a:lnTo>
                    <a:pt x="31" y="48"/>
                  </a:lnTo>
                  <a:lnTo>
                    <a:pt x="5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2" name="Freeform 10"/>
            <p:cNvSpPr>
              <a:spLocks/>
            </p:cNvSpPr>
            <p:nvPr/>
          </p:nvSpPr>
          <p:spPr bwMode="auto">
            <a:xfrm>
              <a:off x="397" y="295"/>
              <a:ext cx="227" cy="134"/>
            </a:xfrm>
            <a:custGeom>
              <a:avLst/>
              <a:gdLst>
                <a:gd name="T0" fmla="*/ 53 w 53"/>
                <a:gd name="T1" fmla="*/ 12 h 33"/>
                <a:gd name="T2" fmla="*/ 40 w 53"/>
                <a:gd name="T3" fmla="*/ 33 h 33"/>
                <a:gd name="T4" fmla="*/ 0 w 53"/>
                <a:gd name="T5" fmla="*/ 15 h 33"/>
                <a:gd name="T6" fmla="*/ 20 w 53"/>
                <a:gd name="T7" fmla="*/ 0 h 33"/>
                <a:gd name="T8" fmla="*/ 53 w 53"/>
                <a:gd name="T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3">
                  <a:moveTo>
                    <a:pt x="53" y="12"/>
                  </a:moveTo>
                  <a:lnTo>
                    <a:pt x="40" y="33"/>
                  </a:lnTo>
                  <a:lnTo>
                    <a:pt x="0" y="15"/>
                  </a:lnTo>
                  <a:lnTo>
                    <a:pt x="20" y="0"/>
                  </a:lnTo>
                  <a:lnTo>
                    <a:pt x="53" y="12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3" name="Freeform 11"/>
            <p:cNvSpPr>
              <a:spLocks/>
            </p:cNvSpPr>
            <p:nvPr/>
          </p:nvSpPr>
          <p:spPr bwMode="auto">
            <a:xfrm>
              <a:off x="144" y="307"/>
              <a:ext cx="253" cy="150"/>
            </a:xfrm>
            <a:custGeom>
              <a:avLst/>
              <a:gdLst>
                <a:gd name="T0" fmla="*/ 0 w 59"/>
                <a:gd name="T1" fmla="*/ 16 h 37"/>
                <a:gd name="T2" fmla="*/ 25 w 59"/>
                <a:gd name="T3" fmla="*/ 37 h 37"/>
                <a:gd name="T4" fmla="*/ 59 w 59"/>
                <a:gd name="T5" fmla="*/ 12 h 37"/>
                <a:gd name="T6" fmla="*/ 33 w 59"/>
                <a:gd name="T7" fmla="*/ 0 h 37"/>
                <a:gd name="T8" fmla="*/ 0 w 59"/>
                <a:gd name="T9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7">
                  <a:moveTo>
                    <a:pt x="0" y="16"/>
                  </a:moveTo>
                  <a:lnTo>
                    <a:pt x="25" y="37"/>
                  </a:lnTo>
                  <a:lnTo>
                    <a:pt x="59" y="12"/>
                  </a:lnTo>
                  <a:lnTo>
                    <a:pt x="33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4" name="Freeform 12"/>
            <p:cNvSpPr>
              <a:spLocks/>
            </p:cNvSpPr>
            <p:nvPr/>
          </p:nvSpPr>
          <p:spPr bwMode="auto">
            <a:xfrm>
              <a:off x="144" y="372"/>
              <a:ext cx="141" cy="203"/>
            </a:xfrm>
            <a:custGeom>
              <a:avLst/>
              <a:gdLst>
                <a:gd name="T0" fmla="*/ 33 w 33"/>
                <a:gd name="T1" fmla="*/ 50 h 50"/>
                <a:gd name="T2" fmla="*/ 10 w 33"/>
                <a:gd name="T3" fmla="*/ 28 h 50"/>
                <a:gd name="T4" fmla="*/ 0 w 33"/>
                <a:gd name="T5" fmla="*/ 0 h 50"/>
                <a:gd name="T6" fmla="*/ 25 w 33"/>
                <a:gd name="T7" fmla="*/ 21 h 50"/>
                <a:gd name="T8" fmla="*/ 33 w 33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0">
                  <a:moveTo>
                    <a:pt x="33" y="50"/>
                  </a:moveTo>
                  <a:lnTo>
                    <a:pt x="10" y="28"/>
                  </a:lnTo>
                  <a:lnTo>
                    <a:pt x="0" y="0"/>
                  </a:lnTo>
                  <a:lnTo>
                    <a:pt x="25" y="21"/>
                  </a:lnTo>
                  <a:lnTo>
                    <a:pt x="33" y="50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5" name="Freeform 13"/>
            <p:cNvSpPr>
              <a:spLocks/>
            </p:cNvSpPr>
            <p:nvPr/>
          </p:nvSpPr>
          <p:spPr bwMode="auto">
            <a:xfrm>
              <a:off x="397" y="355"/>
              <a:ext cx="171" cy="192"/>
            </a:xfrm>
            <a:custGeom>
              <a:avLst/>
              <a:gdLst>
                <a:gd name="T0" fmla="*/ 0 w 40"/>
                <a:gd name="T1" fmla="*/ 27 h 47"/>
                <a:gd name="T2" fmla="*/ 31 w 40"/>
                <a:gd name="T3" fmla="*/ 47 h 47"/>
                <a:gd name="T4" fmla="*/ 40 w 40"/>
                <a:gd name="T5" fmla="*/ 18 h 47"/>
                <a:gd name="T6" fmla="*/ 0 w 40"/>
                <a:gd name="T7" fmla="*/ 0 h 47"/>
                <a:gd name="T8" fmla="*/ 0 w 40"/>
                <a:gd name="T9" fmla="*/ 2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7">
                  <a:moveTo>
                    <a:pt x="0" y="27"/>
                  </a:moveTo>
                  <a:lnTo>
                    <a:pt x="31" y="47"/>
                  </a:lnTo>
                  <a:lnTo>
                    <a:pt x="40" y="18"/>
                  </a:lnTo>
                  <a:lnTo>
                    <a:pt x="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6" name="Freeform 14"/>
            <p:cNvSpPr>
              <a:spLocks/>
            </p:cNvSpPr>
            <p:nvPr/>
          </p:nvSpPr>
          <p:spPr bwMode="auto">
            <a:xfrm>
              <a:off x="251" y="355"/>
              <a:ext cx="146" cy="220"/>
            </a:xfrm>
            <a:custGeom>
              <a:avLst/>
              <a:gdLst>
                <a:gd name="T0" fmla="*/ 8 w 34"/>
                <a:gd name="T1" fmla="*/ 54 h 54"/>
                <a:gd name="T2" fmla="*/ 34 w 34"/>
                <a:gd name="T3" fmla="*/ 27 h 54"/>
                <a:gd name="T4" fmla="*/ 34 w 34"/>
                <a:gd name="T5" fmla="*/ 0 h 54"/>
                <a:gd name="T6" fmla="*/ 0 w 34"/>
                <a:gd name="T7" fmla="*/ 25 h 54"/>
                <a:gd name="T8" fmla="*/ 8 w 34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4">
                  <a:moveTo>
                    <a:pt x="8" y="54"/>
                  </a:moveTo>
                  <a:lnTo>
                    <a:pt x="34" y="27"/>
                  </a:lnTo>
                  <a:lnTo>
                    <a:pt x="34" y="0"/>
                  </a:lnTo>
                  <a:lnTo>
                    <a:pt x="0" y="25"/>
                  </a:lnTo>
                  <a:lnTo>
                    <a:pt x="8" y="54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7" name="Freeform 15"/>
            <p:cNvSpPr>
              <a:spLocks/>
            </p:cNvSpPr>
            <p:nvPr/>
          </p:nvSpPr>
          <p:spPr bwMode="auto">
            <a:xfrm>
              <a:off x="530" y="343"/>
              <a:ext cx="94" cy="204"/>
            </a:xfrm>
            <a:custGeom>
              <a:avLst/>
              <a:gdLst>
                <a:gd name="T0" fmla="*/ 14 w 22"/>
                <a:gd name="T1" fmla="*/ 25 h 50"/>
                <a:gd name="T2" fmla="*/ 22 w 22"/>
                <a:gd name="T3" fmla="*/ 0 h 50"/>
                <a:gd name="T4" fmla="*/ 9 w 22"/>
                <a:gd name="T5" fmla="*/ 21 h 50"/>
                <a:gd name="T6" fmla="*/ 0 w 22"/>
                <a:gd name="T7" fmla="*/ 50 h 50"/>
                <a:gd name="T8" fmla="*/ 14 w 22"/>
                <a:gd name="T9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0">
                  <a:moveTo>
                    <a:pt x="14" y="25"/>
                  </a:moveTo>
                  <a:lnTo>
                    <a:pt x="22" y="0"/>
                  </a:lnTo>
                  <a:lnTo>
                    <a:pt x="9" y="21"/>
                  </a:lnTo>
                  <a:lnTo>
                    <a:pt x="0" y="50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0" y="4831556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0" y="486727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>
            <a:off x="0" y="4757738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>
            <a:off x="0" y="4900613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>
            <a:off x="0" y="478988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>
            <a:off x="0" y="494228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>
            <a:off x="0" y="4976813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>
            <a:off x="0" y="5017294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6" name="Line 24"/>
          <p:cNvSpPr>
            <a:spLocks noChangeShapeType="1"/>
          </p:cNvSpPr>
          <p:nvPr/>
        </p:nvSpPr>
        <p:spPr bwMode="auto">
          <a:xfrm>
            <a:off x="6350" y="5050631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7" name="Line 25"/>
          <p:cNvSpPr>
            <a:spLocks noChangeShapeType="1"/>
          </p:cNvSpPr>
          <p:nvPr/>
        </p:nvSpPr>
        <p:spPr bwMode="auto">
          <a:xfrm>
            <a:off x="0" y="50863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338" name="Group 26"/>
          <p:cNvGrpSpPr>
            <a:grpSpLocks/>
          </p:cNvGrpSpPr>
          <p:nvPr/>
        </p:nvGrpSpPr>
        <p:grpSpPr bwMode="auto">
          <a:xfrm>
            <a:off x="200026" y="4942285"/>
            <a:ext cx="8562975" cy="158353"/>
            <a:chOff x="96" y="4049"/>
            <a:chExt cx="5394" cy="156"/>
          </a:xfrm>
        </p:grpSpPr>
        <p:sp>
          <p:nvSpPr>
            <p:cNvPr id="13339" name="Rectangle 27"/>
            <p:cNvSpPr>
              <a:spLocks noChangeArrowheads="1"/>
            </p:cNvSpPr>
            <p:nvPr/>
          </p:nvSpPr>
          <p:spPr bwMode="auto">
            <a:xfrm>
              <a:off x="96" y="4055"/>
              <a:ext cx="94" cy="144"/>
            </a:xfrm>
            <a:prstGeom prst="rect">
              <a:avLst/>
            </a:prstGeom>
            <a:solidFill>
              <a:srgbClr val="A5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0" name="Rectangle 28"/>
            <p:cNvSpPr>
              <a:spLocks noChangeArrowheads="1"/>
            </p:cNvSpPr>
            <p:nvPr/>
          </p:nvSpPr>
          <p:spPr bwMode="auto">
            <a:xfrm>
              <a:off x="558" y="4055"/>
              <a:ext cx="95" cy="144"/>
            </a:xfrm>
            <a:prstGeom prst="rect">
              <a:avLst/>
            </a:prstGeom>
            <a:solidFill>
              <a:srgbClr val="AC8D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1" name="Rectangle 29"/>
            <p:cNvSpPr>
              <a:spLocks noChangeArrowheads="1"/>
            </p:cNvSpPr>
            <p:nvPr/>
          </p:nvSpPr>
          <p:spPr bwMode="auto">
            <a:xfrm>
              <a:off x="634" y="4055"/>
              <a:ext cx="95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2" name="Rectangle 30"/>
            <p:cNvSpPr>
              <a:spLocks noChangeArrowheads="1"/>
            </p:cNvSpPr>
            <p:nvPr/>
          </p:nvSpPr>
          <p:spPr bwMode="auto">
            <a:xfrm>
              <a:off x="672" y="4055"/>
              <a:ext cx="88" cy="144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3" name="Rectangle 31"/>
            <p:cNvSpPr>
              <a:spLocks noChangeArrowheads="1"/>
            </p:cNvSpPr>
            <p:nvPr/>
          </p:nvSpPr>
          <p:spPr bwMode="auto">
            <a:xfrm>
              <a:off x="1089" y="4049"/>
              <a:ext cx="95" cy="144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4" name="Rectangle 32"/>
            <p:cNvSpPr>
              <a:spLocks noChangeArrowheads="1"/>
            </p:cNvSpPr>
            <p:nvPr/>
          </p:nvSpPr>
          <p:spPr bwMode="auto">
            <a:xfrm>
              <a:off x="1171" y="4049"/>
              <a:ext cx="89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5" name="Rectangle 33"/>
            <p:cNvSpPr>
              <a:spLocks noChangeArrowheads="1"/>
            </p:cNvSpPr>
            <p:nvPr/>
          </p:nvSpPr>
          <p:spPr bwMode="auto">
            <a:xfrm>
              <a:off x="1222" y="4049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6" name="Rectangle 34"/>
            <p:cNvSpPr>
              <a:spLocks noChangeArrowheads="1"/>
            </p:cNvSpPr>
            <p:nvPr/>
          </p:nvSpPr>
          <p:spPr bwMode="auto">
            <a:xfrm>
              <a:off x="1386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7" name="Rectangle 35"/>
            <p:cNvSpPr>
              <a:spLocks noChangeArrowheads="1"/>
            </p:cNvSpPr>
            <p:nvPr/>
          </p:nvSpPr>
          <p:spPr bwMode="auto">
            <a:xfrm>
              <a:off x="1424" y="4055"/>
              <a:ext cx="63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8" name="Rectangle 36"/>
            <p:cNvSpPr>
              <a:spLocks noChangeArrowheads="1"/>
            </p:cNvSpPr>
            <p:nvPr/>
          </p:nvSpPr>
          <p:spPr bwMode="auto">
            <a:xfrm>
              <a:off x="1468" y="4055"/>
              <a:ext cx="64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9" name="Rectangle 37"/>
            <p:cNvSpPr>
              <a:spLocks noChangeArrowheads="1"/>
            </p:cNvSpPr>
            <p:nvPr/>
          </p:nvSpPr>
          <p:spPr bwMode="auto">
            <a:xfrm>
              <a:off x="1494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0" name="Rectangle 38"/>
            <p:cNvSpPr>
              <a:spLocks noChangeArrowheads="1"/>
            </p:cNvSpPr>
            <p:nvPr/>
          </p:nvSpPr>
          <p:spPr bwMode="auto">
            <a:xfrm>
              <a:off x="2410" y="4055"/>
              <a:ext cx="64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1" name="Rectangle 39"/>
            <p:cNvSpPr>
              <a:spLocks noChangeArrowheads="1"/>
            </p:cNvSpPr>
            <p:nvPr/>
          </p:nvSpPr>
          <p:spPr bwMode="auto">
            <a:xfrm>
              <a:off x="2442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2" name="Rectangle 40"/>
            <p:cNvSpPr>
              <a:spLocks noChangeArrowheads="1"/>
            </p:cNvSpPr>
            <p:nvPr/>
          </p:nvSpPr>
          <p:spPr bwMode="auto">
            <a:xfrm>
              <a:off x="2493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3" name="Rectangle 41"/>
            <p:cNvSpPr>
              <a:spLocks noChangeArrowheads="1"/>
            </p:cNvSpPr>
            <p:nvPr/>
          </p:nvSpPr>
          <p:spPr bwMode="auto">
            <a:xfrm>
              <a:off x="2550" y="4055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4" name="Rectangle 42"/>
            <p:cNvSpPr>
              <a:spLocks noChangeArrowheads="1"/>
            </p:cNvSpPr>
            <p:nvPr/>
          </p:nvSpPr>
          <p:spPr bwMode="auto">
            <a:xfrm>
              <a:off x="5395" y="4055"/>
              <a:ext cx="63" cy="144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5" name="Rectangle 43"/>
            <p:cNvSpPr>
              <a:spLocks noChangeArrowheads="1"/>
            </p:cNvSpPr>
            <p:nvPr/>
          </p:nvSpPr>
          <p:spPr bwMode="auto">
            <a:xfrm>
              <a:off x="5338" y="4055"/>
              <a:ext cx="63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6" name="Rectangle 44"/>
            <p:cNvSpPr>
              <a:spLocks noChangeArrowheads="1"/>
            </p:cNvSpPr>
            <p:nvPr/>
          </p:nvSpPr>
          <p:spPr bwMode="auto">
            <a:xfrm>
              <a:off x="4851" y="4061"/>
              <a:ext cx="63" cy="14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7" name="Rectangle 45"/>
            <p:cNvSpPr>
              <a:spLocks noChangeArrowheads="1"/>
            </p:cNvSpPr>
            <p:nvPr/>
          </p:nvSpPr>
          <p:spPr bwMode="auto">
            <a:xfrm>
              <a:off x="5199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8" name="Rectangle 46"/>
            <p:cNvSpPr>
              <a:spLocks noChangeArrowheads="1"/>
            </p:cNvSpPr>
            <p:nvPr/>
          </p:nvSpPr>
          <p:spPr bwMode="auto">
            <a:xfrm>
              <a:off x="5167" y="4049"/>
              <a:ext cx="68" cy="156"/>
            </a:xfrm>
            <a:prstGeom prst="rect">
              <a:avLst/>
            </a:pr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9" name="Rectangle 47"/>
            <p:cNvSpPr>
              <a:spLocks noChangeArrowheads="1"/>
            </p:cNvSpPr>
            <p:nvPr/>
          </p:nvSpPr>
          <p:spPr bwMode="auto">
            <a:xfrm>
              <a:off x="5140" y="4055"/>
              <a:ext cx="64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9900CC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0" name="Rectangle 48"/>
            <p:cNvSpPr>
              <a:spLocks noChangeArrowheads="1"/>
            </p:cNvSpPr>
            <p:nvPr/>
          </p:nvSpPr>
          <p:spPr bwMode="auto">
            <a:xfrm>
              <a:off x="4352" y="4055"/>
              <a:ext cx="64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1" name="Rectangle 49"/>
            <p:cNvSpPr>
              <a:spLocks noChangeArrowheads="1"/>
            </p:cNvSpPr>
            <p:nvPr/>
          </p:nvSpPr>
          <p:spPr bwMode="auto">
            <a:xfrm>
              <a:off x="4112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2" name="Rectangle 50"/>
            <p:cNvSpPr>
              <a:spLocks noChangeArrowheads="1"/>
            </p:cNvSpPr>
            <p:nvPr/>
          </p:nvSpPr>
          <p:spPr bwMode="auto">
            <a:xfrm>
              <a:off x="3624" y="4055"/>
              <a:ext cx="64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3" name="Rectangle 51"/>
            <p:cNvSpPr>
              <a:spLocks noChangeArrowheads="1"/>
            </p:cNvSpPr>
            <p:nvPr/>
          </p:nvSpPr>
          <p:spPr bwMode="auto">
            <a:xfrm>
              <a:off x="3580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4" name="Rectangle 52"/>
            <p:cNvSpPr>
              <a:spLocks noChangeArrowheads="1"/>
            </p:cNvSpPr>
            <p:nvPr/>
          </p:nvSpPr>
          <p:spPr bwMode="auto">
            <a:xfrm>
              <a:off x="3536" y="4055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5" name="Rectangle 53"/>
            <p:cNvSpPr>
              <a:spLocks noChangeArrowheads="1"/>
            </p:cNvSpPr>
            <p:nvPr/>
          </p:nvSpPr>
          <p:spPr bwMode="auto">
            <a:xfrm>
              <a:off x="5427" y="4055"/>
              <a:ext cx="63" cy="14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366" name="Group 54"/>
          <p:cNvGrpSpPr>
            <a:grpSpLocks/>
          </p:cNvGrpSpPr>
          <p:nvPr/>
        </p:nvGrpSpPr>
        <p:grpSpPr bwMode="auto">
          <a:xfrm>
            <a:off x="231776" y="802482"/>
            <a:ext cx="441325" cy="340519"/>
            <a:chOff x="5136" y="192"/>
            <a:chExt cx="278" cy="286"/>
          </a:xfrm>
        </p:grpSpPr>
        <p:sp>
          <p:nvSpPr>
            <p:cNvPr id="13367" name="Freeform 55"/>
            <p:cNvSpPr>
              <a:spLocks noEditPoints="1"/>
            </p:cNvSpPr>
            <p:nvPr/>
          </p:nvSpPr>
          <p:spPr bwMode="auto">
            <a:xfrm>
              <a:off x="5136" y="199"/>
              <a:ext cx="275" cy="279"/>
            </a:xfrm>
            <a:custGeom>
              <a:avLst/>
              <a:gdLst>
                <a:gd name="T0" fmla="*/ 79 w 169"/>
                <a:gd name="T1" fmla="*/ 1 h 172"/>
                <a:gd name="T2" fmla="*/ 53 w 169"/>
                <a:gd name="T3" fmla="*/ 27 h 172"/>
                <a:gd name="T4" fmla="*/ 52 w 169"/>
                <a:gd name="T5" fmla="*/ 29 h 172"/>
                <a:gd name="T6" fmla="*/ 52 w 169"/>
                <a:gd name="T7" fmla="*/ 30 h 172"/>
                <a:gd name="T8" fmla="*/ 79 w 169"/>
                <a:gd name="T9" fmla="*/ 66 h 172"/>
                <a:gd name="T10" fmla="*/ 2 w 169"/>
                <a:gd name="T11" fmla="*/ 52 h 172"/>
                <a:gd name="T12" fmla="*/ 0 w 169"/>
                <a:gd name="T13" fmla="*/ 52 h 172"/>
                <a:gd name="T14" fmla="*/ 0 w 169"/>
                <a:gd name="T15" fmla="*/ 54 h 172"/>
                <a:gd name="T16" fmla="*/ 3 w 169"/>
                <a:gd name="T17" fmla="*/ 95 h 172"/>
                <a:gd name="T18" fmla="*/ 5 w 169"/>
                <a:gd name="T19" fmla="*/ 97 h 172"/>
                <a:gd name="T20" fmla="*/ 81 w 169"/>
                <a:gd name="T21" fmla="*/ 118 h 172"/>
                <a:gd name="T22" fmla="*/ 57 w 169"/>
                <a:gd name="T23" fmla="*/ 137 h 172"/>
                <a:gd name="T24" fmla="*/ 56 w 169"/>
                <a:gd name="T25" fmla="*/ 138 h 172"/>
                <a:gd name="T26" fmla="*/ 56 w 169"/>
                <a:gd name="T27" fmla="*/ 139 h 172"/>
                <a:gd name="T28" fmla="*/ 57 w 169"/>
                <a:gd name="T29" fmla="*/ 140 h 172"/>
                <a:gd name="T30" fmla="*/ 83 w 169"/>
                <a:gd name="T31" fmla="*/ 171 h 172"/>
                <a:gd name="T32" fmla="*/ 86 w 169"/>
                <a:gd name="T33" fmla="*/ 171 h 172"/>
                <a:gd name="T34" fmla="*/ 168 w 169"/>
                <a:gd name="T35" fmla="*/ 115 h 172"/>
                <a:gd name="T36" fmla="*/ 169 w 169"/>
                <a:gd name="T37" fmla="*/ 114 h 172"/>
                <a:gd name="T38" fmla="*/ 168 w 169"/>
                <a:gd name="T39" fmla="*/ 112 h 172"/>
                <a:gd name="T40" fmla="*/ 83 w 169"/>
                <a:gd name="T41" fmla="*/ 1 h 172"/>
                <a:gd name="T42" fmla="*/ 81 w 169"/>
                <a:gd name="T43" fmla="*/ 0 h 172"/>
                <a:gd name="T44" fmla="*/ 79 w 169"/>
                <a:gd name="T45" fmla="*/ 1 h 172"/>
                <a:gd name="T46" fmla="*/ 81 w 169"/>
                <a:gd name="T47" fmla="*/ 5 h 172"/>
                <a:gd name="T48" fmla="*/ 164 w 169"/>
                <a:gd name="T49" fmla="*/ 113 h 172"/>
                <a:gd name="T50" fmla="*/ 85 w 169"/>
                <a:gd name="T51" fmla="*/ 167 h 172"/>
                <a:gd name="T52" fmla="*/ 62 w 169"/>
                <a:gd name="T53" fmla="*/ 139 h 172"/>
                <a:gd name="T54" fmla="*/ 87 w 169"/>
                <a:gd name="T55" fmla="*/ 118 h 172"/>
                <a:gd name="T56" fmla="*/ 88 w 169"/>
                <a:gd name="T57" fmla="*/ 117 h 172"/>
                <a:gd name="T58" fmla="*/ 88 w 169"/>
                <a:gd name="T59" fmla="*/ 116 h 172"/>
                <a:gd name="T60" fmla="*/ 86 w 169"/>
                <a:gd name="T61" fmla="*/ 115 h 172"/>
                <a:gd name="T62" fmla="*/ 7 w 169"/>
                <a:gd name="T63" fmla="*/ 93 h 172"/>
                <a:gd name="T64" fmla="*/ 4 w 169"/>
                <a:gd name="T65" fmla="*/ 56 h 172"/>
                <a:gd name="T66" fmla="*/ 83 w 169"/>
                <a:gd name="T67" fmla="*/ 71 h 172"/>
                <a:gd name="T68" fmla="*/ 86 w 169"/>
                <a:gd name="T69" fmla="*/ 70 h 172"/>
                <a:gd name="T70" fmla="*/ 86 w 169"/>
                <a:gd name="T71" fmla="*/ 69 h 172"/>
                <a:gd name="T72" fmla="*/ 85 w 169"/>
                <a:gd name="T73" fmla="*/ 68 h 172"/>
                <a:gd name="T74" fmla="*/ 57 w 169"/>
                <a:gd name="T75" fmla="*/ 29 h 172"/>
                <a:gd name="T76" fmla="*/ 81 w 169"/>
                <a:gd name="T77" fmla="*/ 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9" h="172">
                  <a:moveTo>
                    <a:pt x="79" y="1"/>
                  </a:moveTo>
                  <a:lnTo>
                    <a:pt x="53" y="27"/>
                  </a:lnTo>
                  <a:cubicBezTo>
                    <a:pt x="52" y="28"/>
                    <a:pt x="52" y="28"/>
                    <a:pt x="52" y="29"/>
                  </a:cubicBezTo>
                  <a:cubicBezTo>
                    <a:pt x="52" y="29"/>
                    <a:pt x="52" y="30"/>
                    <a:pt x="52" y="30"/>
                  </a:cubicBezTo>
                  <a:cubicBezTo>
                    <a:pt x="52" y="30"/>
                    <a:pt x="74" y="59"/>
                    <a:pt x="79" y="66"/>
                  </a:cubicBezTo>
                  <a:cubicBezTo>
                    <a:pt x="70" y="64"/>
                    <a:pt x="2" y="52"/>
                    <a:pt x="2" y="52"/>
                  </a:cubicBezTo>
                  <a:cubicBezTo>
                    <a:pt x="1" y="52"/>
                    <a:pt x="1" y="52"/>
                    <a:pt x="0" y="52"/>
                  </a:cubicBezTo>
                  <a:cubicBezTo>
                    <a:pt x="0" y="53"/>
                    <a:pt x="0" y="53"/>
                    <a:pt x="0" y="54"/>
                  </a:cubicBezTo>
                  <a:cubicBezTo>
                    <a:pt x="0" y="54"/>
                    <a:pt x="3" y="95"/>
                    <a:pt x="3" y="95"/>
                  </a:cubicBezTo>
                  <a:cubicBezTo>
                    <a:pt x="3" y="96"/>
                    <a:pt x="4" y="96"/>
                    <a:pt x="5" y="97"/>
                  </a:cubicBezTo>
                  <a:cubicBezTo>
                    <a:pt x="5" y="97"/>
                    <a:pt x="74" y="116"/>
                    <a:pt x="81" y="118"/>
                  </a:cubicBezTo>
                  <a:cubicBezTo>
                    <a:pt x="76" y="122"/>
                    <a:pt x="57" y="137"/>
                    <a:pt x="57" y="137"/>
                  </a:cubicBezTo>
                  <a:cubicBezTo>
                    <a:pt x="57" y="137"/>
                    <a:pt x="56" y="138"/>
                    <a:pt x="56" y="138"/>
                  </a:cubicBezTo>
                  <a:cubicBezTo>
                    <a:pt x="56" y="138"/>
                    <a:pt x="56" y="138"/>
                    <a:pt x="56" y="139"/>
                  </a:cubicBezTo>
                  <a:cubicBezTo>
                    <a:pt x="56" y="139"/>
                    <a:pt x="57" y="140"/>
                    <a:pt x="57" y="140"/>
                  </a:cubicBezTo>
                  <a:lnTo>
                    <a:pt x="83" y="171"/>
                  </a:lnTo>
                  <a:cubicBezTo>
                    <a:pt x="84" y="172"/>
                    <a:pt x="85" y="172"/>
                    <a:pt x="86" y="171"/>
                  </a:cubicBezTo>
                  <a:lnTo>
                    <a:pt x="168" y="115"/>
                  </a:lnTo>
                  <a:cubicBezTo>
                    <a:pt x="168" y="115"/>
                    <a:pt x="169" y="114"/>
                    <a:pt x="169" y="114"/>
                  </a:cubicBezTo>
                  <a:cubicBezTo>
                    <a:pt x="169" y="113"/>
                    <a:pt x="169" y="112"/>
                    <a:pt x="168" y="112"/>
                  </a:cubicBezTo>
                  <a:lnTo>
                    <a:pt x="83" y="1"/>
                  </a:lnTo>
                  <a:cubicBezTo>
                    <a:pt x="82" y="0"/>
                    <a:pt x="82" y="0"/>
                    <a:pt x="81" y="0"/>
                  </a:cubicBezTo>
                  <a:cubicBezTo>
                    <a:pt x="80" y="0"/>
                    <a:pt x="80" y="0"/>
                    <a:pt x="79" y="1"/>
                  </a:cubicBezTo>
                  <a:close/>
                  <a:moveTo>
                    <a:pt x="81" y="5"/>
                  </a:moveTo>
                  <a:cubicBezTo>
                    <a:pt x="83" y="9"/>
                    <a:pt x="161" y="109"/>
                    <a:pt x="164" y="113"/>
                  </a:cubicBezTo>
                  <a:cubicBezTo>
                    <a:pt x="160" y="115"/>
                    <a:pt x="88" y="164"/>
                    <a:pt x="85" y="167"/>
                  </a:cubicBezTo>
                  <a:cubicBezTo>
                    <a:pt x="83" y="164"/>
                    <a:pt x="64" y="142"/>
                    <a:pt x="62" y="139"/>
                  </a:cubicBezTo>
                  <a:cubicBezTo>
                    <a:pt x="64" y="136"/>
                    <a:pt x="87" y="118"/>
                    <a:pt x="87" y="118"/>
                  </a:cubicBezTo>
                  <a:cubicBezTo>
                    <a:pt x="87" y="118"/>
                    <a:pt x="88" y="117"/>
                    <a:pt x="88" y="117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5"/>
                    <a:pt x="87" y="115"/>
                    <a:pt x="86" y="115"/>
                  </a:cubicBezTo>
                  <a:cubicBezTo>
                    <a:pt x="86" y="115"/>
                    <a:pt x="10" y="94"/>
                    <a:pt x="7" y="93"/>
                  </a:cubicBezTo>
                  <a:cubicBezTo>
                    <a:pt x="7" y="90"/>
                    <a:pt x="4" y="61"/>
                    <a:pt x="4" y="56"/>
                  </a:cubicBezTo>
                  <a:cubicBezTo>
                    <a:pt x="9" y="57"/>
                    <a:pt x="83" y="71"/>
                    <a:pt x="83" y="71"/>
                  </a:cubicBezTo>
                  <a:cubicBezTo>
                    <a:pt x="84" y="72"/>
                    <a:pt x="85" y="71"/>
                    <a:pt x="86" y="70"/>
                  </a:cubicBezTo>
                  <a:cubicBezTo>
                    <a:pt x="86" y="70"/>
                    <a:pt x="86" y="70"/>
                    <a:pt x="86" y="69"/>
                  </a:cubicBezTo>
                  <a:cubicBezTo>
                    <a:pt x="86" y="69"/>
                    <a:pt x="86" y="68"/>
                    <a:pt x="85" y="68"/>
                  </a:cubicBezTo>
                  <a:cubicBezTo>
                    <a:pt x="85" y="68"/>
                    <a:pt x="59" y="32"/>
                    <a:pt x="57" y="29"/>
                  </a:cubicBezTo>
                  <a:cubicBezTo>
                    <a:pt x="59" y="27"/>
                    <a:pt x="78" y="8"/>
                    <a:pt x="81" y="5"/>
                  </a:cubicBezTo>
                  <a:close/>
                </a:path>
              </a:pathLst>
            </a:custGeom>
            <a:solidFill>
              <a:srgbClr val="D183D3"/>
            </a:solidFill>
            <a:ln w="0">
              <a:solidFill>
                <a:srgbClr val="D183D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8" name="Freeform 56"/>
            <p:cNvSpPr>
              <a:spLocks/>
            </p:cNvSpPr>
            <p:nvPr/>
          </p:nvSpPr>
          <p:spPr bwMode="auto">
            <a:xfrm>
              <a:off x="5263" y="192"/>
              <a:ext cx="151" cy="193"/>
            </a:xfrm>
            <a:custGeom>
              <a:avLst/>
              <a:gdLst>
                <a:gd name="T0" fmla="*/ 21 w 93"/>
                <a:gd name="T1" fmla="*/ 0 h 119"/>
                <a:gd name="T2" fmla="*/ 2 w 93"/>
                <a:gd name="T3" fmla="*/ 4 h 119"/>
                <a:gd name="T4" fmla="*/ 1 w 93"/>
                <a:gd name="T5" fmla="*/ 7 h 119"/>
                <a:gd name="T6" fmla="*/ 3 w 93"/>
                <a:gd name="T7" fmla="*/ 8 h 119"/>
                <a:gd name="T8" fmla="*/ 21 w 93"/>
                <a:gd name="T9" fmla="*/ 4 h 119"/>
                <a:gd name="T10" fmla="*/ 89 w 93"/>
                <a:gd name="T11" fmla="*/ 91 h 119"/>
                <a:gd name="T12" fmla="*/ 86 w 93"/>
                <a:gd name="T13" fmla="*/ 117 h 119"/>
                <a:gd name="T14" fmla="*/ 88 w 93"/>
                <a:gd name="T15" fmla="*/ 119 h 119"/>
                <a:gd name="T16" fmla="*/ 91 w 93"/>
                <a:gd name="T17" fmla="*/ 117 h 119"/>
                <a:gd name="T18" fmla="*/ 93 w 93"/>
                <a:gd name="T19" fmla="*/ 90 h 119"/>
                <a:gd name="T20" fmla="*/ 92 w 93"/>
                <a:gd name="T21" fmla="*/ 89 h 119"/>
                <a:gd name="T22" fmla="*/ 23 w 93"/>
                <a:gd name="T23" fmla="*/ 0 h 119"/>
                <a:gd name="T24" fmla="*/ 21 w 93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119">
                  <a:moveTo>
                    <a:pt x="21" y="0"/>
                  </a:moveTo>
                  <a:lnTo>
                    <a:pt x="2" y="4"/>
                  </a:lnTo>
                  <a:cubicBezTo>
                    <a:pt x="1" y="4"/>
                    <a:pt x="0" y="6"/>
                    <a:pt x="1" y="7"/>
                  </a:cubicBezTo>
                  <a:cubicBezTo>
                    <a:pt x="1" y="8"/>
                    <a:pt x="2" y="9"/>
                    <a:pt x="3" y="8"/>
                  </a:cubicBezTo>
                  <a:cubicBezTo>
                    <a:pt x="3" y="8"/>
                    <a:pt x="18" y="5"/>
                    <a:pt x="21" y="4"/>
                  </a:cubicBezTo>
                  <a:cubicBezTo>
                    <a:pt x="22" y="6"/>
                    <a:pt x="88" y="89"/>
                    <a:pt x="89" y="91"/>
                  </a:cubicBezTo>
                  <a:cubicBezTo>
                    <a:pt x="88" y="92"/>
                    <a:pt x="86" y="117"/>
                    <a:pt x="86" y="117"/>
                  </a:cubicBezTo>
                  <a:cubicBezTo>
                    <a:pt x="86" y="118"/>
                    <a:pt x="87" y="119"/>
                    <a:pt x="88" y="119"/>
                  </a:cubicBezTo>
                  <a:cubicBezTo>
                    <a:pt x="90" y="119"/>
                    <a:pt x="91" y="119"/>
                    <a:pt x="91" y="117"/>
                  </a:cubicBezTo>
                  <a:lnTo>
                    <a:pt x="93" y="90"/>
                  </a:lnTo>
                  <a:cubicBezTo>
                    <a:pt x="93" y="90"/>
                    <a:pt x="93" y="89"/>
                    <a:pt x="92" y="89"/>
                  </a:cubicBezTo>
                  <a:lnTo>
                    <a:pt x="23" y="0"/>
                  </a:lnTo>
                  <a:cubicBezTo>
                    <a:pt x="23" y="0"/>
                    <a:pt x="22" y="0"/>
                    <a:pt x="21" y="0"/>
                  </a:cubicBezTo>
                  <a:close/>
                </a:path>
              </a:pathLst>
            </a:custGeom>
            <a:solidFill>
              <a:srgbClr val="D183D3"/>
            </a:solidFill>
            <a:ln w="0">
              <a:solidFill>
                <a:srgbClr val="D183D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9" name="Freeform 57"/>
            <p:cNvSpPr>
              <a:spLocks/>
            </p:cNvSpPr>
            <p:nvPr/>
          </p:nvSpPr>
          <p:spPr bwMode="auto">
            <a:xfrm>
              <a:off x="5227" y="380"/>
              <a:ext cx="38" cy="48"/>
            </a:xfrm>
            <a:custGeom>
              <a:avLst/>
              <a:gdLst>
                <a:gd name="T0" fmla="*/ 19 w 23"/>
                <a:gd name="T1" fmla="*/ 1 h 29"/>
                <a:gd name="T2" fmla="*/ 10 w 23"/>
                <a:gd name="T3" fmla="*/ 10 h 29"/>
                <a:gd name="T4" fmla="*/ 1 w 23"/>
                <a:gd name="T5" fmla="*/ 25 h 29"/>
                <a:gd name="T6" fmla="*/ 1 w 23"/>
                <a:gd name="T7" fmla="*/ 28 h 29"/>
                <a:gd name="T8" fmla="*/ 4 w 23"/>
                <a:gd name="T9" fmla="*/ 28 h 29"/>
                <a:gd name="T10" fmla="*/ 13 w 23"/>
                <a:gd name="T11" fmla="*/ 13 h 29"/>
                <a:gd name="T12" fmla="*/ 22 w 23"/>
                <a:gd name="T13" fmla="*/ 3 h 29"/>
                <a:gd name="T14" fmla="*/ 22 w 23"/>
                <a:gd name="T15" fmla="*/ 0 h 29"/>
                <a:gd name="T16" fmla="*/ 19 w 23"/>
                <a:gd name="T17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9">
                  <a:moveTo>
                    <a:pt x="19" y="1"/>
                  </a:moveTo>
                  <a:lnTo>
                    <a:pt x="10" y="10"/>
                  </a:lnTo>
                  <a:cubicBezTo>
                    <a:pt x="10" y="10"/>
                    <a:pt x="1" y="25"/>
                    <a:pt x="1" y="25"/>
                  </a:cubicBezTo>
                  <a:cubicBezTo>
                    <a:pt x="0" y="26"/>
                    <a:pt x="0" y="28"/>
                    <a:pt x="1" y="28"/>
                  </a:cubicBezTo>
                  <a:cubicBezTo>
                    <a:pt x="2" y="29"/>
                    <a:pt x="4" y="29"/>
                    <a:pt x="4" y="28"/>
                  </a:cubicBezTo>
                  <a:cubicBezTo>
                    <a:pt x="4" y="28"/>
                    <a:pt x="13" y="13"/>
                    <a:pt x="13" y="13"/>
                  </a:cubicBezTo>
                  <a:cubicBezTo>
                    <a:pt x="13" y="13"/>
                    <a:pt x="22" y="3"/>
                    <a:pt x="22" y="3"/>
                  </a:cubicBezTo>
                  <a:cubicBezTo>
                    <a:pt x="23" y="3"/>
                    <a:pt x="23" y="1"/>
                    <a:pt x="22" y="0"/>
                  </a:cubicBezTo>
                  <a:cubicBezTo>
                    <a:pt x="21" y="0"/>
                    <a:pt x="20" y="0"/>
                    <a:pt x="19" y="1"/>
                  </a:cubicBezTo>
                  <a:close/>
                </a:path>
              </a:pathLst>
            </a:custGeom>
            <a:solidFill>
              <a:srgbClr val="D183D3"/>
            </a:solidFill>
            <a:ln w="0">
              <a:solidFill>
                <a:srgbClr val="D183D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70" name="Freeform 58"/>
            <p:cNvSpPr>
              <a:spLocks/>
            </p:cNvSpPr>
            <p:nvPr/>
          </p:nvSpPr>
          <p:spPr bwMode="auto">
            <a:xfrm>
              <a:off x="5136" y="264"/>
              <a:ext cx="114" cy="25"/>
            </a:xfrm>
            <a:custGeom>
              <a:avLst/>
              <a:gdLst>
                <a:gd name="T0" fmla="*/ 26 w 70"/>
                <a:gd name="T1" fmla="*/ 0 h 16"/>
                <a:gd name="T2" fmla="*/ 1 w 70"/>
                <a:gd name="T3" fmla="*/ 12 h 16"/>
                <a:gd name="T4" fmla="*/ 0 w 70"/>
                <a:gd name="T5" fmla="*/ 15 h 16"/>
                <a:gd name="T6" fmla="*/ 3 w 70"/>
                <a:gd name="T7" fmla="*/ 16 h 16"/>
                <a:gd name="T8" fmla="*/ 28 w 70"/>
                <a:gd name="T9" fmla="*/ 4 h 16"/>
                <a:gd name="T10" fmla="*/ 68 w 70"/>
                <a:gd name="T11" fmla="*/ 10 h 16"/>
                <a:gd name="T12" fmla="*/ 70 w 70"/>
                <a:gd name="T13" fmla="*/ 8 h 16"/>
                <a:gd name="T14" fmla="*/ 68 w 70"/>
                <a:gd name="T15" fmla="*/ 6 h 16"/>
                <a:gd name="T16" fmla="*/ 28 w 70"/>
                <a:gd name="T17" fmla="*/ 0 h 16"/>
                <a:gd name="T18" fmla="*/ 26 w 70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16">
                  <a:moveTo>
                    <a:pt x="26" y="0"/>
                  </a:moveTo>
                  <a:lnTo>
                    <a:pt x="1" y="12"/>
                  </a:lnTo>
                  <a:cubicBezTo>
                    <a:pt x="0" y="12"/>
                    <a:pt x="0" y="14"/>
                    <a:pt x="0" y="15"/>
                  </a:cubicBezTo>
                  <a:cubicBezTo>
                    <a:pt x="0" y="16"/>
                    <a:pt x="1" y="16"/>
                    <a:pt x="3" y="16"/>
                  </a:cubicBezTo>
                  <a:cubicBezTo>
                    <a:pt x="3" y="16"/>
                    <a:pt x="27" y="4"/>
                    <a:pt x="28" y="4"/>
                  </a:cubicBezTo>
                  <a:cubicBezTo>
                    <a:pt x="29" y="4"/>
                    <a:pt x="68" y="10"/>
                    <a:pt x="68" y="10"/>
                  </a:cubicBezTo>
                  <a:cubicBezTo>
                    <a:pt x="69" y="10"/>
                    <a:pt x="70" y="9"/>
                    <a:pt x="70" y="8"/>
                  </a:cubicBezTo>
                  <a:cubicBezTo>
                    <a:pt x="70" y="7"/>
                    <a:pt x="69" y="6"/>
                    <a:pt x="68" y="6"/>
                  </a:cubicBezTo>
                  <a:lnTo>
                    <a:pt x="28" y="0"/>
                  </a:lnTo>
                  <a:cubicBezTo>
                    <a:pt x="27" y="0"/>
                    <a:pt x="27" y="0"/>
                    <a:pt x="26" y="0"/>
                  </a:cubicBezTo>
                  <a:close/>
                </a:path>
              </a:pathLst>
            </a:custGeom>
            <a:solidFill>
              <a:srgbClr val="D183D3"/>
            </a:solidFill>
            <a:ln w="0">
              <a:solidFill>
                <a:srgbClr val="D183D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371" name="Rectangle 5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71450"/>
            <a:ext cx="78486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3372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85850"/>
            <a:ext cx="777240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3373" name="Rectangle 6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74345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latinLnBrk="1">
              <a:defRPr kumimoji="1" sz="1400" b="0">
                <a:solidFill>
                  <a:schemeClr val="bg1"/>
                </a:solidFill>
                <a:effectLst/>
                <a:latin typeface="-윤명조120" pitchFamily="18" charset="-127"/>
                <a:ea typeface="-윤명조120" pitchFamily="18" charset="-127"/>
              </a:defRPr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3374" name="Rectangle 6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4345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1">
              <a:defRPr kumimoji="1" sz="1400" b="0">
                <a:solidFill>
                  <a:schemeClr val="bg1"/>
                </a:solidFill>
                <a:effectLst/>
                <a:latin typeface="-윤명조120" pitchFamily="18" charset="-127"/>
                <a:ea typeface="-윤명조120" pitchFamily="18" charset="-127"/>
              </a:defRPr>
            </a:lvl1pPr>
          </a:lstStyle>
          <a:p>
            <a:pPr algn="ctr"/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3375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4345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1">
              <a:defRPr kumimoji="1" sz="1400" b="0">
                <a:solidFill>
                  <a:schemeClr val="bg1"/>
                </a:solidFill>
                <a:effectLst/>
                <a:latin typeface="-윤명조120" pitchFamily="18" charset="-127"/>
                <a:ea typeface="-윤명조120" pitchFamily="18" charset="-127"/>
              </a:defRPr>
            </a:lvl1pPr>
          </a:lstStyle>
          <a:p>
            <a:fld id="{DBFC2314-0A8C-418E-82CD-92EC225C8D9E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196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>
    <p:cover dir="d"/>
    <p:sndAc>
      <p:stSnd>
        <p:snd r:embed="rId13" name="chimes.wav"/>
      </p:stSnd>
    </p:sndAc>
  </p:transition>
  <p:txStyles>
    <p:titleStyle>
      <a:lvl1pPr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+mj-lt"/>
          <a:ea typeface="+mj-ea"/>
          <a:cs typeface="+mj-cs"/>
        </a:defRPr>
      </a:lvl1pPr>
      <a:lvl2pPr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2pPr>
      <a:lvl3pPr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3pPr>
      <a:lvl4pPr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4pPr>
      <a:lvl5pPr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103BACA8-4A61-4A3D-A4B6-76A84A56C3E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80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89E8F79-26CE-4329-8E08-BB1BB4C7C8A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1853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Relationship Id="rId5" Type="http://schemas.openxmlformats.org/officeDocument/2006/relationships/audio" Target="../media/audio1.wav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2.xml"/><Relationship Id="rId5" Type="http://schemas.openxmlformats.org/officeDocument/2006/relationships/audio" Target="../media/audio1.wav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2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9.jpeg"/><Relationship Id="rId7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37.xml"/><Relationship Id="rId1" Type="http://schemas.openxmlformats.org/officeDocument/2006/relationships/video" Target="NULL" TargetMode="External"/><Relationship Id="rId6" Type="http://schemas.openxmlformats.org/officeDocument/2006/relationships/audio" Target="../media/audio1.wav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6.jpeg"/><Relationship Id="rId7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0.jpeg"/><Relationship Id="rId7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4.jpeg"/><Relationship Id="rId7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2.xml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7.xml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7.xml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0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5" Type="http://schemas.openxmlformats.org/officeDocument/2006/relationships/audio" Target="../media/audio1.wav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6" Type="http://schemas.openxmlformats.org/officeDocument/2006/relationships/audio" Target="../media/audio1.wav"/><Relationship Id="rId5" Type="http://schemas.openxmlformats.org/officeDocument/2006/relationships/image" Target="../media/image8.jpeg"/><Relationship Id="rId4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457200" y="285750"/>
            <a:ext cx="83058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2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sz="32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TIỀN PHONG</a:t>
            </a:r>
            <a:endParaRPr lang="en-US" sz="32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>
                  <a:alpha val="98822"/>
                </a:srgb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5" name="WordArt 20"/>
          <p:cNvSpPr>
            <a:spLocks noChangeArrowheads="1" noChangeShapeType="1" noTextEdit="1"/>
          </p:cNvSpPr>
          <p:nvPr/>
        </p:nvSpPr>
        <p:spPr bwMode="auto">
          <a:xfrm>
            <a:off x="685800" y="1257300"/>
            <a:ext cx="781050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Lịch sử  – Lớp 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4A2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6" name="WordArt 21"/>
          <p:cNvSpPr>
            <a:spLocks noChangeArrowheads="1" noChangeShapeType="1" noTextEdit="1"/>
          </p:cNvSpPr>
          <p:nvPr/>
        </p:nvSpPr>
        <p:spPr bwMode="auto">
          <a:xfrm>
            <a:off x="457200" y="2743200"/>
            <a:ext cx="8229600" cy="3086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Nước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Văn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Lang</a:t>
            </a:r>
            <a:endParaRPr lang="vi-VN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/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8" y="0"/>
            <a:chExt cx="5760" cy="4320"/>
          </a:xfrm>
        </p:grpSpPr>
        <p:pic>
          <p:nvPicPr>
            <p:cNvPr id="3078" name="Picture 6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9" name="Picture 7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081" name="Picture 9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2" name="Picture 10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3" name="Picture 11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4" name="Picture 12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334" name="Picture 6" descr="Mausoleum_of_Hung_K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511"/>
            <a:ext cx="6629400" cy="505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3336" name="Text Box 8"/>
          <p:cNvSpPr txBox="1">
            <a:spLocks noChangeArrowheads="1"/>
          </p:cNvSpPr>
          <p:nvPr/>
        </p:nvSpPr>
        <p:spPr bwMode="auto">
          <a:xfrm>
            <a:off x="6629400" y="4520253"/>
            <a:ext cx="25527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</a:rPr>
              <a:t>Lăng Vua Hùng (Phú Thọ)</a:t>
            </a:r>
          </a:p>
        </p:txBody>
      </p:sp>
    </p:spTree>
    <p:extLst>
      <p:ext uri="{BB962C8B-B14F-4D97-AF65-F5344CB8AC3E}">
        <p14:creationId xmlns:p14="http://schemas.microsoft.com/office/powerpoint/2010/main" val="394487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chimes.wav"/>
          </p:stSnd>
        </p:sndAc>
      </p:transition>
    </mc:Choice>
    <mc:Fallback xmlns="">
      <p:transition>
        <p:sndAc>
          <p:stSnd>
            <p:snd r:embed="rId5" name="chimes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86" name="Group 6"/>
          <p:cNvGrpSpPr>
            <a:grpSpLocks/>
          </p:cNvGrpSpPr>
          <p:nvPr/>
        </p:nvGrpSpPr>
        <p:grpSpPr bwMode="auto">
          <a:xfrm>
            <a:off x="92076" y="763192"/>
            <a:ext cx="9001125" cy="4237433"/>
            <a:chOff x="384" y="384"/>
            <a:chExt cx="4992" cy="3504"/>
          </a:xfrm>
        </p:grpSpPr>
        <p:sp>
          <p:nvSpPr>
            <p:cNvPr id="430087" name="Rectangle 7"/>
            <p:cNvSpPr>
              <a:spLocks noChangeArrowheads="1"/>
            </p:cNvSpPr>
            <p:nvPr/>
          </p:nvSpPr>
          <p:spPr bwMode="auto">
            <a:xfrm>
              <a:off x="384" y="384"/>
              <a:ext cx="1056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88" name="Rectangle 8"/>
            <p:cNvSpPr>
              <a:spLocks noChangeArrowheads="1"/>
            </p:cNvSpPr>
            <p:nvPr/>
          </p:nvSpPr>
          <p:spPr bwMode="auto">
            <a:xfrm>
              <a:off x="1440" y="384"/>
              <a:ext cx="1104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89" name="Rectangle 9"/>
            <p:cNvSpPr>
              <a:spLocks noChangeArrowheads="1"/>
            </p:cNvSpPr>
            <p:nvPr/>
          </p:nvSpPr>
          <p:spPr bwMode="auto">
            <a:xfrm>
              <a:off x="2544" y="384"/>
              <a:ext cx="1200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90" name="Rectangle 10"/>
            <p:cNvSpPr>
              <a:spLocks noChangeArrowheads="1"/>
            </p:cNvSpPr>
            <p:nvPr/>
          </p:nvSpPr>
          <p:spPr bwMode="auto">
            <a:xfrm>
              <a:off x="3744" y="384"/>
              <a:ext cx="768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91" name="Rectangle 11"/>
            <p:cNvSpPr>
              <a:spLocks noChangeArrowheads="1"/>
            </p:cNvSpPr>
            <p:nvPr/>
          </p:nvSpPr>
          <p:spPr bwMode="auto">
            <a:xfrm>
              <a:off x="4512" y="384"/>
              <a:ext cx="864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92" name="Rectangle 12"/>
            <p:cNvSpPr>
              <a:spLocks noChangeArrowheads="1"/>
            </p:cNvSpPr>
            <p:nvPr/>
          </p:nvSpPr>
          <p:spPr bwMode="auto">
            <a:xfrm>
              <a:off x="384" y="960"/>
              <a:ext cx="1056" cy="29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93" name="Rectangle 13"/>
            <p:cNvSpPr>
              <a:spLocks noChangeArrowheads="1"/>
            </p:cNvSpPr>
            <p:nvPr/>
          </p:nvSpPr>
          <p:spPr bwMode="auto">
            <a:xfrm>
              <a:off x="1440" y="960"/>
              <a:ext cx="1104" cy="29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94" name="Rectangle 14"/>
            <p:cNvSpPr>
              <a:spLocks noChangeArrowheads="1"/>
            </p:cNvSpPr>
            <p:nvPr/>
          </p:nvSpPr>
          <p:spPr bwMode="auto">
            <a:xfrm>
              <a:off x="2544" y="960"/>
              <a:ext cx="1200" cy="29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95" name="Rectangle 15"/>
            <p:cNvSpPr>
              <a:spLocks noChangeArrowheads="1"/>
            </p:cNvSpPr>
            <p:nvPr/>
          </p:nvSpPr>
          <p:spPr bwMode="auto">
            <a:xfrm>
              <a:off x="3744" y="960"/>
              <a:ext cx="768" cy="29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96" name="Rectangle 16"/>
            <p:cNvSpPr>
              <a:spLocks noChangeArrowheads="1"/>
            </p:cNvSpPr>
            <p:nvPr/>
          </p:nvSpPr>
          <p:spPr bwMode="auto">
            <a:xfrm>
              <a:off x="4512" y="960"/>
              <a:ext cx="864" cy="29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430097" name="Rectangle 17"/>
          <p:cNvSpPr>
            <a:spLocks noChangeArrowheads="1"/>
          </p:cNvSpPr>
          <p:nvPr/>
        </p:nvSpPr>
        <p:spPr bwMode="auto">
          <a:xfrm>
            <a:off x="265111" y="906586"/>
            <a:ext cx="13997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Sản xuất</a:t>
            </a:r>
          </a:p>
        </p:txBody>
      </p:sp>
      <p:sp>
        <p:nvSpPr>
          <p:cNvPr id="430098" name="Rectangle 18"/>
          <p:cNvSpPr>
            <a:spLocks noChangeArrowheads="1"/>
          </p:cNvSpPr>
          <p:nvPr/>
        </p:nvSpPr>
        <p:spPr bwMode="auto">
          <a:xfrm>
            <a:off x="2228681" y="916806"/>
            <a:ext cx="13324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Ăn uống</a:t>
            </a:r>
          </a:p>
        </p:txBody>
      </p:sp>
      <p:sp>
        <p:nvSpPr>
          <p:cNvPr id="430099" name="Rectangle 19"/>
          <p:cNvSpPr>
            <a:spLocks noChangeArrowheads="1"/>
          </p:cNvSpPr>
          <p:nvPr/>
        </p:nvSpPr>
        <p:spPr bwMode="auto">
          <a:xfrm>
            <a:off x="4102651" y="758354"/>
            <a:ext cx="20986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Mặc và </a:t>
            </a:r>
          </a:p>
          <a:p>
            <a:pPr algn="ctr"/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trang điểm</a:t>
            </a:r>
          </a:p>
        </p:txBody>
      </p:sp>
      <p:sp>
        <p:nvSpPr>
          <p:cNvPr id="430100" name="Rectangle 20"/>
          <p:cNvSpPr>
            <a:spLocks noChangeArrowheads="1"/>
          </p:cNvSpPr>
          <p:nvPr/>
        </p:nvSpPr>
        <p:spPr bwMode="auto">
          <a:xfrm>
            <a:off x="6626225" y="906588"/>
            <a:ext cx="4491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Ở</a:t>
            </a:r>
          </a:p>
        </p:txBody>
      </p:sp>
      <p:sp>
        <p:nvSpPr>
          <p:cNvPr id="430101" name="Rectangle 21"/>
          <p:cNvSpPr>
            <a:spLocks noChangeArrowheads="1"/>
          </p:cNvSpPr>
          <p:nvPr/>
        </p:nvSpPr>
        <p:spPr bwMode="auto">
          <a:xfrm>
            <a:off x="7749107" y="906587"/>
            <a:ext cx="10246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Lễ hội</a:t>
            </a:r>
          </a:p>
        </p:txBody>
      </p:sp>
      <p:sp>
        <p:nvSpPr>
          <p:cNvPr id="430102" name="Rectangle 22"/>
          <p:cNvSpPr>
            <a:spLocks noChangeArrowheads="1"/>
          </p:cNvSpPr>
          <p:nvPr/>
        </p:nvSpPr>
        <p:spPr bwMode="auto">
          <a:xfrm>
            <a:off x="142876" y="1532486"/>
            <a:ext cx="1912937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000" b="1">
                <a:solidFill>
                  <a:srgbClr val="000099"/>
                </a:solidFill>
                <a:latin typeface="Arial" charset="0"/>
                <a:cs typeface="Arial" charset="0"/>
              </a:rPr>
              <a:t>Trồng lúa, khoai, đỗ, cây ăn quả, rau, dưa hấu,... </a:t>
            </a:r>
          </a:p>
          <a:p>
            <a:r>
              <a:rPr lang="en-US" sz="2000" b="1">
                <a:solidFill>
                  <a:srgbClr val="000099"/>
                </a:solidFill>
                <a:latin typeface="Arial" charset="0"/>
              </a:rPr>
              <a:t>- Nuôi tằm, ươm tơ, dệt vải…</a:t>
            </a:r>
            <a:endParaRPr lang="en-US" sz="2000" b="1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>
              <a:buFontTx/>
              <a:buChar char="-"/>
            </a:pPr>
            <a:r>
              <a:rPr lang="en-US" sz="2000" b="1">
                <a:solidFill>
                  <a:srgbClr val="000099"/>
                </a:solidFill>
                <a:latin typeface="Arial" charset="0"/>
                <a:cs typeface="Arial" charset="0"/>
              </a:rPr>
              <a:t> Đúc đồng: giáo, mác, mũi tên, rìu, lưỡi cày,…</a:t>
            </a:r>
          </a:p>
          <a:p>
            <a:r>
              <a:rPr lang="en-US" sz="2000" b="1">
                <a:solidFill>
                  <a:srgbClr val="000099"/>
                </a:solidFill>
                <a:latin typeface="Arial" charset="0"/>
                <a:cs typeface="Arial" charset="0"/>
              </a:rPr>
              <a:t>- Làm gốm</a:t>
            </a:r>
          </a:p>
          <a:p>
            <a:pPr>
              <a:buFontTx/>
              <a:buChar char="-"/>
            </a:pPr>
            <a:r>
              <a:rPr lang="en-US" sz="2000" b="1">
                <a:solidFill>
                  <a:srgbClr val="000099"/>
                </a:solidFill>
                <a:latin typeface="Arial" charset="0"/>
                <a:cs typeface="Arial" charset="0"/>
              </a:rPr>
              <a:t> Đóng thuyền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92076" y="285750"/>
            <a:ext cx="9001125" cy="477441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>
                <a:solidFill>
                  <a:srgbClr val="000000"/>
                </a:solidFill>
              </a:rPr>
              <a:t>Đời sống vật chất, tinh thần của ng</a:t>
            </a:r>
            <a:r>
              <a:rPr lang="vi-VN" sz="2800" b="1">
                <a:solidFill>
                  <a:srgbClr val="000000"/>
                </a:solidFill>
              </a:rPr>
              <a:t>ười</a:t>
            </a:r>
            <a:r>
              <a:rPr lang="en-US" sz="2800" b="1">
                <a:solidFill>
                  <a:srgbClr val="000000"/>
                </a:solidFill>
              </a:rPr>
              <a:t> Lạc Việt</a:t>
            </a:r>
          </a:p>
        </p:txBody>
      </p:sp>
    </p:spTree>
    <p:extLst>
      <p:ext uri="{BB962C8B-B14F-4D97-AF65-F5344CB8AC3E}">
        <p14:creationId xmlns:p14="http://schemas.microsoft.com/office/powerpoint/2010/main" val="168620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4171950"/>
            <a:ext cx="2743200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Lưỡi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cày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đồng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" name="Picture 6" descr="riu luoi xe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906" y="400050"/>
            <a:ext cx="4224588" cy="36718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410200" y="4171950"/>
            <a:ext cx="2743200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Lưỡi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rìu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đồng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4" name="Picture 17" descr="test1339726903hinh9-600x460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6" t="6087" r="18222" b="18840"/>
          <a:stretch>
            <a:fillRect/>
          </a:stretch>
        </p:blipFill>
        <p:spPr bwMode="auto">
          <a:xfrm>
            <a:off x="165101" y="400050"/>
            <a:ext cx="4121329" cy="367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8" descr="Mot so di chi thuoc van hoa Van L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66" b="71941"/>
          <a:stretch>
            <a:fillRect/>
          </a:stretch>
        </p:blipFill>
        <p:spPr bwMode="auto">
          <a:xfrm>
            <a:off x="4648200" y="19051"/>
            <a:ext cx="4191000" cy="260984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0" descr="Mot so di chi thuoc van hoa Van L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80" r="52618"/>
          <a:stretch>
            <a:fillRect/>
          </a:stretch>
        </p:blipFill>
        <p:spPr bwMode="auto">
          <a:xfrm>
            <a:off x="139700" y="1"/>
            <a:ext cx="4051300" cy="266410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s trang suc bang do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" y="3000375"/>
            <a:ext cx="389890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images muong va muoi dong s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9450" y="2752725"/>
            <a:ext cx="4324350" cy="20002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685800" y="4800600"/>
            <a:ext cx="2743200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Trang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sức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19600" y="4743450"/>
            <a:ext cx="4419600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Muôi</a:t>
            </a:r>
            <a:r>
              <a:rPr lang="en-US" b="1" dirty="0">
                <a:solidFill>
                  <a:schemeClr val="tx1"/>
                </a:solidFill>
              </a:rPr>
              <a:t> (</a:t>
            </a:r>
            <a:r>
              <a:rPr lang="en-US" b="1" dirty="0" err="1">
                <a:solidFill>
                  <a:schemeClr val="tx1"/>
                </a:solidFill>
              </a:rPr>
              <a:t>vá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môi</a:t>
            </a:r>
            <a:r>
              <a:rPr lang="en-US" b="1" dirty="0">
                <a:solidFill>
                  <a:schemeClr val="tx1"/>
                </a:solidFill>
              </a:rPr>
              <a:t>) </a:t>
            </a:r>
            <a:r>
              <a:rPr lang="en-US" b="1" dirty="0" err="1">
                <a:solidFill>
                  <a:schemeClr val="tx1"/>
                </a:solidFill>
              </a:rPr>
              <a:t>bằng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đồng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730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10_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628650"/>
            <a:ext cx="42926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04800" y="3941676"/>
            <a:ext cx="3505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.VnTime" pitchFamily="34" charset="0"/>
              </a:rPr>
              <a:t>§å gèm thêi Hïng V­</a:t>
            </a:r>
            <a:r>
              <a:rPr lang="vi-VN">
                <a:solidFill>
                  <a:srgbClr val="0000FF"/>
                </a:solidFill>
                <a:latin typeface=".VnTime" pitchFamily="34" charset="0"/>
              </a:rPr>
              <a:t>ư</a:t>
            </a:r>
            <a:r>
              <a:rPr lang="en-US">
                <a:solidFill>
                  <a:srgbClr val="0000FF"/>
                </a:solidFill>
                <a:latin typeface=".VnTime" pitchFamily="34" charset="0"/>
              </a:rPr>
              <a:t>¬ng</a:t>
            </a:r>
          </a:p>
        </p:txBody>
      </p:sp>
      <p:pic>
        <p:nvPicPr>
          <p:cNvPr id="1026" name="Picture 2" descr="C:\Users\Administrator\Desktop\image2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28650"/>
            <a:ext cx="4572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876800" y="3932150"/>
            <a:ext cx="3505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cs typeface="Times New Roman" pitchFamily="18" charset="0"/>
              </a:rPr>
              <a:t>Các loại chiến thuyền thời Hùng V</a:t>
            </a:r>
            <a:r>
              <a:rPr lang="vi-VN">
                <a:solidFill>
                  <a:srgbClr val="0000FF"/>
                </a:solidFill>
                <a:cs typeface="Times New Roman" pitchFamily="18" charset="0"/>
              </a:rPr>
              <a:t>ươ</a:t>
            </a:r>
            <a:r>
              <a:rPr lang="en-US">
                <a:solidFill>
                  <a:srgbClr val="0000FF"/>
                </a:solidFill>
                <a:cs typeface="Times New Roman" pitchFamily="18" charset="0"/>
              </a:rPr>
              <a:t>ng (trang trí trên trống </a:t>
            </a:r>
            <a:r>
              <a:rPr lang="vi-VN">
                <a:solidFill>
                  <a:srgbClr val="0000FF"/>
                </a:solidFill>
                <a:cs typeface="Times New Roman" pitchFamily="18" charset="0"/>
              </a:rPr>
              <a:t>đồng</a:t>
            </a:r>
            <a:r>
              <a:rPr lang="en-US">
                <a:solidFill>
                  <a:srgbClr val="0000FF"/>
                </a:solidFill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89673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86" name="Group 6"/>
          <p:cNvGrpSpPr>
            <a:grpSpLocks/>
          </p:cNvGrpSpPr>
          <p:nvPr/>
        </p:nvGrpSpPr>
        <p:grpSpPr bwMode="auto">
          <a:xfrm>
            <a:off x="92076" y="763192"/>
            <a:ext cx="9001125" cy="4237433"/>
            <a:chOff x="384" y="384"/>
            <a:chExt cx="4992" cy="3504"/>
          </a:xfrm>
        </p:grpSpPr>
        <p:sp>
          <p:nvSpPr>
            <p:cNvPr id="430087" name="Rectangle 7"/>
            <p:cNvSpPr>
              <a:spLocks noChangeArrowheads="1"/>
            </p:cNvSpPr>
            <p:nvPr/>
          </p:nvSpPr>
          <p:spPr bwMode="auto">
            <a:xfrm>
              <a:off x="384" y="384"/>
              <a:ext cx="1056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88" name="Rectangle 8"/>
            <p:cNvSpPr>
              <a:spLocks noChangeArrowheads="1"/>
            </p:cNvSpPr>
            <p:nvPr/>
          </p:nvSpPr>
          <p:spPr bwMode="auto">
            <a:xfrm>
              <a:off x="1440" y="384"/>
              <a:ext cx="1104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89" name="Rectangle 9"/>
            <p:cNvSpPr>
              <a:spLocks noChangeArrowheads="1"/>
            </p:cNvSpPr>
            <p:nvPr/>
          </p:nvSpPr>
          <p:spPr bwMode="auto">
            <a:xfrm>
              <a:off x="2544" y="384"/>
              <a:ext cx="1200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90" name="Rectangle 10"/>
            <p:cNvSpPr>
              <a:spLocks noChangeArrowheads="1"/>
            </p:cNvSpPr>
            <p:nvPr/>
          </p:nvSpPr>
          <p:spPr bwMode="auto">
            <a:xfrm>
              <a:off x="3744" y="384"/>
              <a:ext cx="768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91" name="Rectangle 11"/>
            <p:cNvSpPr>
              <a:spLocks noChangeArrowheads="1"/>
            </p:cNvSpPr>
            <p:nvPr/>
          </p:nvSpPr>
          <p:spPr bwMode="auto">
            <a:xfrm>
              <a:off x="4512" y="384"/>
              <a:ext cx="864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92" name="Rectangle 12"/>
            <p:cNvSpPr>
              <a:spLocks noChangeArrowheads="1"/>
            </p:cNvSpPr>
            <p:nvPr/>
          </p:nvSpPr>
          <p:spPr bwMode="auto">
            <a:xfrm>
              <a:off x="384" y="960"/>
              <a:ext cx="1056" cy="29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93" name="Rectangle 13"/>
            <p:cNvSpPr>
              <a:spLocks noChangeArrowheads="1"/>
            </p:cNvSpPr>
            <p:nvPr/>
          </p:nvSpPr>
          <p:spPr bwMode="auto">
            <a:xfrm>
              <a:off x="1440" y="960"/>
              <a:ext cx="1104" cy="29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94" name="Rectangle 14"/>
            <p:cNvSpPr>
              <a:spLocks noChangeArrowheads="1"/>
            </p:cNvSpPr>
            <p:nvPr/>
          </p:nvSpPr>
          <p:spPr bwMode="auto">
            <a:xfrm>
              <a:off x="2544" y="960"/>
              <a:ext cx="1200" cy="29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95" name="Rectangle 15"/>
            <p:cNvSpPr>
              <a:spLocks noChangeArrowheads="1"/>
            </p:cNvSpPr>
            <p:nvPr/>
          </p:nvSpPr>
          <p:spPr bwMode="auto">
            <a:xfrm>
              <a:off x="3744" y="960"/>
              <a:ext cx="768" cy="29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96" name="Rectangle 16"/>
            <p:cNvSpPr>
              <a:spLocks noChangeArrowheads="1"/>
            </p:cNvSpPr>
            <p:nvPr/>
          </p:nvSpPr>
          <p:spPr bwMode="auto">
            <a:xfrm>
              <a:off x="4512" y="960"/>
              <a:ext cx="864" cy="29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430097" name="Rectangle 17"/>
          <p:cNvSpPr>
            <a:spLocks noChangeArrowheads="1"/>
          </p:cNvSpPr>
          <p:nvPr/>
        </p:nvSpPr>
        <p:spPr bwMode="auto">
          <a:xfrm>
            <a:off x="265111" y="906586"/>
            <a:ext cx="13997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Sản xuất</a:t>
            </a:r>
          </a:p>
        </p:txBody>
      </p:sp>
      <p:sp>
        <p:nvSpPr>
          <p:cNvPr id="430098" name="Rectangle 18"/>
          <p:cNvSpPr>
            <a:spLocks noChangeArrowheads="1"/>
          </p:cNvSpPr>
          <p:nvPr/>
        </p:nvSpPr>
        <p:spPr bwMode="auto">
          <a:xfrm>
            <a:off x="2228681" y="916806"/>
            <a:ext cx="13324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Ăn uống</a:t>
            </a:r>
          </a:p>
        </p:txBody>
      </p:sp>
      <p:sp>
        <p:nvSpPr>
          <p:cNvPr id="430099" name="Rectangle 19"/>
          <p:cNvSpPr>
            <a:spLocks noChangeArrowheads="1"/>
          </p:cNvSpPr>
          <p:nvPr/>
        </p:nvSpPr>
        <p:spPr bwMode="auto">
          <a:xfrm>
            <a:off x="4102651" y="758354"/>
            <a:ext cx="20986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Mặc và </a:t>
            </a:r>
          </a:p>
          <a:p>
            <a:pPr algn="ctr"/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trang điểm</a:t>
            </a:r>
          </a:p>
        </p:txBody>
      </p:sp>
      <p:sp>
        <p:nvSpPr>
          <p:cNvPr id="430100" name="Rectangle 20"/>
          <p:cNvSpPr>
            <a:spLocks noChangeArrowheads="1"/>
          </p:cNvSpPr>
          <p:nvPr/>
        </p:nvSpPr>
        <p:spPr bwMode="auto">
          <a:xfrm>
            <a:off x="6626225" y="906588"/>
            <a:ext cx="4491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Ở</a:t>
            </a:r>
          </a:p>
        </p:txBody>
      </p:sp>
      <p:sp>
        <p:nvSpPr>
          <p:cNvPr id="430101" name="Rectangle 21"/>
          <p:cNvSpPr>
            <a:spLocks noChangeArrowheads="1"/>
          </p:cNvSpPr>
          <p:nvPr/>
        </p:nvSpPr>
        <p:spPr bwMode="auto">
          <a:xfrm>
            <a:off x="7749107" y="906587"/>
            <a:ext cx="10246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Lễ hội</a:t>
            </a:r>
          </a:p>
        </p:txBody>
      </p:sp>
      <p:sp>
        <p:nvSpPr>
          <p:cNvPr id="430102" name="Rectangle 22"/>
          <p:cNvSpPr>
            <a:spLocks noChangeArrowheads="1"/>
          </p:cNvSpPr>
          <p:nvPr/>
        </p:nvSpPr>
        <p:spPr bwMode="auto">
          <a:xfrm>
            <a:off x="142876" y="1532486"/>
            <a:ext cx="1912937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000" b="1">
                <a:solidFill>
                  <a:srgbClr val="000099"/>
                </a:solidFill>
                <a:latin typeface="Arial" charset="0"/>
                <a:cs typeface="Arial" charset="0"/>
              </a:rPr>
              <a:t>Trồng lúa, khoai, đỗ, cây ăn quả, rau, dưa hấu,... </a:t>
            </a:r>
          </a:p>
          <a:p>
            <a:r>
              <a:rPr lang="en-US" sz="2000" b="1">
                <a:solidFill>
                  <a:srgbClr val="000099"/>
                </a:solidFill>
                <a:latin typeface="Arial" charset="0"/>
              </a:rPr>
              <a:t>- Nuôi tằm, ươm tơ, dệt vải…</a:t>
            </a:r>
            <a:endParaRPr lang="en-US" sz="2000" b="1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>
              <a:buFontTx/>
              <a:buChar char="-"/>
            </a:pPr>
            <a:r>
              <a:rPr lang="en-US" sz="2000" b="1">
                <a:solidFill>
                  <a:srgbClr val="000099"/>
                </a:solidFill>
                <a:latin typeface="Arial" charset="0"/>
                <a:cs typeface="Arial" charset="0"/>
              </a:rPr>
              <a:t> Đúc đồng: giáo, mác, mũi tên, rìu, lưỡi cày,…</a:t>
            </a:r>
          </a:p>
          <a:p>
            <a:r>
              <a:rPr lang="en-US" sz="2000" b="1">
                <a:solidFill>
                  <a:srgbClr val="000099"/>
                </a:solidFill>
                <a:latin typeface="Arial" charset="0"/>
                <a:cs typeface="Arial" charset="0"/>
              </a:rPr>
              <a:t>- Làm gốm</a:t>
            </a:r>
          </a:p>
          <a:p>
            <a:pPr>
              <a:buFontTx/>
              <a:buChar char="-"/>
            </a:pPr>
            <a:r>
              <a:rPr lang="en-US" sz="2000" b="1">
                <a:solidFill>
                  <a:srgbClr val="000099"/>
                </a:solidFill>
                <a:latin typeface="Arial" charset="0"/>
                <a:cs typeface="Arial" charset="0"/>
              </a:rPr>
              <a:t> Đóng thuyền</a:t>
            </a:r>
          </a:p>
        </p:txBody>
      </p:sp>
      <p:sp>
        <p:nvSpPr>
          <p:cNvPr id="430103" name="Rectangle 23"/>
          <p:cNvSpPr>
            <a:spLocks noChangeArrowheads="1"/>
          </p:cNvSpPr>
          <p:nvPr/>
        </p:nvSpPr>
        <p:spPr bwMode="auto">
          <a:xfrm>
            <a:off x="2117725" y="1567111"/>
            <a:ext cx="18923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latin typeface="Arial" charset="0"/>
                <a:cs typeface="Arial" charset="0"/>
              </a:rPr>
              <a:t>- Cơm, xôi.</a:t>
            </a:r>
          </a:p>
          <a:p>
            <a:r>
              <a:rPr lang="en-US" sz="2000" b="1">
                <a:solidFill>
                  <a:srgbClr val="C00000"/>
                </a:solidFill>
                <a:latin typeface="Arial" charset="0"/>
                <a:cs typeface="Arial" charset="0"/>
              </a:rPr>
              <a:t>- Bánh chưng, bánh giầy.</a:t>
            </a:r>
          </a:p>
          <a:p>
            <a:r>
              <a:rPr lang="en-US" sz="2000" b="1">
                <a:solidFill>
                  <a:srgbClr val="C00000"/>
                </a:solidFill>
                <a:latin typeface="Arial" charset="0"/>
                <a:cs typeface="Arial" charset="0"/>
              </a:rPr>
              <a:t>- Uống rượu.</a:t>
            </a:r>
          </a:p>
          <a:p>
            <a:r>
              <a:rPr lang="en-US" sz="2000" b="1">
                <a:solidFill>
                  <a:srgbClr val="C00000"/>
                </a:solidFill>
                <a:latin typeface="Arial" charset="0"/>
                <a:cs typeface="Arial" charset="0"/>
              </a:rPr>
              <a:t>- Làm mắm.</a:t>
            </a:r>
          </a:p>
        </p:txBody>
      </p:sp>
      <p:sp>
        <p:nvSpPr>
          <p:cNvPr id="430104" name="Rectangle 24"/>
          <p:cNvSpPr>
            <a:spLocks noChangeArrowheads="1"/>
          </p:cNvSpPr>
          <p:nvPr/>
        </p:nvSpPr>
        <p:spPr bwMode="auto">
          <a:xfrm>
            <a:off x="4048125" y="1602829"/>
            <a:ext cx="19939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latin typeface="Arial" charset="0"/>
                <a:cs typeface="Arial" charset="0"/>
              </a:rPr>
              <a:t>- Phụ nữ đeo hoa tai, vòng tay bằng đá, đồng</a:t>
            </a:r>
          </a:p>
          <a:p>
            <a:r>
              <a:rPr lang="en-US" sz="2000" b="1">
                <a:solidFill>
                  <a:srgbClr val="C00000"/>
                </a:solidFill>
                <a:latin typeface="Arial" charset="0"/>
                <a:cs typeface="Arial" charset="0"/>
              </a:rPr>
              <a:t>- Búi tóc, cạo trọc đầu</a:t>
            </a:r>
          </a:p>
          <a:p>
            <a:r>
              <a:rPr lang="en-US" sz="2000" b="1">
                <a:solidFill>
                  <a:srgbClr val="C00000"/>
                </a:solidFill>
                <a:latin typeface="Arial" charset="0"/>
                <a:cs typeface="Arial" charset="0"/>
              </a:rPr>
              <a:t>- Nhuộm răng đen</a:t>
            </a:r>
          </a:p>
          <a:p>
            <a:r>
              <a:rPr lang="en-US" sz="2000" b="1">
                <a:solidFill>
                  <a:srgbClr val="C00000"/>
                </a:solidFill>
                <a:latin typeface="Arial" charset="0"/>
                <a:cs typeface="Arial" charset="0"/>
              </a:rPr>
              <a:t>- Ăn trầu</a:t>
            </a:r>
          </a:p>
          <a:p>
            <a:r>
              <a:rPr lang="en-US" sz="2000" b="1">
                <a:solidFill>
                  <a:srgbClr val="C00000"/>
                </a:solidFill>
                <a:latin typeface="Arial" charset="0"/>
                <a:cs typeface="Arial" charset="0"/>
              </a:rPr>
              <a:t>- Xăm mình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92076" y="285750"/>
            <a:ext cx="9001125" cy="477441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>
                <a:solidFill>
                  <a:srgbClr val="000000"/>
                </a:solidFill>
              </a:rPr>
              <a:t>Đời sống vật chất, tinh thần của ng</a:t>
            </a:r>
            <a:r>
              <a:rPr lang="vi-VN" sz="2800" b="1">
                <a:solidFill>
                  <a:srgbClr val="000000"/>
                </a:solidFill>
              </a:rPr>
              <a:t>ười</a:t>
            </a:r>
            <a:r>
              <a:rPr lang="en-US" sz="2800" b="1">
                <a:solidFill>
                  <a:srgbClr val="000000"/>
                </a:solidFill>
              </a:rPr>
              <a:t> Lạc Việt</a:t>
            </a:r>
          </a:p>
        </p:txBody>
      </p:sp>
    </p:spTree>
    <p:extLst>
      <p:ext uri="{BB962C8B-B14F-4D97-AF65-F5344CB8AC3E}">
        <p14:creationId xmlns:p14="http://schemas.microsoft.com/office/powerpoint/2010/main" val="168620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3" grpId="0"/>
      <p:bldP spid="43010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164" name="Picture 4" descr="huong-dan-cach-lam-va-goi-banh-chung-ngay-tet-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577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6165" name="Picture 5" descr="banh-chung-mon-ngon-ngay-t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565650" cy="244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6167" name="Picture 7" descr="64beadade0c9df2cb43ed1c11b93644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693194"/>
            <a:ext cx="4330700" cy="243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6168" name="Picture 8" descr="1418433885-banh-giay-kep-cha-sp0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6" y="2731294"/>
            <a:ext cx="4689475" cy="241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6169" name="Text Box 9"/>
          <p:cNvSpPr txBox="1">
            <a:spLocks noChangeArrowheads="1"/>
          </p:cNvSpPr>
          <p:nvPr/>
        </p:nvSpPr>
        <p:spPr bwMode="auto">
          <a:xfrm>
            <a:off x="3086100" y="2247900"/>
            <a:ext cx="2755900" cy="1200329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Bánh chưng, bánh dày</a:t>
            </a:r>
          </a:p>
        </p:txBody>
      </p:sp>
      <p:pic>
        <p:nvPicPr>
          <p:cNvPr id="476170" name="Picture 10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5082779"/>
            <a:ext cx="9144000" cy="12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6171" name="Picture 11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6540500" y="2495550"/>
            <a:ext cx="51435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6172" name="Picture 12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-4763"/>
            <a:ext cx="9144000" cy="13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6173" name="Picture 13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2495550" y="2495550"/>
            <a:ext cx="51435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81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8" name="chimes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ách làm bánh chưng_0001.wmv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/>
          </p:nvPr>
        </p:nvPicPr>
        <p:blipFill>
          <a:blip r:embed="rId4"/>
          <a:stretch>
            <a:fillRect/>
          </a:stretch>
        </p:blipFill>
        <p:spPr>
          <a:xfrm>
            <a:off x="228600" y="0"/>
            <a:ext cx="8686800" cy="4957763"/>
          </a:xfrm>
        </p:spPr>
      </p:pic>
    </p:spTree>
    <p:extLst>
      <p:ext uri="{BB962C8B-B14F-4D97-AF65-F5344CB8AC3E}">
        <p14:creationId xmlns:p14="http://schemas.microsoft.com/office/powerpoint/2010/main" val="42902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chimes.wav"/>
          </p:stSnd>
        </p:sndAc>
      </p:transition>
    </mc:Choice>
    <mc:Fallback xmlns="">
      <p:transition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974" name="Picture 6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196453"/>
            <a:ext cx="8636000" cy="480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7975" name="Text Box 7"/>
          <p:cNvSpPr txBox="1">
            <a:spLocks noChangeArrowheads="1"/>
          </p:cNvSpPr>
          <p:nvPr/>
        </p:nvSpPr>
        <p:spPr bwMode="auto">
          <a:xfrm>
            <a:off x="3581400" y="2476500"/>
            <a:ext cx="2336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Kiểu tóc</a:t>
            </a:r>
          </a:p>
        </p:txBody>
      </p:sp>
    </p:spTree>
    <p:extLst>
      <p:ext uri="{BB962C8B-B14F-4D97-AF65-F5344CB8AC3E}">
        <p14:creationId xmlns:p14="http://schemas.microsoft.com/office/powerpoint/2010/main" val="182465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4" name="chimes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068" name="Picture 4" descr="2428572578fe226e2b6e_zps5deeaa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4584700" cy="241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2069" name="Picture 5" descr="Bo-suu-tap-trang-su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6" y="0"/>
            <a:ext cx="4333875" cy="241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2070" name="Picture 6" descr="4adf8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9844"/>
            <a:ext cx="4762500" cy="246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2071" name="Picture 7" descr="2_7_1286372869_21_doco061010-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6" y="2571750"/>
            <a:ext cx="4200525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2072" name="Text Box 8"/>
          <p:cNvSpPr txBox="1">
            <a:spLocks noChangeArrowheads="1"/>
          </p:cNvSpPr>
          <p:nvPr/>
        </p:nvSpPr>
        <p:spPr bwMode="auto">
          <a:xfrm>
            <a:off x="25400" y="4629150"/>
            <a:ext cx="2616200" cy="646331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Trang sức</a:t>
            </a:r>
          </a:p>
        </p:txBody>
      </p:sp>
      <p:pic>
        <p:nvPicPr>
          <p:cNvPr id="472073" name="Picture 9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5082779"/>
            <a:ext cx="9144000" cy="12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2074" name="Picture 10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6540500" y="2495550"/>
            <a:ext cx="51435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2075" name="Picture 11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-4763"/>
            <a:ext cx="9144000" cy="13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2076" name="Picture 12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2495550" y="2495550"/>
            <a:ext cx="51435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72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8" name="chimes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26" y="628650"/>
            <a:ext cx="8725575" cy="3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140" name="Picture 4" descr="L4 (FILEminimizer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9" y="2571750"/>
            <a:ext cx="4582319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5141" name="Picture 5" descr="tynTraThomThieuBongMeHien_0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9" y="2571750"/>
            <a:ext cx="449897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5142" name="Picture 6" descr="traucau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1"/>
            <a:ext cx="4656138" cy="23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5143" name="Picture 7" descr="800px-Trầu_cánh_phượ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7" y="133351"/>
            <a:ext cx="4419600" cy="233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5145" name="Picture 9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5082779"/>
            <a:ext cx="9144000" cy="12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5146" name="Picture 10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6540500" y="2495550"/>
            <a:ext cx="51435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5147" name="Picture 11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-4763"/>
            <a:ext cx="9144000" cy="13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5148" name="Picture 12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2495550" y="2495550"/>
            <a:ext cx="51435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78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8" name="chimes.wav"/>
          </p:stSnd>
        </p:sndAc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474" name="Picture 2" descr="000 nguoi lu nhuom rang den 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577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75" name="Picture 3" descr="kinh-nhuom-ra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1"/>
            <a:ext cx="4635500" cy="222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76" name="Picture 4" descr="phu-nu-viet-nam-trong-mat-nguoi-nuoc-ngoa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2434828"/>
            <a:ext cx="4089400" cy="270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77" name="Picture 5" descr="Kieu-lam-dep-ky-quac-tu-giam-voi-song-va-phan-nguoi_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32448"/>
            <a:ext cx="4854575" cy="271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79" name="Picture 7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5082779"/>
            <a:ext cx="9144000" cy="12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80" name="Picture 8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6540500" y="2495550"/>
            <a:ext cx="51435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81" name="Picture 9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-4763"/>
            <a:ext cx="9144000" cy="13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82" name="Picture 10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2495550" y="2495550"/>
            <a:ext cx="51435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83" name="Picture 11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-4763"/>
            <a:ext cx="9144000" cy="13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84" name="Picture 12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2495550" y="2495550"/>
            <a:ext cx="51435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85" name="Picture 13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6540500" y="2495550"/>
            <a:ext cx="51435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86" name="Picture 14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-4763"/>
            <a:ext cx="9144000" cy="13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87" name="Picture 15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2495550" y="2495550"/>
            <a:ext cx="51435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88" name="Picture 16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5082779"/>
            <a:ext cx="9144000" cy="12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89" name="Picture 17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6540500" y="2495550"/>
            <a:ext cx="51435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90" name="Picture 18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-4763"/>
            <a:ext cx="9144000" cy="13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91" name="Picture 19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2495550" y="2495550"/>
            <a:ext cx="51435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83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8" name="chimes.wav"/>
          </p:stSnd>
        </p:sndAc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86" name="Group 6"/>
          <p:cNvGrpSpPr>
            <a:grpSpLocks/>
          </p:cNvGrpSpPr>
          <p:nvPr/>
        </p:nvGrpSpPr>
        <p:grpSpPr bwMode="auto">
          <a:xfrm>
            <a:off x="92076" y="763192"/>
            <a:ext cx="9001125" cy="4237433"/>
            <a:chOff x="384" y="384"/>
            <a:chExt cx="4992" cy="3504"/>
          </a:xfrm>
        </p:grpSpPr>
        <p:sp>
          <p:nvSpPr>
            <p:cNvPr id="430087" name="Rectangle 7"/>
            <p:cNvSpPr>
              <a:spLocks noChangeArrowheads="1"/>
            </p:cNvSpPr>
            <p:nvPr/>
          </p:nvSpPr>
          <p:spPr bwMode="auto">
            <a:xfrm>
              <a:off x="384" y="384"/>
              <a:ext cx="1056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88" name="Rectangle 8"/>
            <p:cNvSpPr>
              <a:spLocks noChangeArrowheads="1"/>
            </p:cNvSpPr>
            <p:nvPr/>
          </p:nvSpPr>
          <p:spPr bwMode="auto">
            <a:xfrm>
              <a:off x="1440" y="384"/>
              <a:ext cx="1104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89" name="Rectangle 9"/>
            <p:cNvSpPr>
              <a:spLocks noChangeArrowheads="1"/>
            </p:cNvSpPr>
            <p:nvPr/>
          </p:nvSpPr>
          <p:spPr bwMode="auto">
            <a:xfrm>
              <a:off x="2544" y="384"/>
              <a:ext cx="1200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90" name="Rectangle 10"/>
            <p:cNvSpPr>
              <a:spLocks noChangeArrowheads="1"/>
            </p:cNvSpPr>
            <p:nvPr/>
          </p:nvSpPr>
          <p:spPr bwMode="auto">
            <a:xfrm>
              <a:off x="3744" y="384"/>
              <a:ext cx="768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91" name="Rectangle 11"/>
            <p:cNvSpPr>
              <a:spLocks noChangeArrowheads="1"/>
            </p:cNvSpPr>
            <p:nvPr/>
          </p:nvSpPr>
          <p:spPr bwMode="auto">
            <a:xfrm>
              <a:off x="4512" y="384"/>
              <a:ext cx="864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92" name="Rectangle 12"/>
            <p:cNvSpPr>
              <a:spLocks noChangeArrowheads="1"/>
            </p:cNvSpPr>
            <p:nvPr/>
          </p:nvSpPr>
          <p:spPr bwMode="auto">
            <a:xfrm>
              <a:off x="384" y="960"/>
              <a:ext cx="1056" cy="29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93" name="Rectangle 13"/>
            <p:cNvSpPr>
              <a:spLocks noChangeArrowheads="1"/>
            </p:cNvSpPr>
            <p:nvPr/>
          </p:nvSpPr>
          <p:spPr bwMode="auto">
            <a:xfrm>
              <a:off x="1440" y="960"/>
              <a:ext cx="1104" cy="29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94" name="Rectangle 14"/>
            <p:cNvSpPr>
              <a:spLocks noChangeArrowheads="1"/>
            </p:cNvSpPr>
            <p:nvPr/>
          </p:nvSpPr>
          <p:spPr bwMode="auto">
            <a:xfrm>
              <a:off x="2544" y="960"/>
              <a:ext cx="1200" cy="29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95" name="Rectangle 15"/>
            <p:cNvSpPr>
              <a:spLocks noChangeArrowheads="1"/>
            </p:cNvSpPr>
            <p:nvPr/>
          </p:nvSpPr>
          <p:spPr bwMode="auto">
            <a:xfrm>
              <a:off x="3744" y="960"/>
              <a:ext cx="768" cy="29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96" name="Rectangle 16"/>
            <p:cNvSpPr>
              <a:spLocks noChangeArrowheads="1"/>
            </p:cNvSpPr>
            <p:nvPr/>
          </p:nvSpPr>
          <p:spPr bwMode="auto">
            <a:xfrm>
              <a:off x="4512" y="960"/>
              <a:ext cx="864" cy="29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430097" name="Rectangle 17"/>
          <p:cNvSpPr>
            <a:spLocks noChangeArrowheads="1"/>
          </p:cNvSpPr>
          <p:nvPr/>
        </p:nvSpPr>
        <p:spPr bwMode="auto">
          <a:xfrm>
            <a:off x="265111" y="906586"/>
            <a:ext cx="13997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Sản xuất</a:t>
            </a:r>
          </a:p>
        </p:txBody>
      </p:sp>
      <p:sp>
        <p:nvSpPr>
          <p:cNvPr id="430098" name="Rectangle 18"/>
          <p:cNvSpPr>
            <a:spLocks noChangeArrowheads="1"/>
          </p:cNvSpPr>
          <p:nvPr/>
        </p:nvSpPr>
        <p:spPr bwMode="auto">
          <a:xfrm>
            <a:off x="2228681" y="916806"/>
            <a:ext cx="13324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Ăn uống</a:t>
            </a:r>
          </a:p>
        </p:txBody>
      </p:sp>
      <p:sp>
        <p:nvSpPr>
          <p:cNvPr id="430099" name="Rectangle 19"/>
          <p:cNvSpPr>
            <a:spLocks noChangeArrowheads="1"/>
          </p:cNvSpPr>
          <p:nvPr/>
        </p:nvSpPr>
        <p:spPr bwMode="auto">
          <a:xfrm>
            <a:off x="4102651" y="758354"/>
            <a:ext cx="20986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Mặc và </a:t>
            </a:r>
          </a:p>
          <a:p>
            <a:pPr algn="ctr"/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trang điểm</a:t>
            </a:r>
          </a:p>
        </p:txBody>
      </p:sp>
      <p:sp>
        <p:nvSpPr>
          <p:cNvPr id="430100" name="Rectangle 20"/>
          <p:cNvSpPr>
            <a:spLocks noChangeArrowheads="1"/>
          </p:cNvSpPr>
          <p:nvPr/>
        </p:nvSpPr>
        <p:spPr bwMode="auto">
          <a:xfrm>
            <a:off x="6626225" y="906588"/>
            <a:ext cx="4491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Ở</a:t>
            </a:r>
          </a:p>
        </p:txBody>
      </p:sp>
      <p:sp>
        <p:nvSpPr>
          <p:cNvPr id="430101" name="Rectangle 21"/>
          <p:cNvSpPr>
            <a:spLocks noChangeArrowheads="1"/>
          </p:cNvSpPr>
          <p:nvPr/>
        </p:nvSpPr>
        <p:spPr bwMode="auto">
          <a:xfrm>
            <a:off x="7749107" y="906587"/>
            <a:ext cx="10246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Lễ hội</a:t>
            </a:r>
          </a:p>
        </p:txBody>
      </p:sp>
      <p:sp>
        <p:nvSpPr>
          <p:cNvPr id="430102" name="Rectangle 22"/>
          <p:cNvSpPr>
            <a:spLocks noChangeArrowheads="1"/>
          </p:cNvSpPr>
          <p:nvPr/>
        </p:nvSpPr>
        <p:spPr bwMode="auto">
          <a:xfrm>
            <a:off x="142876" y="1532486"/>
            <a:ext cx="1912937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000" b="1">
                <a:solidFill>
                  <a:srgbClr val="000099"/>
                </a:solidFill>
                <a:latin typeface="Arial" charset="0"/>
                <a:cs typeface="Arial" charset="0"/>
              </a:rPr>
              <a:t>Trồng lúa, khoai, đỗ, cây ăn quả, rau, dưa hấu,... </a:t>
            </a:r>
          </a:p>
          <a:p>
            <a:r>
              <a:rPr lang="en-US" sz="2000" b="1">
                <a:solidFill>
                  <a:srgbClr val="000099"/>
                </a:solidFill>
                <a:latin typeface="Arial" charset="0"/>
              </a:rPr>
              <a:t>- Nuôi tằm, ươm tơ, dệt vải…</a:t>
            </a:r>
            <a:endParaRPr lang="en-US" sz="2000" b="1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>
              <a:buFontTx/>
              <a:buChar char="-"/>
            </a:pPr>
            <a:r>
              <a:rPr lang="en-US" sz="2000" b="1">
                <a:solidFill>
                  <a:srgbClr val="000099"/>
                </a:solidFill>
                <a:latin typeface="Arial" charset="0"/>
                <a:cs typeface="Arial" charset="0"/>
              </a:rPr>
              <a:t> Đúc đồng: giáo, mác, mũi tên, rìu, lưỡi cày,…</a:t>
            </a:r>
          </a:p>
          <a:p>
            <a:r>
              <a:rPr lang="en-US" sz="2000" b="1">
                <a:solidFill>
                  <a:srgbClr val="000099"/>
                </a:solidFill>
                <a:latin typeface="Arial" charset="0"/>
                <a:cs typeface="Arial" charset="0"/>
              </a:rPr>
              <a:t>- Làm gốm</a:t>
            </a:r>
          </a:p>
          <a:p>
            <a:pPr>
              <a:buFontTx/>
              <a:buChar char="-"/>
            </a:pPr>
            <a:r>
              <a:rPr lang="en-US" sz="2000" b="1">
                <a:solidFill>
                  <a:srgbClr val="000099"/>
                </a:solidFill>
                <a:latin typeface="Arial" charset="0"/>
                <a:cs typeface="Arial" charset="0"/>
              </a:rPr>
              <a:t> Đóng thuyền</a:t>
            </a:r>
          </a:p>
        </p:txBody>
      </p:sp>
      <p:sp>
        <p:nvSpPr>
          <p:cNvPr id="430103" name="Rectangle 23"/>
          <p:cNvSpPr>
            <a:spLocks noChangeArrowheads="1"/>
          </p:cNvSpPr>
          <p:nvPr/>
        </p:nvSpPr>
        <p:spPr bwMode="auto">
          <a:xfrm>
            <a:off x="2117725" y="1567111"/>
            <a:ext cx="18923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latin typeface="Arial" charset="0"/>
                <a:cs typeface="Arial" charset="0"/>
              </a:rPr>
              <a:t>- Cơm, xôi</a:t>
            </a:r>
          </a:p>
          <a:p>
            <a:r>
              <a:rPr lang="en-US" sz="2000" b="1">
                <a:solidFill>
                  <a:srgbClr val="C00000"/>
                </a:solidFill>
                <a:latin typeface="Arial" charset="0"/>
                <a:cs typeface="Arial" charset="0"/>
              </a:rPr>
              <a:t>- Bánh chưng, bánh dày</a:t>
            </a:r>
          </a:p>
          <a:p>
            <a:r>
              <a:rPr lang="en-US" sz="2000" b="1">
                <a:solidFill>
                  <a:srgbClr val="C00000"/>
                </a:solidFill>
                <a:latin typeface="Arial" charset="0"/>
                <a:cs typeface="Arial" charset="0"/>
              </a:rPr>
              <a:t>- Uống rượu</a:t>
            </a:r>
          </a:p>
          <a:p>
            <a:r>
              <a:rPr lang="en-US" sz="2000" b="1">
                <a:solidFill>
                  <a:srgbClr val="C00000"/>
                </a:solidFill>
                <a:latin typeface="Arial" charset="0"/>
                <a:cs typeface="Arial" charset="0"/>
              </a:rPr>
              <a:t>- Làm mắm</a:t>
            </a:r>
          </a:p>
        </p:txBody>
      </p:sp>
      <p:sp>
        <p:nvSpPr>
          <p:cNvPr id="430104" name="Rectangle 24"/>
          <p:cNvSpPr>
            <a:spLocks noChangeArrowheads="1"/>
          </p:cNvSpPr>
          <p:nvPr/>
        </p:nvSpPr>
        <p:spPr bwMode="auto">
          <a:xfrm>
            <a:off x="4048125" y="1602829"/>
            <a:ext cx="19939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latin typeface="Arial" charset="0"/>
                <a:cs typeface="Arial" charset="0"/>
              </a:rPr>
              <a:t>- Phụ nữ đeo hoa tai, vòng tay bằng đá, đồng</a:t>
            </a:r>
          </a:p>
          <a:p>
            <a:r>
              <a:rPr lang="en-US" sz="2000" b="1">
                <a:solidFill>
                  <a:srgbClr val="C00000"/>
                </a:solidFill>
                <a:latin typeface="Arial" charset="0"/>
                <a:cs typeface="Arial" charset="0"/>
              </a:rPr>
              <a:t>- Búi tóc, cạo trọc đầu.</a:t>
            </a:r>
          </a:p>
          <a:p>
            <a:r>
              <a:rPr lang="en-US" sz="2000" b="1">
                <a:solidFill>
                  <a:srgbClr val="C00000"/>
                </a:solidFill>
                <a:latin typeface="Arial" charset="0"/>
                <a:cs typeface="Arial" charset="0"/>
              </a:rPr>
              <a:t>- Nhuộm răng đen.</a:t>
            </a:r>
          </a:p>
          <a:p>
            <a:r>
              <a:rPr lang="en-US" sz="2000" b="1">
                <a:solidFill>
                  <a:srgbClr val="C00000"/>
                </a:solidFill>
                <a:latin typeface="Arial" charset="0"/>
                <a:cs typeface="Arial" charset="0"/>
              </a:rPr>
              <a:t>- Ăn trầu</a:t>
            </a:r>
          </a:p>
          <a:p>
            <a:r>
              <a:rPr lang="en-US" sz="2000" b="1">
                <a:solidFill>
                  <a:srgbClr val="C00000"/>
                </a:solidFill>
                <a:latin typeface="Arial" charset="0"/>
                <a:cs typeface="Arial" charset="0"/>
              </a:rPr>
              <a:t>- Xăm mình</a:t>
            </a:r>
          </a:p>
        </p:txBody>
      </p:sp>
      <p:sp>
        <p:nvSpPr>
          <p:cNvPr id="430105" name="Rectangle 25"/>
          <p:cNvSpPr>
            <a:spLocks noChangeArrowheads="1"/>
          </p:cNvSpPr>
          <p:nvPr/>
        </p:nvSpPr>
        <p:spPr bwMode="auto">
          <a:xfrm>
            <a:off x="6180932" y="1608156"/>
            <a:ext cx="13239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000" b="1">
                <a:solidFill>
                  <a:srgbClr val="008000"/>
                </a:solidFill>
                <a:latin typeface="Arial" charset="0"/>
                <a:cs typeface="Arial" charset="0"/>
              </a:rPr>
              <a:t> Nhà sàn</a:t>
            </a:r>
          </a:p>
          <a:p>
            <a:pPr>
              <a:buFontTx/>
              <a:buChar char="-"/>
            </a:pPr>
            <a:r>
              <a:rPr lang="en-US" sz="2000" b="1">
                <a:solidFill>
                  <a:srgbClr val="008000"/>
                </a:solidFill>
                <a:latin typeface="Arial" charset="0"/>
                <a:cs typeface="Arial" charset="0"/>
              </a:rPr>
              <a:t> Quây quần thành làng, bản</a:t>
            </a:r>
          </a:p>
        </p:txBody>
      </p:sp>
      <p:sp>
        <p:nvSpPr>
          <p:cNvPr id="430106" name="Rectangle 26"/>
          <p:cNvSpPr>
            <a:spLocks noChangeArrowheads="1"/>
          </p:cNvSpPr>
          <p:nvPr/>
        </p:nvSpPr>
        <p:spPr bwMode="auto">
          <a:xfrm>
            <a:off x="7553326" y="1632328"/>
            <a:ext cx="15398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it-IT" sz="2000" b="1">
                <a:solidFill>
                  <a:srgbClr val="008000"/>
                </a:solidFill>
                <a:latin typeface="Arial" charset="0"/>
                <a:cs typeface="Arial" charset="0"/>
              </a:rPr>
              <a:t> Hóa trang</a:t>
            </a:r>
          </a:p>
          <a:p>
            <a:pPr>
              <a:buFontTx/>
              <a:buChar char="-"/>
            </a:pPr>
            <a:r>
              <a:rPr lang="it-IT" sz="2000" b="1">
                <a:solidFill>
                  <a:srgbClr val="008000"/>
                </a:solidFill>
                <a:latin typeface="Arial" charset="0"/>
                <a:cs typeface="Arial" charset="0"/>
              </a:rPr>
              <a:t> Vui chơi, nhảy múa</a:t>
            </a:r>
          </a:p>
          <a:p>
            <a:pPr>
              <a:buFontTx/>
              <a:buChar char="-"/>
            </a:pPr>
            <a:r>
              <a:rPr lang="it-IT" sz="2000" b="1">
                <a:solidFill>
                  <a:srgbClr val="008000"/>
                </a:solidFill>
                <a:latin typeface="Arial" charset="0"/>
                <a:cs typeface="Arial" charset="0"/>
              </a:rPr>
              <a:t> Đua thuyền</a:t>
            </a:r>
          </a:p>
          <a:p>
            <a:pPr>
              <a:buFontTx/>
              <a:buChar char="-"/>
            </a:pPr>
            <a:r>
              <a:rPr lang="it-IT" sz="2000" b="1">
                <a:solidFill>
                  <a:srgbClr val="008000"/>
                </a:solidFill>
                <a:latin typeface="Arial" charset="0"/>
                <a:cs typeface="Arial" charset="0"/>
              </a:rPr>
              <a:t> Đấu vật,...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92076" y="285750"/>
            <a:ext cx="9001125" cy="477441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>
                <a:solidFill>
                  <a:srgbClr val="000000"/>
                </a:solidFill>
              </a:rPr>
              <a:t>Đời sống vật chất, tinh thần của ng</a:t>
            </a:r>
            <a:r>
              <a:rPr lang="vi-VN" sz="2800" b="1">
                <a:solidFill>
                  <a:srgbClr val="000000"/>
                </a:solidFill>
              </a:rPr>
              <a:t>ười</a:t>
            </a:r>
            <a:r>
              <a:rPr lang="en-US" sz="2800" b="1">
                <a:solidFill>
                  <a:srgbClr val="000000"/>
                </a:solidFill>
              </a:rPr>
              <a:t> Lạc Việt</a:t>
            </a:r>
          </a:p>
        </p:txBody>
      </p:sp>
    </p:spTree>
    <p:extLst>
      <p:ext uri="{BB962C8B-B14F-4D97-AF65-F5344CB8AC3E}">
        <p14:creationId xmlns:p14="http://schemas.microsoft.com/office/powerpoint/2010/main" val="168620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5" grpId="0"/>
      <p:bldP spid="43010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5105400" y="2228850"/>
            <a:ext cx="43434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.VnTime" pitchFamily="34" charset="0"/>
              </a:rPr>
              <a:t>C¶nh gi· g¹o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.VnTime" pitchFamily="34" charset="0"/>
              </a:rPr>
              <a:t>(trang trÝ trªn trèng ®ång)</a:t>
            </a:r>
          </a:p>
        </p:txBody>
      </p:sp>
      <p:pic>
        <p:nvPicPr>
          <p:cNvPr id="3074" name="Picture 2" descr="C:\Users\Administrator\Desktop\tải xuố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0"/>
            <a:ext cx="4051300" cy="21145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nh__thi_van_lang_5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79"/>
            <a:ext cx="4724400" cy="211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7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33400" y="2200275"/>
            <a:ext cx="3962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Nhà sàn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736681"/>
            <a:ext cx="5943600" cy="193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667001" y="4603410"/>
            <a:ext cx="4343611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.VnTime" pitchFamily="34" charset="0"/>
              </a:rPr>
              <a:t>C¶nh ng</a:t>
            </a:r>
            <a:r>
              <a:rPr lang="vi-VN" sz="2000">
                <a:solidFill>
                  <a:srgbClr val="0000FF"/>
                </a:solidFill>
                <a:latin typeface=".VnTime" pitchFamily="34" charset="0"/>
              </a:rPr>
              <a:t>ư</a:t>
            </a:r>
            <a:r>
              <a:rPr lang="en-US" sz="2000">
                <a:solidFill>
                  <a:srgbClr val="0000FF"/>
                </a:solidFill>
                <a:latin typeface=".VnTime" pitchFamily="34" charset="0"/>
              </a:rPr>
              <a:t>­êi nh¶y móa trªn thuyÒn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.VnTime" pitchFamily="34" charset="0"/>
              </a:rPr>
              <a:t>        (h×nh trªn trèng ®ång)</a:t>
            </a:r>
          </a:p>
        </p:txBody>
      </p:sp>
    </p:spTree>
    <p:extLst>
      <p:ext uri="{BB962C8B-B14F-4D97-AF65-F5344CB8AC3E}">
        <p14:creationId xmlns:p14="http://schemas.microsoft.com/office/powerpoint/2010/main" val="2607399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86" name="Group 6"/>
          <p:cNvGrpSpPr>
            <a:grpSpLocks/>
          </p:cNvGrpSpPr>
          <p:nvPr/>
        </p:nvGrpSpPr>
        <p:grpSpPr bwMode="auto">
          <a:xfrm>
            <a:off x="92076" y="763192"/>
            <a:ext cx="9001125" cy="4237433"/>
            <a:chOff x="384" y="384"/>
            <a:chExt cx="4992" cy="3504"/>
          </a:xfrm>
        </p:grpSpPr>
        <p:sp>
          <p:nvSpPr>
            <p:cNvPr id="430087" name="Rectangle 7"/>
            <p:cNvSpPr>
              <a:spLocks noChangeArrowheads="1"/>
            </p:cNvSpPr>
            <p:nvPr/>
          </p:nvSpPr>
          <p:spPr bwMode="auto">
            <a:xfrm>
              <a:off x="384" y="384"/>
              <a:ext cx="1056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88" name="Rectangle 8"/>
            <p:cNvSpPr>
              <a:spLocks noChangeArrowheads="1"/>
            </p:cNvSpPr>
            <p:nvPr/>
          </p:nvSpPr>
          <p:spPr bwMode="auto">
            <a:xfrm>
              <a:off x="1440" y="384"/>
              <a:ext cx="1104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89" name="Rectangle 9"/>
            <p:cNvSpPr>
              <a:spLocks noChangeArrowheads="1"/>
            </p:cNvSpPr>
            <p:nvPr/>
          </p:nvSpPr>
          <p:spPr bwMode="auto">
            <a:xfrm>
              <a:off x="2544" y="384"/>
              <a:ext cx="1200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90" name="Rectangle 10"/>
            <p:cNvSpPr>
              <a:spLocks noChangeArrowheads="1"/>
            </p:cNvSpPr>
            <p:nvPr/>
          </p:nvSpPr>
          <p:spPr bwMode="auto">
            <a:xfrm>
              <a:off x="3744" y="384"/>
              <a:ext cx="768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91" name="Rectangle 11"/>
            <p:cNvSpPr>
              <a:spLocks noChangeArrowheads="1"/>
            </p:cNvSpPr>
            <p:nvPr/>
          </p:nvSpPr>
          <p:spPr bwMode="auto">
            <a:xfrm>
              <a:off x="4512" y="384"/>
              <a:ext cx="864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92" name="Rectangle 12"/>
            <p:cNvSpPr>
              <a:spLocks noChangeArrowheads="1"/>
            </p:cNvSpPr>
            <p:nvPr/>
          </p:nvSpPr>
          <p:spPr bwMode="auto">
            <a:xfrm>
              <a:off x="384" y="960"/>
              <a:ext cx="1056" cy="29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93" name="Rectangle 13"/>
            <p:cNvSpPr>
              <a:spLocks noChangeArrowheads="1"/>
            </p:cNvSpPr>
            <p:nvPr/>
          </p:nvSpPr>
          <p:spPr bwMode="auto">
            <a:xfrm>
              <a:off x="1440" y="960"/>
              <a:ext cx="1104" cy="29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94" name="Rectangle 14"/>
            <p:cNvSpPr>
              <a:spLocks noChangeArrowheads="1"/>
            </p:cNvSpPr>
            <p:nvPr/>
          </p:nvSpPr>
          <p:spPr bwMode="auto">
            <a:xfrm>
              <a:off x="2544" y="960"/>
              <a:ext cx="1200" cy="29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95" name="Rectangle 15"/>
            <p:cNvSpPr>
              <a:spLocks noChangeArrowheads="1"/>
            </p:cNvSpPr>
            <p:nvPr/>
          </p:nvSpPr>
          <p:spPr bwMode="auto">
            <a:xfrm>
              <a:off x="3744" y="960"/>
              <a:ext cx="768" cy="29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96" name="Rectangle 16"/>
            <p:cNvSpPr>
              <a:spLocks noChangeArrowheads="1"/>
            </p:cNvSpPr>
            <p:nvPr/>
          </p:nvSpPr>
          <p:spPr bwMode="auto">
            <a:xfrm>
              <a:off x="4512" y="960"/>
              <a:ext cx="864" cy="29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430097" name="Rectangle 17"/>
          <p:cNvSpPr>
            <a:spLocks noChangeArrowheads="1"/>
          </p:cNvSpPr>
          <p:nvPr/>
        </p:nvSpPr>
        <p:spPr bwMode="auto">
          <a:xfrm>
            <a:off x="265111" y="906586"/>
            <a:ext cx="13997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Sản xuất</a:t>
            </a:r>
          </a:p>
        </p:txBody>
      </p:sp>
      <p:sp>
        <p:nvSpPr>
          <p:cNvPr id="430098" name="Rectangle 18"/>
          <p:cNvSpPr>
            <a:spLocks noChangeArrowheads="1"/>
          </p:cNvSpPr>
          <p:nvPr/>
        </p:nvSpPr>
        <p:spPr bwMode="auto">
          <a:xfrm>
            <a:off x="2228681" y="916806"/>
            <a:ext cx="13324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Ăn uống</a:t>
            </a:r>
          </a:p>
        </p:txBody>
      </p:sp>
      <p:sp>
        <p:nvSpPr>
          <p:cNvPr id="430099" name="Rectangle 19"/>
          <p:cNvSpPr>
            <a:spLocks noChangeArrowheads="1"/>
          </p:cNvSpPr>
          <p:nvPr/>
        </p:nvSpPr>
        <p:spPr bwMode="auto">
          <a:xfrm>
            <a:off x="4102651" y="758354"/>
            <a:ext cx="20986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Mặc và </a:t>
            </a:r>
          </a:p>
          <a:p>
            <a:pPr algn="ctr"/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trang điểm</a:t>
            </a:r>
          </a:p>
        </p:txBody>
      </p:sp>
      <p:sp>
        <p:nvSpPr>
          <p:cNvPr id="430100" name="Rectangle 20"/>
          <p:cNvSpPr>
            <a:spLocks noChangeArrowheads="1"/>
          </p:cNvSpPr>
          <p:nvPr/>
        </p:nvSpPr>
        <p:spPr bwMode="auto">
          <a:xfrm>
            <a:off x="6626225" y="906588"/>
            <a:ext cx="4491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Ở</a:t>
            </a:r>
          </a:p>
        </p:txBody>
      </p:sp>
      <p:sp>
        <p:nvSpPr>
          <p:cNvPr id="430101" name="Rectangle 21"/>
          <p:cNvSpPr>
            <a:spLocks noChangeArrowheads="1"/>
          </p:cNvSpPr>
          <p:nvPr/>
        </p:nvSpPr>
        <p:spPr bwMode="auto">
          <a:xfrm>
            <a:off x="7749107" y="906587"/>
            <a:ext cx="10246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Lễ hội</a:t>
            </a:r>
          </a:p>
        </p:txBody>
      </p:sp>
      <p:sp>
        <p:nvSpPr>
          <p:cNvPr id="430102" name="Rectangle 22"/>
          <p:cNvSpPr>
            <a:spLocks noChangeArrowheads="1"/>
          </p:cNvSpPr>
          <p:nvPr/>
        </p:nvSpPr>
        <p:spPr bwMode="auto">
          <a:xfrm>
            <a:off x="142876" y="1532486"/>
            <a:ext cx="1912937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000" b="1">
                <a:solidFill>
                  <a:srgbClr val="000099"/>
                </a:solidFill>
                <a:latin typeface="Arial" charset="0"/>
                <a:cs typeface="Arial" charset="0"/>
              </a:rPr>
              <a:t>Trồng lúa, khoai, đỗ, cây ăn quả, rau, dưa hấu,... </a:t>
            </a:r>
          </a:p>
          <a:p>
            <a:r>
              <a:rPr lang="en-US" sz="2000" b="1">
                <a:solidFill>
                  <a:srgbClr val="000099"/>
                </a:solidFill>
                <a:latin typeface="Arial" charset="0"/>
              </a:rPr>
              <a:t>- Nuôi tằm, ươm tơ, dệt vải…</a:t>
            </a:r>
            <a:endParaRPr lang="en-US" sz="2000" b="1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>
              <a:buFontTx/>
              <a:buChar char="-"/>
            </a:pPr>
            <a:r>
              <a:rPr lang="en-US" sz="2000" b="1">
                <a:solidFill>
                  <a:srgbClr val="000099"/>
                </a:solidFill>
                <a:latin typeface="Arial" charset="0"/>
                <a:cs typeface="Arial" charset="0"/>
              </a:rPr>
              <a:t> Đúc đồng: giáo, mác, mũi tên, rìu, lưỡi cày,…</a:t>
            </a:r>
          </a:p>
          <a:p>
            <a:r>
              <a:rPr lang="en-US" sz="2000" b="1">
                <a:solidFill>
                  <a:srgbClr val="000099"/>
                </a:solidFill>
                <a:latin typeface="Arial" charset="0"/>
                <a:cs typeface="Arial" charset="0"/>
              </a:rPr>
              <a:t>- Làm gốm</a:t>
            </a:r>
          </a:p>
          <a:p>
            <a:pPr>
              <a:buFontTx/>
              <a:buChar char="-"/>
            </a:pPr>
            <a:r>
              <a:rPr lang="en-US" sz="2000" b="1">
                <a:solidFill>
                  <a:srgbClr val="000099"/>
                </a:solidFill>
                <a:latin typeface="Arial" charset="0"/>
                <a:cs typeface="Arial" charset="0"/>
              </a:rPr>
              <a:t> Đóng thuyền</a:t>
            </a:r>
          </a:p>
        </p:txBody>
      </p:sp>
      <p:sp>
        <p:nvSpPr>
          <p:cNvPr id="430103" name="Rectangle 23"/>
          <p:cNvSpPr>
            <a:spLocks noChangeArrowheads="1"/>
          </p:cNvSpPr>
          <p:nvPr/>
        </p:nvSpPr>
        <p:spPr bwMode="auto">
          <a:xfrm>
            <a:off x="2117725" y="1567111"/>
            <a:ext cx="18923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latin typeface="Arial" charset="0"/>
                <a:cs typeface="Arial" charset="0"/>
              </a:rPr>
              <a:t>- Cơm, xôi</a:t>
            </a:r>
          </a:p>
          <a:p>
            <a:r>
              <a:rPr lang="en-US" sz="2000" b="1">
                <a:solidFill>
                  <a:srgbClr val="C00000"/>
                </a:solidFill>
                <a:latin typeface="Arial" charset="0"/>
                <a:cs typeface="Arial" charset="0"/>
              </a:rPr>
              <a:t>- Bánh chưng, bánh dày</a:t>
            </a:r>
          </a:p>
          <a:p>
            <a:r>
              <a:rPr lang="en-US" sz="2000" b="1">
                <a:solidFill>
                  <a:srgbClr val="C00000"/>
                </a:solidFill>
                <a:latin typeface="Arial" charset="0"/>
                <a:cs typeface="Arial" charset="0"/>
              </a:rPr>
              <a:t>- Uống rượu</a:t>
            </a:r>
          </a:p>
          <a:p>
            <a:r>
              <a:rPr lang="en-US" sz="2000" b="1">
                <a:solidFill>
                  <a:srgbClr val="C00000"/>
                </a:solidFill>
                <a:latin typeface="Arial" charset="0"/>
                <a:cs typeface="Arial" charset="0"/>
              </a:rPr>
              <a:t>- Làm mắm</a:t>
            </a:r>
          </a:p>
        </p:txBody>
      </p:sp>
      <p:sp>
        <p:nvSpPr>
          <p:cNvPr id="430104" name="Rectangle 24"/>
          <p:cNvSpPr>
            <a:spLocks noChangeArrowheads="1"/>
          </p:cNvSpPr>
          <p:nvPr/>
        </p:nvSpPr>
        <p:spPr bwMode="auto">
          <a:xfrm>
            <a:off x="4048125" y="1602829"/>
            <a:ext cx="19939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latin typeface="Arial" charset="0"/>
                <a:cs typeface="Arial" charset="0"/>
              </a:rPr>
              <a:t>- Phụ nữ đeo hoa tai, vòng tay bằng đá, đồng</a:t>
            </a:r>
          </a:p>
          <a:p>
            <a:r>
              <a:rPr lang="en-US" sz="2000" b="1">
                <a:solidFill>
                  <a:srgbClr val="C00000"/>
                </a:solidFill>
                <a:latin typeface="Arial" charset="0"/>
                <a:cs typeface="Arial" charset="0"/>
              </a:rPr>
              <a:t>- Búi tóc, cạo trọc đầu.</a:t>
            </a:r>
          </a:p>
          <a:p>
            <a:r>
              <a:rPr lang="en-US" sz="2000" b="1">
                <a:solidFill>
                  <a:srgbClr val="C00000"/>
                </a:solidFill>
                <a:latin typeface="Arial" charset="0"/>
                <a:cs typeface="Arial" charset="0"/>
              </a:rPr>
              <a:t>- Nhuộm răng đen.</a:t>
            </a:r>
          </a:p>
          <a:p>
            <a:r>
              <a:rPr lang="en-US" sz="2000" b="1">
                <a:solidFill>
                  <a:srgbClr val="C00000"/>
                </a:solidFill>
                <a:latin typeface="Arial" charset="0"/>
                <a:cs typeface="Arial" charset="0"/>
              </a:rPr>
              <a:t>- Ăn trầu</a:t>
            </a:r>
          </a:p>
          <a:p>
            <a:r>
              <a:rPr lang="en-US" sz="2000" b="1">
                <a:solidFill>
                  <a:srgbClr val="C00000"/>
                </a:solidFill>
                <a:latin typeface="Arial" charset="0"/>
                <a:cs typeface="Arial" charset="0"/>
              </a:rPr>
              <a:t>- Xăm mình</a:t>
            </a:r>
          </a:p>
        </p:txBody>
      </p:sp>
      <p:sp>
        <p:nvSpPr>
          <p:cNvPr id="430105" name="Rectangle 25"/>
          <p:cNvSpPr>
            <a:spLocks noChangeArrowheads="1"/>
          </p:cNvSpPr>
          <p:nvPr/>
        </p:nvSpPr>
        <p:spPr bwMode="auto">
          <a:xfrm>
            <a:off x="6180932" y="1608156"/>
            <a:ext cx="13239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000" b="1">
                <a:solidFill>
                  <a:srgbClr val="008000"/>
                </a:solidFill>
                <a:latin typeface="Arial" charset="0"/>
                <a:cs typeface="Arial" charset="0"/>
              </a:rPr>
              <a:t> Nhà sàn</a:t>
            </a:r>
          </a:p>
          <a:p>
            <a:pPr>
              <a:buFontTx/>
              <a:buChar char="-"/>
            </a:pPr>
            <a:r>
              <a:rPr lang="en-US" sz="2000" b="1">
                <a:solidFill>
                  <a:srgbClr val="008000"/>
                </a:solidFill>
                <a:latin typeface="Arial" charset="0"/>
                <a:cs typeface="Arial" charset="0"/>
              </a:rPr>
              <a:t> Quây quần thành làng, bản</a:t>
            </a:r>
          </a:p>
        </p:txBody>
      </p:sp>
      <p:sp>
        <p:nvSpPr>
          <p:cNvPr id="430106" name="Rectangle 26"/>
          <p:cNvSpPr>
            <a:spLocks noChangeArrowheads="1"/>
          </p:cNvSpPr>
          <p:nvPr/>
        </p:nvSpPr>
        <p:spPr bwMode="auto">
          <a:xfrm>
            <a:off x="7553326" y="1632328"/>
            <a:ext cx="15398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it-IT" sz="2000" b="1">
                <a:solidFill>
                  <a:srgbClr val="008000"/>
                </a:solidFill>
                <a:latin typeface="Arial" charset="0"/>
                <a:cs typeface="Arial" charset="0"/>
              </a:rPr>
              <a:t> Hóa trang</a:t>
            </a:r>
          </a:p>
          <a:p>
            <a:pPr>
              <a:buFontTx/>
              <a:buChar char="-"/>
            </a:pPr>
            <a:r>
              <a:rPr lang="it-IT" sz="2000" b="1">
                <a:solidFill>
                  <a:srgbClr val="008000"/>
                </a:solidFill>
                <a:latin typeface="Arial" charset="0"/>
                <a:cs typeface="Arial" charset="0"/>
              </a:rPr>
              <a:t> Vui chơi, nhảy múa</a:t>
            </a:r>
          </a:p>
          <a:p>
            <a:pPr>
              <a:buFontTx/>
              <a:buChar char="-"/>
            </a:pPr>
            <a:r>
              <a:rPr lang="it-IT" sz="2000" b="1">
                <a:solidFill>
                  <a:srgbClr val="008000"/>
                </a:solidFill>
                <a:latin typeface="Arial" charset="0"/>
                <a:cs typeface="Arial" charset="0"/>
              </a:rPr>
              <a:t> Đua thuyền</a:t>
            </a:r>
          </a:p>
          <a:p>
            <a:pPr>
              <a:buFontTx/>
              <a:buChar char="-"/>
            </a:pPr>
            <a:r>
              <a:rPr lang="it-IT" sz="2000" b="1">
                <a:solidFill>
                  <a:srgbClr val="008000"/>
                </a:solidFill>
                <a:latin typeface="Arial" charset="0"/>
                <a:cs typeface="Arial" charset="0"/>
              </a:rPr>
              <a:t> Đấu vật,...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92076" y="285750"/>
            <a:ext cx="9001125" cy="477441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>
                <a:solidFill>
                  <a:srgbClr val="000000"/>
                </a:solidFill>
              </a:rPr>
              <a:t>Đời sống vật chất, tinh thần của ng</a:t>
            </a:r>
            <a:r>
              <a:rPr lang="vi-VN" sz="2800" b="1">
                <a:solidFill>
                  <a:srgbClr val="000000"/>
                </a:solidFill>
              </a:rPr>
              <a:t>ười</a:t>
            </a:r>
            <a:r>
              <a:rPr lang="en-US" sz="2800" b="1">
                <a:solidFill>
                  <a:srgbClr val="000000"/>
                </a:solidFill>
              </a:rPr>
              <a:t> Lạc Việt</a:t>
            </a:r>
          </a:p>
        </p:txBody>
      </p:sp>
    </p:spTree>
    <p:extLst>
      <p:ext uri="{BB962C8B-B14F-4D97-AF65-F5344CB8AC3E}">
        <p14:creationId xmlns:p14="http://schemas.microsoft.com/office/powerpoint/2010/main" val="330191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esktop\ap_20090712024045595-660x4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9144000" cy="463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7000" y="4751085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S</a:t>
            </a:r>
            <a:r>
              <a:rPr lang="vi-VN" sz="2800" b="1">
                <a:solidFill>
                  <a:srgbClr val="FF0000"/>
                </a:solidFill>
              </a:rPr>
              <a:t>ơ</a:t>
            </a:r>
            <a:r>
              <a:rPr lang="en-US" sz="2800" b="1">
                <a:solidFill>
                  <a:srgbClr val="FF0000"/>
                </a:solidFill>
              </a:rPr>
              <a:t>n Tinh, Thủy Tinh</a:t>
            </a:r>
          </a:p>
        </p:txBody>
      </p:sp>
    </p:spTree>
    <p:extLst>
      <p:ext uri="{BB962C8B-B14F-4D97-AF65-F5344CB8AC3E}">
        <p14:creationId xmlns:p14="http://schemas.microsoft.com/office/powerpoint/2010/main" val="332429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4" name="chimes.wav"/>
          </p:stSnd>
        </p:sndAc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409eaa9e25d81adeb0436972c02c51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"/>
            <a:ext cx="914400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7000" y="4751085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Sự tích Mai An Tiêm</a:t>
            </a:r>
          </a:p>
        </p:txBody>
      </p:sp>
    </p:spTree>
    <p:extLst>
      <p:ext uri="{BB962C8B-B14F-4D97-AF65-F5344CB8AC3E}">
        <p14:creationId xmlns:p14="http://schemas.microsoft.com/office/powerpoint/2010/main" val="339391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4" name="chimes.wav"/>
          </p:stSnd>
        </p:sndAc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714500" y="4333875"/>
            <a:ext cx="60960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CC0000"/>
                </a:solidFill>
                <a:latin typeface="Arial" charset="0"/>
                <a:cs typeface="Arial" charset="0"/>
              </a:rPr>
              <a:t>“Các vua Hùng đã có công dựng nước</a:t>
            </a:r>
          </a:p>
          <a:p>
            <a:pPr algn="ctr"/>
            <a:r>
              <a:rPr lang="en-US" sz="2800" b="1">
                <a:solidFill>
                  <a:srgbClr val="CC0000"/>
                </a:solidFill>
                <a:latin typeface="Arial" charset="0"/>
                <a:cs typeface="Arial" charset="0"/>
              </a:rPr>
              <a:t>Bác cháu ta phải cùng nhau giữ lấy nước.”</a:t>
            </a:r>
          </a:p>
          <a:p>
            <a:pPr algn="ctr"/>
            <a:r>
              <a:rPr lang="en-US" sz="2800" b="1">
                <a:solidFill>
                  <a:srgbClr val="CC0000"/>
                </a:solidFill>
                <a:latin typeface="Arial" charset="0"/>
                <a:cs typeface="Arial" charset="0"/>
              </a:rPr>
              <a:t>                                </a:t>
            </a:r>
          </a:p>
        </p:txBody>
      </p:sp>
      <p:sp>
        <p:nvSpPr>
          <p:cNvPr id="498691" name="Text Box 9"/>
          <p:cNvSpPr txBox="1">
            <a:spLocks noChangeArrowheads="1"/>
          </p:cNvSpPr>
          <p:nvPr/>
        </p:nvSpPr>
        <p:spPr bwMode="auto">
          <a:xfrm>
            <a:off x="1524000" y="4019551"/>
            <a:ext cx="6324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cs typeface="Arial" charset="0"/>
              </a:rPr>
              <a:t>Bác Hồ đến thăm đền Hùng vào ngày 19/9/1954</a:t>
            </a:r>
          </a:p>
        </p:txBody>
      </p:sp>
      <p:pic>
        <p:nvPicPr>
          <p:cNvPr id="498692" name="Object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6675"/>
            <a:ext cx="8166100" cy="3927872"/>
          </a:xfrm>
          <a:prstGeom prst="rect">
            <a:avLst/>
          </a:prstGeom>
          <a:noFill/>
          <a:ln w="571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64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2"/>
          <p:cNvSpPr>
            <a:spLocks noChangeArrowheads="1" noChangeShapeType="1" noTextEdit="1"/>
          </p:cNvSpPr>
          <p:nvPr/>
        </p:nvSpPr>
        <p:spPr bwMode="auto">
          <a:xfrm>
            <a:off x="1905000" y="400050"/>
            <a:ext cx="5181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Cooper"/>
              </a:rPr>
              <a:t>DAËN DOØ</a:t>
            </a:r>
          </a:p>
        </p:txBody>
      </p:sp>
      <p:pic>
        <p:nvPicPr>
          <p:cNvPr id="14339" name="Picture 5" descr="book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1" y="1828800"/>
            <a:ext cx="7148513" cy="243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WordArt 3"/>
          <p:cNvSpPr>
            <a:spLocks noChangeArrowheads="1" noChangeShapeType="1" noTextEdit="1"/>
          </p:cNvSpPr>
          <p:nvPr/>
        </p:nvSpPr>
        <p:spPr bwMode="auto">
          <a:xfrm>
            <a:off x="304800" y="514350"/>
            <a:ext cx="8534400" cy="38290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Cảm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ơ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các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em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học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sinh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thân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yêu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823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743700" y="1900833"/>
            <a:ext cx="114300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0000"/>
                </a:solidFill>
              </a:rPr>
              <a:t>2017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48000" y="1471613"/>
            <a:ext cx="114300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CN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657600" y="1771650"/>
            <a:ext cx="4419600" cy="3452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7219950" y="1814314"/>
            <a:ext cx="17145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3563144" y="1799431"/>
            <a:ext cx="17145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2343944" y="1806575"/>
            <a:ext cx="17145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048000" y="1893094"/>
            <a:ext cx="114300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892300" y="1915121"/>
            <a:ext cx="114300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700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647700" y="1811536"/>
            <a:ext cx="3009900" cy="172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1524000" y="2638210"/>
            <a:ext cx="5918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Trục thời gian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50800" y="1364948"/>
            <a:ext cx="1498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TCN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6489700" y="1318268"/>
            <a:ext cx="137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SCN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428876" y="2176463"/>
            <a:ext cx="2676525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Chúa Giê -su ra </a:t>
            </a:r>
            <a:r>
              <a:rPr lang="vi-VN" sz="2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endParaRPr lang="en-US" sz="20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3115469" y="1819374"/>
            <a:ext cx="17145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590800" y="1943100"/>
            <a:ext cx="114300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179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84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/>
      <p:bldP spid="24" grpId="0"/>
      <p:bldP spid="13" grpId="0"/>
      <p:bldP spid="14" grpId="0"/>
      <p:bldP spid="14" grpId="1"/>
      <p:bldP spid="15" grpId="0"/>
      <p:bldP spid="15" grpId="1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636285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Điền thông tin thích hợp vào bảng sau: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45355"/>
              </p:ext>
            </p:extLst>
          </p:nvPr>
        </p:nvGraphicFramePr>
        <p:xfrm>
          <a:off x="304800" y="1219021"/>
          <a:ext cx="8686800" cy="2038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62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005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3064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100" b="1" i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Nhà n</a:t>
                      </a:r>
                      <a:r>
                        <a:rPr lang="vi-VN" sz="2100" b="1" i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ước</a:t>
                      </a:r>
                      <a:r>
                        <a:rPr lang="en-US" sz="2100" b="1" i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100" b="1" i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lang="en-US" sz="2100" b="1" i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tiên của ng</a:t>
                      </a:r>
                      <a:r>
                        <a:rPr lang="vi-VN" sz="2100" b="1" i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ười</a:t>
                      </a:r>
                      <a:r>
                        <a:rPr lang="en-US" sz="2100" b="1" i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Lạc Việt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l"/>
                      <a:r>
                        <a:rPr lang="en-US" sz="21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 n</a:t>
                      </a:r>
                      <a:r>
                        <a:rPr lang="vi-VN" sz="21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ước</a:t>
                      </a:r>
                      <a:endParaRPr lang="en-US" sz="21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1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l"/>
                      <a:r>
                        <a:rPr lang="en-US" sz="21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 </a:t>
                      </a:r>
                      <a:r>
                        <a:rPr lang="vi-VN" sz="21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  <a:r>
                        <a:rPr lang="en-US" sz="21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iểm ra </a:t>
                      </a:r>
                      <a:r>
                        <a:rPr lang="vi-VN" sz="21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đời</a:t>
                      </a:r>
                      <a:endParaRPr lang="en-US" sz="21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1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0644">
                <a:tc>
                  <a:txBody>
                    <a:bodyPr/>
                    <a:lstStyle/>
                    <a:p>
                      <a:pPr algn="l"/>
                      <a:r>
                        <a:rPr lang="en-US" sz="21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Khu vực hình thành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1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86200" y="18288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V</a:t>
            </a:r>
            <a:r>
              <a:rPr lang="vi-VN" b="1">
                <a:solidFill>
                  <a:srgbClr val="FF0000"/>
                </a:solidFill>
              </a:rPr>
              <a:t>ă</a:t>
            </a:r>
            <a:r>
              <a:rPr lang="en-US" b="1">
                <a:solidFill>
                  <a:srgbClr val="FF0000"/>
                </a:solidFill>
              </a:rPr>
              <a:t>n Lang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98900" y="2232630"/>
            <a:ext cx="463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Khoảng 700 n</a:t>
            </a:r>
            <a:r>
              <a:rPr lang="vi-VN" b="1">
                <a:solidFill>
                  <a:srgbClr val="FF0000"/>
                </a:solidFill>
              </a:rPr>
              <a:t>ă</a:t>
            </a:r>
            <a:r>
              <a:rPr lang="en-US" b="1">
                <a:solidFill>
                  <a:srgbClr val="FF0000"/>
                </a:solidFill>
              </a:rPr>
              <a:t>m TCN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98900" y="2625045"/>
            <a:ext cx="5168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Khu vực sông Hồng, sông Mã, </a:t>
            </a:r>
          </a:p>
          <a:p>
            <a:r>
              <a:rPr lang="en-US" b="1">
                <a:solidFill>
                  <a:srgbClr val="FF0000"/>
                </a:solidFill>
              </a:rPr>
              <a:t>sông Cả</a:t>
            </a:r>
          </a:p>
        </p:txBody>
      </p:sp>
    </p:spTree>
    <p:extLst>
      <p:ext uri="{BB962C8B-B14F-4D97-AF65-F5344CB8AC3E}">
        <p14:creationId xmlns:p14="http://schemas.microsoft.com/office/powerpoint/2010/main" val="91582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743700" y="1857375"/>
            <a:ext cx="114300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48000" y="1471613"/>
            <a:ext cx="114300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CN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657600" y="1771650"/>
            <a:ext cx="4419600" cy="3452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7219950" y="1814314"/>
            <a:ext cx="17145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3563144" y="1799431"/>
            <a:ext cx="17145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2343944" y="1806575"/>
            <a:ext cx="17145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086100" y="1843088"/>
            <a:ext cx="114300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838325" y="1843088"/>
            <a:ext cx="114300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8000"/>
                </a:solidFill>
              </a:rPr>
              <a:t>700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447800" y="1428750"/>
            <a:ext cx="198120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8000"/>
                </a:solidFill>
              </a:rPr>
              <a:t>nước</a:t>
            </a:r>
            <a:r>
              <a:rPr lang="en-US" sz="2000" b="1" dirty="0">
                <a:solidFill>
                  <a:srgbClr val="008000"/>
                </a:solidFill>
              </a:rPr>
              <a:t> </a:t>
            </a:r>
            <a:r>
              <a:rPr lang="en-US" sz="2000" b="1" dirty="0" err="1">
                <a:solidFill>
                  <a:srgbClr val="008000"/>
                </a:solidFill>
              </a:rPr>
              <a:t>Văn</a:t>
            </a:r>
            <a:r>
              <a:rPr lang="en-US" sz="2000" b="1" dirty="0">
                <a:solidFill>
                  <a:srgbClr val="008000"/>
                </a:solidFill>
              </a:rPr>
              <a:t> Lang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647700" y="1811536"/>
            <a:ext cx="3009900" cy="172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25"/>
          <p:cNvSpPr>
            <a:spLocks/>
          </p:cNvSpPr>
          <p:nvPr/>
        </p:nvSpPr>
        <p:spPr bwMode="auto">
          <a:xfrm rot="16200000">
            <a:off x="4750991" y="-126604"/>
            <a:ext cx="304800" cy="4987131"/>
          </a:xfrm>
          <a:prstGeom prst="leftBrace">
            <a:avLst>
              <a:gd name="adj1" fmla="val 134115"/>
              <a:gd name="adj2" fmla="val 50000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1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</a:endParaRPr>
          </a:p>
        </p:txBody>
      </p:sp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3441700" y="2600324"/>
            <a:ext cx="40862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Khoảng 2717 năm</a:t>
            </a:r>
          </a:p>
        </p:txBody>
      </p:sp>
    </p:spTree>
    <p:extLst>
      <p:ext uri="{BB962C8B-B14F-4D97-AF65-F5344CB8AC3E}">
        <p14:creationId xmlns:p14="http://schemas.microsoft.com/office/powerpoint/2010/main" val="344047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9" name="Picture 29" descr="11"/>
          <p:cNvPicPr>
            <a:picLocks noChangeAspect="1" noChangeArrowheads="1"/>
          </p:cNvPicPr>
          <p:nvPr/>
        </p:nvPicPr>
        <p:blipFill>
          <a:blip r:embed="rId4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85725"/>
            <a:ext cx="8801100" cy="500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18" name="Text Box 78"/>
          <p:cNvSpPr txBox="1">
            <a:spLocks noChangeArrowheads="1"/>
          </p:cNvSpPr>
          <p:nvPr/>
        </p:nvSpPr>
        <p:spPr bwMode="auto">
          <a:xfrm>
            <a:off x="698500" y="4754166"/>
            <a:ext cx="807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LƯỢC ĐỒ BẮC BỘ VÀ BẮC TRUNG BỘ</a:t>
            </a:r>
          </a:p>
        </p:txBody>
      </p:sp>
    </p:spTree>
    <p:extLst>
      <p:ext uri="{BB962C8B-B14F-4D97-AF65-F5344CB8AC3E}">
        <p14:creationId xmlns:p14="http://schemas.microsoft.com/office/powerpoint/2010/main" val="137741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chimes.wav"/>
          </p:stSnd>
        </p:sndAc>
      </p:transition>
    </mc:Choice>
    <mc:Fallback xmlns="">
      <p:transition>
        <p:sndAc>
          <p:stSnd>
            <p:snd r:embed="rId5" name="chimes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743700" y="1857375"/>
            <a:ext cx="114300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48000" y="1471613"/>
            <a:ext cx="114300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CN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657600" y="1771650"/>
            <a:ext cx="4419600" cy="3452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7219950" y="1814314"/>
            <a:ext cx="17145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3563144" y="1799431"/>
            <a:ext cx="17145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2343944" y="1806575"/>
            <a:ext cx="17145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086100" y="1843088"/>
            <a:ext cx="114300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838325" y="1843088"/>
            <a:ext cx="114300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8000"/>
                </a:solidFill>
              </a:rPr>
              <a:t>700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447800" y="1428750"/>
            <a:ext cx="198120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8000"/>
                </a:solidFill>
              </a:rPr>
              <a:t>nước</a:t>
            </a:r>
            <a:r>
              <a:rPr lang="en-US" sz="2000" b="1" dirty="0">
                <a:solidFill>
                  <a:srgbClr val="008000"/>
                </a:solidFill>
              </a:rPr>
              <a:t> </a:t>
            </a:r>
            <a:r>
              <a:rPr lang="en-US" sz="2000" b="1" dirty="0" err="1">
                <a:solidFill>
                  <a:srgbClr val="008000"/>
                </a:solidFill>
              </a:rPr>
              <a:t>Văn</a:t>
            </a:r>
            <a:r>
              <a:rPr lang="en-US" sz="2000" b="1" dirty="0">
                <a:solidFill>
                  <a:srgbClr val="008000"/>
                </a:solidFill>
              </a:rPr>
              <a:t> Lang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647700" y="1811536"/>
            <a:ext cx="3009900" cy="172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25"/>
          <p:cNvSpPr>
            <a:spLocks/>
          </p:cNvSpPr>
          <p:nvPr/>
        </p:nvSpPr>
        <p:spPr bwMode="auto">
          <a:xfrm rot="16200000">
            <a:off x="4750991" y="-126604"/>
            <a:ext cx="304800" cy="4987131"/>
          </a:xfrm>
          <a:prstGeom prst="leftBrace">
            <a:avLst>
              <a:gd name="adj1" fmla="val 134115"/>
              <a:gd name="adj2" fmla="val 50000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3600" b="1" ker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3441700" y="2600324"/>
            <a:ext cx="40862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ker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Khoảng 2717 năm</a:t>
            </a:r>
          </a:p>
        </p:txBody>
      </p:sp>
    </p:spTree>
    <p:extLst>
      <p:ext uri="{BB962C8B-B14F-4D97-AF65-F5344CB8AC3E}">
        <p14:creationId xmlns:p14="http://schemas.microsoft.com/office/powerpoint/2010/main" val="2490590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9" name="Picture 29" descr="11"/>
          <p:cNvPicPr>
            <a:picLocks noChangeAspect="1" noChangeArrowheads="1"/>
          </p:cNvPicPr>
          <p:nvPr/>
        </p:nvPicPr>
        <p:blipFill>
          <a:blip r:embed="rId5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85725"/>
            <a:ext cx="8801100" cy="500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3" name="Freeform 33"/>
          <p:cNvSpPr>
            <a:spLocks/>
          </p:cNvSpPr>
          <p:nvPr/>
        </p:nvSpPr>
        <p:spPr bwMode="auto">
          <a:xfrm>
            <a:off x="1155700" y="114300"/>
            <a:ext cx="4762500" cy="2733675"/>
          </a:xfrm>
          <a:custGeom>
            <a:avLst/>
            <a:gdLst>
              <a:gd name="T0" fmla="*/ 3000 w 3000"/>
              <a:gd name="T1" fmla="*/ 2296 h 2296"/>
              <a:gd name="T2" fmla="*/ 2808 w 3000"/>
              <a:gd name="T3" fmla="*/ 2232 h 2296"/>
              <a:gd name="T4" fmla="*/ 2608 w 3000"/>
              <a:gd name="T5" fmla="*/ 2016 h 2296"/>
              <a:gd name="T6" fmla="*/ 2512 w 3000"/>
              <a:gd name="T7" fmla="*/ 1880 h 2296"/>
              <a:gd name="T8" fmla="*/ 2488 w 3000"/>
              <a:gd name="T9" fmla="*/ 1704 h 2296"/>
              <a:gd name="T10" fmla="*/ 2248 w 3000"/>
              <a:gd name="T11" fmla="*/ 1624 h 2296"/>
              <a:gd name="T12" fmla="*/ 2120 w 3000"/>
              <a:gd name="T13" fmla="*/ 1592 h 2296"/>
              <a:gd name="T14" fmla="*/ 1984 w 3000"/>
              <a:gd name="T15" fmla="*/ 1480 h 2296"/>
              <a:gd name="T16" fmla="*/ 1832 w 3000"/>
              <a:gd name="T17" fmla="*/ 1352 h 2296"/>
              <a:gd name="T18" fmla="*/ 1728 w 3000"/>
              <a:gd name="T19" fmla="*/ 1192 h 2296"/>
              <a:gd name="T20" fmla="*/ 1368 w 3000"/>
              <a:gd name="T21" fmla="*/ 880 h 2296"/>
              <a:gd name="T22" fmla="*/ 1000 w 3000"/>
              <a:gd name="T23" fmla="*/ 560 h 2296"/>
              <a:gd name="T24" fmla="*/ 672 w 3000"/>
              <a:gd name="T25" fmla="*/ 312 h 2296"/>
              <a:gd name="T26" fmla="*/ 464 w 3000"/>
              <a:gd name="T27" fmla="*/ 192 h 2296"/>
              <a:gd name="T28" fmla="*/ 80 w 3000"/>
              <a:gd name="T29" fmla="*/ 48 h 2296"/>
              <a:gd name="T30" fmla="*/ 0 w 3000"/>
              <a:gd name="T31" fmla="*/ 0 h 2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000" h="2296">
                <a:moveTo>
                  <a:pt x="3000" y="2296"/>
                </a:moveTo>
                <a:cubicBezTo>
                  <a:pt x="2936" y="2287"/>
                  <a:pt x="2873" y="2279"/>
                  <a:pt x="2808" y="2232"/>
                </a:cubicBezTo>
                <a:cubicBezTo>
                  <a:pt x="2743" y="2185"/>
                  <a:pt x="2657" y="2075"/>
                  <a:pt x="2608" y="2016"/>
                </a:cubicBezTo>
                <a:cubicBezTo>
                  <a:pt x="2559" y="1957"/>
                  <a:pt x="2532" y="1932"/>
                  <a:pt x="2512" y="1880"/>
                </a:cubicBezTo>
                <a:cubicBezTo>
                  <a:pt x="2492" y="1828"/>
                  <a:pt x="2532" y="1747"/>
                  <a:pt x="2488" y="1704"/>
                </a:cubicBezTo>
                <a:cubicBezTo>
                  <a:pt x="2444" y="1661"/>
                  <a:pt x="2309" y="1643"/>
                  <a:pt x="2248" y="1624"/>
                </a:cubicBezTo>
                <a:cubicBezTo>
                  <a:pt x="2187" y="1605"/>
                  <a:pt x="2164" y="1616"/>
                  <a:pt x="2120" y="1592"/>
                </a:cubicBezTo>
                <a:cubicBezTo>
                  <a:pt x="2076" y="1568"/>
                  <a:pt x="2032" y="1520"/>
                  <a:pt x="1984" y="1480"/>
                </a:cubicBezTo>
                <a:cubicBezTo>
                  <a:pt x="1936" y="1440"/>
                  <a:pt x="1875" y="1400"/>
                  <a:pt x="1832" y="1352"/>
                </a:cubicBezTo>
                <a:cubicBezTo>
                  <a:pt x="1789" y="1304"/>
                  <a:pt x="1805" y="1271"/>
                  <a:pt x="1728" y="1192"/>
                </a:cubicBezTo>
                <a:cubicBezTo>
                  <a:pt x="1651" y="1113"/>
                  <a:pt x="1489" y="985"/>
                  <a:pt x="1368" y="880"/>
                </a:cubicBezTo>
                <a:cubicBezTo>
                  <a:pt x="1247" y="775"/>
                  <a:pt x="1116" y="655"/>
                  <a:pt x="1000" y="560"/>
                </a:cubicBezTo>
                <a:cubicBezTo>
                  <a:pt x="884" y="465"/>
                  <a:pt x="761" y="373"/>
                  <a:pt x="672" y="312"/>
                </a:cubicBezTo>
                <a:cubicBezTo>
                  <a:pt x="583" y="251"/>
                  <a:pt x="563" y="236"/>
                  <a:pt x="464" y="192"/>
                </a:cubicBezTo>
                <a:cubicBezTo>
                  <a:pt x="365" y="148"/>
                  <a:pt x="157" y="80"/>
                  <a:pt x="80" y="48"/>
                </a:cubicBezTo>
                <a:cubicBezTo>
                  <a:pt x="3" y="16"/>
                  <a:pt x="16" y="4"/>
                  <a:pt x="0" y="0"/>
                </a:cubicBezTo>
              </a:path>
            </a:pathLst>
          </a:custGeom>
          <a:noFill/>
          <a:ln w="5715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4" name="Freeform 34"/>
          <p:cNvSpPr>
            <a:spLocks/>
          </p:cNvSpPr>
          <p:nvPr/>
        </p:nvSpPr>
        <p:spPr bwMode="auto">
          <a:xfrm>
            <a:off x="2017714" y="1920479"/>
            <a:ext cx="3278187" cy="1246584"/>
          </a:xfrm>
          <a:custGeom>
            <a:avLst/>
            <a:gdLst>
              <a:gd name="T0" fmla="*/ 2065 w 2065"/>
              <a:gd name="T1" fmla="*/ 1011 h 1047"/>
              <a:gd name="T2" fmla="*/ 1793 w 2065"/>
              <a:gd name="T3" fmla="*/ 1035 h 1047"/>
              <a:gd name="T4" fmla="*/ 1673 w 2065"/>
              <a:gd name="T5" fmla="*/ 939 h 1047"/>
              <a:gd name="T6" fmla="*/ 1593 w 2065"/>
              <a:gd name="T7" fmla="*/ 867 h 1047"/>
              <a:gd name="T8" fmla="*/ 1521 w 2065"/>
              <a:gd name="T9" fmla="*/ 803 h 1047"/>
              <a:gd name="T10" fmla="*/ 1425 w 2065"/>
              <a:gd name="T11" fmla="*/ 739 h 1047"/>
              <a:gd name="T12" fmla="*/ 1345 w 2065"/>
              <a:gd name="T13" fmla="*/ 715 h 1047"/>
              <a:gd name="T14" fmla="*/ 1265 w 2065"/>
              <a:gd name="T15" fmla="*/ 603 h 1047"/>
              <a:gd name="T16" fmla="*/ 1185 w 2065"/>
              <a:gd name="T17" fmla="*/ 539 h 1047"/>
              <a:gd name="T18" fmla="*/ 1033 w 2065"/>
              <a:gd name="T19" fmla="*/ 603 h 1047"/>
              <a:gd name="T20" fmla="*/ 889 w 2065"/>
              <a:gd name="T21" fmla="*/ 587 h 1047"/>
              <a:gd name="T22" fmla="*/ 809 w 2065"/>
              <a:gd name="T23" fmla="*/ 467 h 1047"/>
              <a:gd name="T24" fmla="*/ 489 w 2065"/>
              <a:gd name="T25" fmla="*/ 307 h 1047"/>
              <a:gd name="T26" fmla="*/ 289 w 2065"/>
              <a:gd name="T27" fmla="*/ 147 h 1047"/>
              <a:gd name="T28" fmla="*/ 129 w 2065"/>
              <a:gd name="T29" fmla="*/ 11 h 1047"/>
              <a:gd name="T30" fmla="*/ 17 w 2065"/>
              <a:gd name="T31" fmla="*/ 83 h 1047"/>
              <a:gd name="T32" fmla="*/ 25 w 2065"/>
              <a:gd name="T33" fmla="*/ 339 h 1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65" h="1047">
                <a:moveTo>
                  <a:pt x="2065" y="1011"/>
                </a:moveTo>
                <a:cubicBezTo>
                  <a:pt x="1961" y="1029"/>
                  <a:pt x="1858" y="1047"/>
                  <a:pt x="1793" y="1035"/>
                </a:cubicBezTo>
                <a:cubicBezTo>
                  <a:pt x="1728" y="1023"/>
                  <a:pt x="1706" y="967"/>
                  <a:pt x="1673" y="939"/>
                </a:cubicBezTo>
                <a:cubicBezTo>
                  <a:pt x="1640" y="911"/>
                  <a:pt x="1618" y="890"/>
                  <a:pt x="1593" y="867"/>
                </a:cubicBezTo>
                <a:cubicBezTo>
                  <a:pt x="1568" y="844"/>
                  <a:pt x="1549" y="824"/>
                  <a:pt x="1521" y="803"/>
                </a:cubicBezTo>
                <a:cubicBezTo>
                  <a:pt x="1493" y="782"/>
                  <a:pt x="1454" y="754"/>
                  <a:pt x="1425" y="739"/>
                </a:cubicBezTo>
                <a:cubicBezTo>
                  <a:pt x="1396" y="724"/>
                  <a:pt x="1372" y="738"/>
                  <a:pt x="1345" y="715"/>
                </a:cubicBezTo>
                <a:cubicBezTo>
                  <a:pt x="1318" y="692"/>
                  <a:pt x="1292" y="632"/>
                  <a:pt x="1265" y="603"/>
                </a:cubicBezTo>
                <a:cubicBezTo>
                  <a:pt x="1238" y="574"/>
                  <a:pt x="1224" y="539"/>
                  <a:pt x="1185" y="539"/>
                </a:cubicBezTo>
                <a:cubicBezTo>
                  <a:pt x="1146" y="539"/>
                  <a:pt x="1082" y="595"/>
                  <a:pt x="1033" y="603"/>
                </a:cubicBezTo>
                <a:cubicBezTo>
                  <a:pt x="984" y="611"/>
                  <a:pt x="926" y="610"/>
                  <a:pt x="889" y="587"/>
                </a:cubicBezTo>
                <a:cubicBezTo>
                  <a:pt x="852" y="564"/>
                  <a:pt x="876" y="514"/>
                  <a:pt x="809" y="467"/>
                </a:cubicBezTo>
                <a:cubicBezTo>
                  <a:pt x="742" y="420"/>
                  <a:pt x="576" y="360"/>
                  <a:pt x="489" y="307"/>
                </a:cubicBezTo>
                <a:cubicBezTo>
                  <a:pt x="402" y="254"/>
                  <a:pt x="349" y="196"/>
                  <a:pt x="289" y="147"/>
                </a:cubicBezTo>
                <a:cubicBezTo>
                  <a:pt x="229" y="98"/>
                  <a:pt x="174" y="22"/>
                  <a:pt x="129" y="11"/>
                </a:cubicBezTo>
                <a:cubicBezTo>
                  <a:pt x="84" y="0"/>
                  <a:pt x="34" y="28"/>
                  <a:pt x="17" y="83"/>
                </a:cubicBezTo>
                <a:cubicBezTo>
                  <a:pt x="0" y="138"/>
                  <a:pt x="22" y="292"/>
                  <a:pt x="25" y="339"/>
                </a:cubicBezTo>
              </a:path>
            </a:pathLst>
          </a:custGeom>
          <a:noFill/>
          <a:ln w="5715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5" name="Freeform 35"/>
          <p:cNvSpPr>
            <a:spLocks/>
          </p:cNvSpPr>
          <p:nvPr/>
        </p:nvSpPr>
        <p:spPr bwMode="auto">
          <a:xfrm>
            <a:off x="2133600" y="3544492"/>
            <a:ext cx="2755900" cy="792956"/>
          </a:xfrm>
          <a:custGeom>
            <a:avLst/>
            <a:gdLst>
              <a:gd name="T0" fmla="*/ 1736 w 1736"/>
              <a:gd name="T1" fmla="*/ 503 h 666"/>
              <a:gd name="T2" fmla="*/ 1648 w 1736"/>
              <a:gd name="T3" fmla="*/ 647 h 666"/>
              <a:gd name="T4" fmla="*/ 1536 w 1736"/>
              <a:gd name="T5" fmla="*/ 615 h 666"/>
              <a:gd name="T6" fmla="*/ 1360 w 1736"/>
              <a:gd name="T7" fmla="*/ 479 h 666"/>
              <a:gd name="T8" fmla="*/ 1336 w 1736"/>
              <a:gd name="T9" fmla="*/ 383 h 666"/>
              <a:gd name="T10" fmla="*/ 1080 w 1736"/>
              <a:gd name="T11" fmla="*/ 295 h 666"/>
              <a:gd name="T12" fmla="*/ 816 w 1736"/>
              <a:gd name="T13" fmla="*/ 143 h 666"/>
              <a:gd name="T14" fmla="*/ 656 w 1736"/>
              <a:gd name="T15" fmla="*/ 127 h 666"/>
              <a:gd name="T16" fmla="*/ 520 w 1736"/>
              <a:gd name="T17" fmla="*/ 47 h 666"/>
              <a:gd name="T18" fmla="*/ 240 w 1736"/>
              <a:gd name="T19" fmla="*/ 7 h 666"/>
              <a:gd name="T20" fmla="*/ 0 w 1736"/>
              <a:gd name="T21" fmla="*/ 7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36" h="666">
                <a:moveTo>
                  <a:pt x="1736" y="503"/>
                </a:moveTo>
                <a:cubicBezTo>
                  <a:pt x="1708" y="565"/>
                  <a:pt x="1681" y="628"/>
                  <a:pt x="1648" y="647"/>
                </a:cubicBezTo>
                <a:cubicBezTo>
                  <a:pt x="1615" y="666"/>
                  <a:pt x="1584" y="643"/>
                  <a:pt x="1536" y="615"/>
                </a:cubicBezTo>
                <a:cubicBezTo>
                  <a:pt x="1488" y="587"/>
                  <a:pt x="1393" y="518"/>
                  <a:pt x="1360" y="479"/>
                </a:cubicBezTo>
                <a:cubicBezTo>
                  <a:pt x="1327" y="440"/>
                  <a:pt x="1383" y="414"/>
                  <a:pt x="1336" y="383"/>
                </a:cubicBezTo>
                <a:cubicBezTo>
                  <a:pt x="1289" y="352"/>
                  <a:pt x="1167" y="335"/>
                  <a:pt x="1080" y="295"/>
                </a:cubicBezTo>
                <a:cubicBezTo>
                  <a:pt x="993" y="255"/>
                  <a:pt x="887" y="171"/>
                  <a:pt x="816" y="143"/>
                </a:cubicBezTo>
                <a:cubicBezTo>
                  <a:pt x="745" y="115"/>
                  <a:pt x="705" y="143"/>
                  <a:pt x="656" y="127"/>
                </a:cubicBezTo>
                <a:cubicBezTo>
                  <a:pt x="607" y="111"/>
                  <a:pt x="589" y="67"/>
                  <a:pt x="520" y="47"/>
                </a:cubicBezTo>
                <a:cubicBezTo>
                  <a:pt x="451" y="27"/>
                  <a:pt x="327" y="14"/>
                  <a:pt x="240" y="7"/>
                </a:cubicBezTo>
                <a:cubicBezTo>
                  <a:pt x="153" y="0"/>
                  <a:pt x="40" y="7"/>
                  <a:pt x="0" y="7"/>
                </a:cubicBezTo>
              </a:path>
            </a:pathLst>
          </a:custGeom>
          <a:noFill/>
          <a:ln w="5715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8" name="Text Box 38"/>
          <p:cNvSpPr txBox="1">
            <a:spLocks noChangeArrowheads="1"/>
          </p:cNvSpPr>
          <p:nvPr/>
        </p:nvSpPr>
        <p:spPr bwMode="auto">
          <a:xfrm rot="3058726">
            <a:off x="4873625" y="1984802"/>
            <a:ext cx="13525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Sông Hồng</a:t>
            </a:r>
          </a:p>
        </p:txBody>
      </p:sp>
      <p:sp>
        <p:nvSpPr>
          <p:cNvPr id="215079" name="Text Box 39"/>
          <p:cNvSpPr txBox="1">
            <a:spLocks noChangeArrowheads="1"/>
          </p:cNvSpPr>
          <p:nvPr/>
        </p:nvSpPr>
        <p:spPr bwMode="auto">
          <a:xfrm rot="2403422">
            <a:off x="2260600" y="997893"/>
            <a:ext cx="180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Sông Hồng</a:t>
            </a:r>
          </a:p>
        </p:txBody>
      </p:sp>
      <p:sp>
        <p:nvSpPr>
          <p:cNvPr id="215080" name="Text Box 40"/>
          <p:cNvSpPr txBox="1">
            <a:spLocks noChangeArrowheads="1"/>
          </p:cNvSpPr>
          <p:nvPr/>
        </p:nvSpPr>
        <p:spPr bwMode="auto">
          <a:xfrm rot="2651951">
            <a:off x="3556000" y="2474268"/>
            <a:ext cx="180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Sông Mã</a:t>
            </a:r>
          </a:p>
        </p:txBody>
      </p:sp>
      <p:sp>
        <p:nvSpPr>
          <p:cNvPr id="215081" name="Text Box 41"/>
          <p:cNvSpPr txBox="1">
            <a:spLocks noChangeArrowheads="1"/>
          </p:cNvSpPr>
          <p:nvPr/>
        </p:nvSpPr>
        <p:spPr bwMode="auto">
          <a:xfrm rot="1809777">
            <a:off x="2819400" y="3760143"/>
            <a:ext cx="180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Sông Cả</a:t>
            </a:r>
          </a:p>
        </p:txBody>
      </p:sp>
      <p:sp>
        <p:nvSpPr>
          <p:cNvPr id="215103" name="Freeform 63"/>
          <p:cNvSpPr>
            <a:spLocks/>
          </p:cNvSpPr>
          <p:nvPr/>
        </p:nvSpPr>
        <p:spPr bwMode="auto">
          <a:xfrm>
            <a:off x="2133600" y="3544492"/>
            <a:ext cx="2755900" cy="792956"/>
          </a:xfrm>
          <a:custGeom>
            <a:avLst/>
            <a:gdLst>
              <a:gd name="T0" fmla="*/ 1736 w 1736"/>
              <a:gd name="T1" fmla="*/ 503 h 666"/>
              <a:gd name="T2" fmla="*/ 1648 w 1736"/>
              <a:gd name="T3" fmla="*/ 647 h 666"/>
              <a:gd name="T4" fmla="*/ 1536 w 1736"/>
              <a:gd name="T5" fmla="*/ 615 h 666"/>
              <a:gd name="T6" fmla="*/ 1360 w 1736"/>
              <a:gd name="T7" fmla="*/ 479 h 666"/>
              <a:gd name="T8" fmla="*/ 1336 w 1736"/>
              <a:gd name="T9" fmla="*/ 383 h 666"/>
              <a:gd name="T10" fmla="*/ 1080 w 1736"/>
              <a:gd name="T11" fmla="*/ 295 h 666"/>
              <a:gd name="T12" fmla="*/ 816 w 1736"/>
              <a:gd name="T13" fmla="*/ 143 h 666"/>
              <a:gd name="T14" fmla="*/ 656 w 1736"/>
              <a:gd name="T15" fmla="*/ 127 h 666"/>
              <a:gd name="T16" fmla="*/ 520 w 1736"/>
              <a:gd name="T17" fmla="*/ 47 h 666"/>
              <a:gd name="T18" fmla="*/ 240 w 1736"/>
              <a:gd name="T19" fmla="*/ 7 h 666"/>
              <a:gd name="T20" fmla="*/ 0 w 1736"/>
              <a:gd name="T21" fmla="*/ 7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36" h="666">
                <a:moveTo>
                  <a:pt x="1736" y="503"/>
                </a:moveTo>
                <a:cubicBezTo>
                  <a:pt x="1708" y="565"/>
                  <a:pt x="1681" y="628"/>
                  <a:pt x="1648" y="647"/>
                </a:cubicBezTo>
                <a:cubicBezTo>
                  <a:pt x="1615" y="666"/>
                  <a:pt x="1584" y="643"/>
                  <a:pt x="1536" y="615"/>
                </a:cubicBezTo>
                <a:cubicBezTo>
                  <a:pt x="1488" y="587"/>
                  <a:pt x="1393" y="518"/>
                  <a:pt x="1360" y="479"/>
                </a:cubicBezTo>
                <a:cubicBezTo>
                  <a:pt x="1327" y="440"/>
                  <a:pt x="1383" y="414"/>
                  <a:pt x="1336" y="383"/>
                </a:cubicBezTo>
                <a:cubicBezTo>
                  <a:pt x="1289" y="352"/>
                  <a:pt x="1167" y="335"/>
                  <a:pt x="1080" y="295"/>
                </a:cubicBezTo>
                <a:cubicBezTo>
                  <a:pt x="993" y="255"/>
                  <a:pt x="887" y="171"/>
                  <a:pt x="816" y="143"/>
                </a:cubicBezTo>
                <a:cubicBezTo>
                  <a:pt x="745" y="115"/>
                  <a:pt x="705" y="143"/>
                  <a:pt x="656" y="127"/>
                </a:cubicBezTo>
                <a:cubicBezTo>
                  <a:pt x="607" y="111"/>
                  <a:pt x="589" y="67"/>
                  <a:pt x="520" y="47"/>
                </a:cubicBezTo>
                <a:cubicBezTo>
                  <a:pt x="451" y="27"/>
                  <a:pt x="327" y="14"/>
                  <a:pt x="240" y="7"/>
                </a:cubicBezTo>
                <a:cubicBezTo>
                  <a:pt x="153" y="0"/>
                  <a:pt x="40" y="7"/>
                  <a:pt x="0" y="7"/>
                </a:cubicBezTo>
              </a:path>
            </a:pathLst>
          </a:custGeom>
          <a:noFill/>
          <a:ln w="5715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109" name="Freeform 69"/>
          <p:cNvSpPr>
            <a:spLocks/>
          </p:cNvSpPr>
          <p:nvPr/>
        </p:nvSpPr>
        <p:spPr bwMode="auto">
          <a:xfrm>
            <a:off x="2171700" y="2772966"/>
            <a:ext cx="1384300" cy="903684"/>
          </a:xfrm>
          <a:custGeom>
            <a:avLst/>
            <a:gdLst>
              <a:gd name="T0" fmla="*/ 744 w 872"/>
              <a:gd name="T1" fmla="*/ 759 h 759"/>
              <a:gd name="T2" fmla="*/ 864 w 872"/>
              <a:gd name="T3" fmla="*/ 639 h 759"/>
              <a:gd name="T4" fmla="*/ 696 w 872"/>
              <a:gd name="T5" fmla="*/ 567 h 759"/>
              <a:gd name="T6" fmla="*/ 632 w 872"/>
              <a:gd name="T7" fmla="*/ 487 h 759"/>
              <a:gd name="T8" fmla="*/ 528 w 872"/>
              <a:gd name="T9" fmla="*/ 479 h 759"/>
              <a:gd name="T10" fmla="*/ 464 w 872"/>
              <a:gd name="T11" fmla="*/ 479 h 759"/>
              <a:gd name="T12" fmla="*/ 384 w 872"/>
              <a:gd name="T13" fmla="*/ 415 h 759"/>
              <a:gd name="T14" fmla="*/ 320 w 872"/>
              <a:gd name="T15" fmla="*/ 335 h 759"/>
              <a:gd name="T16" fmla="*/ 312 w 872"/>
              <a:gd name="T17" fmla="*/ 255 h 759"/>
              <a:gd name="T18" fmla="*/ 208 w 872"/>
              <a:gd name="T19" fmla="*/ 207 h 759"/>
              <a:gd name="T20" fmla="*/ 144 w 872"/>
              <a:gd name="T21" fmla="*/ 159 h 759"/>
              <a:gd name="T22" fmla="*/ 96 w 872"/>
              <a:gd name="T23" fmla="*/ 23 h 759"/>
              <a:gd name="T24" fmla="*/ 0 w 872"/>
              <a:gd name="T25" fmla="*/ 23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72" h="759">
                <a:moveTo>
                  <a:pt x="744" y="759"/>
                </a:moveTo>
                <a:cubicBezTo>
                  <a:pt x="808" y="715"/>
                  <a:pt x="872" y="671"/>
                  <a:pt x="864" y="639"/>
                </a:cubicBezTo>
                <a:cubicBezTo>
                  <a:pt x="856" y="607"/>
                  <a:pt x="735" y="592"/>
                  <a:pt x="696" y="567"/>
                </a:cubicBezTo>
                <a:cubicBezTo>
                  <a:pt x="657" y="542"/>
                  <a:pt x="660" y="502"/>
                  <a:pt x="632" y="487"/>
                </a:cubicBezTo>
                <a:cubicBezTo>
                  <a:pt x="604" y="472"/>
                  <a:pt x="556" y="480"/>
                  <a:pt x="528" y="479"/>
                </a:cubicBezTo>
                <a:cubicBezTo>
                  <a:pt x="500" y="478"/>
                  <a:pt x="488" y="490"/>
                  <a:pt x="464" y="479"/>
                </a:cubicBezTo>
                <a:cubicBezTo>
                  <a:pt x="440" y="468"/>
                  <a:pt x="408" y="439"/>
                  <a:pt x="384" y="415"/>
                </a:cubicBezTo>
                <a:cubicBezTo>
                  <a:pt x="360" y="391"/>
                  <a:pt x="332" y="362"/>
                  <a:pt x="320" y="335"/>
                </a:cubicBezTo>
                <a:cubicBezTo>
                  <a:pt x="308" y="308"/>
                  <a:pt x="331" y="276"/>
                  <a:pt x="312" y="255"/>
                </a:cubicBezTo>
                <a:cubicBezTo>
                  <a:pt x="293" y="234"/>
                  <a:pt x="236" y="223"/>
                  <a:pt x="208" y="207"/>
                </a:cubicBezTo>
                <a:cubicBezTo>
                  <a:pt x="180" y="191"/>
                  <a:pt x="163" y="190"/>
                  <a:pt x="144" y="159"/>
                </a:cubicBezTo>
                <a:cubicBezTo>
                  <a:pt x="125" y="128"/>
                  <a:pt x="120" y="46"/>
                  <a:pt x="96" y="23"/>
                </a:cubicBezTo>
                <a:cubicBezTo>
                  <a:pt x="72" y="0"/>
                  <a:pt x="36" y="11"/>
                  <a:pt x="0" y="23"/>
                </a:cubicBezTo>
              </a:path>
            </a:pathLst>
          </a:custGeom>
          <a:noFill/>
          <a:ln w="5715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118" name="Text Box 78"/>
          <p:cNvSpPr txBox="1">
            <a:spLocks noChangeArrowheads="1"/>
          </p:cNvSpPr>
          <p:nvPr/>
        </p:nvSpPr>
        <p:spPr bwMode="auto">
          <a:xfrm>
            <a:off x="698500" y="4754166"/>
            <a:ext cx="807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LƯỢC ĐỒ BẮC BỘ VÀ BẮC TRUNG BỘ</a:t>
            </a:r>
          </a:p>
        </p:txBody>
      </p:sp>
      <p:sp>
        <p:nvSpPr>
          <p:cNvPr id="215122" name="Freeform 82"/>
          <p:cNvSpPr>
            <a:spLocks/>
          </p:cNvSpPr>
          <p:nvPr/>
        </p:nvSpPr>
        <p:spPr bwMode="auto">
          <a:xfrm>
            <a:off x="2133600" y="3544492"/>
            <a:ext cx="2755900" cy="792956"/>
          </a:xfrm>
          <a:custGeom>
            <a:avLst/>
            <a:gdLst>
              <a:gd name="T0" fmla="*/ 1736 w 1736"/>
              <a:gd name="T1" fmla="*/ 503 h 666"/>
              <a:gd name="T2" fmla="*/ 1648 w 1736"/>
              <a:gd name="T3" fmla="*/ 647 h 666"/>
              <a:gd name="T4" fmla="*/ 1536 w 1736"/>
              <a:gd name="T5" fmla="*/ 615 h 666"/>
              <a:gd name="T6" fmla="*/ 1360 w 1736"/>
              <a:gd name="T7" fmla="*/ 479 h 666"/>
              <a:gd name="T8" fmla="*/ 1336 w 1736"/>
              <a:gd name="T9" fmla="*/ 383 h 666"/>
              <a:gd name="T10" fmla="*/ 1080 w 1736"/>
              <a:gd name="T11" fmla="*/ 295 h 666"/>
              <a:gd name="T12" fmla="*/ 816 w 1736"/>
              <a:gd name="T13" fmla="*/ 143 h 666"/>
              <a:gd name="T14" fmla="*/ 656 w 1736"/>
              <a:gd name="T15" fmla="*/ 127 h 666"/>
              <a:gd name="T16" fmla="*/ 520 w 1736"/>
              <a:gd name="T17" fmla="*/ 47 h 666"/>
              <a:gd name="T18" fmla="*/ 240 w 1736"/>
              <a:gd name="T19" fmla="*/ 7 h 666"/>
              <a:gd name="T20" fmla="*/ 0 w 1736"/>
              <a:gd name="T21" fmla="*/ 7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36" h="666">
                <a:moveTo>
                  <a:pt x="1736" y="503"/>
                </a:moveTo>
                <a:cubicBezTo>
                  <a:pt x="1708" y="565"/>
                  <a:pt x="1681" y="628"/>
                  <a:pt x="1648" y="647"/>
                </a:cubicBezTo>
                <a:cubicBezTo>
                  <a:pt x="1615" y="666"/>
                  <a:pt x="1584" y="643"/>
                  <a:pt x="1536" y="615"/>
                </a:cubicBezTo>
                <a:cubicBezTo>
                  <a:pt x="1488" y="587"/>
                  <a:pt x="1393" y="518"/>
                  <a:pt x="1360" y="479"/>
                </a:cubicBezTo>
                <a:cubicBezTo>
                  <a:pt x="1327" y="440"/>
                  <a:pt x="1383" y="414"/>
                  <a:pt x="1336" y="383"/>
                </a:cubicBezTo>
                <a:cubicBezTo>
                  <a:pt x="1289" y="352"/>
                  <a:pt x="1167" y="335"/>
                  <a:pt x="1080" y="295"/>
                </a:cubicBezTo>
                <a:cubicBezTo>
                  <a:pt x="993" y="255"/>
                  <a:pt x="887" y="171"/>
                  <a:pt x="816" y="143"/>
                </a:cubicBezTo>
                <a:cubicBezTo>
                  <a:pt x="745" y="115"/>
                  <a:pt x="705" y="143"/>
                  <a:pt x="656" y="127"/>
                </a:cubicBezTo>
                <a:cubicBezTo>
                  <a:pt x="607" y="111"/>
                  <a:pt x="589" y="67"/>
                  <a:pt x="520" y="47"/>
                </a:cubicBezTo>
                <a:cubicBezTo>
                  <a:pt x="451" y="27"/>
                  <a:pt x="327" y="14"/>
                  <a:pt x="240" y="7"/>
                </a:cubicBezTo>
                <a:cubicBezTo>
                  <a:pt x="153" y="0"/>
                  <a:pt x="40" y="7"/>
                  <a:pt x="0" y="7"/>
                </a:cubicBezTo>
              </a:path>
            </a:pathLst>
          </a:custGeom>
          <a:noFill/>
          <a:ln w="5715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123" name="Freeform 83"/>
          <p:cNvSpPr>
            <a:spLocks/>
          </p:cNvSpPr>
          <p:nvPr/>
        </p:nvSpPr>
        <p:spPr bwMode="auto">
          <a:xfrm>
            <a:off x="2171700" y="2772966"/>
            <a:ext cx="1384300" cy="903684"/>
          </a:xfrm>
          <a:custGeom>
            <a:avLst/>
            <a:gdLst>
              <a:gd name="T0" fmla="*/ 744 w 872"/>
              <a:gd name="T1" fmla="*/ 759 h 759"/>
              <a:gd name="T2" fmla="*/ 864 w 872"/>
              <a:gd name="T3" fmla="*/ 639 h 759"/>
              <a:gd name="T4" fmla="*/ 696 w 872"/>
              <a:gd name="T5" fmla="*/ 567 h 759"/>
              <a:gd name="T6" fmla="*/ 632 w 872"/>
              <a:gd name="T7" fmla="*/ 487 h 759"/>
              <a:gd name="T8" fmla="*/ 528 w 872"/>
              <a:gd name="T9" fmla="*/ 479 h 759"/>
              <a:gd name="T10" fmla="*/ 464 w 872"/>
              <a:gd name="T11" fmla="*/ 479 h 759"/>
              <a:gd name="T12" fmla="*/ 384 w 872"/>
              <a:gd name="T13" fmla="*/ 415 h 759"/>
              <a:gd name="T14" fmla="*/ 320 w 872"/>
              <a:gd name="T15" fmla="*/ 335 h 759"/>
              <a:gd name="T16" fmla="*/ 312 w 872"/>
              <a:gd name="T17" fmla="*/ 255 h 759"/>
              <a:gd name="T18" fmla="*/ 208 w 872"/>
              <a:gd name="T19" fmla="*/ 207 h 759"/>
              <a:gd name="T20" fmla="*/ 144 w 872"/>
              <a:gd name="T21" fmla="*/ 159 h 759"/>
              <a:gd name="T22" fmla="*/ 96 w 872"/>
              <a:gd name="T23" fmla="*/ 23 h 759"/>
              <a:gd name="T24" fmla="*/ 0 w 872"/>
              <a:gd name="T25" fmla="*/ 23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72" h="759">
                <a:moveTo>
                  <a:pt x="744" y="759"/>
                </a:moveTo>
                <a:cubicBezTo>
                  <a:pt x="808" y="715"/>
                  <a:pt x="872" y="671"/>
                  <a:pt x="864" y="639"/>
                </a:cubicBezTo>
                <a:cubicBezTo>
                  <a:pt x="856" y="607"/>
                  <a:pt x="735" y="592"/>
                  <a:pt x="696" y="567"/>
                </a:cubicBezTo>
                <a:cubicBezTo>
                  <a:pt x="657" y="542"/>
                  <a:pt x="660" y="502"/>
                  <a:pt x="632" y="487"/>
                </a:cubicBezTo>
                <a:cubicBezTo>
                  <a:pt x="604" y="472"/>
                  <a:pt x="556" y="480"/>
                  <a:pt x="528" y="479"/>
                </a:cubicBezTo>
                <a:cubicBezTo>
                  <a:pt x="500" y="478"/>
                  <a:pt x="488" y="490"/>
                  <a:pt x="464" y="479"/>
                </a:cubicBezTo>
                <a:cubicBezTo>
                  <a:pt x="440" y="468"/>
                  <a:pt x="408" y="439"/>
                  <a:pt x="384" y="415"/>
                </a:cubicBezTo>
                <a:cubicBezTo>
                  <a:pt x="360" y="391"/>
                  <a:pt x="332" y="362"/>
                  <a:pt x="320" y="335"/>
                </a:cubicBezTo>
                <a:cubicBezTo>
                  <a:pt x="308" y="308"/>
                  <a:pt x="331" y="276"/>
                  <a:pt x="312" y="255"/>
                </a:cubicBezTo>
                <a:cubicBezTo>
                  <a:pt x="293" y="234"/>
                  <a:pt x="236" y="223"/>
                  <a:pt x="208" y="207"/>
                </a:cubicBezTo>
                <a:cubicBezTo>
                  <a:pt x="180" y="191"/>
                  <a:pt x="163" y="190"/>
                  <a:pt x="144" y="159"/>
                </a:cubicBezTo>
                <a:cubicBezTo>
                  <a:pt x="125" y="128"/>
                  <a:pt x="120" y="46"/>
                  <a:pt x="96" y="23"/>
                </a:cubicBezTo>
                <a:cubicBezTo>
                  <a:pt x="72" y="0"/>
                  <a:pt x="36" y="11"/>
                  <a:pt x="0" y="23"/>
                </a:cubicBezTo>
              </a:path>
            </a:pathLst>
          </a:custGeom>
          <a:noFill/>
          <a:ln w="5715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761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chimes.wav"/>
          </p:stSnd>
        </p:sndAc>
      </p:transition>
    </mc:Choice>
    <mc:Fallback xmlns="">
      <p:transition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3" grpId="0" animBg="1"/>
      <p:bldP spid="215074" grpId="0" animBg="1"/>
      <p:bldP spid="215075" grpId="0" animBg="1"/>
      <p:bldP spid="215078" grpId="0"/>
      <p:bldP spid="215079" grpId="0"/>
      <p:bldP spid="215080" grpId="0"/>
      <p:bldP spid="215103" grpId="0" animBg="1"/>
      <p:bldP spid="215109" grpId="0" animBg="1"/>
      <p:bldP spid="215122" grpId="0" animBg="1"/>
      <p:bldP spid="2151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57526" y="1285876"/>
            <a:ext cx="2603623" cy="5929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0" y="2343150"/>
            <a:ext cx="4754442" cy="5929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95600" y="3386138"/>
            <a:ext cx="2943226" cy="5929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62351" y="4457701"/>
            <a:ext cx="1698015" cy="5929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4118737" y="2110613"/>
            <a:ext cx="457200" cy="78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H="1">
            <a:off x="4137787" y="3153601"/>
            <a:ext cx="457200" cy="78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H="1">
            <a:off x="4175887" y="4210876"/>
            <a:ext cx="457200" cy="78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315983" y="1339966"/>
            <a:ext cx="3589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Vua Hùng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38400" y="2397241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Lạc t</a:t>
            </a:r>
            <a:r>
              <a:rPr lang="vi-VN" sz="3600" b="1"/>
              <a:t>ướng</a:t>
            </a:r>
            <a:r>
              <a:rPr lang="en-US" sz="3600" b="1"/>
              <a:t>, lạc hầu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54082" y="3406891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Lạc dân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33800" y="4511791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Nô tì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71600" y="503798"/>
            <a:ext cx="6568952" cy="548201"/>
          </a:xfrm>
          <a:prstGeom prst="rect">
            <a:avLst/>
          </a:prstGeom>
          <a:solidFill>
            <a:srgbClr val="FF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>
                <a:solidFill>
                  <a:srgbClr val="000000"/>
                </a:solidFill>
              </a:rPr>
              <a:t>Các tầng lớp trong xã hội V</a:t>
            </a:r>
            <a:r>
              <a:rPr lang="vi-VN" sz="2800" b="1">
                <a:solidFill>
                  <a:srgbClr val="000000"/>
                </a:solidFill>
              </a:rPr>
              <a:t>ă</a:t>
            </a:r>
            <a:r>
              <a:rPr lang="en-US" sz="2800" b="1">
                <a:solidFill>
                  <a:srgbClr val="000000"/>
                </a:solidFill>
              </a:rPr>
              <a:t>n Lang</a:t>
            </a:r>
            <a:endParaRPr lang="en-US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34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99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042">
  <a:themeElements>
    <a:clrScheme name="B042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042">
      <a:majorFont>
        <a:latin typeface="-쉬리B"/>
        <a:ea typeface="-쉬리B"/>
        <a:cs typeface=""/>
      </a:majorFont>
      <a:minorFont>
        <a:latin typeface="-윤명조230"/>
        <a:ea typeface="-윤명조230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B04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04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B042">
  <a:themeElements>
    <a:clrScheme name="B042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042">
      <a:majorFont>
        <a:latin typeface="-쉬리B"/>
        <a:ea typeface="-쉬리B"/>
        <a:cs typeface=""/>
      </a:majorFont>
      <a:minorFont>
        <a:latin typeface="-윤명조230"/>
        <a:ea typeface="-윤명조230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B04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04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B042">
  <a:themeElements>
    <a:clrScheme name="B042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042">
      <a:majorFont>
        <a:latin typeface="-쉬리B"/>
        <a:ea typeface="-쉬리B"/>
        <a:cs typeface=""/>
      </a:majorFont>
      <a:minorFont>
        <a:latin typeface="-윤명조230"/>
        <a:ea typeface="-윤명조230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B04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04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2851</TotalTime>
  <Words>772</Words>
  <Application>Microsoft Office PowerPoint</Application>
  <PresentationFormat>On-screen Show (16:9)</PresentationFormat>
  <Paragraphs>160</Paragraphs>
  <Slides>29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Default Design</vt:lpstr>
      <vt:lpstr>Office Theme</vt:lpstr>
      <vt:lpstr>1_Office Theme</vt:lpstr>
      <vt:lpstr>B042</vt:lpstr>
      <vt:lpstr>1_B042</vt:lpstr>
      <vt:lpstr>1_Default Design</vt:lpstr>
      <vt:lpstr>2_B042</vt:lpstr>
      <vt:lpstr>2_Default Design</vt:lpstr>
      <vt:lpstr>7_Default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349</cp:revision>
  <dcterms:created xsi:type="dcterms:W3CDTF">2008-10-26T20:54:47Z</dcterms:created>
  <dcterms:modified xsi:type="dcterms:W3CDTF">2020-03-01T15:43:01Z</dcterms:modified>
</cp:coreProperties>
</file>