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67" d="100"/>
          <a:sy n="67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FAA4-7EE2-44DF-B5A3-75E9AD8D2A2D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C2FA-EEB2-4A8B-861F-FE848A0710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0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C2FA-EEB2-4A8B-861F-FE848A07107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382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97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58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00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8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58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4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5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8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701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75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DEE3-C888-4097-8251-B4527C81CBBC}" type="datetimeFigureOut">
              <a:rPr lang="vi-VN" smtClean="0"/>
              <a:t>19/03/2018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709F-3CCB-4A9F-8E09-4644F66E29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4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6133" y="2996952"/>
            <a:ext cx="6570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CẤU TẠO CỦA TIẾNG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8503" y="1916832"/>
            <a:ext cx="4946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70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0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99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166" y="5433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78733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178733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4307612"/>
            <a:ext cx="442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305330"/>
            <a:ext cx="442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076" y="-1273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2677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478" y="128993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Nếu nhắm mắt nghĩ về cha mẹ,</a:t>
            </a:r>
          </a:p>
          <a:p>
            <a:r>
              <a:rPr lang="vi-VN" sz="2400" dirty="0">
                <a:latin typeface="+mj-lt"/>
              </a:rPr>
              <a:t>Đã nuôi em khôn lớn từng ngày,</a:t>
            </a:r>
          </a:p>
          <a:p>
            <a:r>
              <a:rPr lang="vi-VN" sz="2400" dirty="0">
                <a:latin typeface="+mj-lt"/>
              </a:rPr>
              <a:t>Tay bồng bế sớm khuya vất vả,</a:t>
            </a:r>
          </a:p>
          <a:p>
            <a:r>
              <a:rPr lang="vi-VN" sz="2400" dirty="0">
                <a:latin typeface="+mj-lt"/>
              </a:rPr>
              <a:t>Mắt nhắm rồi lại mở ra ngay.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5" y="2859598"/>
            <a:ext cx="693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F0"/>
                </a:solidFill>
                <a:latin typeface="+mj-lt"/>
              </a:rPr>
              <a:t>2. Tìm các tiếng bắt vần trong bài thơ sau:</a:t>
            </a:r>
            <a:endParaRPr lang="vi-VN" sz="2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382818"/>
            <a:ext cx="6084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“NGHE </a:t>
            </a:r>
            <a:r>
              <a:rPr lang="vi-VN" sz="2400" dirty="0">
                <a:latin typeface="+mj-lt"/>
              </a:rPr>
              <a:t>THẦY ĐỌC THƠ”</a:t>
            </a:r>
          </a:p>
          <a:p>
            <a:pPr algn="r"/>
            <a:r>
              <a:rPr lang="vi-VN" sz="2400" dirty="0">
                <a:latin typeface="+mj-lt"/>
              </a:rPr>
              <a:t>                                      </a:t>
            </a:r>
          </a:p>
          <a:p>
            <a:pPr algn="ctr"/>
            <a:r>
              <a:rPr lang="vi-VN" sz="2400" dirty="0">
                <a:latin typeface="+mj-lt"/>
              </a:rPr>
              <a:t>Em nghe thầy đọc bao ngày</a:t>
            </a:r>
          </a:p>
          <a:p>
            <a:pPr algn="ctr"/>
            <a:r>
              <a:rPr lang="vi-VN" sz="2400" dirty="0">
                <a:latin typeface="+mj-lt"/>
              </a:rPr>
              <a:t>Tiếng thơ đỏ nắng xanh cây quanh nhà</a:t>
            </a:r>
          </a:p>
          <a:p>
            <a:pPr algn="ctr"/>
            <a:r>
              <a:rPr lang="vi-VN" sz="2400" dirty="0">
                <a:latin typeface="+mj-lt"/>
              </a:rPr>
              <a:t>Mái chèo nghiêng mặt sông xa</a:t>
            </a:r>
          </a:p>
          <a:p>
            <a:pPr algn="ctr"/>
            <a:r>
              <a:rPr lang="vi-VN" sz="2400" dirty="0">
                <a:latin typeface="+mj-lt"/>
              </a:rPr>
              <a:t>Bâng khuâng nghe vọng tiếng bà năm xưa</a:t>
            </a:r>
          </a:p>
          <a:p>
            <a:pPr algn="ctr"/>
            <a:r>
              <a:rPr lang="vi-VN" sz="2400" dirty="0">
                <a:latin typeface="+mj-lt"/>
              </a:rPr>
              <a:t>Nghe trăng thở động tàu dừa</a:t>
            </a:r>
          </a:p>
          <a:p>
            <a:pPr algn="ctr"/>
            <a:r>
              <a:rPr lang="vi-VN" sz="2400" dirty="0">
                <a:latin typeface="+mj-lt"/>
              </a:rPr>
              <a:t>Rào rào nghe chuyển cơn mưa giữa trời</a:t>
            </a:r>
            <a:r>
              <a:rPr lang="vi-VN" sz="2400" dirty="0" smtClean="0">
                <a:latin typeface="+mj-lt"/>
              </a:rPr>
              <a:t>…</a:t>
            </a:r>
          </a:p>
          <a:p>
            <a:pPr algn="r"/>
            <a:r>
              <a:rPr lang="vi-VN" sz="2400" i="1" dirty="0">
                <a:latin typeface="+mj-lt"/>
              </a:rPr>
              <a:t>Trần đăng khoa</a:t>
            </a:r>
          </a:p>
        </p:txBody>
      </p:sp>
    </p:spTree>
    <p:extLst>
      <p:ext uri="{BB962C8B-B14F-4D97-AF65-F5344CB8AC3E}">
        <p14:creationId xmlns:p14="http://schemas.microsoft.com/office/powerpoint/2010/main" val="293674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845299" y="692696"/>
            <a:ext cx="3312368" cy="201622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795568" y="4288453"/>
            <a:ext cx="214288" cy="4826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69896" y="4288453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94032" y="4267095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793832" y="5300796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01944" y="5300796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882064" y="5300796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106200" y="5300796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258328" y="5300796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194432" y="5300796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63036" y="5275207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890176" y="4267095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42104" y="4267095"/>
            <a:ext cx="216024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7504" y="4235604"/>
            <a:ext cx="8485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Horizontal Scroll 49"/>
          <p:cNvSpPr/>
          <p:nvPr/>
        </p:nvSpPr>
        <p:spPr>
          <a:xfrm>
            <a:off x="1187624" y="1844824"/>
            <a:ext cx="4471956" cy="20882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027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6524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133" y="4493435"/>
            <a:ext cx="108012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84289" y="4935969"/>
            <a:ext cx="864096" cy="5210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84289" y="4842061"/>
            <a:ext cx="864096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84289" y="4312261"/>
            <a:ext cx="864096" cy="43640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13" y="3908660"/>
            <a:ext cx="33123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4581098"/>
            <a:ext cx="33089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5220489"/>
            <a:ext cx="33089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133" y="119234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  <p:bldP spid="12" grpId="0" animBg="1"/>
      <p:bldP spid="1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6264188" y="548680"/>
            <a:ext cx="2592288" cy="331236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7272300" y="458396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6732240" y="5357097"/>
            <a:ext cx="165618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67518" y="404664"/>
            <a:ext cx="1152103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619623" y="404664"/>
            <a:ext cx="115212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ÂM ĐẦU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771775" y="404664"/>
            <a:ext cx="1224111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995886" y="404664"/>
            <a:ext cx="115217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THANH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7543" y="148478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619648" y="148478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771800" y="148478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995911" y="148478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7569" y="112474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619647" y="1124744"/>
            <a:ext cx="1152103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771800" y="112474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995911" y="112474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67543" y="184482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619648" y="184482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771800" y="184482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995911" y="184482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67543" y="220486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619648" y="220486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771800" y="220486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995911" y="220486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67543" y="256490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619648" y="2564904"/>
            <a:ext cx="115210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771800" y="256490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995911" y="256490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67518" y="328498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619622" y="3284984"/>
            <a:ext cx="1152127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71775" y="328498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995886" y="328498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7518" y="292494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619622" y="2924944"/>
            <a:ext cx="1152153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771775" y="292494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995886" y="292494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67543" y="364502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619648" y="364502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771800" y="364502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995911" y="364502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67543" y="436510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619648" y="436510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771800" y="436510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995911" y="436510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67543" y="400506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619647" y="4005064"/>
            <a:ext cx="115210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771800" y="400506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995911" y="400506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67543" y="5086300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619648" y="5086300"/>
            <a:ext cx="115210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771800" y="5086300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995911" y="5086300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67543" y="472514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619648" y="472514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771800" y="472514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995911" y="472514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67543" y="544522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1619648" y="5445224"/>
            <a:ext cx="115210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771800" y="544522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995911" y="544522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67518" y="5805264"/>
            <a:ext cx="1152103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619622" y="5805264"/>
            <a:ext cx="1152125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771775" y="580526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995886" y="580526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1619647" y="1124744"/>
            <a:ext cx="1152103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771800" y="112474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995911" y="112474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1619648" y="148478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2771800" y="148478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995911" y="148478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619595" y="184482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2771747" y="184482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995858" y="184482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619672" y="220486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2771824" y="220486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995935" y="220486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619571" y="2564904"/>
            <a:ext cx="115210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2771723" y="256490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995834" y="256490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619671" y="2924944"/>
            <a:ext cx="1152153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771824" y="292494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3995935" y="292494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1619671" y="3284984"/>
            <a:ext cx="1152127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2771824" y="328498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3995935" y="328498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1619672" y="364502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2771824" y="364502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995935" y="364502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619520" y="4005064"/>
            <a:ext cx="115210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2771673" y="400506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3995784" y="400506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619469" y="436510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2771621" y="436510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3995732" y="436510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619445" y="4725144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2771597" y="472514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ưng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3995708" y="472514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619672" y="5085184"/>
            <a:ext cx="115210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2771824" y="508518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995935" y="508518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1619445" y="5445224"/>
            <a:ext cx="115210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2771597" y="544522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ôt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3995708" y="544522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619671" y="5805264"/>
            <a:ext cx="1152125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2771824" y="5805264"/>
            <a:ext cx="1224111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3995935" y="5805264"/>
            <a:ext cx="115217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99" grpId="0" animBg="1"/>
      <p:bldP spid="200" grpId="0" animBg="1"/>
      <p:bldP spid="201" grpId="0" animBg="1"/>
      <p:bldP spid="202" grpId="0" animBg="1"/>
      <p:bldP spid="207" grpId="0" animBg="1"/>
      <p:bldP spid="208" grpId="0" animBg="1"/>
      <p:bldP spid="209" grpId="0" animBg="1"/>
      <p:bldP spid="210" grpId="0" animBg="1"/>
      <p:bldP spid="214" grpId="0" animBg="1"/>
      <p:bldP spid="215" grpId="0" animBg="1"/>
      <p:bldP spid="216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232" y="1772816"/>
            <a:ext cx="8640960" cy="3816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13285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1780" y="2780928"/>
            <a:ext cx="306034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1780" y="3429000"/>
            <a:ext cx="154817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948" y="3429000"/>
            <a:ext cx="154817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488" y="404664"/>
            <a:ext cx="2856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927" y="249833"/>
            <a:ext cx="6347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CỦNG CỐ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335" y="1484784"/>
            <a:ext cx="8060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21297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4869160"/>
            <a:ext cx="151216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4869160"/>
            <a:ext cx="151216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2872" y="4869160"/>
            <a:ext cx="151216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5040" y="4869160"/>
            <a:ext cx="151216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5589240"/>
            <a:ext cx="151216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5589240"/>
            <a:ext cx="15121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2872" y="5589240"/>
            <a:ext cx="15121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5040" y="5589240"/>
            <a:ext cx="15121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2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627784" y="260648"/>
            <a:ext cx="151216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27784" y="692696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NHIỄU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27784" y="1124744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ĐIỀU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7784" y="1556792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PHỦ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27784" y="1988840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LẤY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27784" y="2420888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GIÁ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27784" y="2852936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GƯƠNG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27784" y="3284984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27784" y="3717032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27784" y="4149080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27784" y="4581128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27784" y="5013176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627784" y="5445224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27784" y="5877272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9952" y="260648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ÂM ĐẦU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39952" y="69269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139952" y="112474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39952" y="155679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39952" y="1988840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39952" y="242088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139952" y="285293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39952" y="328498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39952" y="371703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139952" y="4149080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39952" y="458112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139952" y="501317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39952" y="544522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39952" y="587727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52120" y="260648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52120" y="69269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iêu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652120" y="112474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652120" y="155679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652120" y="1988840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52120" y="242088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52120" y="285293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652120" y="328498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52120" y="371703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652120" y="4149080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652120" y="458112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652120" y="501317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652120" y="544522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652120" y="587727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164288" y="260648"/>
            <a:ext cx="15121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THANH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164288" y="69269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164288" y="112474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164288" y="155679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164288" y="1988840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164288" y="242088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164288" y="285293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164288" y="328498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164288" y="371703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164288" y="4149080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164288" y="458112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164288" y="501317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164288" y="544522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164288" y="587727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627784" y="6289277"/>
            <a:ext cx="151216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139952" y="628927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652120" y="628927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164288" y="628927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139952" y="112474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Đ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652120" y="112474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iêu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164288" y="112474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130278" y="155679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642446" y="155679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154614" y="155679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140410" y="199631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652578" y="199631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164746" y="199631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143535" y="242088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655703" y="242088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7167871" y="242088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143535" y="285293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655703" y="285293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167871" y="285293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143535" y="328498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655703" y="328498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167871" y="328498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143535" y="372183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655703" y="372183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167871" y="3721837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143535" y="415388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655703" y="415388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167871" y="4153885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139952" y="458112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652120" y="458112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ươc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164288" y="458112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143535" y="501317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655703" y="501317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167871" y="5013176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143535" y="544522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655703" y="544522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167871" y="5445224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139952" y="5857229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652120" y="5857229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164288" y="5857229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143535" y="6278283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655703" y="6278283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7167871" y="6278283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717" y="28707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167" y="1052736"/>
            <a:ext cx="6384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037" y="2376175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Sao,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ao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3429000"/>
            <a:ext cx="6435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thon thon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1849" y="5942310"/>
            <a:ext cx="327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Ú,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404813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3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579</Words>
  <Application>Microsoft Office PowerPoint</Application>
  <PresentationFormat>On-screen Show (4:3)</PresentationFormat>
  <Paragraphs>199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49</cp:revision>
  <dcterms:created xsi:type="dcterms:W3CDTF">2018-03-09T00:24:23Z</dcterms:created>
  <dcterms:modified xsi:type="dcterms:W3CDTF">2018-03-19T03:26:46Z</dcterms:modified>
</cp:coreProperties>
</file>