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214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4165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5330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260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5737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2496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075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8733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201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359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7490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10B63-B764-4F0D-8971-2CB9323F414A}" type="datetimeFigureOut">
              <a:rPr lang="vi-VN" smtClean="0"/>
              <a:t>23/09/2020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0B378-4196-4D8C-BEF5-137DB9C4AE0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265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43150"/>
            <a:ext cx="9144000" cy="2183130"/>
          </a:xfrm>
        </p:spPr>
        <p:txBody>
          <a:bodyPr>
            <a:normAutofit/>
          </a:bodyPr>
          <a:lstStyle/>
          <a:p>
            <a:r>
              <a:rPr lang="en-US" sz="8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HỘI </a:t>
            </a:r>
            <a:br>
              <a:rPr lang="en-US" sz="8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ĐỘI NĂM HỌC 2020-2021</a:t>
            </a:r>
            <a:endParaRPr lang="vi-VN" sz="4400" b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40630"/>
            <a:ext cx="9144000" cy="1314450"/>
          </a:xfrm>
        </p:spPr>
        <p:txBody>
          <a:bodyPr/>
          <a:lstStyle/>
          <a:p>
            <a:pPr algn="r"/>
            <a:r>
              <a:rPr lang="en-US" b="1" i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 Viên, ngày 23 tháng 9 năm 2020</a:t>
            </a:r>
            <a:endParaRPr lang="vi-VN" b="1" i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Đội Thiếu niên Tiền phong Hồ Chí Minh – Wikipedia tiếng Việ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616" y="152679"/>
            <a:ext cx="1711368" cy="184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2757" y="2222688"/>
            <a:ext cx="70664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ĐỘI TRƯỜNG TH TIỀN PHONG </a:t>
            </a: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3992911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ĐẠI HỘI  LIÊN ĐỘI NĂM HỌC 2020-2021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ĐẠI HỘI  LIÊN ĐỘI NĂM HỌC 2020-2021</dc:title>
  <dc:creator>haicuong@gmail.com</dc:creator>
  <cp:lastModifiedBy>haicuong@gmail.com</cp:lastModifiedBy>
  <cp:revision>2</cp:revision>
  <dcterms:created xsi:type="dcterms:W3CDTF">2020-09-23T02:31:38Z</dcterms:created>
  <dcterms:modified xsi:type="dcterms:W3CDTF">2020-09-23T02:55:01Z</dcterms:modified>
</cp:coreProperties>
</file>