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90" r:id="rId2"/>
    <p:sldId id="281" r:id="rId3"/>
    <p:sldId id="287" r:id="rId4"/>
    <p:sldId id="288" r:id="rId5"/>
    <p:sldId id="282" r:id="rId6"/>
    <p:sldId id="284" r:id="rId7"/>
    <p:sldId id="276" r:id="rId8"/>
    <p:sldId id="263" r:id="rId9"/>
    <p:sldId id="265" r:id="rId10"/>
    <p:sldId id="267" r:id="rId11"/>
    <p:sldId id="269" r:id="rId12"/>
    <p:sldId id="270" r:id="rId13"/>
    <p:sldId id="272" r:id="rId14"/>
    <p:sldId id="295" r:id="rId15"/>
    <p:sldId id="289" r:id="rId16"/>
    <p:sldId id="292" r:id="rId17"/>
    <p:sldId id="293"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FF"/>
    <a:srgbClr val="3399FF"/>
    <a:srgbClr val="FF99FF"/>
    <a:srgbClr val="3333FF"/>
    <a:srgbClr val="FF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538" autoAdjust="0"/>
    <p:restoredTop sz="94773" autoAdjust="0"/>
  </p:normalViewPr>
  <p:slideViewPr>
    <p:cSldViewPr>
      <p:cViewPr varScale="1">
        <p:scale>
          <a:sx n="41" d="100"/>
          <a:sy n="41" d="100"/>
        </p:scale>
        <p:origin x="-133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815D301-D67C-4DBC-B6AF-9112D8FA0B7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7D14062-4C97-4110-A119-18ABAC38DD4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48D2FB-6405-433D-84B2-12FB9C248BF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6B3098B-F9C5-4B2A-B7C5-FA425414995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2A8D146-0EE7-4FAF-8388-F800F430B55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D029F3-FB0B-4908-B6B9-942281D5877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FB18D17-9868-405F-AAEF-23B482F1AE1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D2C5C34-B471-4DA1-9AB5-62A3BC93907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A7A6E9A-1A03-470D-8C9A-FC59F05C5A5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79FAE844-EE10-4DC9-A0D6-2A37BCA6994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79712CC-701C-4265-897C-B49EA974EBD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5589D68-C8BD-428F-A84F-96D1CD0282B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830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83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983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983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9DC4FA88-02A8-4B89-B09E-84634327783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fade">
                                      <p:cBhvr>
                                        <p:cTn id="7" dur="1000"/>
                                        <p:tgtEl>
                                          <p:spTgt spid="98307">
                                            <p:txEl>
                                              <p:pRg st="0" end="0"/>
                                            </p:txEl>
                                          </p:spTgt>
                                        </p:tgtEl>
                                      </p:cBhvr>
                                    </p:animEffect>
                                    <p:anim calcmode="lin" valueType="num">
                                      <p:cBhvr>
                                        <p:cTn id="8" dur="10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8307">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98307">
                                            <p:txEl>
                                              <p:pRg st="1" end="1"/>
                                            </p:txEl>
                                          </p:spTgt>
                                        </p:tgtEl>
                                        <p:attrNameLst>
                                          <p:attrName>style.visibility</p:attrName>
                                        </p:attrNameLst>
                                      </p:cBhvr>
                                      <p:to>
                                        <p:strVal val="visible"/>
                                      </p:to>
                                    </p:set>
                                    <p:animEffect transition="in" filter="fade">
                                      <p:cBhvr>
                                        <p:cTn id="12" dur="1000"/>
                                        <p:tgtEl>
                                          <p:spTgt spid="98307">
                                            <p:txEl>
                                              <p:pRg st="1" end="1"/>
                                            </p:txEl>
                                          </p:spTgt>
                                        </p:tgtEl>
                                      </p:cBhvr>
                                    </p:animEffect>
                                    <p:anim calcmode="lin" valueType="num">
                                      <p:cBhvr>
                                        <p:cTn id="13" dur="1000" fill="hold"/>
                                        <p:tgtEl>
                                          <p:spTgt spid="983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8307">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98307">
                                            <p:txEl>
                                              <p:pRg st="2" end="2"/>
                                            </p:txEl>
                                          </p:spTgt>
                                        </p:tgtEl>
                                        <p:attrNameLst>
                                          <p:attrName>style.visibility</p:attrName>
                                        </p:attrNameLst>
                                      </p:cBhvr>
                                      <p:to>
                                        <p:strVal val="visible"/>
                                      </p:to>
                                    </p:set>
                                    <p:animEffect transition="in" filter="fade">
                                      <p:cBhvr>
                                        <p:cTn id="17" dur="1000"/>
                                        <p:tgtEl>
                                          <p:spTgt spid="98307">
                                            <p:txEl>
                                              <p:pRg st="2" end="2"/>
                                            </p:txEl>
                                          </p:spTgt>
                                        </p:tgtEl>
                                      </p:cBhvr>
                                    </p:animEffect>
                                    <p:anim calcmode="lin" valueType="num">
                                      <p:cBhvr>
                                        <p:cTn id="18" dur="10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8307">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98307">
                                            <p:txEl>
                                              <p:pRg st="3" end="3"/>
                                            </p:txEl>
                                          </p:spTgt>
                                        </p:tgtEl>
                                        <p:attrNameLst>
                                          <p:attrName>style.visibility</p:attrName>
                                        </p:attrNameLst>
                                      </p:cBhvr>
                                      <p:to>
                                        <p:strVal val="visible"/>
                                      </p:to>
                                    </p:set>
                                    <p:animEffect transition="in" filter="fade">
                                      <p:cBhvr>
                                        <p:cTn id="22" dur="1000"/>
                                        <p:tgtEl>
                                          <p:spTgt spid="98307">
                                            <p:txEl>
                                              <p:pRg st="3" end="3"/>
                                            </p:txEl>
                                          </p:spTgt>
                                        </p:tgtEl>
                                      </p:cBhvr>
                                    </p:animEffect>
                                    <p:anim calcmode="lin" valueType="num">
                                      <p:cBhvr>
                                        <p:cTn id="23" dur="1000" fill="hold"/>
                                        <p:tgtEl>
                                          <p:spTgt spid="9830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8307">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98307">
                                            <p:txEl>
                                              <p:pRg st="4" end="4"/>
                                            </p:txEl>
                                          </p:spTgt>
                                        </p:tgtEl>
                                        <p:attrNameLst>
                                          <p:attrName>style.visibility</p:attrName>
                                        </p:attrNameLst>
                                      </p:cBhvr>
                                      <p:to>
                                        <p:strVal val="visible"/>
                                      </p:to>
                                    </p:set>
                                    <p:animEffect transition="in" filter="fade">
                                      <p:cBhvr>
                                        <p:cTn id="27" dur="1000"/>
                                        <p:tgtEl>
                                          <p:spTgt spid="98307">
                                            <p:txEl>
                                              <p:pRg st="4" end="4"/>
                                            </p:txEl>
                                          </p:spTgt>
                                        </p:tgtEl>
                                      </p:cBhvr>
                                    </p:animEffect>
                                    <p:anim calcmode="lin" valueType="num">
                                      <p:cBhvr>
                                        <p:cTn id="28" dur="1000" fill="hold"/>
                                        <p:tgtEl>
                                          <p:spTgt spid="98307">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830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98307"/>
                        </p:tgtEl>
                        <p:attrNameLst>
                          <p:attrName>style.visibility</p:attrName>
                        </p:attrNameLst>
                      </p:cBhvr>
                      <p:to>
                        <p:strVal val="visible"/>
                      </p:to>
                    </p:set>
                    <p:animEffect transition="in" filter="fade">
                      <p:cBhvr>
                        <p:cTn dur="1000"/>
                        <p:tgtEl>
                          <p:spTgt spid="98307"/>
                        </p:tgtEl>
                      </p:cBhvr>
                    </p:animEffect>
                    <p:anim calcmode="lin" valueType="num">
                      <p:cBhvr>
                        <p:cTn dur="1000" fill="hold"/>
                        <p:tgtEl>
                          <p:spTgt spid="98307"/>
                        </p:tgtEl>
                        <p:attrNameLst>
                          <p:attrName>ppt_x</p:attrName>
                        </p:attrNameLst>
                      </p:cBhvr>
                      <p:tavLst>
                        <p:tav tm="0">
                          <p:val>
                            <p:strVal val="#ppt_x"/>
                          </p:val>
                        </p:tav>
                        <p:tav tm="100000">
                          <p:val>
                            <p:strVal val="#ppt_x"/>
                          </p:val>
                        </p:tav>
                      </p:tavLst>
                    </p:anim>
                    <p:anim calcmode="lin" valueType="num">
                      <p:cBhvr>
                        <p:cTn dur="1000" fill="hold"/>
                        <p:tgtEl>
                          <p:spTgt spid="98307"/>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98307"/>
                        </p:tgtEl>
                        <p:attrNameLst>
                          <p:attrName>style.visibility</p:attrName>
                        </p:attrNameLst>
                      </p:cBhvr>
                      <p:to>
                        <p:strVal val="visible"/>
                      </p:to>
                    </p:set>
                    <p:animEffect transition="in" filter="fade">
                      <p:cBhvr>
                        <p:cTn dur="1000"/>
                        <p:tgtEl>
                          <p:spTgt spid="98307"/>
                        </p:tgtEl>
                      </p:cBhvr>
                    </p:animEffect>
                    <p:anim calcmode="lin" valueType="num">
                      <p:cBhvr>
                        <p:cTn dur="1000" fill="hold"/>
                        <p:tgtEl>
                          <p:spTgt spid="98307"/>
                        </p:tgtEl>
                        <p:attrNameLst>
                          <p:attrName>ppt_x</p:attrName>
                        </p:attrNameLst>
                      </p:cBhvr>
                      <p:tavLst>
                        <p:tav tm="0">
                          <p:val>
                            <p:strVal val="#ppt_x"/>
                          </p:val>
                        </p:tav>
                        <p:tav tm="100000">
                          <p:val>
                            <p:strVal val="#ppt_x"/>
                          </p:val>
                        </p:tav>
                      </p:tavLst>
                    </p:anim>
                    <p:anim calcmode="lin" valueType="num">
                      <p:cBhvr>
                        <p:cTn dur="1000" fill="hold"/>
                        <p:tgtEl>
                          <p:spTgt spid="98307"/>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98307"/>
                        </p:tgtEl>
                        <p:attrNameLst>
                          <p:attrName>style.visibility</p:attrName>
                        </p:attrNameLst>
                      </p:cBhvr>
                      <p:to>
                        <p:strVal val="visible"/>
                      </p:to>
                    </p:set>
                    <p:animEffect transition="in" filter="fade">
                      <p:cBhvr>
                        <p:cTn dur="1000"/>
                        <p:tgtEl>
                          <p:spTgt spid="98307"/>
                        </p:tgtEl>
                      </p:cBhvr>
                    </p:animEffect>
                    <p:anim calcmode="lin" valueType="num">
                      <p:cBhvr>
                        <p:cTn dur="1000" fill="hold"/>
                        <p:tgtEl>
                          <p:spTgt spid="98307"/>
                        </p:tgtEl>
                        <p:attrNameLst>
                          <p:attrName>ppt_x</p:attrName>
                        </p:attrNameLst>
                      </p:cBhvr>
                      <p:tavLst>
                        <p:tav tm="0">
                          <p:val>
                            <p:strVal val="#ppt_x"/>
                          </p:val>
                        </p:tav>
                        <p:tav tm="100000">
                          <p:val>
                            <p:strVal val="#ppt_x"/>
                          </p:val>
                        </p:tav>
                      </p:tavLst>
                    </p:anim>
                    <p:anim calcmode="lin" valueType="num">
                      <p:cBhvr>
                        <p:cTn dur="1000" fill="hold"/>
                        <p:tgtEl>
                          <p:spTgt spid="98307"/>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98307"/>
                        </p:tgtEl>
                        <p:attrNameLst>
                          <p:attrName>style.visibility</p:attrName>
                        </p:attrNameLst>
                      </p:cBhvr>
                      <p:to>
                        <p:strVal val="visible"/>
                      </p:to>
                    </p:set>
                    <p:animEffect transition="in" filter="fade">
                      <p:cBhvr>
                        <p:cTn dur="1000"/>
                        <p:tgtEl>
                          <p:spTgt spid="98307"/>
                        </p:tgtEl>
                      </p:cBhvr>
                    </p:animEffect>
                    <p:anim calcmode="lin" valueType="num">
                      <p:cBhvr>
                        <p:cTn dur="1000" fill="hold"/>
                        <p:tgtEl>
                          <p:spTgt spid="98307"/>
                        </p:tgtEl>
                        <p:attrNameLst>
                          <p:attrName>ppt_x</p:attrName>
                        </p:attrNameLst>
                      </p:cBhvr>
                      <p:tavLst>
                        <p:tav tm="0">
                          <p:val>
                            <p:strVal val="#ppt_x"/>
                          </p:val>
                        </p:tav>
                        <p:tav tm="100000">
                          <p:val>
                            <p:strVal val="#ppt_x"/>
                          </p:val>
                        </p:tav>
                      </p:tavLst>
                    </p:anim>
                    <p:anim calcmode="lin" valueType="num">
                      <p:cBhvr>
                        <p:cTn dur="1000" fill="hold"/>
                        <p:tgtEl>
                          <p:spTgt spid="98307"/>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98307"/>
                        </p:tgtEl>
                        <p:attrNameLst>
                          <p:attrName>style.visibility</p:attrName>
                        </p:attrNameLst>
                      </p:cBhvr>
                      <p:to>
                        <p:strVal val="visible"/>
                      </p:to>
                    </p:set>
                    <p:animEffect transition="in" filter="fade">
                      <p:cBhvr>
                        <p:cTn dur="1000"/>
                        <p:tgtEl>
                          <p:spTgt spid="98307"/>
                        </p:tgtEl>
                      </p:cBhvr>
                    </p:animEffect>
                    <p:anim calcmode="lin" valueType="num">
                      <p:cBhvr>
                        <p:cTn dur="1000" fill="hold"/>
                        <p:tgtEl>
                          <p:spTgt spid="98307"/>
                        </p:tgtEl>
                        <p:attrNameLst>
                          <p:attrName>ppt_x</p:attrName>
                        </p:attrNameLst>
                      </p:cBhvr>
                      <p:tavLst>
                        <p:tav tm="0">
                          <p:val>
                            <p:strVal val="#ppt_x"/>
                          </p:val>
                        </p:tav>
                        <p:tav tm="100000">
                          <p:val>
                            <p:strVal val="#ppt_x"/>
                          </p:val>
                        </p:tav>
                      </p:tavLst>
                    </p:anim>
                    <p:anim calcmode="lin" valueType="num">
                      <p:cBhvr>
                        <p:cTn dur="1000" fill="hold"/>
                        <p:tgtEl>
                          <p:spTgt spid="98307"/>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2.xml"/><Relationship Id="rId5" Type="http://schemas.openxmlformats.org/officeDocument/2006/relationships/slide" Target="slide16.xml"/><Relationship Id="rId4" Type="http://schemas.openxmlformats.org/officeDocument/2006/relationships/image" Target="../media/image1.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images.google.com.vn/imgres?imgurl=http://img197.imageshack.us/img197/7849/p9060763.jpg&amp;imgrefurl=http://vi.krfilm.net/f/viewthread.php%3Ftid%3D55027%26extra%3Dpage%253D1%26ordertype%3D1%26page%3D30&amp;usg=__3w1M-fK2hBiz9qnuJfhuf6aDe6Y=&amp;h=480&amp;w=640&amp;sz=94&amp;hl=vi&amp;start=4&amp;um=1&amp;itbs=1&amp;tbnid=rKI2D0y_olh1SM:&amp;tbnh=103&amp;tbnw=137&amp;prev=/images%3Fq%3Dbup%2Bbe%2Bmay%2Btay%26um%3D1%26hl%3Dvi%26tbs%3Disch:1"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900" name="WordArt 4"/>
          <p:cNvSpPr>
            <a:spLocks noChangeArrowheads="1" noChangeShapeType="1" noTextEdit="1"/>
          </p:cNvSpPr>
          <p:nvPr/>
        </p:nvSpPr>
        <p:spPr bwMode="auto">
          <a:xfrm>
            <a:off x="3124200" y="228600"/>
            <a:ext cx="2895600" cy="533400"/>
          </a:xfrm>
          <a:prstGeom prst="rect">
            <a:avLst/>
          </a:prstGeom>
        </p:spPr>
        <p:txBody>
          <a:bodyPr wrap="none" fromWordArt="1">
            <a:prstTxWarp prst="textCanDown">
              <a:avLst>
                <a:gd name="adj" fmla="val 33333"/>
              </a:avLst>
            </a:prstTxWarp>
          </a:bodyPr>
          <a:lstStyle/>
          <a:p>
            <a:pPr algn="ctr"/>
            <a:r>
              <a:rPr lang="vi-VN" sz="3600" kern="10">
                <a:ln w="9525">
                  <a:solidFill>
                    <a:srgbClr val="000000"/>
                  </a:solidFill>
                  <a:round/>
                  <a:headEnd/>
                  <a:tailEnd/>
                </a:ln>
                <a:solidFill>
                  <a:srgbClr val="FF0000"/>
                </a:solidFill>
                <a:latin typeface="Arial"/>
                <a:cs typeface="Arial"/>
              </a:rPr>
              <a:t>Kĩ thuật</a:t>
            </a:r>
            <a:endParaRPr lang="en-US" sz="3600" kern="10">
              <a:ln w="9525">
                <a:solidFill>
                  <a:srgbClr val="000000"/>
                </a:solidFill>
                <a:round/>
                <a:headEnd/>
                <a:tailEnd/>
              </a:ln>
              <a:solidFill>
                <a:srgbClr val="FF0000"/>
              </a:solidFill>
              <a:latin typeface="Arial"/>
              <a:cs typeface="Arial"/>
            </a:endParaRPr>
          </a:p>
        </p:txBody>
      </p:sp>
      <p:pic>
        <p:nvPicPr>
          <p:cNvPr id="2051" name="Picture 8" descr="sunflower"/>
          <p:cNvPicPr>
            <a:picLocks noChangeAspect="1" noChangeArrowheads="1" noCrop="1"/>
          </p:cNvPicPr>
          <p:nvPr/>
        </p:nvPicPr>
        <p:blipFill>
          <a:blip r:embed="rId2"/>
          <a:srcRect/>
          <a:stretch>
            <a:fillRect/>
          </a:stretch>
        </p:blipFill>
        <p:spPr bwMode="auto">
          <a:xfrm>
            <a:off x="254000" y="5634038"/>
            <a:ext cx="1041400" cy="825500"/>
          </a:xfrm>
          <a:prstGeom prst="rect">
            <a:avLst/>
          </a:prstGeom>
          <a:noFill/>
          <a:ln w="9525">
            <a:noFill/>
            <a:miter lim="800000"/>
            <a:headEnd/>
            <a:tailEnd/>
          </a:ln>
        </p:spPr>
      </p:pic>
      <p:pic>
        <p:nvPicPr>
          <p:cNvPr id="2052" name="Picture 9" descr="sunflower"/>
          <p:cNvPicPr>
            <a:picLocks noChangeAspect="1" noChangeArrowheads="1" noCrop="1"/>
          </p:cNvPicPr>
          <p:nvPr/>
        </p:nvPicPr>
        <p:blipFill>
          <a:blip r:embed="rId2"/>
          <a:srcRect/>
          <a:stretch>
            <a:fillRect/>
          </a:stretch>
        </p:blipFill>
        <p:spPr bwMode="auto">
          <a:xfrm>
            <a:off x="7848600" y="5867400"/>
            <a:ext cx="1041400" cy="825500"/>
          </a:xfrm>
          <a:prstGeom prst="rect">
            <a:avLst/>
          </a:prstGeom>
          <a:noFill/>
          <a:ln w="9525">
            <a:noFill/>
            <a:miter lim="800000"/>
            <a:headEnd/>
            <a:tailEnd/>
          </a:ln>
        </p:spPr>
      </p:pic>
      <p:sp>
        <p:nvSpPr>
          <p:cNvPr id="2053" name="Text Box 10"/>
          <p:cNvSpPr txBox="1">
            <a:spLocks noChangeArrowheads="1"/>
          </p:cNvSpPr>
          <p:nvPr/>
        </p:nvSpPr>
        <p:spPr bwMode="auto">
          <a:xfrm>
            <a:off x="1143000" y="2362200"/>
            <a:ext cx="1143000" cy="366713"/>
          </a:xfrm>
          <a:prstGeom prst="rect">
            <a:avLst/>
          </a:prstGeom>
          <a:noFill/>
          <a:ln w="9525">
            <a:noFill/>
            <a:miter lim="800000"/>
            <a:headEnd/>
            <a:tailEnd/>
          </a:ln>
        </p:spPr>
        <p:txBody>
          <a:bodyPr>
            <a:spAutoFit/>
          </a:bodyPr>
          <a:lstStyle/>
          <a:p>
            <a:pPr eaLnBrk="1" hangingPunct="1">
              <a:spcBef>
                <a:spcPct val="50000"/>
              </a:spcBef>
            </a:pPr>
            <a:endParaRPr lang="en-US"/>
          </a:p>
        </p:txBody>
      </p:sp>
      <p:sp>
        <p:nvSpPr>
          <p:cNvPr id="80908" name="Text Box 12"/>
          <p:cNvSpPr txBox="1">
            <a:spLocks noChangeArrowheads="1"/>
          </p:cNvSpPr>
          <p:nvPr/>
        </p:nvSpPr>
        <p:spPr bwMode="auto">
          <a:xfrm>
            <a:off x="1447800" y="990600"/>
            <a:ext cx="6324600" cy="641350"/>
          </a:xfrm>
          <a:prstGeom prst="rect">
            <a:avLst/>
          </a:prstGeom>
          <a:noFill/>
          <a:ln w="9525">
            <a:noFill/>
            <a:miter lim="800000"/>
            <a:headEnd/>
            <a:tailEnd/>
          </a:ln>
        </p:spPr>
        <p:txBody>
          <a:bodyPr>
            <a:spAutoFit/>
          </a:bodyPr>
          <a:lstStyle/>
          <a:p>
            <a:pPr algn="ctr" eaLnBrk="1" hangingPunct="1">
              <a:spcBef>
                <a:spcPct val="50000"/>
              </a:spcBef>
            </a:pPr>
            <a:r>
              <a:rPr lang="en-US" sz="3600">
                <a:solidFill>
                  <a:srgbClr val="FF0000"/>
                </a:solidFill>
              </a:rPr>
              <a:t>Bài 5: Khâu đột thưa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0900"/>
                                        </p:tgtEl>
                                        <p:attrNameLst>
                                          <p:attrName>style.visibility</p:attrName>
                                        </p:attrNameLst>
                                      </p:cBhvr>
                                      <p:to>
                                        <p:strVal val="visible"/>
                                      </p:to>
                                    </p:set>
                                    <p:animEffect transition="in" filter="wheel(4)">
                                      <p:cBhvr>
                                        <p:cTn id="7" dur="2000"/>
                                        <p:tgtEl>
                                          <p:spTgt spid="809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80908">
                                            <p:txEl>
                                              <p:pRg st="0" end="0"/>
                                            </p:txEl>
                                          </p:spTgt>
                                        </p:tgtEl>
                                        <p:attrNameLst>
                                          <p:attrName>style.visibility</p:attrName>
                                        </p:attrNameLst>
                                      </p:cBhvr>
                                      <p:to>
                                        <p:strVal val="visible"/>
                                      </p:to>
                                    </p:set>
                                    <p:anim calcmode="lin" valueType="num">
                                      <p:cBhvr additive="base">
                                        <p:cTn id="12" dur="3000" fill="hold"/>
                                        <p:tgtEl>
                                          <p:spTgt spid="80908">
                                            <p:txEl>
                                              <p:pRg st="0" end="0"/>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8090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4000" smtClean="0"/>
              <a:t>c. Khâu mũi thứ 2</a:t>
            </a:r>
          </a:p>
        </p:txBody>
      </p:sp>
      <p:sp>
        <p:nvSpPr>
          <p:cNvPr id="33795" name="Rectangle 3"/>
          <p:cNvSpPr>
            <a:spLocks noGrp="1" noChangeArrowheads="1"/>
          </p:cNvSpPr>
          <p:nvPr>
            <p:ph type="body" idx="1"/>
          </p:nvPr>
        </p:nvSpPr>
        <p:spPr>
          <a:xfrm>
            <a:off x="0" y="1447800"/>
            <a:ext cx="9144000" cy="1828800"/>
          </a:xfrm>
          <a:solidFill>
            <a:schemeClr val="accent1"/>
          </a:solidFill>
        </p:spPr>
        <p:txBody>
          <a:bodyPr/>
          <a:lstStyle/>
          <a:p>
            <a:pPr eaLnBrk="1" hangingPunct="1"/>
            <a:r>
              <a:rPr lang="en-US" smtClean="0"/>
              <a:t>Lùi lại, xuống kim tại điểm 3, lên kim tại điểm 6.</a:t>
            </a:r>
          </a:p>
          <a:p>
            <a:pPr eaLnBrk="1" hangingPunct="1"/>
            <a:r>
              <a:rPr lang="en-US" smtClean="0"/>
              <a:t>Rút chỉ lên được mũi khâu thứ 2.</a:t>
            </a:r>
          </a:p>
        </p:txBody>
      </p:sp>
      <p:sp>
        <p:nvSpPr>
          <p:cNvPr id="11268" name="Text Box 30"/>
          <p:cNvSpPr txBox="1">
            <a:spLocks noChangeArrowheads="1"/>
          </p:cNvSpPr>
          <p:nvPr/>
        </p:nvSpPr>
        <p:spPr bwMode="auto">
          <a:xfrm>
            <a:off x="2514600" y="5957888"/>
            <a:ext cx="6172200" cy="461962"/>
          </a:xfrm>
          <a:prstGeom prst="rect">
            <a:avLst/>
          </a:prstGeom>
          <a:noFill/>
          <a:ln w="9525">
            <a:noFill/>
            <a:miter lim="800000"/>
            <a:headEnd/>
            <a:tailEnd/>
          </a:ln>
        </p:spPr>
        <p:txBody>
          <a:bodyPr>
            <a:spAutoFit/>
          </a:bodyPr>
          <a:lstStyle/>
          <a:p>
            <a:pPr>
              <a:spcBef>
                <a:spcPct val="50000"/>
              </a:spcBef>
            </a:pPr>
            <a:r>
              <a:rPr lang="en-US" sz="2400"/>
              <a:t>Hình 3c: Khâu mũi thứ 2</a:t>
            </a:r>
          </a:p>
        </p:txBody>
      </p:sp>
      <p:sp>
        <p:nvSpPr>
          <p:cNvPr id="11269" name="Freeform 40"/>
          <p:cNvSpPr>
            <a:spLocks/>
          </p:cNvSpPr>
          <p:nvPr/>
        </p:nvSpPr>
        <p:spPr bwMode="auto">
          <a:xfrm>
            <a:off x="5121275" y="4038600"/>
            <a:ext cx="2032000" cy="1462088"/>
          </a:xfrm>
          <a:custGeom>
            <a:avLst/>
            <a:gdLst>
              <a:gd name="T0" fmla="*/ 2147483646 w 1280"/>
              <a:gd name="T1" fmla="*/ 0 h 921"/>
              <a:gd name="T2" fmla="*/ 2147483646 w 1280"/>
              <a:gd name="T3" fmla="*/ 2147483646 h 921"/>
              <a:gd name="T4" fmla="*/ 2147483646 w 1280"/>
              <a:gd name="T5" fmla="*/ 2147483646 h 921"/>
              <a:gd name="T6" fmla="*/ 2147483646 w 1280"/>
              <a:gd name="T7" fmla="*/ 2147483646 h 921"/>
              <a:gd name="T8" fmla="*/ 2147483646 w 1280"/>
              <a:gd name="T9" fmla="*/ 2147483646 h 921"/>
              <a:gd name="T10" fmla="*/ 0 w 1280"/>
              <a:gd name="T11" fmla="*/ 2147483646 h 921"/>
              <a:gd name="T12" fmla="*/ 2147483646 w 1280"/>
              <a:gd name="T13" fmla="*/ 2147483646 h 921"/>
              <a:gd name="T14" fmla="*/ 2147483646 w 1280"/>
              <a:gd name="T15" fmla="*/ 2147483646 h 921"/>
              <a:gd name="T16" fmla="*/ 2147483646 w 1280"/>
              <a:gd name="T17" fmla="*/ 2147483646 h 921"/>
              <a:gd name="T18" fmla="*/ 2147483646 w 1280"/>
              <a:gd name="T19" fmla="*/ 2147483646 h 921"/>
              <a:gd name="T20" fmla="*/ 2147483646 w 1280"/>
              <a:gd name="T21" fmla="*/ 2147483646 h 921"/>
              <a:gd name="T22" fmla="*/ 2147483646 w 1280"/>
              <a:gd name="T23" fmla="*/ 2147483646 h 921"/>
              <a:gd name="T24" fmla="*/ 2147483646 w 1280"/>
              <a:gd name="T25" fmla="*/ 2147483646 h 921"/>
              <a:gd name="T26" fmla="*/ 2147483646 w 1280"/>
              <a:gd name="T27" fmla="*/ 2147483646 h 921"/>
              <a:gd name="T28" fmla="*/ 2147483646 w 1280"/>
              <a:gd name="T29" fmla="*/ 2147483646 h 921"/>
              <a:gd name="T30" fmla="*/ 2147483646 w 1280"/>
              <a:gd name="T31" fmla="*/ 2147483646 h 921"/>
              <a:gd name="T32" fmla="*/ 2147483646 w 1280"/>
              <a:gd name="T33" fmla="*/ 2147483646 h 921"/>
              <a:gd name="T34" fmla="*/ 2147483646 w 1280"/>
              <a:gd name="T35" fmla="*/ 2147483646 h 921"/>
              <a:gd name="T36" fmla="*/ 2147483646 w 1280"/>
              <a:gd name="T37" fmla="*/ 2147483646 h 921"/>
              <a:gd name="T38" fmla="*/ 2147483646 w 1280"/>
              <a:gd name="T39" fmla="*/ 2147483646 h 921"/>
              <a:gd name="T40" fmla="*/ 2147483646 w 1280"/>
              <a:gd name="T41" fmla="*/ 2147483646 h 921"/>
              <a:gd name="T42" fmla="*/ 2147483646 w 1280"/>
              <a:gd name="T43" fmla="*/ 2147483646 h 921"/>
              <a:gd name="T44" fmla="*/ 2147483646 w 1280"/>
              <a:gd name="T45" fmla="*/ 2147483646 h 9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80"/>
              <a:gd name="T70" fmla="*/ 0 h 921"/>
              <a:gd name="T71" fmla="*/ 1280 w 1280"/>
              <a:gd name="T72" fmla="*/ 921 h 92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80" h="921">
                <a:moveTo>
                  <a:pt x="38" y="0"/>
                </a:moveTo>
                <a:cubicBezTo>
                  <a:pt x="42" y="13"/>
                  <a:pt x="43" y="28"/>
                  <a:pt x="51" y="38"/>
                </a:cubicBezTo>
                <a:cubicBezTo>
                  <a:pt x="61" y="50"/>
                  <a:pt x="87" y="49"/>
                  <a:pt x="89" y="64"/>
                </a:cubicBezTo>
                <a:cubicBezTo>
                  <a:pt x="96" y="113"/>
                  <a:pt x="78" y="227"/>
                  <a:pt x="51" y="281"/>
                </a:cubicBezTo>
                <a:cubicBezTo>
                  <a:pt x="42" y="298"/>
                  <a:pt x="32" y="315"/>
                  <a:pt x="25" y="333"/>
                </a:cubicBezTo>
                <a:cubicBezTo>
                  <a:pt x="15" y="358"/>
                  <a:pt x="0" y="409"/>
                  <a:pt x="0" y="409"/>
                </a:cubicBezTo>
                <a:cubicBezTo>
                  <a:pt x="4" y="452"/>
                  <a:pt x="6" y="495"/>
                  <a:pt x="12" y="537"/>
                </a:cubicBezTo>
                <a:cubicBezTo>
                  <a:pt x="14" y="551"/>
                  <a:pt x="15" y="566"/>
                  <a:pt x="25" y="576"/>
                </a:cubicBezTo>
                <a:cubicBezTo>
                  <a:pt x="35" y="586"/>
                  <a:pt x="52" y="583"/>
                  <a:pt x="64" y="589"/>
                </a:cubicBezTo>
                <a:cubicBezTo>
                  <a:pt x="115" y="614"/>
                  <a:pt x="162" y="648"/>
                  <a:pt x="217" y="665"/>
                </a:cubicBezTo>
                <a:cubicBezTo>
                  <a:pt x="226" y="682"/>
                  <a:pt x="231" y="702"/>
                  <a:pt x="243" y="717"/>
                </a:cubicBezTo>
                <a:cubicBezTo>
                  <a:pt x="273" y="753"/>
                  <a:pt x="321" y="744"/>
                  <a:pt x="358" y="768"/>
                </a:cubicBezTo>
                <a:cubicBezTo>
                  <a:pt x="407" y="801"/>
                  <a:pt x="382" y="788"/>
                  <a:pt x="435" y="806"/>
                </a:cubicBezTo>
                <a:cubicBezTo>
                  <a:pt x="530" y="904"/>
                  <a:pt x="638" y="910"/>
                  <a:pt x="768" y="921"/>
                </a:cubicBezTo>
                <a:cubicBezTo>
                  <a:pt x="806" y="917"/>
                  <a:pt x="845" y="916"/>
                  <a:pt x="883" y="909"/>
                </a:cubicBezTo>
                <a:cubicBezTo>
                  <a:pt x="910" y="904"/>
                  <a:pt x="960" y="883"/>
                  <a:pt x="960" y="883"/>
                </a:cubicBezTo>
                <a:cubicBezTo>
                  <a:pt x="964" y="870"/>
                  <a:pt x="966" y="857"/>
                  <a:pt x="972" y="845"/>
                </a:cubicBezTo>
                <a:cubicBezTo>
                  <a:pt x="987" y="818"/>
                  <a:pt x="1024" y="768"/>
                  <a:pt x="1024" y="768"/>
                </a:cubicBezTo>
                <a:cubicBezTo>
                  <a:pt x="1031" y="738"/>
                  <a:pt x="1045" y="709"/>
                  <a:pt x="1049" y="678"/>
                </a:cubicBezTo>
                <a:cubicBezTo>
                  <a:pt x="1061" y="592"/>
                  <a:pt x="1031" y="491"/>
                  <a:pt x="1126" y="461"/>
                </a:cubicBezTo>
                <a:cubicBezTo>
                  <a:pt x="1141" y="417"/>
                  <a:pt x="1162" y="377"/>
                  <a:pt x="1177" y="333"/>
                </a:cubicBezTo>
                <a:cubicBezTo>
                  <a:pt x="1187" y="220"/>
                  <a:pt x="1171" y="185"/>
                  <a:pt x="1241" y="115"/>
                </a:cubicBezTo>
                <a:cubicBezTo>
                  <a:pt x="1254" y="119"/>
                  <a:pt x="1280" y="128"/>
                  <a:pt x="1280" y="128"/>
                </a:cubicBezTo>
              </a:path>
            </a:pathLst>
          </a:custGeom>
          <a:noFill/>
          <a:ln w="9525">
            <a:solidFill>
              <a:srgbClr val="FF0000"/>
            </a:solidFill>
            <a:round/>
            <a:headEnd/>
            <a:tailEnd/>
          </a:ln>
        </p:spPr>
        <p:txBody>
          <a:bodyPr/>
          <a:lstStyle/>
          <a:p>
            <a:endParaRPr lang="en-US"/>
          </a:p>
        </p:txBody>
      </p:sp>
      <p:grpSp>
        <p:nvGrpSpPr>
          <p:cNvPr id="11270" name="Group 45"/>
          <p:cNvGrpSpPr>
            <a:grpSpLocks/>
          </p:cNvGrpSpPr>
          <p:nvPr/>
        </p:nvGrpSpPr>
        <p:grpSpPr bwMode="auto">
          <a:xfrm>
            <a:off x="1600200" y="3597275"/>
            <a:ext cx="6265863" cy="2574925"/>
            <a:chOff x="1008" y="1824"/>
            <a:chExt cx="3947" cy="1622"/>
          </a:xfrm>
        </p:grpSpPr>
        <p:sp>
          <p:nvSpPr>
            <p:cNvPr id="11272" name="Freeform 41"/>
            <p:cNvSpPr>
              <a:spLocks/>
            </p:cNvSpPr>
            <p:nvPr/>
          </p:nvSpPr>
          <p:spPr bwMode="auto">
            <a:xfrm>
              <a:off x="4544" y="2640"/>
              <a:ext cx="411" cy="806"/>
            </a:xfrm>
            <a:custGeom>
              <a:avLst/>
              <a:gdLst>
                <a:gd name="T0" fmla="*/ 0 w 411"/>
                <a:gd name="T1" fmla="*/ 0 h 806"/>
                <a:gd name="T2" fmla="*/ 115 w 411"/>
                <a:gd name="T3" fmla="*/ 102 h 806"/>
                <a:gd name="T4" fmla="*/ 141 w 411"/>
                <a:gd name="T5" fmla="*/ 179 h 806"/>
                <a:gd name="T6" fmla="*/ 230 w 411"/>
                <a:gd name="T7" fmla="*/ 409 h 806"/>
                <a:gd name="T8" fmla="*/ 333 w 411"/>
                <a:gd name="T9" fmla="*/ 435 h 806"/>
                <a:gd name="T10" fmla="*/ 371 w 411"/>
                <a:gd name="T11" fmla="*/ 755 h 806"/>
                <a:gd name="T12" fmla="*/ 384 w 411"/>
                <a:gd name="T13" fmla="*/ 806 h 806"/>
                <a:gd name="T14" fmla="*/ 0 60000 65536"/>
                <a:gd name="T15" fmla="*/ 0 60000 65536"/>
                <a:gd name="T16" fmla="*/ 0 60000 65536"/>
                <a:gd name="T17" fmla="*/ 0 60000 65536"/>
                <a:gd name="T18" fmla="*/ 0 60000 65536"/>
                <a:gd name="T19" fmla="*/ 0 60000 65536"/>
                <a:gd name="T20" fmla="*/ 0 60000 65536"/>
                <a:gd name="T21" fmla="*/ 0 w 411"/>
                <a:gd name="T22" fmla="*/ 0 h 806"/>
                <a:gd name="T23" fmla="*/ 411 w 411"/>
                <a:gd name="T24" fmla="*/ 806 h 8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1" h="806">
                  <a:moveTo>
                    <a:pt x="0" y="0"/>
                  </a:moveTo>
                  <a:cubicBezTo>
                    <a:pt x="28" y="82"/>
                    <a:pt x="39" y="76"/>
                    <a:pt x="115" y="102"/>
                  </a:cubicBezTo>
                  <a:cubicBezTo>
                    <a:pt x="124" y="128"/>
                    <a:pt x="132" y="153"/>
                    <a:pt x="141" y="179"/>
                  </a:cubicBezTo>
                  <a:cubicBezTo>
                    <a:pt x="166" y="253"/>
                    <a:pt x="140" y="364"/>
                    <a:pt x="230" y="409"/>
                  </a:cubicBezTo>
                  <a:cubicBezTo>
                    <a:pt x="262" y="425"/>
                    <a:pt x="299" y="424"/>
                    <a:pt x="333" y="435"/>
                  </a:cubicBezTo>
                  <a:cubicBezTo>
                    <a:pt x="411" y="554"/>
                    <a:pt x="347" y="441"/>
                    <a:pt x="371" y="755"/>
                  </a:cubicBezTo>
                  <a:cubicBezTo>
                    <a:pt x="372" y="772"/>
                    <a:pt x="384" y="806"/>
                    <a:pt x="384" y="806"/>
                  </a:cubicBezTo>
                </a:path>
              </a:pathLst>
            </a:custGeom>
            <a:noFill/>
            <a:ln w="9525">
              <a:solidFill>
                <a:srgbClr val="FF0000"/>
              </a:solidFill>
              <a:round/>
              <a:headEnd/>
              <a:tailEnd/>
            </a:ln>
          </p:spPr>
          <p:txBody>
            <a:bodyPr/>
            <a:lstStyle/>
            <a:p>
              <a:endParaRPr lang="en-US"/>
            </a:p>
          </p:txBody>
        </p:sp>
        <p:sp>
          <p:nvSpPr>
            <p:cNvPr id="11273" name="Rectangle 4"/>
            <p:cNvSpPr>
              <a:spLocks noChangeArrowheads="1"/>
            </p:cNvSpPr>
            <p:nvPr/>
          </p:nvSpPr>
          <p:spPr bwMode="auto">
            <a:xfrm>
              <a:off x="1008" y="1824"/>
              <a:ext cx="3648" cy="1488"/>
            </a:xfrm>
            <a:prstGeom prst="rect">
              <a:avLst/>
            </a:prstGeom>
            <a:solidFill>
              <a:srgbClr val="FFCCFF"/>
            </a:solidFill>
            <a:ln w="9525">
              <a:solidFill>
                <a:schemeClr val="tx1"/>
              </a:solidFill>
              <a:miter lim="800000"/>
              <a:headEnd/>
              <a:tailEnd/>
            </a:ln>
          </p:spPr>
          <p:txBody>
            <a:bodyPr wrap="none" anchor="ctr"/>
            <a:lstStyle/>
            <a:p>
              <a:pPr algn="ctr"/>
              <a:endParaRPr lang="en-US" sz="1600">
                <a:solidFill>
                  <a:srgbClr val="FF99FF"/>
                </a:solidFill>
              </a:endParaRPr>
            </a:p>
          </p:txBody>
        </p:sp>
        <p:sp>
          <p:nvSpPr>
            <p:cNvPr id="11274" name="Line 5"/>
            <p:cNvSpPr>
              <a:spLocks noChangeShapeType="1"/>
            </p:cNvSpPr>
            <p:nvPr/>
          </p:nvSpPr>
          <p:spPr bwMode="auto">
            <a:xfrm flipV="1">
              <a:off x="1008" y="2592"/>
              <a:ext cx="3648" cy="0"/>
            </a:xfrm>
            <a:prstGeom prst="line">
              <a:avLst/>
            </a:prstGeom>
            <a:noFill/>
            <a:ln w="9525">
              <a:solidFill>
                <a:srgbClr val="3333FF"/>
              </a:solidFill>
              <a:round/>
              <a:headEnd/>
              <a:tailEnd/>
            </a:ln>
          </p:spPr>
          <p:txBody>
            <a:bodyPr/>
            <a:lstStyle/>
            <a:p>
              <a:endParaRPr lang="en-US"/>
            </a:p>
          </p:txBody>
        </p:sp>
        <p:sp>
          <p:nvSpPr>
            <p:cNvPr id="11275" name="Line 9"/>
            <p:cNvSpPr>
              <a:spLocks noChangeShapeType="1"/>
            </p:cNvSpPr>
            <p:nvPr/>
          </p:nvSpPr>
          <p:spPr bwMode="auto">
            <a:xfrm>
              <a:off x="4320" y="2544"/>
              <a:ext cx="0" cy="96"/>
            </a:xfrm>
            <a:prstGeom prst="line">
              <a:avLst/>
            </a:prstGeom>
            <a:noFill/>
            <a:ln w="9525">
              <a:solidFill>
                <a:schemeClr val="tx1"/>
              </a:solidFill>
              <a:round/>
              <a:headEnd/>
              <a:tailEnd/>
            </a:ln>
          </p:spPr>
          <p:txBody>
            <a:bodyPr/>
            <a:lstStyle/>
            <a:p>
              <a:endParaRPr lang="en-US"/>
            </a:p>
          </p:txBody>
        </p:sp>
        <p:sp>
          <p:nvSpPr>
            <p:cNvPr id="11276" name="Line 10"/>
            <p:cNvSpPr>
              <a:spLocks noChangeShapeType="1"/>
            </p:cNvSpPr>
            <p:nvPr/>
          </p:nvSpPr>
          <p:spPr bwMode="auto">
            <a:xfrm>
              <a:off x="3984" y="2544"/>
              <a:ext cx="0" cy="96"/>
            </a:xfrm>
            <a:prstGeom prst="line">
              <a:avLst/>
            </a:prstGeom>
            <a:noFill/>
            <a:ln w="9525">
              <a:solidFill>
                <a:schemeClr val="tx1"/>
              </a:solidFill>
              <a:round/>
              <a:headEnd/>
              <a:tailEnd/>
            </a:ln>
          </p:spPr>
          <p:txBody>
            <a:bodyPr/>
            <a:lstStyle/>
            <a:p>
              <a:endParaRPr lang="en-US"/>
            </a:p>
          </p:txBody>
        </p:sp>
        <p:sp>
          <p:nvSpPr>
            <p:cNvPr id="11277" name="Line 11"/>
            <p:cNvSpPr>
              <a:spLocks noChangeShapeType="1"/>
            </p:cNvSpPr>
            <p:nvPr/>
          </p:nvSpPr>
          <p:spPr bwMode="auto">
            <a:xfrm>
              <a:off x="3648" y="2544"/>
              <a:ext cx="0" cy="96"/>
            </a:xfrm>
            <a:prstGeom prst="line">
              <a:avLst/>
            </a:prstGeom>
            <a:noFill/>
            <a:ln w="9525">
              <a:solidFill>
                <a:schemeClr val="tx1"/>
              </a:solidFill>
              <a:round/>
              <a:headEnd/>
              <a:tailEnd/>
            </a:ln>
          </p:spPr>
          <p:txBody>
            <a:bodyPr/>
            <a:lstStyle/>
            <a:p>
              <a:endParaRPr lang="en-US"/>
            </a:p>
          </p:txBody>
        </p:sp>
        <p:sp>
          <p:nvSpPr>
            <p:cNvPr id="11278" name="Line 12"/>
            <p:cNvSpPr>
              <a:spLocks noChangeShapeType="1"/>
            </p:cNvSpPr>
            <p:nvPr/>
          </p:nvSpPr>
          <p:spPr bwMode="auto">
            <a:xfrm>
              <a:off x="3264" y="2544"/>
              <a:ext cx="0" cy="96"/>
            </a:xfrm>
            <a:prstGeom prst="line">
              <a:avLst/>
            </a:prstGeom>
            <a:noFill/>
            <a:ln w="9525">
              <a:solidFill>
                <a:schemeClr val="tx1"/>
              </a:solidFill>
              <a:round/>
              <a:headEnd/>
              <a:tailEnd/>
            </a:ln>
          </p:spPr>
          <p:txBody>
            <a:bodyPr/>
            <a:lstStyle/>
            <a:p>
              <a:endParaRPr lang="en-US"/>
            </a:p>
          </p:txBody>
        </p:sp>
        <p:sp>
          <p:nvSpPr>
            <p:cNvPr id="11279" name="Line 13"/>
            <p:cNvSpPr>
              <a:spLocks noChangeShapeType="1"/>
            </p:cNvSpPr>
            <p:nvPr/>
          </p:nvSpPr>
          <p:spPr bwMode="auto">
            <a:xfrm>
              <a:off x="2928" y="2544"/>
              <a:ext cx="0" cy="96"/>
            </a:xfrm>
            <a:prstGeom prst="line">
              <a:avLst/>
            </a:prstGeom>
            <a:noFill/>
            <a:ln w="9525">
              <a:solidFill>
                <a:schemeClr val="tx1"/>
              </a:solidFill>
              <a:round/>
              <a:headEnd/>
              <a:tailEnd/>
            </a:ln>
          </p:spPr>
          <p:txBody>
            <a:bodyPr/>
            <a:lstStyle/>
            <a:p>
              <a:endParaRPr lang="en-US"/>
            </a:p>
          </p:txBody>
        </p:sp>
        <p:sp>
          <p:nvSpPr>
            <p:cNvPr id="11280" name="Line 14"/>
            <p:cNvSpPr>
              <a:spLocks noChangeShapeType="1"/>
            </p:cNvSpPr>
            <p:nvPr/>
          </p:nvSpPr>
          <p:spPr bwMode="auto">
            <a:xfrm>
              <a:off x="2592" y="2544"/>
              <a:ext cx="0" cy="96"/>
            </a:xfrm>
            <a:prstGeom prst="line">
              <a:avLst/>
            </a:prstGeom>
            <a:noFill/>
            <a:ln w="9525">
              <a:solidFill>
                <a:schemeClr val="tx1"/>
              </a:solidFill>
              <a:round/>
              <a:headEnd/>
              <a:tailEnd/>
            </a:ln>
          </p:spPr>
          <p:txBody>
            <a:bodyPr/>
            <a:lstStyle/>
            <a:p>
              <a:endParaRPr lang="en-US"/>
            </a:p>
          </p:txBody>
        </p:sp>
        <p:sp>
          <p:nvSpPr>
            <p:cNvPr id="11281" name="Line 15"/>
            <p:cNvSpPr>
              <a:spLocks noChangeShapeType="1"/>
            </p:cNvSpPr>
            <p:nvPr/>
          </p:nvSpPr>
          <p:spPr bwMode="auto">
            <a:xfrm>
              <a:off x="2256" y="2544"/>
              <a:ext cx="0" cy="96"/>
            </a:xfrm>
            <a:prstGeom prst="line">
              <a:avLst/>
            </a:prstGeom>
            <a:noFill/>
            <a:ln w="9525">
              <a:solidFill>
                <a:schemeClr val="tx1"/>
              </a:solidFill>
              <a:round/>
              <a:headEnd/>
              <a:tailEnd/>
            </a:ln>
          </p:spPr>
          <p:txBody>
            <a:bodyPr/>
            <a:lstStyle/>
            <a:p>
              <a:endParaRPr lang="en-US"/>
            </a:p>
          </p:txBody>
        </p:sp>
        <p:sp>
          <p:nvSpPr>
            <p:cNvPr id="11282" name="Line 16"/>
            <p:cNvSpPr>
              <a:spLocks noChangeShapeType="1"/>
            </p:cNvSpPr>
            <p:nvPr/>
          </p:nvSpPr>
          <p:spPr bwMode="auto">
            <a:xfrm>
              <a:off x="1920" y="2544"/>
              <a:ext cx="0" cy="96"/>
            </a:xfrm>
            <a:prstGeom prst="line">
              <a:avLst/>
            </a:prstGeom>
            <a:noFill/>
            <a:ln w="9525">
              <a:solidFill>
                <a:schemeClr val="tx1"/>
              </a:solidFill>
              <a:round/>
              <a:headEnd/>
              <a:tailEnd/>
            </a:ln>
          </p:spPr>
          <p:txBody>
            <a:bodyPr/>
            <a:lstStyle/>
            <a:p>
              <a:endParaRPr lang="en-US"/>
            </a:p>
          </p:txBody>
        </p:sp>
        <p:sp>
          <p:nvSpPr>
            <p:cNvPr id="11283" name="Line 17"/>
            <p:cNvSpPr>
              <a:spLocks noChangeShapeType="1"/>
            </p:cNvSpPr>
            <p:nvPr/>
          </p:nvSpPr>
          <p:spPr bwMode="auto">
            <a:xfrm>
              <a:off x="1296" y="2544"/>
              <a:ext cx="0" cy="96"/>
            </a:xfrm>
            <a:prstGeom prst="line">
              <a:avLst/>
            </a:prstGeom>
            <a:noFill/>
            <a:ln w="9525">
              <a:solidFill>
                <a:schemeClr val="tx1"/>
              </a:solidFill>
              <a:round/>
              <a:headEnd/>
              <a:tailEnd/>
            </a:ln>
          </p:spPr>
          <p:txBody>
            <a:bodyPr/>
            <a:lstStyle/>
            <a:p>
              <a:endParaRPr lang="en-US"/>
            </a:p>
          </p:txBody>
        </p:sp>
        <p:sp>
          <p:nvSpPr>
            <p:cNvPr id="11284" name="Line 18"/>
            <p:cNvSpPr>
              <a:spLocks noChangeShapeType="1"/>
            </p:cNvSpPr>
            <p:nvPr/>
          </p:nvSpPr>
          <p:spPr bwMode="auto">
            <a:xfrm>
              <a:off x="1632" y="2544"/>
              <a:ext cx="0" cy="96"/>
            </a:xfrm>
            <a:prstGeom prst="line">
              <a:avLst/>
            </a:prstGeom>
            <a:noFill/>
            <a:ln w="9525">
              <a:solidFill>
                <a:schemeClr val="tx1"/>
              </a:solidFill>
              <a:round/>
              <a:headEnd/>
              <a:tailEnd/>
            </a:ln>
          </p:spPr>
          <p:txBody>
            <a:bodyPr/>
            <a:lstStyle/>
            <a:p>
              <a:endParaRPr lang="en-US"/>
            </a:p>
          </p:txBody>
        </p:sp>
        <p:sp>
          <p:nvSpPr>
            <p:cNvPr id="11285" name="Text Box 19"/>
            <p:cNvSpPr txBox="1">
              <a:spLocks noChangeArrowheads="1"/>
            </p:cNvSpPr>
            <p:nvPr/>
          </p:nvSpPr>
          <p:spPr bwMode="auto">
            <a:xfrm>
              <a:off x="1152" y="2256"/>
              <a:ext cx="336" cy="213"/>
            </a:xfrm>
            <a:prstGeom prst="rect">
              <a:avLst/>
            </a:prstGeom>
            <a:noFill/>
            <a:ln w="9525">
              <a:noFill/>
              <a:miter lim="800000"/>
              <a:headEnd/>
              <a:tailEnd/>
            </a:ln>
          </p:spPr>
          <p:txBody>
            <a:bodyPr>
              <a:spAutoFit/>
            </a:bodyPr>
            <a:lstStyle/>
            <a:p>
              <a:pPr>
                <a:spcBef>
                  <a:spcPct val="50000"/>
                </a:spcBef>
              </a:pPr>
              <a:r>
                <a:rPr lang="en-US" sz="1600"/>
                <a:t>10</a:t>
              </a:r>
            </a:p>
          </p:txBody>
        </p:sp>
        <p:sp>
          <p:nvSpPr>
            <p:cNvPr id="11286" name="Text Box 20"/>
            <p:cNvSpPr txBox="1">
              <a:spLocks noChangeArrowheads="1"/>
            </p:cNvSpPr>
            <p:nvPr/>
          </p:nvSpPr>
          <p:spPr bwMode="auto">
            <a:xfrm>
              <a:off x="1536" y="2256"/>
              <a:ext cx="336" cy="213"/>
            </a:xfrm>
            <a:prstGeom prst="rect">
              <a:avLst/>
            </a:prstGeom>
            <a:noFill/>
            <a:ln w="9525">
              <a:noFill/>
              <a:miter lim="800000"/>
              <a:headEnd/>
              <a:tailEnd/>
            </a:ln>
          </p:spPr>
          <p:txBody>
            <a:bodyPr>
              <a:spAutoFit/>
            </a:bodyPr>
            <a:lstStyle/>
            <a:p>
              <a:pPr>
                <a:spcBef>
                  <a:spcPct val="50000"/>
                </a:spcBef>
              </a:pPr>
              <a:r>
                <a:rPr lang="en-US" sz="1600"/>
                <a:t>9</a:t>
              </a:r>
            </a:p>
          </p:txBody>
        </p:sp>
        <p:sp>
          <p:nvSpPr>
            <p:cNvPr id="11287" name="Text Box 21"/>
            <p:cNvSpPr txBox="1">
              <a:spLocks noChangeArrowheads="1"/>
            </p:cNvSpPr>
            <p:nvPr/>
          </p:nvSpPr>
          <p:spPr bwMode="auto">
            <a:xfrm>
              <a:off x="1824" y="2256"/>
              <a:ext cx="288" cy="213"/>
            </a:xfrm>
            <a:prstGeom prst="rect">
              <a:avLst/>
            </a:prstGeom>
            <a:noFill/>
            <a:ln w="9525">
              <a:noFill/>
              <a:miter lim="800000"/>
              <a:headEnd/>
              <a:tailEnd/>
            </a:ln>
          </p:spPr>
          <p:txBody>
            <a:bodyPr>
              <a:spAutoFit/>
            </a:bodyPr>
            <a:lstStyle/>
            <a:p>
              <a:pPr>
                <a:spcBef>
                  <a:spcPct val="50000"/>
                </a:spcBef>
              </a:pPr>
              <a:r>
                <a:rPr lang="en-US" sz="1600"/>
                <a:t>8</a:t>
              </a:r>
            </a:p>
          </p:txBody>
        </p:sp>
        <p:sp>
          <p:nvSpPr>
            <p:cNvPr id="11288" name="Text Box 22"/>
            <p:cNvSpPr txBox="1">
              <a:spLocks noChangeArrowheads="1"/>
            </p:cNvSpPr>
            <p:nvPr/>
          </p:nvSpPr>
          <p:spPr bwMode="auto">
            <a:xfrm>
              <a:off x="2160" y="2256"/>
              <a:ext cx="144" cy="213"/>
            </a:xfrm>
            <a:prstGeom prst="rect">
              <a:avLst/>
            </a:prstGeom>
            <a:noFill/>
            <a:ln w="9525">
              <a:noFill/>
              <a:miter lim="800000"/>
              <a:headEnd/>
              <a:tailEnd/>
            </a:ln>
          </p:spPr>
          <p:txBody>
            <a:bodyPr>
              <a:spAutoFit/>
            </a:bodyPr>
            <a:lstStyle/>
            <a:p>
              <a:pPr>
                <a:spcBef>
                  <a:spcPct val="50000"/>
                </a:spcBef>
              </a:pPr>
              <a:r>
                <a:rPr lang="en-US" sz="1600"/>
                <a:t>7</a:t>
              </a:r>
            </a:p>
          </p:txBody>
        </p:sp>
        <p:sp>
          <p:nvSpPr>
            <p:cNvPr id="11289" name="Text Box 23"/>
            <p:cNvSpPr txBox="1">
              <a:spLocks noChangeArrowheads="1"/>
            </p:cNvSpPr>
            <p:nvPr/>
          </p:nvSpPr>
          <p:spPr bwMode="auto">
            <a:xfrm>
              <a:off x="2496" y="2256"/>
              <a:ext cx="336" cy="213"/>
            </a:xfrm>
            <a:prstGeom prst="rect">
              <a:avLst/>
            </a:prstGeom>
            <a:noFill/>
            <a:ln w="9525">
              <a:noFill/>
              <a:miter lim="800000"/>
              <a:headEnd/>
              <a:tailEnd/>
            </a:ln>
          </p:spPr>
          <p:txBody>
            <a:bodyPr>
              <a:spAutoFit/>
            </a:bodyPr>
            <a:lstStyle/>
            <a:p>
              <a:pPr>
                <a:spcBef>
                  <a:spcPct val="50000"/>
                </a:spcBef>
              </a:pPr>
              <a:r>
                <a:rPr lang="en-US" sz="1600"/>
                <a:t>6</a:t>
              </a:r>
            </a:p>
          </p:txBody>
        </p:sp>
        <p:sp>
          <p:nvSpPr>
            <p:cNvPr id="11290" name="Text Box 24"/>
            <p:cNvSpPr txBox="1">
              <a:spLocks noChangeArrowheads="1"/>
            </p:cNvSpPr>
            <p:nvPr/>
          </p:nvSpPr>
          <p:spPr bwMode="auto">
            <a:xfrm>
              <a:off x="2832" y="2256"/>
              <a:ext cx="336" cy="213"/>
            </a:xfrm>
            <a:prstGeom prst="rect">
              <a:avLst/>
            </a:prstGeom>
            <a:noFill/>
            <a:ln w="9525">
              <a:noFill/>
              <a:miter lim="800000"/>
              <a:headEnd/>
              <a:tailEnd/>
            </a:ln>
          </p:spPr>
          <p:txBody>
            <a:bodyPr>
              <a:spAutoFit/>
            </a:bodyPr>
            <a:lstStyle/>
            <a:p>
              <a:pPr>
                <a:spcBef>
                  <a:spcPct val="50000"/>
                </a:spcBef>
              </a:pPr>
              <a:r>
                <a:rPr lang="en-US" sz="1600"/>
                <a:t>5</a:t>
              </a:r>
            </a:p>
          </p:txBody>
        </p:sp>
        <p:sp>
          <p:nvSpPr>
            <p:cNvPr id="11291" name="Text Box 25"/>
            <p:cNvSpPr txBox="1">
              <a:spLocks noChangeArrowheads="1"/>
            </p:cNvSpPr>
            <p:nvPr/>
          </p:nvSpPr>
          <p:spPr bwMode="auto">
            <a:xfrm>
              <a:off x="3168" y="2265"/>
              <a:ext cx="432" cy="213"/>
            </a:xfrm>
            <a:prstGeom prst="rect">
              <a:avLst/>
            </a:prstGeom>
            <a:noFill/>
            <a:ln w="9525">
              <a:noFill/>
              <a:miter lim="800000"/>
              <a:headEnd/>
              <a:tailEnd/>
            </a:ln>
          </p:spPr>
          <p:txBody>
            <a:bodyPr>
              <a:spAutoFit/>
            </a:bodyPr>
            <a:lstStyle/>
            <a:p>
              <a:pPr>
                <a:spcBef>
                  <a:spcPct val="50000"/>
                </a:spcBef>
              </a:pPr>
              <a:r>
                <a:rPr lang="en-US" sz="1600"/>
                <a:t>4</a:t>
              </a:r>
            </a:p>
          </p:txBody>
        </p:sp>
        <p:sp>
          <p:nvSpPr>
            <p:cNvPr id="11292" name="Text Box 26"/>
            <p:cNvSpPr txBox="1">
              <a:spLocks noChangeArrowheads="1"/>
            </p:cNvSpPr>
            <p:nvPr/>
          </p:nvSpPr>
          <p:spPr bwMode="auto">
            <a:xfrm>
              <a:off x="3552" y="2265"/>
              <a:ext cx="576" cy="213"/>
            </a:xfrm>
            <a:prstGeom prst="rect">
              <a:avLst/>
            </a:prstGeom>
            <a:noFill/>
            <a:ln w="9525">
              <a:noFill/>
              <a:miter lim="800000"/>
              <a:headEnd/>
              <a:tailEnd/>
            </a:ln>
          </p:spPr>
          <p:txBody>
            <a:bodyPr>
              <a:spAutoFit/>
            </a:bodyPr>
            <a:lstStyle/>
            <a:p>
              <a:pPr>
                <a:spcBef>
                  <a:spcPct val="50000"/>
                </a:spcBef>
              </a:pPr>
              <a:r>
                <a:rPr lang="en-US" sz="1600"/>
                <a:t>3</a:t>
              </a:r>
            </a:p>
          </p:txBody>
        </p:sp>
        <p:sp>
          <p:nvSpPr>
            <p:cNvPr id="11293" name="Text Box 27"/>
            <p:cNvSpPr txBox="1">
              <a:spLocks noChangeArrowheads="1"/>
            </p:cNvSpPr>
            <p:nvPr/>
          </p:nvSpPr>
          <p:spPr bwMode="auto">
            <a:xfrm>
              <a:off x="3888" y="2265"/>
              <a:ext cx="480" cy="213"/>
            </a:xfrm>
            <a:prstGeom prst="rect">
              <a:avLst/>
            </a:prstGeom>
            <a:noFill/>
            <a:ln w="9525">
              <a:noFill/>
              <a:miter lim="800000"/>
              <a:headEnd/>
              <a:tailEnd/>
            </a:ln>
          </p:spPr>
          <p:txBody>
            <a:bodyPr>
              <a:spAutoFit/>
            </a:bodyPr>
            <a:lstStyle/>
            <a:p>
              <a:pPr>
                <a:spcBef>
                  <a:spcPct val="50000"/>
                </a:spcBef>
              </a:pPr>
              <a:r>
                <a:rPr lang="en-US" sz="1600"/>
                <a:t>2</a:t>
              </a:r>
            </a:p>
          </p:txBody>
        </p:sp>
        <p:sp>
          <p:nvSpPr>
            <p:cNvPr id="11294" name="Text Box 28"/>
            <p:cNvSpPr txBox="1">
              <a:spLocks noChangeArrowheads="1"/>
            </p:cNvSpPr>
            <p:nvPr/>
          </p:nvSpPr>
          <p:spPr bwMode="auto">
            <a:xfrm>
              <a:off x="4224" y="2256"/>
              <a:ext cx="384" cy="213"/>
            </a:xfrm>
            <a:prstGeom prst="rect">
              <a:avLst/>
            </a:prstGeom>
            <a:noFill/>
            <a:ln w="9525">
              <a:noFill/>
              <a:miter lim="800000"/>
              <a:headEnd/>
              <a:tailEnd/>
            </a:ln>
          </p:spPr>
          <p:txBody>
            <a:bodyPr>
              <a:spAutoFit/>
            </a:bodyPr>
            <a:lstStyle/>
            <a:p>
              <a:pPr>
                <a:spcBef>
                  <a:spcPct val="50000"/>
                </a:spcBef>
              </a:pPr>
              <a:r>
                <a:rPr lang="en-US" sz="1600"/>
                <a:t>1</a:t>
              </a:r>
            </a:p>
          </p:txBody>
        </p:sp>
        <p:sp>
          <p:nvSpPr>
            <p:cNvPr id="11295" name="Line 31"/>
            <p:cNvSpPr>
              <a:spLocks noChangeShapeType="1"/>
            </p:cNvSpPr>
            <p:nvPr/>
          </p:nvSpPr>
          <p:spPr bwMode="auto">
            <a:xfrm>
              <a:off x="3648" y="2640"/>
              <a:ext cx="1104" cy="192"/>
            </a:xfrm>
            <a:prstGeom prst="line">
              <a:avLst/>
            </a:prstGeom>
            <a:noFill/>
            <a:ln w="9525">
              <a:solidFill>
                <a:schemeClr val="tx1"/>
              </a:solidFill>
              <a:round/>
              <a:headEnd/>
              <a:tailEnd/>
            </a:ln>
          </p:spPr>
          <p:txBody>
            <a:bodyPr/>
            <a:lstStyle/>
            <a:p>
              <a:endParaRPr lang="en-US"/>
            </a:p>
          </p:txBody>
        </p:sp>
        <p:sp>
          <p:nvSpPr>
            <p:cNvPr id="11296" name="Line 32"/>
            <p:cNvSpPr>
              <a:spLocks noChangeShapeType="1"/>
            </p:cNvSpPr>
            <p:nvPr/>
          </p:nvSpPr>
          <p:spPr bwMode="auto">
            <a:xfrm>
              <a:off x="3744" y="2544"/>
              <a:ext cx="1008" cy="144"/>
            </a:xfrm>
            <a:prstGeom prst="line">
              <a:avLst/>
            </a:prstGeom>
            <a:noFill/>
            <a:ln w="9525">
              <a:solidFill>
                <a:schemeClr val="tx1"/>
              </a:solidFill>
              <a:round/>
              <a:headEnd/>
              <a:tailEnd/>
            </a:ln>
          </p:spPr>
          <p:txBody>
            <a:bodyPr/>
            <a:lstStyle/>
            <a:p>
              <a:endParaRPr lang="en-US"/>
            </a:p>
          </p:txBody>
        </p:sp>
        <p:sp>
          <p:nvSpPr>
            <p:cNvPr id="11297" name="Freeform 34"/>
            <p:cNvSpPr>
              <a:spLocks/>
            </p:cNvSpPr>
            <p:nvPr/>
          </p:nvSpPr>
          <p:spPr bwMode="auto">
            <a:xfrm>
              <a:off x="3616" y="2544"/>
              <a:ext cx="109" cy="77"/>
            </a:xfrm>
            <a:custGeom>
              <a:avLst/>
              <a:gdLst>
                <a:gd name="T0" fmla="*/ 109 w 109"/>
                <a:gd name="T1" fmla="*/ 0 h 77"/>
                <a:gd name="T2" fmla="*/ 58 w 109"/>
                <a:gd name="T3" fmla="*/ 64 h 77"/>
                <a:gd name="T4" fmla="*/ 32 w 109"/>
                <a:gd name="T5" fmla="*/ 76 h 77"/>
                <a:gd name="T6" fmla="*/ 0 60000 65536"/>
                <a:gd name="T7" fmla="*/ 0 60000 65536"/>
                <a:gd name="T8" fmla="*/ 0 60000 65536"/>
                <a:gd name="T9" fmla="*/ 0 w 109"/>
                <a:gd name="T10" fmla="*/ 0 h 77"/>
                <a:gd name="T11" fmla="*/ 109 w 109"/>
                <a:gd name="T12" fmla="*/ 77 h 77"/>
              </a:gdLst>
              <a:ahLst/>
              <a:cxnLst>
                <a:cxn ang="T6">
                  <a:pos x="T0" y="T1"/>
                </a:cxn>
                <a:cxn ang="T7">
                  <a:pos x="T2" y="T3"/>
                </a:cxn>
                <a:cxn ang="T8">
                  <a:pos x="T4" y="T5"/>
                </a:cxn>
              </a:cxnLst>
              <a:rect l="T9" t="T10" r="T11" b="T12"/>
              <a:pathLst>
                <a:path w="109" h="77">
                  <a:moveTo>
                    <a:pt x="109" y="0"/>
                  </a:moveTo>
                  <a:cubicBezTo>
                    <a:pt x="94" y="43"/>
                    <a:pt x="103" y="42"/>
                    <a:pt x="58" y="64"/>
                  </a:cubicBezTo>
                  <a:cubicBezTo>
                    <a:pt x="31" y="77"/>
                    <a:pt x="0" y="76"/>
                    <a:pt x="32" y="76"/>
                  </a:cubicBezTo>
                </a:path>
              </a:pathLst>
            </a:custGeom>
            <a:noFill/>
            <a:ln w="9525">
              <a:solidFill>
                <a:schemeClr val="tx1"/>
              </a:solidFill>
              <a:round/>
              <a:headEnd/>
              <a:tailEnd/>
            </a:ln>
          </p:spPr>
          <p:txBody>
            <a:bodyPr/>
            <a:lstStyle/>
            <a:p>
              <a:endParaRPr lang="en-US"/>
            </a:p>
          </p:txBody>
        </p:sp>
        <p:sp>
          <p:nvSpPr>
            <p:cNvPr id="11298" name="Oval 35"/>
            <p:cNvSpPr>
              <a:spLocks noChangeArrowheads="1"/>
            </p:cNvSpPr>
            <p:nvPr/>
          </p:nvSpPr>
          <p:spPr bwMode="auto">
            <a:xfrm>
              <a:off x="4368" y="2640"/>
              <a:ext cx="288" cy="144"/>
            </a:xfrm>
            <a:prstGeom prst="ellipse">
              <a:avLst/>
            </a:prstGeom>
            <a:solidFill>
              <a:schemeClr val="accent1"/>
            </a:solidFill>
            <a:ln w="9525">
              <a:solidFill>
                <a:schemeClr val="tx1"/>
              </a:solidFill>
              <a:round/>
              <a:headEnd/>
              <a:tailEnd/>
            </a:ln>
          </p:spPr>
          <p:txBody>
            <a:bodyPr wrap="none" anchor="ctr"/>
            <a:lstStyle/>
            <a:p>
              <a:pPr eaLnBrk="1" hangingPunct="1"/>
              <a:endParaRPr lang="en-US" sz="1600"/>
            </a:p>
          </p:txBody>
        </p:sp>
        <p:sp>
          <p:nvSpPr>
            <p:cNvPr id="11299" name="Line 36"/>
            <p:cNvSpPr>
              <a:spLocks noChangeShapeType="1"/>
            </p:cNvSpPr>
            <p:nvPr/>
          </p:nvSpPr>
          <p:spPr bwMode="auto">
            <a:xfrm flipH="1" flipV="1">
              <a:off x="1824" y="2448"/>
              <a:ext cx="768" cy="144"/>
            </a:xfrm>
            <a:prstGeom prst="line">
              <a:avLst/>
            </a:prstGeom>
            <a:noFill/>
            <a:ln w="9525">
              <a:solidFill>
                <a:schemeClr val="tx1"/>
              </a:solidFill>
              <a:round/>
              <a:headEnd/>
              <a:tailEnd/>
            </a:ln>
          </p:spPr>
          <p:txBody>
            <a:bodyPr/>
            <a:lstStyle/>
            <a:p>
              <a:endParaRPr lang="en-US"/>
            </a:p>
          </p:txBody>
        </p:sp>
        <p:sp>
          <p:nvSpPr>
            <p:cNvPr id="11300" name="Line 37"/>
            <p:cNvSpPr>
              <a:spLocks noChangeShapeType="1"/>
            </p:cNvSpPr>
            <p:nvPr/>
          </p:nvSpPr>
          <p:spPr bwMode="auto">
            <a:xfrm>
              <a:off x="1872" y="2448"/>
              <a:ext cx="768" cy="96"/>
            </a:xfrm>
            <a:prstGeom prst="line">
              <a:avLst/>
            </a:prstGeom>
            <a:noFill/>
            <a:ln w="9525">
              <a:solidFill>
                <a:schemeClr val="tx1"/>
              </a:solidFill>
              <a:round/>
              <a:headEnd/>
              <a:tailEnd/>
            </a:ln>
          </p:spPr>
          <p:txBody>
            <a:bodyPr/>
            <a:lstStyle/>
            <a:p>
              <a:endParaRPr lang="en-US"/>
            </a:p>
          </p:txBody>
        </p:sp>
        <p:sp>
          <p:nvSpPr>
            <p:cNvPr id="11301" name="Freeform 38"/>
            <p:cNvSpPr>
              <a:spLocks/>
            </p:cNvSpPr>
            <p:nvPr/>
          </p:nvSpPr>
          <p:spPr bwMode="auto">
            <a:xfrm>
              <a:off x="2573" y="2784"/>
              <a:ext cx="38" cy="12"/>
            </a:xfrm>
            <a:custGeom>
              <a:avLst/>
              <a:gdLst>
                <a:gd name="T0" fmla="*/ 38 w 38"/>
                <a:gd name="T1" fmla="*/ 0 h 12"/>
                <a:gd name="T2" fmla="*/ 0 w 38"/>
                <a:gd name="T3" fmla="*/ 12 h 12"/>
                <a:gd name="T4" fmla="*/ 38 w 38"/>
                <a:gd name="T5" fmla="*/ 0 h 12"/>
                <a:gd name="T6" fmla="*/ 0 60000 65536"/>
                <a:gd name="T7" fmla="*/ 0 60000 65536"/>
                <a:gd name="T8" fmla="*/ 0 60000 65536"/>
                <a:gd name="T9" fmla="*/ 0 w 38"/>
                <a:gd name="T10" fmla="*/ 0 h 12"/>
                <a:gd name="T11" fmla="*/ 38 w 38"/>
                <a:gd name="T12" fmla="*/ 12 h 12"/>
              </a:gdLst>
              <a:ahLst/>
              <a:cxnLst>
                <a:cxn ang="T6">
                  <a:pos x="T0" y="T1"/>
                </a:cxn>
                <a:cxn ang="T7">
                  <a:pos x="T2" y="T3"/>
                </a:cxn>
                <a:cxn ang="T8">
                  <a:pos x="T4" y="T5"/>
                </a:cxn>
              </a:cxnLst>
              <a:rect l="T9" t="T10" r="T11" b="T12"/>
              <a:pathLst>
                <a:path w="38" h="12">
                  <a:moveTo>
                    <a:pt x="38" y="0"/>
                  </a:moveTo>
                  <a:cubicBezTo>
                    <a:pt x="25" y="4"/>
                    <a:pt x="0" y="12"/>
                    <a:pt x="0" y="12"/>
                  </a:cubicBezTo>
                  <a:cubicBezTo>
                    <a:pt x="0" y="12"/>
                    <a:pt x="25" y="4"/>
                    <a:pt x="38" y="0"/>
                  </a:cubicBezTo>
                  <a:close/>
                </a:path>
              </a:pathLst>
            </a:custGeom>
            <a:solidFill>
              <a:schemeClr val="accent1"/>
            </a:solidFill>
            <a:ln w="9525">
              <a:solidFill>
                <a:schemeClr val="tx1"/>
              </a:solidFill>
              <a:round/>
              <a:headEnd/>
              <a:tailEnd/>
            </a:ln>
          </p:spPr>
          <p:txBody>
            <a:bodyPr/>
            <a:lstStyle/>
            <a:p>
              <a:endParaRPr lang="en-US"/>
            </a:p>
          </p:txBody>
        </p:sp>
        <p:sp>
          <p:nvSpPr>
            <p:cNvPr id="11302" name="Line 39"/>
            <p:cNvSpPr>
              <a:spLocks noChangeShapeType="1"/>
            </p:cNvSpPr>
            <p:nvPr/>
          </p:nvSpPr>
          <p:spPr bwMode="auto">
            <a:xfrm>
              <a:off x="3984" y="2592"/>
              <a:ext cx="336" cy="0"/>
            </a:xfrm>
            <a:prstGeom prst="line">
              <a:avLst/>
            </a:prstGeom>
            <a:noFill/>
            <a:ln w="9525">
              <a:solidFill>
                <a:srgbClr val="FF0000"/>
              </a:solidFill>
              <a:round/>
              <a:headEnd/>
              <a:tailEnd/>
            </a:ln>
          </p:spPr>
          <p:txBody>
            <a:bodyPr/>
            <a:lstStyle/>
            <a:p>
              <a:endParaRPr lang="en-US"/>
            </a:p>
          </p:txBody>
        </p:sp>
        <p:sp>
          <p:nvSpPr>
            <p:cNvPr id="11303" name="Freeform 42"/>
            <p:cNvSpPr>
              <a:spLocks/>
            </p:cNvSpPr>
            <p:nvPr/>
          </p:nvSpPr>
          <p:spPr bwMode="auto">
            <a:xfrm>
              <a:off x="4723" y="2692"/>
              <a:ext cx="86" cy="140"/>
            </a:xfrm>
            <a:custGeom>
              <a:avLst/>
              <a:gdLst>
                <a:gd name="T0" fmla="*/ 13 w 86"/>
                <a:gd name="T1" fmla="*/ 0 h 140"/>
                <a:gd name="T2" fmla="*/ 77 w 86"/>
                <a:gd name="T3" fmla="*/ 64 h 140"/>
                <a:gd name="T4" fmla="*/ 0 w 86"/>
                <a:gd name="T5" fmla="*/ 140 h 140"/>
                <a:gd name="T6" fmla="*/ 0 60000 65536"/>
                <a:gd name="T7" fmla="*/ 0 60000 65536"/>
                <a:gd name="T8" fmla="*/ 0 60000 65536"/>
                <a:gd name="T9" fmla="*/ 0 w 86"/>
                <a:gd name="T10" fmla="*/ 0 h 140"/>
                <a:gd name="T11" fmla="*/ 86 w 86"/>
                <a:gd name="T12" fmla="*/ 140 h 140"/>
              </a:gdLst>
              <a:ahLst/>
              <a:cxnLst>
                <a:cxn ang="T6">
                  <a:pos x="T0" y="T1"/>
                </a:cxn>
                <a:cxn ang="T7">
                  <a:pos x="T2" y="T3"/>
                </a:cxn>
                <a:cxn ang="T8">
                  <a:pos x="T4" y="T5"/>
                </a:cxn>
              </a:cxnLst>
              <a:rect l="T9" t="T10" r="T11" b="T12"/>
              <a:pathLst>
                <a:path w="86" h="140">
                  <a:moveTo>
                    <a:pt x="13" y="0"/>
                  </a:moveTo>
                  <a:cubicBezTo>
                    <a:pt x="35" y="14"/>
                    <a:pt x="73" y="32"/>
                    <a:pt x="77" y="64"/>
                  </a:cubicBezTo>
                  <a:cubicBezTo>
                    <a:pt x="86" y="135"/>
                    <a:pt x="52" y="140"/>
                    <a:pt x="0" y="140"/>
                  </a:cubicBezTo>
                </a:path>
              </a:pathLst>
            </a:custGeom>
            <a:noFill/>
            <a:ln w="9525">
              <a:solidFill>
                <a:schemeClr val="tx1"/>
              </a:solidFill>
              <a:round/>
              <a:headEnd/>
              <a:tailEnd/>
            </a:ln>
          </p:spPr>
          <p:txBody>
            <a:bodyPr/>
            <a:lstStyle/>
            <a:p>
              <a:endParaRPr lang="en-US"/>
            </a:p>
          </p:txBody>
        </p:sp>
      </p:grpSp>
      <p:sp>
        <p:nvSpPr>
          <p:cNvPr id="33835" name="AutoShape 43"/>
          <p:cNvSpPr>
            <a:spLocks noChangeArrowheads="1"/>
          </p:cNvSpPr>
          <p:nvPr/>
        </p:nvSpPr>
        <p:spPr bwMode="auto">
          <a:xfrm>
            <a:off x="5181600" y="1600200"/>
            <a:ext cx="3962400" cy="1752600"/>
          </a:xfrm>
          <a:prstGeom prst="wedgeRoundRectCallout">
            <a:avLst>
              <a:gd name="adj1" fmla="val -31852"/>
              <a:gd name="adj2" fmla="val 99366"/>
              <a:gd name="adj3" fmla="val 16667"/>
            </a:avLst>
          </a:prstGeom>
          <a:solidFill>
            <a:schemeClr val="accent1"/>
          </a:solidFill>
          <a:ln w="9525">
            <a:solidFill>
              <a:schemeClr val="tx1"/>
            </a:solidFill>
            <a:miter lim="800000"/>
            <a:headEnd/>
            <a:tailEnd/>
          </a:ln>
        </p:spPr>
        <p:txBody>
          <a:bodyPr/>
          <a:lstStyle/>
          <a:p>
            <a:pPr algn="ctr" eaLnBrk="1" hangingPunct="1"/>
            <a:r>
              <a:rPr lang="en-US" sz="2800"/>
              <a:t>Xuống kim tại điểm mấy đồng thời lên kim tại điểm mấy?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ppt_w</p:attrName>
                                        </p:attrNameLst>
                                      </p:cBhvr>
                                      <p:tavLst>
                                        <p:tav tm="0">
                                          <p:val>
                                            <p:fltVal val="0"/>
                                          </p:val>
                                        </p:tav>
                                        <p:tav tm="100000">
                                          <p:val>
                                            <p:strVal val="#ppt_w"/>
                                          </p:val>
                                        </p:tav>
                                      </p:tavLst>
                                    </p:anim>
                                    <p:anim calcmode="lin" valueType="num">
                                      <p:cBhvr>
                                        <p:cTn id="8" dur="500" fill="hold"/>
                                        <p:tgtEl>
                                          <p:spTgt spid="3379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835"/>
                                        </p:tgtEl>
                                        <p:attrNameLst>
                                          <p:attrName>style.visibility</p:attrName>
                                        </p:attrNameLst>
                                      </p:cBhvr>
                                      <p:to>
                                        <p:strVal val="visible"/>
                                      </p:to>
                                    </p:set>
                                    <p:anim calcmode="lin" valueType="num">
                                      <p:cBhvr additive="base">
                                        <p:cTn id="13" dur="500" fill="hold"/>
                                        <p:tgtEl>
                                          <p:spTgt spid="33835"/>
                                        </p:tgtEl>
                                        <p:attrNameLst>
                                          <p:attrName>ppt_x</p:attrName>
                                        </p:attrNameLst>
                                      </p:cBhvr>
                                      <p:tavLst>
                                        <p:tav tm="0">
                                          <p:val>
                                            <p:strVal val="#ppt_x"/>
                                          </p:val>
                                        </p:tav>
                                        <p:tav tm="100000">
                                          <p:val>
                                            <p:strVal val="#ppt_x"/>
                                          </p:val>
                                        </p:tav>
                                      </p:tavLst>
                                    </p:anim>
                                    <p:anim calcmode="lin" valueType="num">
                                      <p:cBhvr additive="base">
                                        <p:cTn id="14" dur="500" fill="hold"/>
                                        <p:tgtEl>
                                          <p:spTgt spid="3383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1" nodeType="clickEffect">
                                  <p:stCondLst>
                                    <p:cond delay="0"/>
                                  </p:stCondLst>
                                  <p:childTnLst>
                                    <p:anim calcmode="lin" valueType="num">
                                      <p:cBhvr additive="base">
                                        <p:cTn id="18" dur="500"/>
                                        <p:tgtEl>
                                          <p:spTgt spid="33835"/>
                                        </p:tgtEl>
                                        <p:attrNameLst>
                                          <p:attrName>ppt_x</p:attrName>
                                        </p:attrNameLst>
                                      </p:cBhvr>
                                      <p:tavLst>
                                        <p:tav tm="0">
                                          <p:val>
                                            <p:strVal val="ppt_x"/>
                                          </p:val>
                                        </p:tav>
                                        <p:tav tm="100000">
                                          <p:val>
                                            <p:strVal val="ppt_x"/>
                                          </p:val>
                                        </p:tav>
                                      </p:tavLst>
                                    </p:anim>
                                    <p:anim calcmode="lin" valueType="num">
                                      <p:cBhvr additive="base">
                                        <p:cTn id="19" dur="500"/>
                                        <p:tgtEl>
                                          <p:spTgt spid="33835"/>
                                        </p:tgtEl>
                                        <p:attrNameLst>
                                          <p:attrName>ppt_y</p:attrName>
                                        </p:attrNameLst>
                                      </p:cBhvr>
                                      <p:tavLst>
                                        <p:tav tm="0">
                                          <p:val>
                                            <p:strVal val="ppt_y"/>
                                          </p:val>
                                        </p:tav>
                                        <p:tav tm="100000">
                                          <p:val>
                                            <p:strVal val="1+ppt_h/2"/>
                                          </p:val>
                                        </p:tav>
                                      </p:tavLst>
                                    </p:anim>
                                    <p:set>
                                      <p:cBhvr>
                                        <p:cTn id="20" dur="1" fill="hold">
                                          <p:stCondLst>
                                            <p:cond delay="499"/>
                                          </p:stCondLst>
                                        </p:cTn>
                                        <p:tgtEl>
                                          <p:spTgt spid="33835"/>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33795">
                                            <p:bg/>
                                          </p:spTgt>
                                        </p:tgtEl>
                                        <p:attrNameLst>
                                          <p:attrName>style.visibility</p:attrName>
                                        </p:attrNameLst>
                                      </p:cBhvr>
                                      <p:to>
                                        <p:strVal val="visible"/>
                                      </p:to>
                                    </p:set>
                                    <p:animEffect transition="in" filter="checkerboard(across)">
                                      <p:cBhvr>
                                        <p:cTn id="25" dur="500"/>
                                        <p:tgtEl>
                                          <p:spTgt spid="33795">
                                            <p:bg/>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33795">
                                            <p:txEl>
                                              <p:pRg st="0" end="0"/>
                                            </p:txEl>
                                          </p:spTgt>
                                        </p:tgtEl>
                                        <p:attrNameLst>
                                          <p:attrName>style.visibility</p:attrName>
                                        </p:attrNameLst>
                                      </p:cBhvr>
                                      <p:to>
                                        <p:strVal val="visible"/>
                                      </p:to>
                                    </p:set>
                                    <p:animEffect transition="in" filter="checkerboard(across)">
                                      <p:cBhvr>
                                        <p:cTn id="28" dur="500"/>
                                        <p:tgtEl>
                                          <p:spTgt spid="33795">
                                            <p:txEl>
                                              <p:pRg st="0" end="0"/>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33795">
                                            <p:txEl>
                                              <p:pRg st="1" end="1"/>
                                            </p:txEl>
                                          </p:spTgt>
                                        </p:tgtEl>
                                        <p:attrNameLst>
                                          <p:attrName>style.visibility</p:attrName>
                                        </p:attrNameLst>
                                      </p:cBhvr>
                                      <p:to>
                                        <p:strVal val="visible"/>
                                      </p:to>
                                    </p:set>
                                    <p:animEffect transition="in" filter="checkerboard(across)">
                                      <p:cBhvr>
                                        <p:cTn id="31" dur="500"/>
                                        <p:tgtEl>
                                          <p:spTgt spid="337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build="p" animBg="1"/>
      <p:bldP spid="33835" grpId="0" animBg="1"/>
      <p:bldP spid="33835" grpId="1"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304800"/>
            <a:ext cx="8229600" cy="1143000"/>
          </a:xfrm>
        </p:spPr>
        <p:txBody>
          <a:bodyPr/>
          <a:lstStyle/>
          <a:p>
            <a:pPr eaLnBrk="1" hangingPunct="1"/>
            <a:r>
              <a:rPr lang="en-US" sz="4000" smtClean="0"/>
              <a:t>d. Khâu các mũi tiếp theo</a:t>
            </a:r>
          </a:p>
        </p:txBody>
      </p:sp>
      <p:sp>
        <p:nvSpPr>
          <p:cNvPr id="35843" name="Rectangle 3"/>
          <p:cNvSpPr>
            <a:spLocks noGrp="1" noChangeArrowheads="1"/>
          </p:cNvSpPr>
          <p:nvPr>
            <p:ph type="body" idx="1"/>
          </p:nvPr>
        </p:nvSpPr>
        <p:spPr>
          <a:xfrm>
            <a:off x="0" y="990600"/>
            <a:ext cx="9448800" cy="1371600"/>
          </a:xfrm>
          <a:ln>
            <a:solidFill>
              <a:schemeClr val="bg1"/>
            </a:solidFill>
          </a:ln>
        </p:spPr>
        <p:txBody>
          <a:bodyPr/>
          <a:lstStyle/>
          <a:p>
            <a:pPr eaLnBrk="1" hangingPunct="1">
              <a:buFontTx/>
              <a:buNone/>
            </a:pPr>
            <a:r>
              <a:rPr lang="en-US" smtClean="0"/>
              <a:t>Giống như cách khâu mũi thứ nhất và mũi thứ 2</a:t>
            </a:r>
          </a:p>
        </p:txBody>
      </p:sp>
      <p:sp>
        <p:nvSpPr>
          <p:cNvPr id="12292" name="Text Box 30"/>
          <p:cNvSpPr txBox="1">
            <a:spLocks noChangeArrowheads="1"/>
          </p:cNvSpPr>
          <p:nvPr/>
        </p:nvSpPr>
        <p:spPr bwMode="auto">
          <a:xfrm>
            <a:off x="1447800" y="4267200"/>
            <a:ext cx="6172200" cy="461963"/>
          </a:xfrm>
          <a:prstGeom prst="rect">
            <a:avLst/>
          </a:prstGeom>
          <a:noFill/>
          <a:ln w="9525">
            <a:noFill/>
            <a:miter lim="800000"/>
            <a:headEnd/>
            <a:tailEnd/>
          </a:ln>
        </p:spPr>
        <p:txBody>
          <a:bodyPr>
            <a:spAutoFit/>
          </a:bodyPr>
          <a:lstStyle/>
          <a:p>
            <a:pPr>
              <a:spcBef>
                <a:spcPct val="50000"/>
              </a:spcBef>
            </a:pPr>
            <a:r>
              <a:rPr lang="en-US" sz="2400"/>
              <a:t>Hình 3d: Khâu các mũi khâu tiếp theo</a:t>
            </a:r>
          </a:p>
        </p:txBody>
      </p:sp>
      <p:grpSp>
        <p:nvGrpSpPr>
          <p:cNvPr id="12293" name="Group 47"/>
          <p:cNvGrpSpPr>
            <a:grpSpLocks/>
          </p:cNvGrpSpPr>
          <p:nvPr/>
        </p:nvGrpSpPr>
        <p:grpSpPr bwMode="auto">
          <a:xfrm>
            <a:off x="1295400" y="1752600"/>
            <a:ext cx="6019800" cy="2362200"/>
            <a:chOff x="864" y="2160"/>
            <a:chExt cx="3792" cy="1488"/>
          </a:xfrm>
        </p:grpSpPr>
        <p:sp>
          <p:nvSpPr>
            <p:cNvPr id="12296" name="Rectangle 4"/>
            <p:cNvSpPr>
              <a:spLocks noChangeArrowheads="1"/>
            </p:cNvSpPr>
            <p:nvPr/>
          </p:nvSpPr>
          <p:spPr bwMode="auto">
            <a:xfrm>
              <a:off x="1008" y="2160"/>
              <a:ext cx="3648" cy="1488"/>
            </a:xfrm>
            <a:prstGeom prst="rect">
              <a:avLst/>
            </a:prstGeom>
            <a:solidFill>
              <a:srgbClr val="FFCCFF"/>
            </a:solidFill>
            <a:ln w="9525">
              <a:solidFill>
                <a:schemeClr val="tx1"/>
              </a:solidFill>
              <a:miter lim="800000"/>
              <a:headEnd/>
              <a:tailEnd/>
            </a:ln>
          </p:spPr>
          <p:txBody>
            <a:bodyPr wrap="none" anchor="ctr"/>
            <a:lstStyle/>
            <a:p>
              <a:pPr algn="ctr"/>
              <a:endParaRPr lang="en-US" sz="1600">
                <a:solidFill>
                  <a:srgbClr val="FF99FF"/>
                </a:solidFill>
              </a:endParaRPr>
            </a:p>
          </p:txBody>
        </p:sp>
        <p:sp>
          <p:nvSpPr>
            <p:cNvPr id="12297" name="Line 5"/>
            <p:cNvSpPr>
              <a:spLocks noChangeShapeType="1"/>
            </p:cNvSpPr>
            <p:nvPr/>
          </p:nvSpPr>
          <p:spPr bwMode="auto">
            <a:xfrm flipV="1">
              <a:off x="1008" y="2880"/>
              <a:ext cx="3648" cy="0"/>
            </a:xfrm>
            <a:prstGeom prst="line">
              <a:avLst/>
            </a:prstGeom>
            <a:noFill/>
            <a:ln w="9525">
              <a:solidFill>
                <a:srgbClr val="3333FF"/>
              </a:solidFill>
              <a:round/>
              <a:headEnd/>
              <a:tailEnd/>
            </a:ln>
          </p:spPr>
          <p:txBody>
            <a:bodyPr/>
            <a:lstStyle/>
            <a:p>
              <a:endParaRPr lang="en-US"/>
            </a:p>
          </p:txBody>
        </p:sp>
        <p:sp>
          <p:nvSpPr>
            <p:cNvPr id="12298" name="Line 9"/>
            <p:cNvSpPr>
              <a:spLocks noChangeShapeType="1"/>
            </p:cNvSpPr>
            <p:nvPr/>
          </p:nvSpPr>
          <p:spPr bwMode="auto">
            <a:xfrm>
              <a:off x="4320" y="2832"/>
              <a:ext cx="0" cy="96"/>
            </a:xfrm>
            <a:prstGeom prst="line">
              <a:avLst/>
            </a:prstGeom>
            <a:noFill/>
            <a:ln w="9525">
              <a:solidFill>
                <a:schemeClr val="tx1"/>
              </a:solidFill>
              <a:round/>
              <a:headEnd/>
              <a:tailEnd/>
            </a:ln>
          </p:spPr>
          <p:txBody>
            <a:bodyPr/>
            <a:lstStyle/>
            <a:p>
              <a:endParaRPr lang="en-US"/>
            </a:p>
          </p:txBody>
        </p:sp>
        <p:sp>
          <p:nvSpPr>
            <p:cNvPr id="12299" name="Line 10"/>
            <p:cNvSpPr>
              <a:spLocks noChangeShapeType="1"/>
            </p:cNvSpPr>
            <p:nvPr/>
          </p:nvSpPr>
          <p:spPr bwMode="auto">
            <a:xfrm>
              <a:off x="3984" y="2832"/>
              <a:ext cx="0" cy="96"/>
            </a:xfrm>
            <a:prstGeom prst="line">
              <a:avLst/>
            </a:prstGeom>
            <a:noFill/>
            <a:ln w="9525">
              <a:solidFill>
                <a:schemeClr val="tx1"/>
              </a:solidFill>
              <a:round/>
              <a:headEnd/>
              <a:tailEnd/>
            </a:ln>
          </p:spPr>
          <p:txBody>
            <a:bodyPr/>
            <a:lstStyle/>
            <a:p>
              <a:endParaRPr lang="en-US"/>
            </a:p>
          </p:txBody>
        </p:sp>
        <p:sp>
          <p:nvSpPr>
            <p:cNvPr id="12300" name="Line 11"/>
            <p:cNvSpPr>
              <a:spLocks noChangeShapeType="1"/>
            </p:cNvSpPr>
            <p:nvPr/>
          </p:nvSpPr>
          <p:spPr bwMode="auto">
            <a:xfrm>
              <a:off x="3648" y="2832"/>
              <a:ext cx="0" cy="96"/>
            </a:xfrm>
            <a:prstGeom prst="line">
              <a:avLst/>
            </a:prstGeom>
            <a:noFill/>
            <a:ln w="9525">
              <a:solidFill>
                <a:schemeClr val="tx1"/>
              </a:solidFill>
              <a:round/>
              <a:headEnd/>
              <a:tailEnd/>
            </a:ln>
          </p:spPr>
          <p:txBody>
            <a:bodyPr/>
            <a:lstStyle/>
            <a:p>
              <a:endParaRPr lang="en-US"/>
            </a:p>
          </p:txBody>
        </p:sp>
        <p:sp>
          <p:nvSpPr>
            <p:cNvPr id="12301" name="Line 12"/>
            <p:cNvSpPr>
              <a:spLocks noChangeShapeType="1"/>
            </p:cNvSpPr>
            <p:nvPr/>
          </p:nvSpPr>
          <p:spPr bwMode="auto">
            <a:xfrm>
              <a:off x="3264" y="2832"/>
              <a:ext cx="0" cy="96"/>
            </a:xfrm>
            <a:prstGeom prst="line">
              <a:avLst/>
            </a:prstGeom>
            <a:noFill/>
            <a:ln w="9525">
              <a:solidFill>
                <a:schemeClr val="tx1"/>
              </a:solidFill>
              <a:round/>
              <a:headEnd/>
              <a:tailEnd/>
            </a:ln>
          </p:spPr>
          <p:txBody>
            <a:bodyPr/>
            <a:lstStyle/>
            <a:p>
              <a:endParaRPr lang="en-US"/>
            </a:p>
          </p:txBody>
        </p:sp>
        <p:sp>
          <p:nvSpPr>
            <p:cNvPr id="12302" name="Line 13"/>
            <p:cNvSpPr>
              <a:spLocks noChangeShapeType="1"/>
            </p:cNvSpPr>
            <p:nvPr/>
          </p:nvSpPr>
          <p:spPr bwMode="auto">
            <a:xfrm>
              <a:off x="2928" y="2832"/>
              <a:ext cx="0" cy="96"/>
            </a:xfrm>
            <a:prstGeom prst="line">
              <a:avLst/>
            </a:prstGeom>
            <a:noFill/>
            <a:ln w="9525">
              <a:solidFill>
                <a:schemeClr val="tx1"/>
              </a:solidFill>
              <a:round/>
              <a:headEnd/>
              <a:tailEnd/>
            </a:ln>
          </p:spPr>
          <p:txBody>
            <a:bodyPr/>
            <a:lstStyle/>
            <a:p>
              <a:endParaRPr lang="en-US"/>
            </a:p>
          </p:txBody>
        </p:sp>
        <p:sp>
          <p:nvSpPr>
            <p:cNvPr id="12303" name="Line 14"/>
            <p:cNvSpPr>
              <a:spLocks noChangeShapeType="1"/>
            </p:cNvSpPr>
            <p:nvPr/>
          </p:nvSpPr>
          <p:spPr bwMode="auto">
            <a:xfrm>
              <a:off x="2592" y="2832"/>
              <a:ext cx="0" cy="96"/>
            </a:xfrm>
            <a:prstGeom prst="line">
              <a:avLst/>
            </a:prstGeom>
            <a:noFill/>
            <a:ln w="9525">
              <a:solidFill>
                <a:schemeClr val="tx1"/>
              </a:solidFill>
              <a:round/>
              <a:headEnd/>
              <a:tailEnd/>
            </a:ln>
          </p:spPr>
          <p:txBody>
            <a:bodyPr/>
            <a:lstStyle/>
            <a:p>
              <a:endParaRPr lang="en-US"/>
            </a:p>
          </p:txBody>
        </p:sp>
        <p:sp>
          <p:nvSpPr>
            <p:cNvPr id="12304" name="Line 15"/>
            <p:cNvSpPr>
              <a:spLocks noChangeShapeType="1"/>
            </p:cNvSpPr>
            <p:nvPr/>
          </p:nvSpPr>
          <p:spPr bwMode="auto">
            <a:xfrm>
              <a:off x="2256" y="2832"/>
              <a:ext cx="0" cy="96"/>
            </a:xfrm>
            <a:prstGeom prst="line">
              <a:avLst/>
            </a:prstGeom>
            <a:noFill/>
            <a:ln w="9525">
              <a:solidFill>
                <a:schemeClr val="tx1"/>
              </a:solidFill>
              <a:round/>
              <a:headEnd/>
              <a:tailEnd/>
            </a:ln>
          </p:spPr>
          <p:txBody>
            <a:bodyPr/>
            <a:lstStyle/>
            <a:p>
              <a:endParaRPr lang="en-US"/>
            </a:p>
          </p:txBody>
        </p:sp>
        <p:sp>
          <p:nvSpPr>
            <p:cNvPr id="12305" name="Line 16"/>
            <p:cNvSpPr>
              <a:spLocks noChangeShapeType="1"/>
            </p:cNvSpPr>
            <p:nvPr/>
          </p:nvSpPr>
          <p:spPr bwMode="auto">
            <a:xfrm>
              <a:off x="1920" y="2832"/>
              <a:ext cx="0" cy="96"/>
            </a:xfrm>
            <a:prstGeom prst="line">
              <a:avLst/>
            </a:prstGeom>
            <a:noFill/>
            <a:ln w="9525">
              <a:solidFill>
                <a:schemeClr val="tx1"/>
              </a:solidFill>
              <a:round/>
              <a:headEnd/>
              <a:tailEnd/>
            </a:ln>
          </p:spPr>
          <p:txBody>
            <a:bodyPr/>
            <a:lstStyle/>
            <a:p>
              <a:endParaRPr lang="en-US"/>
            </a:p>
          </p:txBody>
        </p:sp>
        <p:sp>
          <p:nvSpPr>
            <p:cNvPr id="12306" name="Line 17"/>
            <p:cNvSpPr>
              <a:spLocks noChangeShapeType="1"/>
            </p:cNvSpPr>
            <p:nvPr/>
          </p:nvSpPr>
          <p:spPr bwMode="auto">
            <a:xfrm>
              <a:off x="1296" y="2832"/>
              <a:ext cx="0" cy="96"/>
            </a:xfrm>
            <a:prstGeom prst="line">
              <a:avLst/>
            </a:prstGeom>
            <a:noFill/>
            <a:ln w="9525">
              <a:solidFill>
                <a:schemeClr val="tx1"/>
              </a:solidFill>
              <a:round/>
              <a:headEnd/>
              <a:tailEnd/>
            </a:ln>
          </p:spPr>
          <p:txBody>
            <a:bodyPr/>
            <a:lstStyle/>
            <a:p>
              <a:endParaRPr lang="en-US"/>
            </a:p>
          </p:txBody>
        </p:sp>
        <p:sp>
          <p:nvSpPr>
            <p:cNvPr id="12307" name="Line 18"/>
            <p:cNvSpPr>
              <a:spLocks noChangeShapeType="1"/>
            </p:cNvSpPr>
            <p:nvPr/>
          </p:nvSpPr>
          <p:spPr bwMode="auto">
            <a:xfrm>
              <a:off x="1632" y="2832"/>
              <a:ext cx="0" cy="96"/>
            </a:xfrm>
            <a:prstGeom prst="line">
              <a:avLst/>
            </a:prstGeom>
            <a:noFill/>
            <a:ln w="9525">
              <a:solidFill>
                <a:schemeClr val="tx1"/>
              </a:solidFill>
              <a:round/>
              <a:headEnd/>
              <a:tailEnd/>
            </a:ln>
          </p:spPr>
          <p:txBody>
            <a:bodyPr/>
            <a:lstStyle/>
            <a:p>
              <a:endParaRPr lang="en-US"/>
            </a:p>
          </p:txBody>
        </p:sp>
        <p:sp>
          <p:nvSpPr>
            <p:cNvPr id="12308" name="Text Box 19"/>
            <p:cNvSpPr txBox="1">
              <a:spLocks noChangeArrowheads="1"/>
            </p:cNvSpPr>
            <p:nvPr/>
          </p:nvSpPr>
          <p:spPr bwMode="auto">
            <a:xfrm>
              <a:off x="1152" y="2544"/>
              <a:ext cx="336" cy="213"/>
            </a:xfrm>
            <a:prstGeom prst="rect">
              <a:avLst/>
            </a:prstGeom>
            <a:noFill/>
            <a:ln w="9525">
              <a:noFill/>
              <a:miter lim="800000"/>
              <a:headEnd/>
              <a:tailEnd/>
            </a:ln>
          </p:spPr>
          <p:txBody>
            <a:bodyPr>
              <a:spAutoFit/>
            </a:bodyPr>
            <a:lstStyle/>
            <a:p>
              <a:pPr>
                <a:spcBef>
                  <a:spcPct val="50000"/>
                </a:spcBef>
              </a:pPr>
              <a:r>
                <a:rPr lang="en-US" sz="1600"/>
                <a:t>10</a:t>
              </a:r>
            </a:p>
          </p:txBody>
        </p:sp>
        <p:sp>
          <p:nvSpPr>
            <p:cNvPr id="12309" name="Text Box 20"/>
            <p:cNvSpPr txBox="1">
              <a:spLocks noChangeArrowheads="1"/>
            </p:cNvSpPr>
            <p:nvPr/>
          </p:nvSpPr>
          <p:spPr bwMode="auto">
            <a:xfrm>
              <a:off x="1536" y="2544"/>
              <a:ext cx="336" cy="213"/>
            </a:xfrm>
            <a:prstGeom prst="rect">
              <a:avLst/>
            </a:prstGeom>
            <a:noFill/>
            <a:ln w="9525">
              <a:noFill/>
              <a:miter lim="800000"/>
              <a:headEnd/>
              <a:tailEnd/>
            </a:ln>
          </p:spPr>
          <p:txBody>
            <a:bodyPr>
              <a:spAutoFit/>
            </a:bodyPr>
            <a:lstStyle/>
            <a:p>
              <a:pPr>
                <a:spcBef>
                  <a:spcPct val="50000"/>
                </a:spcBef>
              </a:pPr>
              <a:r>
                <a:rPr lang="en-US" sz="1600"/>
                <a:t>9</a:t>
              </a:r>
            </a:p>
          </p:txBody>
        </p:sp>
        <p:sp>
          <p:nvSpPr>
            <p:cNvPr id="12310" name="Text Box 21"/>
            <p:cNvSpPr txBox="1">
              <a:spLocks noChangeArrowheads="1"/>
            </p:cNvSpPr>
            <p:nvPr/>
          </p:nvSpPr>
          <p:spPr bwMode="auto">
            <a:xfrm>
              <a:off x="1824" y="2544"/>
              <a:ext cx="288" cy="213"/>
            </a:xfrm>
            <a:prstGeom prst="rect">
              <a:avLst/>
            </a:prstGeom>
            <a:noFill/>
            <a:ln w="9525">
              <a:noFill/>
              <a:miter lim="800000"/>
              <a:headEnd/>
              <a:tailEnd/>
            </a:ln>
          </p:spPr>
          <p:txBody>
            <a:bodyPr>
              <a:spAutoFit/>
            </a:bodyPr>
            <a:lstStyle/>
            <a:p>
              <a:pPr>
                <a:spcBef>
                  <a:spcPct val="50000"/>
                </a:spcBef>
              </a:pPr>
              <a:r>
                <a:rPr lang="en-US" sz="1600"/>
                <a:t>8</a:t>
              </a:r>
            </a:p>
          </p:txBody>
        </p:sp>
        <p:sp>
          <p:nvSpPr>
            <p:cNvPr id="12311" name="Text Box 22"/>
            <p:cNvSpPr txBox="1">
              <a:spLocks noChangeArrowheads="1"/>
            </p:cNvSpPr>
            <p:nvPr/>
          </p:nvSpPr>
          <p:spPr bwMode="auto">
            <a:xfrm>
              <a:off x="2160" y="2544"/>
              <a:ext cx="144" cy="213"/>
            </a:xfrm>
            <a:prstGeom prst="rect">
              <a:avLst/>
            </a:prstGeom>
            <a:noFill/>
            <a:ln w="9525">
              <a:noFill/>
              <a:miter lim="800000"/>
              <a:headEnd/>
              <a:tailEnd/>
            </a:ln>
          </p:spPr>
          <p:txBody>
            <a:bodyPr>
              <a:spAutoFit/>
            </a:bodyPr>
            <a:lstStyle/>
            <a:p>
              <a:pPr>
                <a:spcBef>
                  <a:spcPct val="50000"/>
                </a:spcBef>
              </a:pPr>
              <a:r>
                <a:rPr lang="en-US" sz="1600"/>
                <a:t>7</a:t>
              </a:r>
            </a:p>
          </p:txBody>
        </p:sp>
        <p:sp>
          <p:nvSpPr>
            <p:cNvPr id="12312" name="Text Box 23"/>
            <p:cNvSpPr txBox="1">
              <a:spLocks noChangeArrowheads="1"/>
            </p:cNvSpPr>
            <p:nvPr/>
          </p:nvSpPr>
          <p:spPr bwMode="auto">
            <a:xfrm>
              <a:off x="2496" y="2544"/>
              <a:ext cx="336" cy="213"/>
            </a:xfrm>
            <a:prstGeom prst="rect">
              <a:avLst/>
            </a:prstGeom>
            <a:noFill/>
            <a:ln w="9525">
              <a:noFill/>
              <a:miter lim="800000"/>
              <a:headEnd/>
              <a:tailEnd/>
            </a:ln>
          </p:spPr>
          <p:txBody>
            <a:bodyPr>
              <a:spAutoFit/>
            </a:bodyPr>
            <a:lstStyle/>
            <a:p>
              <a:pPr>
                <a:spcBef>
                  <a:spcPct val="50000"/>
                </a:spcBef>
              </a:pPr>
              <a:r>
                <a:rPr lang="en-US" sz="1600"/>
                <a:t>6</a:t>
              </a:r>
            </a:p>
          </p:txBody>
        </p:sp>
        <p:sp>
          <p:nvSpPr>
            <p:cNvPr id="12313" name="Text Box 24"/>
            <p:cNvSpPr txBox="1">
              <a:spLocks noChangeArrowheads="1"/>
            </p:cNvSpPr>
            <p:nvPr/>
          </p:nvSpPr>
          <p:spPr bwMode="auto">
            <a:xfrm>
              <a:off x="2832" y="2544"/>
              <a:ext cx="336" cy="213"/>
            </a:xfrm>
            <a:prstGeom prst="rect">
              <a:avLst/>
            </a:prstGeom>
            <a:noFill/>
            <a:ln w="9525">
              <a:noFill/>
              <a:miter lim="800000"/>
              <a:headEnd/>
              <a:tailEnd/>
            </a:ln>
          </p:spPr>
          <p:txBody>
            <a:bodyPr>
              <a:spAutoFit/>
            </a:bodyPr>
            <a:lstStyle/>
            <a:p>
              <a:pPr>
                <a:spcBef>
                  <a:spcPct val="50000"/>
                </a:spcBef>
              </a:pPr>
              <a:r>
                <a:rPr lang="en-US" sz="1600"/>
                <a:t>5</a:t>
              </a:r>
            </a:p>
          </p:txBody>
        </p:sp>
        <p:sp>
          <p:nvSpPr>
            <p:cNvPr id="12314" name="Text Box 25"/>
            <p:cNvSpPr txBox="1">
              <a:spLocks noChangeArrowheads="1"/>
            </p:cNvSpPr>
            <p:nvPr/>
          </p:nvSpPr>
          <p:spPr bwMode="auto">
            <a:xfrm>
              <a:off x="3168" y="2544"/>
              <a:ext cx="432" cy="213"/>
            </a:xfrm>
            <a:prstGeom prst="rect">
              <a:avLst/>
            </a:prstGeom>
            <a:noFill/>
            <a:ln w="9525">
              <a:noFill/>
              <a:miter lim="800000"/>
              <a:headEnd/>
              <a:tailEnd/>
            </a:ln>
          </p:spPr>
          <p:txBody>
            <a:bodyPr>
              <a:spAutoFit/>
            </a:bodyPr>
            <a:lstStyle/>
            <a:p>
              <a:pPr>
                <a:spcBef>
                  <a:spcPct val="50000"/>
                </a:spcBef>
              </a:pPr>
              <a:r>
                <a:rPr lang="en-US" sz="1600"/>
                <a:t>4</a:t>
              </a:r>
            </a:p>
          </p:txBody>
        </p:sp>
        <p:sp>
          <p:nvSpPr>
            <p:cNvPr id="12315" name="Text Box 26"/>
            <p:cNvSpPr txBox="1">
              <a:spLocks noChangeArrowheads="1"/>
            </p:cNvSpPr>
            <p:nvPr/>
          </p:nvSpPr>
          <p:spPr bwMode="auto">
            <a:xfrm>
              <a:off x="3552" y="2544"/>
              <a:ext cx="576" cy="213"/>
            </a:xfrm>
            <a:prstGeom prst="rect">
              <a:avLst/>
            </a:prstGeom>
            <a:noFill/>
            <a:ln w="9525">
              <a:noFill/>
              <a:miter lim="800000"/>
              <a:headEnd/>
              <a:tailEnd/>
            </a:ln>
          </p:spPr>
          <p:txBody>
            <a:bodyPr>
              <a:spAutoFit/>
            </a:bodyPr>
            <a:lstStyle/>
            <a:p>
              <a:pPr>
                <a:spcBef>
                  <a:spcPct val="50000"/>
                </a:spcBef>
              </a:pPr>
              <a:r>
                <a:rPr lang="en-US" sz="1600"/>
                <a:t>3</a:t>
              </a:r>
            </a:p>
          </p:txBody>
        </p:sp>
        <p:sp>
          <p:nvSpPr>
            <p:cNvPr id="12316" name="Text Box 27"/>
            <p:cNvSpPr txBox="1">
              <a:spLocks noChangeArrowheads="1"/>
            </p:cNvSpPr>
            <p:nvPr/>
          </p:nvSpPr>
          <p:spPr bwMode="auto">
            <a:xfrm>
              <a:off x="3888" y="2544"/>
              <a:ext cx="480" cy="213"/>
            </a:xfrm>
            <a:prstGeom prst="rect">
              <a:avLst/>
            </a:prstGeom>
            <a:noFill/>
            <a:ln w="9525">
              <a:noFill/>
              <a:miter lim="800000"/>
              <a:headEnd/>
              <a:tailEnd/>
            </a:ln>
          </p:spPr>
          <p:txBody>
            <a:bodyPr>
              <a:spAutoFit/>
            </a:bodyPr>
            <a:lstStyle/>
            <a:p>
              <a:pPr>
                <a:spcBef>
                  <a:spcPct val="50000"/>
                </a:spcBef>
              </a:pPr>
              <a:r>
                <a:rPr lang="en-US" sz="1600"/>
                <a:t>2</a:t>
              </a:r>
            </a:p>
          </p:txBody>
        </p:sp>
        <p:sp>
          <p:nvSpPr>
            <p:cNvPr id="12317" name="Text Box 28"/>
            <p:cNvSpPr txBox="1">
              <a:spLocks noChangeArrowheads="1"/>
            </p:cNvSpPr>
            <p:nvPr/>
          </p:nvSpPr>
          <p:spPr bwMode="auto">
            <a:xfrm>
              <a:off x="4224" y="2544"/>
              <a:ext cx="384" cy="213"/>
            </a:xfrm>
            <a:prstGeom prst="rect">
              <a:avLst/>
            </a:prstGeom>
            <a:noFill/>
            <a:ln w="9525">
              <a:noFill/>
              <a:miter lim="800000"/>
              <a:headEnd/>
              <a:tailEnd/>
            </a:ln>
          </p:spPr>
          <p:txBody>
            <a:bodyPr>
              <a:spAutoFit/>
            </a:bodyPr>
            <a:lstStyle/>
            <a:p>
              <a:pPr>
                <a:spcBef>
                  <a:spcPct val="50000"/>
                </a:spcBef>
              </a:pPr>
              <a:r>
                <a:rPr lang="en-US" sz="1600"/>
                <a:t>1</a:t>
              </a:r>
            </a:p>
          </p:txBody>
        </p:sp>
        <p:sp>
          <p:nvSpPr>
            <p:cNvPr id="12318" name="Line 31"/>
            <p:cNvSpPr>
              <a:spLocks noChangeShapeType="1"/>
            </p:cNvSpPr>
            <p:nvPr/>
          </p:nvSpPr>
          <p:spPr bwMode="auto">
            <a:xfrm>
              <a:off x="2592" y="2880"/>
              <a:ext cx="336" cy="0"/>
            </a:xfrm>
            <a:prstGeom prst="line">
              <a:avLst/>
            </a:prstGeom>
            <a:noFill/>
            <a:ln w="9525">
              <a:solidFill>
                <a:srgbClr val="FF0000"/>
              </a:solidFill>
              <a:round/>
              <a:headEnd/>
              <a:tailEnd/>
            </a:ln>
          </p:spPr>
          <p:txBody>
            <a:bodyPr/>
            <a:lstStyle/>
            <a:p>
              <a:endParaRPr lang="en-US"/>
            </a:p>
          </p:txBody>
        </p:sp>
        <p:sp>
          <p:nvSpPr>
            <p:cNvPr id="12319" name="Line 32"/>
            <p:cNvSpPr>
              <a:spLocks noChangeShapeType="1"/>
            </p:cNvSpPr>
            <p:nvPr/>
          </p:nvSpPr>
          <p:spPr bwMode="auto">
            <a:xfrm>
              <a:off x="3264" y="2880"/>
              <a:ext cx="384" cy="0"/>
            </a:xfrm>
            <a:prstGeom prst="line">
              <a:avLst/>
            </a:prstGeom>
            <a:noFill/>
            <a:ln w="9525">
              <a:solidFill>
                <a:srgbClr val="FF0000"/>
              </a:solidFill>
              <a:round/>
              <a:headEnd/>
              <a:tailEnd/>
            </a:ln>
          </p:spPr>
          <p:txBody>
            <a:bodyPr/>
            <a:lstStyle/>
            <a:p>
              <a:endParaRPr lang="en-US"/>
            </a:p>
          </p:txBody>
        </p:sp>
        <p:sp>
          <p:nvSpPr>
            <p:cNvPr id="12320" name="Line 33"/>
            <p:cNvSpPr>
              <a:spLocks noChangeShapeType="1"/>
            </p:cNvSpPr>
            <p:nvPr/>
          </p:nvSpPr>
          <p:spPr bwMode="auto">
            <a:xfrm>
              <a:off x="3984" y="2880"/>
              <a:ext cx="336" cy="0"/>
            </a:xfrm>
            <a:prstGeom prst="line">
              <a:avLst/>
            </a:prstGeom>
            <a:noFill/>
            <a:ln w="9525">
              <a:solidFill>
                <a:srgbClr val="FF0000"/>
              </a:solidFill>
              <a:round/>
              <a:headEnd/>
              <a:tailEnd/>
            </a:ln>
          </p:spPr>
          <p:txBody>
            <a:bodyPr/>
            <a:lstStyle/>
            <a:p>
              <a:endParaRPr lang="en-US"/>
            </a:p>
          </p:txBody>
        </p:sp>
        <p:sp>
          <p:nvSpPr>
            <p:cNvPr id="12321" name="Line 34"/>
            <p:cNvSpPr>
              <a:spLocks noChangeShapeType="1"/>
            </p:cNvSpPr>
            <p:nvPr/>
          </p:nvSpPr>
          <p:spPr bwMode="auto">
            <a:xfrm>
              <a:off x="2256" y="2928"/>
              <a:ext cx="960" cy="192"/>
            </a:xfrm>
            <a:prstGeom prst="line">
              <a:avLst/>
            </a:prstGeom>
            <a:noFill/>
            <a:ln w="9525">
              <a:solidFill>
                <a:schemeClr val="tx1"/>
              </a:solidFill>
              <a:round/>
              <a:headEnd/>
              <a:tailEnd/>
            </a:ln>
          </p:spPr>
          <p:txBody>
            <a:bodyPr/>
            <a:lstStyle/>
            <a:p>
              <a:endParaRPr lang="en-US"/>
            </a:p>
          </p:txBody>
        </p:sp>
        <p:sp>
          <p:nvSpPr>
            <p:cNvPr id="12322" name="Line 35"/>
            <p:cNvSpPr>
              <a:spLocks noChangeShapeType="1"/>
            </p:cNvSpPr>
            <p:nvPr/>
          </p:nvSpPr>
          <p:spPr bwMode="auto">
            <a:xfrm>
              <a:off x="2352" y="2880"/>
              <a:ext cx="864" cy="96"/>
            </a:xfrm>
            <a:prstGeom prst="line">
              <a:avLst/>
            </a:prstGeom>
            <a:noFill/>
            <a:ln w="9525">
              <a:solidFill>
                <a:schemeClr val="tx1"/>
              </a:solidFill>
              <a:round/>
              <a:headEnd/>
              <a:tailEnd/>
            </a:ln>
          </p:spPr>
          <p:txBody>
            <a:bodyPr/>
            <a:lstStyle/>
            <a:p>
              <a:endParaRPr lang="en-US"/>
            </a:p>
          </p:txBody>
        </p:sp>
        <p:sp>
          <p:nvSpPr>
            <p:cNvPr id="12323" name="Freeform 37"/>
            <p:cNvSpPr>
              <a:spLocks/>
            </p:cNvSpPr>
            <p:nvPr/>
          </p:nvSpPr>
          <p:spPr bwMode="auto">
            <a:xfrm>
              <a:off x="2266" y="2842"/>
              <a:ext cx="64" cy="76"/>
            </a:xfrm>
            <a:custGeom>
              <a:avLst/>
              <a:gdLst>
                <a:gd name="T0" fmla="*/ 64 w 64"/>
                <a:gd name="T1" fmla="*/ 0 h 76"/>
                <a:gd name="T2" fmla="*/ 0 w 64"/>
                <a:gd name="T3" fmla="*/ 76 h 76"/>
                <a:gd name="T4" fmla="*/ 0 60000 65536"/>
                <a:gd name="T5" fmla="*/ 0 60000 65536"/>
                <a:gd name="T6" fmla="*/ 0 w 64"/>
                <a:gd name="T7" fmla="*/ 0 h 76"/>
                <a:gd name="T8" fmla="*/ 64 w 64"/>
                <a:gd name="T9" fmla="*/ 76 h 76"/>
              </a:gdLst>
              <a:ahLst/>
              <a:cxnLst>
                <a:cxn ang="T4">
                  <a:pos x="T0" y="T1"/>
                </a:cxn>
                <a:cxn ang="T5">
                  <a:pos x="T2" y="T3"/>
                </a:cxn>
              </a:cxnLst>
              <a:rect l="T6" t="T7" r="T8" b="T9"/>
              <a:pathLst>
                <a:path w="64" h="76">
                  <a:moveTo>
                    <a:pt x="64" y="0"/>
                  </a:moveTo>
                  <a:cubicBezTo>
                    <a:pt x="52" y="59"/>
                    <a:pt x="62" y="76"/>
                    <a:pt x="0" y="76"/>
                  </a:cubicBezTo>
                </a:path>
              </a:pathLst>
            </a:custGeom>
            <a:noFill/>
            <a:ln w="9525">
              <a:solidFill>
                <a:schemeClr val="tx1"/>
              </a:solidFill>
              <a:round/>
              <a:headEnd/>
              <a:tailEnd/>
            </a:ln>
          </p:spPr>
          <p:txBody>
            <a:bodyPr/>
            <a:lstStyle/>
            <a:p>
              <a:endParaRPr lang="en-US"/>
            </a:p>
          </p:txBody>
        </p:sp>
        <p:sp>
          <p:nvSpPr>
            <p:cNvPr id="12324" name="Freeform 38"/>
            <p:cNvSpPr>
              <a:spLocks/>
            </p:cNvSpPr>
            <p:nvPr/>
          </p:nvSpPr>
          <p:spPr bwMode="auto">
            <a:xfrm>
              <a:off x="3200" y="2957"/>
              <a:ext cx="83" cy="151"/>
            </a:xfrm>
            <a:custGeom>
              <a:avLst/>
              <a:gdLst>
                <a:gd name="T0" fmla="*/ 0 w 83"/>
                <a:gd name="T1" fmla="*/ 0 h 151"/>
                <a:gd name="T2" fmla="*/ 38 w 83"/>
                <a:gd name="T3" fmla="*/ 141 h 151"/>
                <a:gd name="T4" fmla="*/ 0 w 83"/>
                <a:gd name="T5" fmla="*/ 141 h 151"/>
                <a:gd name="T6" fmla="*/ 0 60000 65536"/>
                <a:gd name="T7" fmla="*/ 0 60000 65536"/>
                <a:gd name="T8" fmla="*/ 0 60000 65536"/>
                <a:gd name="T9" fmla="*/ 0 w 83"/>
                <a:gd name="T10" fmla="*/ 0 h 151"/>
                <a:gd name="T11" fmla="*/ 83 w 83"/>
                <a:gd name="T12" fmla="*/ 151 h 151"/>
              </a:gdLst>
              <a:ahLst/>
              <a:cxnLst>
                <a:cxn ang="T6">
                  <a:pos x="T0" y="T1"/>
                </a:cxn>
                <a:cxn ang="T7">
                  <a:pos x="T2" y="T3"/>
                </a:cxn>
                <a:cxn ang="T8">
                  <a:pos x="T4" y="T5"/>
                </a:cxn>
              </a:cxnLst>
              <a:rect l="T9" t="T10" r="T11" b="T12"/>
              <a:pathLst>
                <a:path w="83" h="151">
                  <a:moveTo>
                    <a:pt x="0" y="0"/>
                  </a:moveTo>
                  <a:cubicBezTo>
                    <a:pt x="27" y="41"/>
                    <a:pt x="83" y="85"/>
                    <a:pt x="38" y="141"/>
                  </a:cubicBezTo>
                  <a:cubicBezTo>
                    <a:pt x="30" y="151"/>
                    <a:pt x="13" y="141"/>
                    <a:pt x="0" y="141"/>
                  </a:cubicBezTo>
                </a:path>
              </a:pathLst>
            </a:custGeom>
            <a:noFill/>
            <a:ln w="9525">
              <a:solidFill>
                <a:schemeClr val="tx1"/>
              </a:solidFill>
              <a:round/>
              <a:headEnd/>
              <a:tailEnd/>
            </a:ln>
          </p:spPr>
          <p:txBody>
            <a:bodyPr/>
            <a:lstStyle/>
            <a:p>
              <a:endParaRPr lang="en-US"/>
            </a:p>
          </p:txBody>
        </p:sp>
        <p:sp>
          <p:nvSpPr>
            <p:cNvPr id="12325" name="Oval 39"/>
            <p:cNvSpPr>
              <a:spLocks noChangeArrowheads="1"/>
            </p:cNvSpPr>
            <p:nvPr/>
          </p:nvSpPr>
          <p:spPr bwMode="auto">
            <a:xfrm>
              <a:off x="2880" y="2976"/>
              <a:ext cx="288" cy="96"/>
            </a:xfrm>
            <a:prstGeom prst="ellipse">
              <a:avLst/>
            </a:prstGeom>
            <a:solidFill>
              <a:schemeClr val="accent1"/>
            </a:solidFill>
            <a:ln w="9525">
              <a:solidFill>
                <a:schemeClr val="tx1"/>
              </a:solidFill>
              <a:round/>
              <a:headEnd/>
              <a:tailEnd/>
            </a:ln>
          </p:spPr>
          <p:txBody>
            <a:bodyPr wrap="none" anchor="ctr"/>
            <a:lstStyle/>
            <a:p>
              <a:pPr eaLnBrk="1" hangingPunct="1"/>
              <a:endParaRPr lang="en-US" sz="1600"/>
            </a:p>
          </p:txBody>
        </p:sp>
        <p:sp>
          <p:nvSpPr>
            <p:cNvPr id="12326" name="Line 40"/>
            <p:cNvSpPr>
              <a:spLocks noChangeShapeType="1"/>
            </p:cNvSpPr>
            <p:nvPr/>
          </p:nvSpPr>
          <p:spPr bwMode="auto">
            <a:xfrm flipH="1" flipV="1">
              <a:off x="864" y="2736"/>
              <a:ext cx="432" cy="144"/>
            </a:xfrm>
            <a:prstGeom prst="line">
              <a:avLst/>
            </a:prstGeom>
            <a:noFill/>
            <a:ln w="9525">
              <a:solidFill>
                <a:schemeClr val="tx1"/>
              </a:solidFill>
              <a:round/>
              <a:headEnd/>
              <a:tailEnd/>
            </a:ln>
          </p:spPr>
          <p:txBody>
            <a:bodyPr/>
            <a:lstStyle/>
            <a:p>
              <a:endParaRPr lang="en-US"/>
            </a:p>
          </p:txBody>
        </p:sp>
        <p:sp>
          <p:nvSpPr>
            <p:cNvPr id="12327" name="Line 41"/>
            <p:cNvSpPr>
              <a:spLocks noChangeShapeType="1"/>
            </p:cNvSpPr>
            <p:nvPr/>
          </p:nvSpPr>
          <p:spPr bwMode="auto">
            <a:xfrm>
              <a:off x="864" y="2736"/>
              <a:ext cx="432" cy="96"/>
            </a:xfrm>
            <a:prstGeom prst="line">
              <a:avLst/>
            </a:prstGeom>
            <a:noFill/>
            <a:ln w="9525">
              <a:solidFill>
                <a:schemeClr val="tx1"/>
              </a:solidFill>
              <a:round/>
              <a:headEnd/>
              <a:tailEnd/>
            </a:ln>
          </p:spPr>
          <p:txBody>
            <a:bodyPr/>
            <a:lstStyle/>
            <a:p>
              <a:endParaRPr lang="en-US"/>
            </a:p>
          </p:txBody>
        </p:sp>
        <p:sp>
          <p:nvSpPr>
            <p:cNvPr id="12328" name="Freeform 44"/>
            <p:cNvSpPr>
              <a:spLocks/>
            </p:cNvSpPr>
            <p:nvPr/>
          </p:nvSpPr>
          <p:spPr bwMode="auto">
            <a:xfrm>
              <a:off x="1920" y="2893"/>
              <a:ext cx="1126" cy="678"/>
            </a:xfrm>
            <a:custGeom>
              <a:avLst/>
              <a:gdLst>
                <a:gd name="T0" fmla="*/ 0 w 1126"/>
                <a:gd name="T1" fmla="*/ 0 h 678"/>
                <a:gd name="T2" fmla="*/ 13 w 1126"/>
                <a:gd name="T3" fmla="*/ 358 h 678"/>
                <a:gd name="T4" fmla="*/ 90 w 1126"/>
                <a:gd name="T5" fmla="*/ 537 h 678"/>
                <a:gd name="T6" fmla="*/ 141 w 1126"/>
                <a:gd name="T7" fmla="*/ 601 h 678"/>
                <a:gd name="T8" fmla="*/ 166 w 1126"/>
                <a:gd name="T9" fmla="*/ 640 h 678"/>
                <a:gd name="T10" fmla="*/ 307 w 1126"/>
                <a:gd name="T11" fmla="*/ 678 h 678"/>
                <a:gd name="T12" fmla="*/ 602 w 1126"/>
                <a:gd name="T13" fmla="*/ 640 h 678"/>
                <a:gd name="T14" fmla="*/ 691 w 1126"/>
                <a:gd name="T15" fmla="*/ 563 h 678"/>
                <a:gd name="T16" fmla="*/ 986 w 1126"/>
                <a:gd name="T17" fmla="*/ 422 h 678"/>
                <a:gd name="T18" fmla="*/ 1088 w 1126"/>
                <a:gd name="T19" fmla="*/ 128 h 678"/>
                <a:gd name="T20" fmla="*/ 1126 w 1126"/>
                <a:gd name="T21" fmla="*/ 141 h 67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26"/>
                <a:gd name="T34" fmla="*/ 0 h 678"/>
                <a:gd name="T35" fmla="*/ 1126 w 1126"/>
                <a:gd name="T36" fmla="*/ 678 h 67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26" h="678">
                  <a:moveTo>
                    <a:pt x="0" y="0"/>
                  </a:moveTo>
                  <a:cubicBezTo>
                    <a:pt x="70" y="102"/>
                    <a:pt x="42" y="244"/>
                    <a:pt x="13" y="358"/>
                  </a:cubicBezTo>
                  <a:cubicBezTo>
                    <a:pt x="24" y="458"/>
                    <a:pt x="12" y="487"/>
                    <a:pt x="90" y="537"/>
                  </a:cubicBezTo>
                  <a:cubicBezTo>
                    <a:pt x="114" y="614"/>
                    <a:pt x="83" y="543"/>
                    <a:pt x="141" y="601"/>
                  </a:cubicBezTo>
                  <a:cubicBezTo>
                    <a:pt x="152" y="612"/>
                    <a:pt x="153" y="632"/>
                    <a:pt x="166" y="640"/>
                  </a:cubicBezTo>
                  <a:cubicBezTo>
                    <a:pt x="194" y="658"/>
                    <a:pt x="273" y="671"/>
                    <a:pt x="307" y="678"/>
                  </a:cubicBezTo>
                  <a:cubicBezTo>
                    <a:pt x="411" y="669"/>
                    <a:pt x="500" y="655"/>
                    <a:pt x="602" y="640"/>
                  </a:cubicBezTo>
                  <a:cubicBezTo>
                    <a:pt x="657" y="621"/>
                    <a:pt x="672" y="620"/>
                    <a:pt x="691" y="563"/>
                  </a:cubicBezTo>
                  <a:cubicBezTo>
                    <a:pt x="719" y="371"/>
                    <a:pt x="735" y="435"/>
                    <a:pt x="986" y="422"/>
                  </a:cubicBezTo>
                  <a:cubicBezTo>
                    <a:pt x="1051" y="324"/>
                    <a:pt x="987" y="195"/>
                    <a:pt x="1088" y="128"/>
                  </a:cubicBezTo>
                  <a:cubicBezTo>
                    <a:pt x="1101" y="132"/>
                    <a:pt x="1126" y="141"/>
                    <a:pt x="1126" y="141"/>
                  </a:cubicBezTo>
                </a:path>
              </a:pathLst>
            </a:custGeom>
            <a:noFill/>
            <a:ln w="9525">
              <a:solidFill>
                <a:srgbClr val="FF0000"/>
              </a:solidFill>
              <a:round/>
              <a:headEnd/>
              <a:tailEnd/>
            </a:ln>
          </p:spPr>
          <p:txBody>
            <a:bodyPr/>
            <a:lstStyle/>
            <a:p>
              <a:endParaRPr lang="en-US"/>
            </a:p>
          </p:txBody>
        </p:sp>
        <p:sp>
          <p:nvSpPr>
            <p:cNvPr id="12329" name="Freeform 45"/>
            <p:cNvSpPr>
              <a:spLocks/>
            </p:cNvSpPr>
            <p:nvPr/>
          </p:nvSpPr>
          <p:spPr bwMode="auto">
            <a:xfrm>
              <a:off x="3072" y="3072"/>
              <a:ext cx="486" cy="492"/>
            </a:xfrm>
            <a:custGeom>
              <a:avLst/>
              <a:gdLst>
                <a:gd name="T0" fmla="*/ 0 w 486"/>
                <a:gd name="T1" fmla="*/ 0 h 492"/>
                <a:gd name="T2" fmla="*/ 77 w 486"/>
                <a:gd name="T3" fmla="*/ 205 h 492"/>
                <a:gd name="T4" fmla="*/ 230 w 486"/>
                <a:gd name="T5" fmla="*/ 282 h 492"/>
                <a:gd name="T6" fmla="*/ 320 w 486"/>
                <a:gd name="T7" fmla="*/ 410 h 492"/>
                <a:gd name="T8" fmla="*/ 397 w 486"/>
                <a:gd name="T9" fmla="*/ 435 h 492"/>
                <a:gd name="T10" fmla="*/ 486 w 486"/>
                <a:gd name="T11" fmla="*/ 474 h 492"/>
                <a:gd name="T12" fmla="*/ 0 60000 65536"/>
                <a:gd name="T13" fmla="*/ 0 60000 65536"/>
                <a:gd name="T14" fmla="*/ 0 60000 65536"/>
                <a:gd name="T15" fmla="*/ 0 60000 65536"/>
                <a:gd name="T16" fmla="*/ 0 60000 65536"/>
                <a:gd name="T17" fmla="*/ 0 60000 65536"/>
                <a:gd name="T18" fmla="*/ 0 w 486"/>
                <a:gd name="T19" fmla="*/ 0 h 492"/>
                <a:gd name="T20" fmla="*/ 486 w 486"/>
                <a:gd name="T21" fmla="*/ 492 h 492"/>
              </a:gdLst>
              <a:ahLst/>
              <a:cxnLst>
                <a:cxn ang="T12">
                  <a:pos x="T0" y="T1"/>
                </a:cxn>
                <a:cxn ang="T13">
                  <a:pos x="T2" y="T3"/>
                </a:cxn>
                <a:cxn ang="T14">
                  <a:pos x="T4" y="T5"/>
                </a:cxn>
                <a:cxn ang="T15">
                  <a:pos x="T6" y="T7"/>
                </a:cxn>
                <a:cxn ang="T16">
                  <a:pos x="T8" y="T9"/>
                </a:cxn>
                <a:cxn ang="T17">
                  <a:pos x="T10" y="T11"/>
                </a:cxn>
              </a:cxnLst>
              <a:rect l="T18" t="T19" r="T20" b="T21"/>
              <a:pathLst>
                <a:path w="486" h="492">
                  <a:moveTo>
                    <a:pt x="0" y="0"/>
                  </a:moveTo>
                  <a:cubicBezTo>
                    <a:pt x="17" y="51"/>
                    <a:pt x="37" y="165"/>
                    <a:pt x="77" y="205"/>
                  </a:cubicBezTo>
                  <a:cubicBezTo>
                    <a:pt x="117" y="245"/>
                    <a:pt x="182" y="249"/>
                    <a:pt x="230" y="282"/>
                  </a:cubicBezTo>
                  <a:cubicBezTo>
                    <a:pt x="250" y="322"/>
                    <a:pt x="278" y="386"/>
                    <a:pt x="320" y="410"/>
                  </a:cubicBezTo>
                  <a:cubicBezTo>
                    <a:pt x="344" y="423"/>
                    <a:pt x="397" y="435"/>
                    <a:pt x="397" y="435"/>
                  </a:cubicBezTo>
                  <a:cubicBezTo>
                    <a:pt x="434" y="492"/>
                    <a:pt x="407" y="474"/>
                    <a:pt x="486" y="474"/>
                  </a:cubicBezTo>
                </a:path>
              </a:pathLst>
            </a:custGeom>
            <a:noFill/>
            <a:ln w="9525">
              <a:solidFill>
                <a:srgbClr val="FF0000"/>
              </a:solidFill>
              <a:round/>
              <a:headEnd/>
              <a:tailEnd/>
            </a:ln>
          </p:spPr>
          <p:txBody>
            <a:bodyPr/>
            <a:lstStyle/>
            <a:p>
              <a:endParaRPr lang="en-US"/>
            </a:p>
          </p:txBody>
        </p:sp>
      </p:grpSp>
      <p:sp>
        <p:nvSpPr>
          <p:cNvPr id="35890" name="AutoShape 50"/>
          <p:cNvSpPr>
            <a:spLocks noChangeArrowheads="1"/>
          </p:cNvSpPr>
          <p:nvPr/>
        </p:nvSpPr>
        <p:spPr bwMode="auto">
          <a:xfrm>
            <a:off x="5334000" y="0"/>
            <a:ext cx="4191000" cy="2438400"/>
          </a:xfrm>
          <a:prstGeom prst="cloudCallout">
            <a:avLst>
              <a:gd name="adj1" fmla="val -49657"/>
              <a:gd name="adj2" fmla="val 43231"/>
            </a:avLst>
          </a:prstGeom>
          <a:solidFill>
            <a:schemeClr val="accent1"/>
          </a:solidFill>
          <a:ln w="9525">
            <a:solidFill>
              <a:schemeClr val="tx1"/>
            </a:solidFill>
            <a:round/>
            <a:headEnd/>
            <a:tailEnd/>
          </a:ln>
        </p:spPr>
        <p:txBody>
          <a:bodyPr/>
          <a:lstStyle/>
          <a:p>
            <a:pPr algn="ctr" eaLnBrk="1" hangingPunct="1"/>
            <a:r>
              <a:rPr lang="en-US" sz="2800"/>
              <a:t>Em hãy nêu cách khâu các mũi khâu thứ 3,4…</a:t>
            </a:r>
          </a:p>
        </p:txBody>
      </p:sp>
      <p:sp>
        <p:nvSpPr>
          <p:cNvPr id="35891" name="Rectangle 51"/>
          <p:cNvSpPr>
            <a:spLocks noChangeArrowheads="1"/>
          </p:cNvSpPr>
          <p:nvPr/>
        </p:nvSpPr>
        <p:spPr bwMode="auto">
          <a:xfrm>
            <a:off x="838200" y="5257800"/>
            <a:ext cx="6781800" cy="1371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2800"/>
              <a:t>Mũi khâu thứ 3: xuống kim ở điểm 5 </a:t>
            </a:r>
          </a:p>
          <a:p>
            <a:pPr algn="ctr" eaLnBrk="1" hangingPunct="1"/>
            <a:r>
              <a:rPr lang="en-US" sz="2800"/>
              <a:t>đồng thời lên kim ở điểm 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p:cTn id="7" dur="500" fill="hold"/>
                                        <p:tgtEl>
                                          <p:spTgt spid="35842"/>
                                        </p:tgtEl>
                                        <p:attrNameLst>
                                          <p:attrName>ppt_w</p:attrName>
                                        </p:attrNameLst>
                                      </p:cBhvr>
                                      <p:tavLst>
                                        <p:tav tm="0">
                                          <p:val>
                                            <p:fltVal val="0"/>
                                          </p:val>
                                        </p:tav>
                                        <p:tav tm="100000">
                                          <p:val>
                                            <p:strVal val="#ppt_w"/>
                                          </p:val>
                                        </p:tav>
                                      </p:tavLst>
                                    </p:anim>
                                    <p:anim calcmode="lin" valueType="num">
                                      <p:cBhvr>
                                        <p:cTn id="8" dur="500" fill="hold"/>
                                        <p:tgtEl>
                                          <p:spTgt spid="3584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5843">
                                            <p:bg/>
                                          </p:spTgt>
                                        </p:tgtEl>
                                        <p:attrNameLst>
                                          <p:attrName>style.visibility</p:attrName>
                                        </p:attrNameLst>
                                      </p:cBhvr>
                                      <p:to>
                                        <p:strVal val="visible"/>
                                      </p:to>
                                    </p:set>
                                    <p:anim calcmode="lin" valueType="num">
                                      <p:cBhvr>
                                        <p:cTn id="13" dur="500" fill="hold"/>
                                        <p:tgtEl>
                                          <p:spTgt spid="35843">
                                            <p:bg/>
                                          </p:spTgt>
                                        </p:tgtEl>
                                        <p:attrNameLst>
                                          <p:attrName>ppt_w</p:attrName>
                                        </p:attrNameLst>
                                      </p:cBhvr>
                                      <p:tavLst>
                                        <p:tav tm="0">
                                          <p:val>
                                            <p:fltVal val="0"/>
                                          </p:val>
                                        </p:tav>
                                        <p:tav tm="100000">
                                          <p:val>
                                            <p:strVal val="#ppt_w"/>
                                          </p:val>
                                        </p:tav>
                                      </p:tavLst>
                                    </p:anim>
                                    <p:anim calcmode="lin" valueType="num">
                                      <p:cBhvr>
                                        <p:cTn id="14" dur="500" fill="hold"/>
                                        <p:tgtEl>
                                          <p:spTgt spid="35843">
                                            <p:bg/>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5843">
                                            <p:txEl>
                                              <p:pRg st="0" end="0"/>
                                            </p:txEl>
                                          </p:spTgt>
                                        </p:tgtEl>
                                        <p:attrNameLst>
                                          <p:attrName>style.visibility</p:attrName>
                                        </p:attrNameLst>
                                      </p:cBhvr>
                                      <p:to>
                                        <p:strVal val="visible"/>
                                      </p:to>
                                    </p:set>
                                    <p:anim calcmode="lin" valueType="num">
                                      <p:cBhvr>
                                        <p:cTn id="19" dur="500" fill="hold"/>
                                        <p:tgtEl>
                                          <p:spTgt spid="3584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584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1" nodeType="clickEffect">
                                  <p:stCondLst>
                                    <p:cond delay="0"/>
                                  </p:stCondLst>
                                  <p:childTnLst>
                                    <p:anim calcmode="lin" valueType="num">
                                      <p:cBhvr additive="base">
                                        <p:cTn id="24" dur="500"/>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25" dur="500"/>
                                        <p:tgtEl>
                                          <p:spTgt spid="35843">
                                            <p:txEl>
                                              <p:pRg st="0" end="0"/>
                                            </p:txEl>
                                          </p:spTgt>
                                        </p:tgtEl>
                                        <p:attrNameLst>
                                          <p:attrName>ppt_y</p:attrName>
                                        </p:attrNameLst>
                                      </p:cBhvr>
                                      <p:tavLst>
                                        <p:tav tm="0">
                                          <p:val>
                                            <p:strVal val="ppt_y"/>
                                          </p:val>
                                        </p:tav>
                                        <p:tav tm="100000">
                                          <p:val>
                                            <p:strVal val="1+ppt_h/2"/>
                                          </p:val>
                                        </p:tav>
                                      </p:tavLst>
                                    </p:anim>
                                    <p:set>
                                      <p:cBhvr>
                                        <p:cTn id="26" dur="1" fill="hold">
                                          <p:stCondLst>
                                            <p:cond delay="499"/>
                                          </p:stCondLst>
                                        </p:cTn>
                                        <p:tgtEl>
                                          <p:spTgt spid="35843">
                                            <p:txEl>
                                              <p:pRg st="0" end="0"/>
                                            </p:txEl>
                                          </p:spTgt>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1" nodeType="clickEffect">
                                  <p:stCondLst>
                                    <p:cond delay="0"/>
                                  </p:stCondLst>
                                  <p:childTnLst>
                                    <p:anim calcmode="lin" valueType="num">
                                      <p:cBhvr additive="base">
                                        <p:cTn id="30" dur="500"/>
                                        <p:tgtEl>
                                          <p:spTgt spid="35843">
                                            <p:bg/>
                                          </p:spTgt>
                                        </p:tgtEl>
                                        <p:attrNameLst>
                                          <p:attrName>ppt_x</p:attrName>
                                        </p:attrNameLst>
                                      </p:cBhvr>
                                      <p:tavLst>
                                        <p:tav tm="0">
                                          <p:val>
                                            <p:strVal val="ppt_x"/>
                                          </p:val>
                                        </p:tav>
                                        <p:tav tm="100000">
                                          <p:val>
                                            <p:strVal val="ppt_x"/>
                                          </p:val>
                                        </p:tav>
                                      </p:tavLst>
                                    </p:anim>
                                    <p:anim calcmode="lin" valueType="num">
                                      <p:cBhvr additive="base">
                                        <p:cTn id="31" dur="500"/>
                                        <p:tgtEl>
                                          <p:spTgt spid="35843">
                                            <p:bg/>
                                          </p:spTgt>
                                        </p:tgtEl>
                                        <p:attrNameLst>
                                          <p:attrName>ppt_y</p:attrName>
                                        </p:attrNameLst>
                                      </p:cBhvr>
                                      <p:tavLst>
                                        <p:tav tm="0">
                                          <p:val>
                                            <p:strVal val="ppt_y"/>
                                          </p:val>
                                        </p:tav>
                                        <p:tav tm="100000">
                                          <p:val>
                                            <p:strVal val="1+ppt_h/2"/>
                                          </p:val>
                                        </p:tav>
                                      </p:tavLst>
                                    </p:anim>
                                    <p:set>
                                      <p:cBhvr>
                                        <p:cTn id="32" dur="1" fill="hold">
                                          <p:stCondLst>
                                            <p:cond delay="499"/>
                                          </p:stCondLst>
                                        </p:cTn>
                                        <p:tgtEl>
                                          <p:spTgt spid="35843">
                                            <p:bg/>
                                          </p:spTgt>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35890"/>
                                        </p:tgtEl>
                                        <p:attrNameLst>
                                          <p:attrName>style.visibility</p:attrName>
                                        </p:attrNameLst>
                                      </p:cBhvr>
                                      <p:to>
                                        <p:strVal val="visible"/>
                                      </p:to>
                                    </p:set>
                                    <p:animEffect transition="in" filter="wheel(4)">
                                      <p:cBhvr>
                                        <p:cTn id="37" dur="2000"/>
                                        <p:tgtEl>
                                          <p:spTgt spid="3589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xit" presetSubtype="16" fill="hold" grpId="1" nodeType="clickEffect">
                                  <p:stCondLst>
                                    <p:cond delay="0"/>
                                  </p:stCondLst>
                                  <p:childTnLst>
                                    <p:animEffect transition="out" filter="diamond(in)">
                                      <p:cBhvr>
                                        <p:cTn id="41" dur="2000"/>
                                        <p:tgtEl>
                                          <p:spTgt spid="35890"/>
                                        </p:tgtEl>
                                      </p:cBhvr>
                                    </p:animEffect>
                                    <p:set>
                                      <p:cBhvr>
                                        <p:cTn id="42" dur="1" fill="hold">
                                          <p:stCondLst>
                                            <p:cond delay="1999"/>
                                          </p:stCondLst>
                                        </p:cTn>
                                        <p:tgtEl>
                                          <p:spTgt spid="35890"/>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5891"/>
                                        </p:tgtEl>
                                        <p:attrNameLst>
                                          <p:attrName>style.visibility</p:attrName>
                                        </p:attrNameLst>
                                      </p:cBhvr>
                                      <p:to>
                                        <p:strVal val="visible"/>
                                      </p:to>
                                    </p:set>
                                    <p:anim calcmode="lin" valueType="num">
                                      <p:cBhvr additive="base">
                                        <p:cTn id="47" dur="500" fill="hold"/>
                                        <p:tgtEl>
                                          <p:spTgt spid="35891"/>
                                        </p:tgtEl>
                                        <p:attrNameLst>
                                          <p:attrName>ppt_x</p:attrName>
                                        </p:attrNameLst>
                                      </p:cBhvr>
                                      <p:tavLst>
                                        <p:tav tm="0">
                                          <p:val>
                                            <p:strVal val="#ppt_x"/>
                                          </p:val>
                                        </p:tav>
                                        <p:tav tm="100000">
                                          <p:val>
                                            <p:strVal val="#ppt_x"/>
                                          </p:val>
                                        </p:tav>
                                      </p:tavLst>
                                    </p:anim>
                                    <p:anim calcmode="lin" valueType="num">
                                      <p:cBhvr additive="base">
                                        <p:cTn id="48" dur="500" fill="hold"/>
                                        <p:tgtEl>
                                          <p:spTgt spid="358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build="p" animBg="1"/>
      <p:bldP spid="35843" grpId="1" build="p" animBg="1"/>
      <p:bldP spid="35890" grpId="0" animBg="1"/>
      <p:bldP spid="35890" grpId="1" animBg="1"/>
      <p:bldP spid="35891"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533400" y="1066800"/>
            <a:ext cx="8229600" cy="3581400"/>
          </a:xfrm>
        </p:spPr>
        <p:txBody>
          <a:bodyPr/>
          <a:lstStyle/>
          <a:p>
            <a:pPr eaLnBrk="1" hangingPunct="1"/>
            <a:r>
              <a:rPr lang="en-US" sz="3700" smtClean="0"/>
              <a:t>Khâu liên tục như vậy cho đến hết đường dấu, được đường khâu các mũi khâu đột thưa.</a:t>
            </a:r>
          </a:p>
        </p:txBody>
      </p:sp>
      <p:pic>
        <p:nvPicPr>
          <p:cNvPr id="36872" name="Picture 8" descr="arrowball-1">
            <a:hlinkClick r:id="rId2" action="ppaction://hlinksldjump"/>
          </p:cNvPr>
          <p:cNvPicPr>
            <a:picLocks noChangeAspect="1" noChangeArrowheads="1" noCrop="1"/>
          </p:cNvPicPr>
          <p:nvPr/>
        </p:nvPicPr>
        <p:blipFill>
          <a:blip r:embed="rId3"/>
          <a:srcRect/>
          <a:stretch>
            <a:fillRect/>
          </a:stretch>
        </p:blipFill>
        <p:spPr bwMode="auto">
          <a:xfrm>
            <a:off x="533400" y="1295400"/>
            <a:ext cx="381000" cy="317500"/>
          </a:xfrm>
          <a:prstGeom prst="rect">
            <a:avLst/>
          </a:prstGeom>
          <a:noFill/>
          <a:ln w="9525">
            <a:noFill/>
            <a:miter lim="800000"/>
            <a:headEnd/>
            <a:tailEnd/>
          </a:ln>
        </p:spPr>
      </p:pic>
      <p:sp>
        <p:nvSpPr>
          <p:cNvPr id="36874" name="Text Box 10"/>
          <p:cNvSpPr txBox="1">
            <a:spLocks noChangeArrowheads="1"/>
          </p:cNvSpPr>
          <p:nvPr/>
        </p:nvSpPr>
        <p:spPr bwMode="auto">
          <a:xfrm>
            <a:off x="838200" y="3124200"/>
            <a:ext cx="7559675" cy="2838450"/>
          </a:xfrm>
          <a:prstGeom prst="rect">
            <a:avLst/>
          </a:prstGeom>
          <a:noFill/>
          <a:ln w="9525">
            <a:noFill/>
            <a:miter lim="800000"/>
            <a:headEnd/>
            <a:tailEnd/>
          </a:ln>
        </p:spPr>
        <p:txBody>
          <a:bodyPr>
            <a:spAutoFit/>
          </a:bodyPr>
          <a:lstStyle/>
          <a:p>
            <a:pPr eaLnBrk="1" hangingPunct="1"/>
            <a:r>
              <a:rPr lang="en-US" sz="3600" b="1" i="1" u="sng"/>
              <a:t>Chú ý</a:t>
            </a:r>
            <a:r>
              <a:rPr lang="en-US" sz="3600" b="1" i="1"/>
              <a:t>: Để đường khâu phẳng, các mũi khâu cách đều nhau, khi khâu không nên rút chỉ quá chặt hoặc quá lỏng và phải khâu đúng trên đường vạch dấu.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heel(4)">
                                      <p:cBhvr>
                                        <p:cTn id="7" dur="2000"/>
                                        <p:tgtEl>
                                          <p:spTgt spid="36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6872"/>
                                        </p:tgtEl>
                                        <p:attrNameLst>
                                          <p:attrName>style.visibility</p:attrName>
                                        </p:attrNameLst>
                                      </p:cBhvr>
                                      <p:to>
                                        <p:strVal val="visible"/>
                                      </p:to>
                                    </p:set>
                                    <p:animEffect transition="in" filter="box(in)">
                                      <p:cBhvr>
                                        <p:cTn id="12" dur="500"/>
                                        <p:tgtEl>
                                          <p:spTgt spid="368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6874"/>
                                        </p:tgtEl>
                                        <p:attrNameLst>
                                          <p:attrName>style.visibility</p:attrName>
                                        </p:attrNameLst>
                                      </p:cBhvr>
                                      <p:to>
                                        <p:strVal val="visible"/>
                                      </p:to>
                                    </p:set>
                                    <p:animEffect transition="in" filter="wheel(4)">
                                      <p:cBhvr>
                                        <p:cTn id="17" dur="2000"/>
                                        <p:tgtEl>
                                          <p:spTgt spid="36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152400"/>
            <a:ext cx="8229600" cy="1139825"/>
          </a:xfrm>
        </p:spPr>
        <p:txBody>
          <a:bodyPr/>
          <a:lstStyle/>
          <a:p>
            <a:pPr eaLnBrk="1" hangingPunct="1"/>
            <a:r>
              <a:rPr lang="en-US" sz="4000" smtClean="0"/>
              <a:t>e).Kết thúc đường khâu (H4a; 4b)</a:t>
            </a:r>
          </a:p>
        </p:txBody>
      </p:sp>
      <p:sp>
        <p:nvSpPr>
          <p:cNvPr id="40990" name="Text Box 30"/>
          <p:cNvSpPr txBox="1">
            <a:spLocks noChangeArrowheads="1"/>
          </p:cNvSpPr>
          <p:nvPr/>
        </p:nvSpPr>
        <p:spPr bwMode="auto">
          <a:xfrm>
            <a:off x="304800" y="5715000"/>
            <a:ext cx="5410200" cy="461963"/>
          </a:xfrm>
          <a:prstGeom prst="rect">
            <a:avLst/>
          </a:prstGeom>
          <a:noFill/>
          <a:ln w="9525">
            <a:noFill/>
            <a:miter lim="800000"/>
            <a:headEnd/>
            <a:tailEnd/>
          </a:ln>
        </p:spPr>
        <p:txBody>
          <a:bodyPr>
            <a:spAutoFit/>
          </a:bodyPr>
          <a:lstStyle/>
          <a:p>
            <a:pPr>
              <a:spcBef>
                <a:spcPct val="50000"/>
              </a:spcBef>
            </a:pPr>
            <a:r>
              <a:rPr lang="en-US" sz="2400" b="1"/>
              <a:t>Hình 4a: Khâu lại mũi</a:t>
            </a:r>
          </a:p>
        </p:txBody>
      </p:sp>
      <p:sp>
        <p:nvSpPr>
          <p:cNvPr id="41008" name="Text Box 48"/>
          <p:cNvSpPr txBox="1">
            <a:spLocks noChangeArrowheads="1"/>
          </p:cNvSpPr>
          <p:nvPr/>
        </p:nvSpPr>
        <p:spPr bwMode="auto">
          <a:xfrm>
            <a:off x="685800" y="2057400"/>
            <a:ext cx="8610600" cy="1077913"/>
          </a:xfrm>
          <a:prstGeom prst="rect">
            <a:avLst/>
          </a:prstGeom>
          <a:noFill/>
          <a:ln w="9525">
            <a:noFill/>
            <a:miter lim="800000"/>
            <a:headEnd/>
            <a:tailEnd/>
          </a:ln>
        </p:spPr>
        <p:txBody>
          <a:bodyPr>
            <a:spAutoFit/>
          </a:bodyPr>
          <a:lstStyle/>
          <a:p>
            <a:pPr eaLnBrk="1" hangingPunct="1">
              <a:spcBef>
                <a:spcPct val="50000"/>
              </a:spcBef>
            </a:pPr>
            <a:r>
              <a:rPr lang="en-US" sz="3200"/>
              <a:t>Cách thực hiện giống như kết thúc đường khâu thường.</a:t>
            </a:r>
          </a:p>
        </p:txBody>
      </p:sp>
      <p:grpSp>
        <p:nvGrpSpPr>
          <p:cNvPr id="2" name="Group 50"/>
          <p:cNvGrpSpPr>
            <a:grpSpLocks/>
          </p:cNvGrpSpPr>
          <p:nvPr/>
        </p:nvGrpSpPr>
        <p:grpSpPr bwMode="auto">
          <a:xfrm>
            <a:off x="4800600" y="3276600"/>
            <a:ext cx="4495800" cy="2743200"/>
            <a:chOff x="1008" y="2016"/>
            <a:chExt cx="4547" cy="1814"/>
          </a:xfrm>
        </p:grpSpPr>
        <p:sp>
          <p:nvSpPr>
            <p:cNvPr id="14379" name="Rectangle 51"/>
            <p:cNvSpPr>
              <a:spLocks noChangeArrowheads="1"/>
            </p:cNvSpPr>
            <p:nvPr/>
          </p:nvSpPr>
          <p:spPr bwMode="auto">
            <a:xfrm>
              <a:off x="1008" y="2016"/>
              <a:ext cx="4128" cy="1488"/>
            </a:xfrm>
            <a:prstGeom prst="rect">
              <a:avLst/>
            </a:prstGeom>
            <a:solidFill>
              <a:srgbClr val="FFCCFF"/>
            </a:solidFill>
            <a:ln w="9525">
              <a:solidFill>
                <a:schemeClr val="tx1"/>
              </a:solidFill>
              <a:miter lim="800000"/>
              <a:headEnd/>
              <a:tailEnd/>
            </a:ln>
          </p:spPr>
          <p:txBody>
            <a:bodyPr wrap="none" anchor="ctr"/>
            <a:lstStyle/>
            <a:p>
              <a:pPr eaLnBrk="1" hangingPunct="1"/>
              <a:endParaRPr lang="en-US" sz="1600"/>
            </a:p>
          </p:txBody>
        </p:sp>
        <p:sp>
          <p:nvSpPr>
            <p:cNvPr id="14380" name="Line 52"/>
            <p:cNvSpPr>
              <a:spLocks noChangeShapeType="1"/>
            </p:cNvSpPr>
            <p:nvPr/>
          </p:nvSpPr>
          <p:spPr bwMode="auto">
            <a:xfrm>
              <a:off x="1200" y="2784"/>
              <a:ext cx="480" cy="0"/>
            </a:xfrm>
            <a:prstGeom prst="line">
              <a:avLst/>
            </a:prstGeom>
            <a:noFill/>
            <a:ln w="9525">
              <a:solidFill>
                <a:srgbClr val="FF0000"/>
              </a:solidFill>
              <a:round/>
              <a:headEnd/>
              <a:tailEnd/>
            </a:ln>
          </p:spPr>
          <p:txBody>
            <a:bodyPr/>
            <a:lstStyle/>
            <a:p>
              <a:endParaRPr lang="en-US"/>
            </a:p>
          </p:txBody>
        </p:sp>
        <p:sp>
          <p:nvSpPr>
            <p:cNvPr id="14381" name="Line 53"/>
            <p:cNvSpPr>
              <a:spLocks noChangeShapeType="1"/>
            </p:cNvSpPr>
            <p:nvPr/>
          </p:nvSpPr>
          <p:spPr bwMode="auto">
            <a:xfrm>
              <a:off x="1872" y="2784"/>
              <a:ext cx="432" cy="0"/>
            </a:xfrm>
            <a:prstGeom prst="line">
              <a:avLst/>
            </a:prstGeom>
            <a:noFill/>
            <a:ln w="9525">
              <a:solidFill>
                <a:srgbClr val="FF0000"/>
              </a:solidFill>
              <a:round/>
              <a:headEnd/>
              <a:tailEnd/>
            </a:ln>
          </p:spPr>
          <p:txBody>
            <a:bodyPr/>
            <a:lstStyle/>
            <a:p>
              <a:endParaRPr lang="en-US"/>
            </a:p>
          </p:txBody>
        </p:sp>
        <p:sp>
          <p:nvSpPr>
            <p:cNvPr id="14382" name="Line 54"/>
            <p:cNvSpPr>
              <a:spLocks noChangeShapeType="1"/>
            </p:cNvSpPr>
            <p:nvPr/>
          </p:nvSpPr>
          <p:spPr bwMode="auto">
            <a:xfrm>
              <a:off x="2496" y="2784"/>
              <a:ext cx="480" cy="0"/>
            </a:xfrm>
            <a:prstGeom prst="line">
              <a:avLst/>
            </a:prstGeom>
            <a:noFill/>
            <a:ln w="9525">
              <a:solidFill>
                <a:srgbClr val="FF0000"/>
              </a:solidFill>
              <a:round/>
              <a:headEnd/>
              <a:tailEnd/>
            </a:ln>
          </p:spPr>
          <p:txBody>
            <a:bodyPr/>
            <a:lstStyle/>
            <a:p>
              <a:endParaRPr lang="en-US"/>
            </a:p>
          </p:txBody>
        </p:sp>
        <p:sp>
          <p:nvSpPr>
            <p:cNvPr id="14383" name="Line 55"/>
            <p:cNvSpPr>
              <a:spLocks noChangeShapeType="1"/>
            </p:cNvSpPr>
            <p:nvPr/>
          </p:nvSpPr>
          <p:spPr bwMode="auto">
            <a:xfrm>
              <a:off x="3216" y="2784"/>
              <a:ext cx="480" cy="0"/>
            </a:xfrm>
            <a:prstGeom prst="line">
              <a:avLst/>
            </a:prstGeom>
            <a:noFill/>
            <a:ln w="9525">
              <a:solidFill>
                <a:srgbClr val="FF0000"/>
              </a:solidFill>
              <a:round/>
              <a:headEnd/>
              <a:tailEnd/>
            </a:ln>
          </p:spPr>
          <p:txBody>
            <a:bodyPr/>
            <a:lstStyle/>
            <a:p>
              <a:endParaRPr lang="en-US"/>
            </a:p>
          </p:txBody>
        </p:sp>
        <p:sp>
          <p:nvSpPr>
            <p:cNvPr id="14384" name="Line 56"/>
            <p:cNvSpPr>
              <a:spLocks noChangeShapeType="1"/>
            </p:cNvSpPr>
            <p:nvPr/>
          </p:nvSpPr>
          <p:spPr bwMode="auto">
            <a:xfrm>
              <a:off x="3888" y="2784"/>
              <a:ext cx="480" cy="0"/>
            </a:xfrm>
            <a:prstGeom prst="line">
              <a:avLst/>
            </a:prstGeom>
            <a:noFill/>
            <a:ln w="9525">
              <a:solidFill>
                <a:srgbClr val="FF0000"/>
              </a:solidFill>
              <a:round/>
              <a:headEnd/>
              <a:tailEnd/>
            </a:ln>
          </p:spPr>
          <p:txBody>
            <a:bodyPr/>
            <a:lstStyle/>
            <a:p>
              <a:endParaRPr lang="en-US"/>
            </a:p>
          </p:txBody>
        </p:sp>
        <p:sp>
          <p:nvSpPr>
            <p:cNvPr id="14385" name="Line 57"/>
            <p:cNvSpPr>
              <a:spLocks noChangeShapeType="1"/>
            </p:cNvSpPr>
            <p:nvPr/>
          </p:nvSpPr>
          <p:spPr bwMode="auto">
            <a:xfrm>
              <a:off x="4560" y="2784"/>
              <a:ext cx="432" cy="0"/>
            </a:xfrm>
            <a:prstGeom prst="line">
              <a:avLst/>
            </a:prstGeom>
            <a:noFill/>
            <a:ln w="9525">
              <a:solidFill>
                <a:srgbClr val="FF0000"/>
              </a:solidFill>
              <a:round/>
              <a:headEnd/>
              <a:tailEnd/>
            </a:ln>
          </p:spPr>
          <p:txBody>
            <a:bodyPr/>
            <a:lstStyle/>
            <a:p>
              <a:endParaRPr lang="en-US"/>
            </a:p>
          </p:txBody>
        </p:sp>
        <p:sp>
          <p:nvSpPr>
            <p:cNvPr id="14386" name="Line 58"/>
            <p:cNvSpPr>
              <a:spLocks noChangeShapeType="1"/>
            </p:cNvSpPr>
            <p:nvPr/>
          </p:nvSpPr>
          <p:spPr bwMode="auto">
            <a:xfrm>
              <a:off x="1536" y="2736"/>
              <a:ext cx="480" cy="0"/>
            </a:xfrm>
            <a:prstGeom prst="line">
              <a:avLst/>
            </a:prstGeom>
            <a:noFill/>
            <a:ln w="9525">
              <a:solidFill>
                <a:srgbClr val="FF0000"/>
              </a:solidFill>
              <a:round/>
              <a:headEnd/>
              <a:tailEnd/>
            </a:ln>
          </p:spPr>
          <p:txBody>
            <a:bodyPr/>
            <a:lstStyle/>
            <a:p>
              <a:endParaRPr lang="en-US"/>
            </a:p>
          </p:txBody>
        </p:sp>
        <p:sp>
          <p:nvSpPr>
            <p:cNvPr id="14387" name="Line 59"/>
            <p:cNvSpPr>
              <a:spLocks noChangeShapeType="1"/>
            </p:cNvSpPr>
            <p:nvPr/>
          </p:nvSpPr>
          <p:spPr bwMode="auto">
            <a:xfrm>
              <a:off x="2208" y="2736"/>
              <a:ext cx="432" cy="0"/>
            </a:xfrm>
            <a:prstGeom prst="line">
              <a:avLst/>
            </a:prstGeom>
            <a:noFill/>
            <a:ln w="9525">
              <a:solidFill>
                <a:srgbClr val="FF0000"/>
              </a:solidFill>
              <a:round/>
              <a:headEnd/>
              <a:tailEnd/>
            </a:ln>
          </p:spPr>
          <p:txBody>
            <a:bodyPr/>
            <a:lstStyle/>
            <a:p>
              <a:endParaRPr lang="en-US"/>
            </a:p>
          </p:txBody>
        </p:sp>
        <p:sp>
          <p:nvSpPr>
            <p:cNvPr id="14388" name="Line 60"/>
            <p:cNvSpPr>
              <a:spLocks noChangeShapeType="1"/>
            </p:cNvSpPr>
            <p:nvPr/>
          </p:nvSpPr>
          <p:spPr bwMode="auto">
            <a:xfrm>
              <a:off x="2832" y="2736"/>
              <a:ext cx="528" cy="0"/>
            </a:xfrm>
            <a:prstGeom prst="line">
              <a:avLst/>
            </a:prstGeom>
            <a:noFill/>
            <a:ln w="9525">
              <a:solidFill>
                <a:srgbClr val="FF0000"/>
              </a:solidFill>
              <a:round/>
              <a:headEnd/>
              <a:tailEnd/>
            </a:ln>
          </p:spPr>
          <p:txBody>
            <a:bodyPr/>
            <a:lstStyle/>
            <a:p>
              <a:endParaRPr lang="en-US"/>
            </a:p>
          </p:txBody>
        </p:sp>
        <p:sp>
          <p:nvSpPr>
            <p:cNvPr id="14389" name="Line 61"/>
            <p:cNvSpPr>
              <a:spLocks noChangeShapeType="1"/>
            </p:cNvSpPr>
            <p:nvPr/>
          </p:nvSpPr>
          <p:spPr bwMode="auto">
            <a:xfrm>
              <a:off x="3552" y="2736"/>
              <a:ext cx="480" cy="0"/>
            </a:xfrm>
            <a:prstGeom prst="line">
              <a:avLst/>
            </a:prstGeom>
            <a:noFill/>
            <a:ln w="9525">
              <a:solidFill>
                <a:srgbClr val="FF0000"/>
              </a:solidFill>
              <a:round/>
              <a:headEnd/>
              <a:tailEnd/>
            </a:ln>
          </p:spPr>
          <p:txBody>
            <a:bodyPr/>
            <a:lstStyle/>
            <a:p>
              <a:endParaRPr lang="en-US"/>
            </a:p>
          </p:txBody>
        </p:sp>
        <p:sp>
          <p:nvSpPr>
            <p:cNvPr id="14390" name="Line 62"/>
            <p:cNvSpPr>
              <a:spLocks noChangeShapeType="1"/>
            </p:cNvSpPr>
            <p:nvPr/>
          </p:nvSpPr>
          <p:spPr bwMode="auto">
            <a:xfrm>
              <a:off x="4224" y="2736"/>
              <a:ext cx="480" cy="0"/>
            </a:xfrm>
            <a:prstGeom prst="line">
              <a:avLst/>
            </a:prstGeom>
            <a:noFill/>
            <a:ln w="9525">
              <a:solidFill>
                <a:srgbClr val="FF0000"/>
              </a:solidFill>
              <a:round/>
              <a:headEnd/>
              <a:tailEnd/>
            </a:ln>
          </p:spPr>
          <p:txBody>
            <a:bodyPr/>
            <a:lstStyle/>
            <a:p>
              <a:endParaRPr lang="en-US"/>
            </a:p>
          </p:txBody>
        </p:sp>
        <p:sp>
          <p:nvSpPr>
            <p:cNvPr id="14391" name="Line 63"/>
            <p:cNvSpPr>
              <a:spLocks noChangeShapeType="1"/>
            </p:cNvSpPr>
            <p:nvPr/>
          </p:nvSpPr>
          <p:spPr bwMode="auto">
            <a:xfrm>
              <a:off x="3216" y="2976"/>
              <a:ext cx="2256" cy="384"/>
            </a:xfrm>
            <a:prstGeom prst="line">
              <a:avLst/>
            </a:prstGeom>
            <a:noFill/>
            <a:ln w="9525">
              <a:solidFill>
                <a:schemeClr val="tx1"/>
              </a:solidFill>
              <a:round/>
              <a:headEnd/>
              <a:tailEnd/>
            </a:ln>
          </p:spPr>
          <p:txBody>
            <a:bodyPr/>
            <a:lstStyle/>
            <a:p>
              <a:endParaRPr lang="en-US"/>
            </a:p>
          </p:txBody>
        </p:sp>
        <p:sp>
          <p:nvSpPr>
            <p:cNvPr id="14392" name="Line 64"/>
            <p:cNvSpPr>
              <a:spLocks noChangeShapeType="1"/>
            </p:cNvSpPr>
            <p:nvPr/>
          </p:nvSpPr>
          <p:spPr bwMode="auto">
            <a:xfrm>
              <a:off x="3216" y="2976"/>
              <a:ext cx="2256" cy="240"/>
            </a:xfrm>
            <a:prstGeom prst="line">
              <a:avLst/>
            </a:prstGeom>
            <a:noFill/>
            <a:ln w="9525">
              <a:solidFill>
                <a:schemeClr val="tx1"/>
              </a:solidFill>
              <a:round/>
              <a:headEnd/>
              <a:tailEnd/>
            </a:ln>
          </p:spPr>
          <p:txBody>
            <a:bodyPr/>
            <a:lstStyle/>
            <a:p>
              <a:endParaRPr lang="en-US"/>
            </a:p>
          </p:txBody>
        </p:sp>
        <p:sp>
          <p:nvSpPr>
            <p:cNvPr id="14393" name="Freeform 65"/>
            <p:cNvSpPr>
              <a:spLocks/>
            </p:cNvSpPr>
            <p:nvPr/>
          </p:nvSpPr>
          <p:spPr bwMode="auto">
            <a:xfrm>
              <a:off x="5466" y="3226"/>
              <a:ext cx="89" cy="128"/>
            </a:xfrm>
            <a:custGeom>
              <a:avLst/>
              <a:gdLst>
                <a:gd name="T0" fmla="*/ 12 w 89"/>
                <a:gd name="T1" fmla="*/ 0 h 128"/>
                <a:gd name="T2" fmla="*/ 51 w 89"/>
                <a:gd name="T3" fmla="*/ 12 h 128"/>
                <a:gd name="T4" fmla="*/ 0 w 89"/>
                <a:gd name="T5" fmla="*/ 128 h 128"/>
                <a:gd name="T6" fmla="*/ 0 60000 65536"/>
                <a:gd name="T7" fmla="*/ 0 60000 65536"/>
                <a:gd name="T8" fmla="*/ 0 60000 65536"/>
                <a:gd name="T9" fmla="*/ 0 w 89"/>
                <a:gd name="T10" fmla="*/ 0 h 128"/>
                <a:gd name="T11" fmla="*/ 89 w 89"/>
                <a:gd name="T12" fmla="*/ 128 h 128"/>
              </a:gdLst>
              <a:ahLst/>
              <a:cxnLst>
                <a:cxn ang="T6">
                  <a:pos x="T0" y="T1"/>
                </a:cxn>
                <a:cxn ang="T7">
                  <a:pos x="T2" y="T3"/>
                </a:cxn>
                <a:cxn ang="T8">
                  <a:pos x="T4" y="T5"/>
                </a:cxn>
              </a:cxnLst>
              <a:rect l="T9" t="T10" r="T11" b="T12"/>
              <a:pathLst>
                <a:path w="89" h="128">
                  <a:moveTo>
                    <a:pt x="12" y="0"/>
                  </a:moveTo>
                  <a:cubicBezTo>
                    <a:pt x="25" y="4"/>
                    <a:pt x="41" y="2"/>
                    <a:pt x="51" y="12"/>
                  </a:cubicBezTo>
                  <a:cubicBezTo>
                    <a:pt x="89" y="49"/>
                    <a:pt x="70" y="128"/>
                    <a:pt x="0" y="128"/>
                  </a:cubicBezTo>
                </a:path>
              </a:pathLst>
            </a:custGeom>
            <a:noFill/>
            <a:ln w="9525">
              <a:solidFill>
                <a:schemeClr val="tx1"/>
              </a:solidFill>
              <a:round/>
              <a:headEnd/>
              <a:tailEnd/>
            </a:ln>
          </p:spPr>
          <p:txBody>
            <a:bodyPr/>
            <a:lstStyle/>
            <a:p>
              <a:endParaRPr lang="en-US"/>
            </a:p>
          </p:txBody>
        </p:sp>
        <p:sp>
          <p:nvSpPr>
            <p:cNvPr id="14394" name="Oval 66"/>
            <p:cNvSpPr>
              <a:spLocks noChangeArrowheads="1"/>
            </p:cNvSpPr>
            <p:nvPr/>
          </p:nvSpPr>
          <p:spPr bwMode="auto">
            <a:xfrm>
              <a:off x="5184" y="3216"/>
              <a:ext cx="192" cy="96"/>
            </a:xfrm>
            <a:prstGeom prst="ellipse">
              <a:avLst/>
            </a:prstGeom>
            <a:solidFill>
              <a:schemeClr val="accent1"/>
            </a:solidFill>
            <a:ln w="9525">
              <a:solidFill>
                <a:schemeClr val="tx1"/>
              </a:solidFill>
              <a:round/>
              <a:headEnd/>
              <a:tailEnd/>
            </a:ln>
          </p:spPr>
          <p:txBody>
            <a:bodyPr wrap="none" anchor="ctr"/>
            <a:lstStyle/>
            <a:p>
              <a:pPr eaLnBrk="1" hangingPunct="1"/>
              <a:endParaRPr lang="en-US" sz="1600"/>
            </a:p>
          </p:txBody>
        </p:sp>
        <p:sp>
          <p:nvSpPr>
            <p:cNvPr id="14395" name="Freeform 67"/>
            <p:cNvSpPr>
              <a:spLocks/>
            </p:cNvSpPr>
            <p:nvPr/>
          </p:nvSpPr>
          <p:spPr bwMode="auto">
            <a:xfrm>
              <a:off x="4223" y="2765"/>
              <a:ext cx="731" cy="1065"/>
            </a:xfrm>
            <a:custGeom>
              <a:avLst/>
              <a:gdLst>
                <a:gd name="T0" fmla="*/ 590 w 731"/>
                <a:gd name="T1" fmla="*/ 0 h 1065"/>
                <a:gd name="T2" fmla="*/ 308 w 731"/>
                <a:gd name="T3" fmla="*/ 89 h 1065"/>
                <a:gd name="T4" fmla="*/ 231 w 731"/>
                <a:gd name="T5" fmla="*/ 141 h 1065"/>
                <a:gd name="T6" fmla="*/ 206 w 731"/>
                <a:gd name="T7" fmla="*/ 192 h 1065"/>
                <a:gd name="T8" fmla="*/ 142 w 731"/>
                <a:gd name="T9" fmla="*/ 307 h 1065"/>
                <a:gd name="T10" fmla="*/ 78 w 731"/>
                <a:gd name="T11" fmla="*/ 461 h 1065"/>
                <a:gd name="T12" fmla="*/ 78 w 731"/>
                <a:gd name="T13" fmla="*/ 947 h 1065"/>
                <a:gd name="T14" fmla="*/ 295 w 731"/>
                <a:gd name="T15" fmla="*/ 1062 h 1065"/>
                <a:gd name="T16" fmla="*/ 539 w 731"/>
                <a:gd name="T17" fmla="*/ 1049 h 1065"/>
                <a:gd name="T18" fmla="*/ 615 w 731"/>
                <a:gd name="T19" fmla="*/ 998 h 1065"/>
                <a:gd name="T20" fmla="*/ 667 w 731"/>
                <a:gd name="T21" fmla="*/ 960 h 1065"/>
                <a:gd name="T22" fmla="*/ 718 w 731"/>
                <a:gd name="T23" fmla="*/ 883 h 1065"/>
                <a:gd name="T24" fmla="*/ 731 w 731"/>
                <a:gd name="T25" fmla="*/ 525 h 10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31"/>
                <a:gd name="T40" fmla="*/ 0 h 1065"/>
                <a:gd name="T41" fmla="*/ 731 w 731"/>
                <a:gd name="T42" fmla="*/ 1065 h 10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31" h="1065">
                  <a:moveTo>
                    <a:pt x="590" y="0"/>
                  </a:moveTo>
                  <a:cubicBezTo>
                    <a:pt x="494" y="24"/>
                    <a:pt x="402" y="60"/>
                    <a:pt x="308" y="89"/>
                  </a:cubicBezTo>
                  <a:cubicBezTo>
                    <a:pt x="282" y="106"/>
                    <a:pt x="257" y="124"/>
                    <a:pt x="231" y="141"/>
                  </a:cubicBezTo>
                  <a:cubicBezTo>
                    <a:pt x="215" y="152"/>
                    <a:pt x="213" y="174"/>
                    <a:pt x="206" y="192"/>
                  </a:cubicBezTo>
                  <a:cubicBezTo>
                    <a:pt x="165" y="295"/>
                    <a:pt x="205" y="244"/>
                    <a:pt x="142" y="307"/>
                  </a:cubicBezTo>
                  <a:cubicBezTo>
                    <a:pt x="123" y="363"/>
                    <a:pt x="96" y="407"/>
                    <a:pt x="78" y="461"/>
                  </a:cubicBezTo>
                  <a:cubicBezTo>
                    <a:pt x="64" y="598"/>
                    <a:pt x="0" y="830"/>
                    <a:pt x="78" y="947"/>
                  </a:cubicBezTo>
                  <a:cubicBezTo>
                    <a:pt x="128" y="1021"/>
                    <a:pt x="222" y="1026"/>
                    <a:pt x="295" y="1062"/>
                  </a:cubicBezTo>
                  <a:cubicBezTo>
                    <a:pt x="376" y="1058"/>
                    <a:pt x="459" y="1065"/>
                    <a:pt x="539" y="1049"/>
                  </a:cubicBezTo>
                  <a:cubicBezTo>
                    <a:pt x="569" y="1043"/>
                    <a:pt x="590" y="1015"/>
                    <a:pt x="615" y="998"/>
                  </a:cubicBezTo>
                  <a:cubicBezTo>
                    <a:pt x="633" y="986"/>
                    <a:pt x="667" y="960"/>
                    <a:pt x="667" y="960"/>
                  </a:cubicBezTo>
                  <a:cubicBezTo>
                    <a:pt x="684" y="934"/>
                    <a:pt x="717" y="914"/>
                    <a:pt x="718" y="883"/>
                  </a:cubicBezTo>
                  <a:cubicBezTo>
                    <a:pt x="722" y="764"/>
                    <a:pt x="731" y="525"/>
                    <a:pt x="731" y="525"/>
                  </a:cubicBezTo>
                </a:path>
              </a:pathLst>
            </a:custGeom>
            <a:noFill/>
            <a:ln w="9525">
              <a:solidFill>
                <a:srgbClr val="FF0000"/>
              </a:solidFill>
              <a:round/>
              <a:headEnd/>
              <a:tailEnd/>
            </a:ln>
          </p:spPr>
          <p:txBody>
            <a:bodyPr/>
            <a:lstStyle/>
            <a:p>
              <a:endParaRPr lang="en-US"/>
            </a:p>
          </p:txBody>
        </p:sp>
        <p:sp>
          <p:nvSpPr>
            <p:cNvPr id="14396" name="Freeform 68"/>
            <p:cNvSpPr>
              <a:spLocks/>
            </p:cNvSpPr>
            <p:nvPr/>
          </p:nvSpPr>
          <p:spPr bwMode="auto">
            <a:xfrm>
              <a:off x="4944" y="2341"/>
              <a:ext cx="429" cy="923"/>
            </a:xfrm>
            <a:custGeom>
              <a:avLst/>
              <a:gdLst>
                <a:gd name="T0" fmla="*/ 22 w 429"/>
                <a:gd name="T1" fmla="*/ 808 h 923"/>
                <a:gd name="T2" fmla="*/ 74 w 429"/>
                <a:gd name="T3" fmla="*/ 693 h 923"/>
                <a:gd name="T4" fmla="*/ 48 w 429"/>
                <a:gd name="T5" fmla="*/ 577 h 923"/>
                <a:gd name="T6" fmla="*/ 10 w 429"/>
                <a:gd name="T7" fmla="*/ 257 h 923"/>
                <a:gd name="T8" fmla="*/ 86 w 429"/>
                <a:gd name="T9" fmla="*/ 65 h 923"/>
                <a:gd name="T10" fmla="*/ 214 w 429"/>
                <a:gd name="T11" fmla="*/ 1 h 923"/>
                <a:gd name="T12" fmla="*/ 355 w 429"/>
                <a:gd name="T13" fmla="*/ 14 h 923"/>
                <a:gd name="T14" fmla="*/ 381 w 429"/>
                <a:gd name="T15" fmla="*/ 53 h 923"/>
                <a:gd name="T16" fmla="*/ 317 w 429"/>
                <a:gd name="T17" fmla="*/ 424 h 923"/>
                <a:gd name="T18" fmla="*/ 291 w 429"/>
                <a:gd name="T19" fmla="*/ 629 h 923"/>
                <a:gd name="T20" fmla="*/ 330 w 429"/>
                <a:gd name="T21" fmla="*/ 833 h 923"/>
                <a:gd name="T22" fmla="*/ 355 w 429"/>
                <a:gd name="T23" fmla="*/ 923 h 9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9"/>
                <a:gd name="T37" fmla="*/ 0 h 923"/>
                <a:gd name="T38" fmla="*/ 429 w 429"/>
                <a:gd name="T39" fmla="*/ 923 h 92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9" h="923">
                  <a:moveTo>
                    <a:pt x="22" y="808"/>
                  </a:moveTo>
                  <a:cubicBezTo>
                    <a:pt x="36" y="766"/>
                    <a:pt x="60" y="735"/>
                    <a:pt x="74" y="693"/>
                  </a:cubicBezTo>
                  <a:cubicBezTo>
                    <a:pt x="67" y="654"/>
                    <a:pt x="52" y="616"/>
                    <a:pt x="48" y="577"/>
                  </a:cubicBezTo>
                  <a:cubicBezTo>
                    <a:pt x="31" y="396"/>
                    <a:pt x="48" y="380"/>
                    <a:pt x="10" y="257"/>
                  </a:cubicBezTo>
                  <a:cubicBezTo>
                    <a:pt x="18" y="174"/>
                    <a:pt x="0" y="94"/>
                    <a:pt x="86" y="65"/>
                  </a:cubicBezTo>
                  <a:cubicBezTo>
                    <a:pt x="131" y="21"/>
                    <a:pt x="154" y="16"/>
                    <a:pt x="214" y="1"/>
                  </a:cubicBezTo>
                  <a:cubicBezTo>
                    <a:pt x="261" y="5"/>
                    <a:pt x="310" y="0"/>
                    <a:pt x="355" y="14"/>
                  </a:cubicBezTo>
                  <a:cubicBezTo>
                    <a:pt x="370" y="19"/>
                    <a:pt x="380" y="37"/>
                    <a:pt x="381" y="53"/>
                  </a:cubicBezTo>
                  <a:cubicBezTo>
                    <a:pt x="386" y="175"/>
                    <a:pt x="429" y="348"/>
                    <a:pt x="317" y="424"/>
                  </a:cubicBezTo>
                  <a:cubicBezTo>
                    <a:pt x="267" y="497"/>
                    <a:pt x="277" y="534"/>
                    <a:pt x="291" y="629"/>
                  </a:cubicBezTo>
                  <a:cubicBezTo>
                    <a:pt x="301" y="698"/>
                    <a:pt x="303" y="769"/>
                    <a:pt x="330" y="833"/>
                  </a:cubicBezTo>
                  <a:cubicBezTo>
                    <a:pt x="364" y="914"/>
                    <a:pt x="355" y="826"/>
                    <a:pt x="355" y="923"/>
                  </a:cubicBezTo>
                </a:path>
              </a:pathLst>
            </a:custGeom>
            <a:noFill/>
            <a:ln w="9525">
              <a:solidFill>
                <a:srgbClr val="FF0000"/>
              </a:solidFill>
              <a:round/>
              <a:headEnd/>
              <a:tailEnd/>
            </a:ln>
          </p:spPr>
          <p:txBody>
            <a:bodyPr/>
            <a:lstStyle/>
            <a:p>
              <a:endParaRPr lang="en-US"/>
            </a:p>
          </p:txBody>
        </p:sp>
      </p:grpSp>
      <p:sp>
        <p:nvSpPr>
          <p:cNvPr id="41029" name="Rectangle 69"/>
          <p:cNvSpPr>
            <a:spLocks noChangeArrowheads="1"/>
          </p:cNvSpPr>
          <p:nvPr/>
        </p:nvSpPr>
        <p:spPr bwMode="auto">
          <a:xfrm>
            <a:off x="5334000" y="5740400"/>
            <a:ext cx="2541588" cy="461963"/>
          </a:xfrm>
          <a:prstGeom prst="rect">
            <a:avLst/>
          </a:prstGeom>
          <a:noFill/>
          <a:ln w="9525">
            <a:noFill/>
            <a:miter lim="800000"/>
            <a:headEnd/>
            <a:tailEnd/>
          </a:ln>
        </p:spPr>
        <p:txBody>
          <a:bodyPr wrap="none">
            <a:spAutoFit/>
          </a:bodyPr>
          <a:lstStyle/>
          <a:p>
            <a:pPr>
              <a:spcBef>
                <a:spcPct val="50000"/>
              </a:spcBef>
            </a:pPr>
            <a:r>
              <a:rPr lang="en-US" sz="2400" b="1"/>
              <a:t>Hình 4b: Nút chỉ</a:t>
            </a:r>
          </a:p>
        </p:txBody>
      </p:sp>
      <p:pic>
        <p:nvPicPr>
          <p:cNvPr id="41031" name="Picture 71" descr="arrowball-1">
            <a:hlinkClick r:id="rId2" action="ppaction://hlinksldjump"/>
          </p:cNvPr>
          <p:cNvPicPr>
            <a:picLocks noChangeAspect="1" noChangeArrowheads="1" noCrop="1"/>
          </p:cNvPicPr>
          <p:nvPr/>
        </p:nvPicPr>
        <p:blipFill>
          <a:blip r:embed="rId3"/>
          <a:srcRect/>
          <a:stretch>
            <a:fillRect/>
          </a:stretch>
        </p:blipFill>
        <p:spPr bwMode="auto">
          <a:xfrm>
            <a:off x="304800" y="2438400"/>
            <a:ext cx="381000" cy="317500"/>
          </a:xfrm>
          <a:prstGeom prst="rect">
            <a:avLst/>
          </a:prstGeom>
          <a:noFill/>
          <a:ln w="9525">
            <a:noFill/>
            <a:miter lim="800000"/>
            <a:headEnd/>
            <a:tailEnd/>
          </a:ln>
        </p:spPr>
      </p:pic>
      <p:grpSp>
        <p:nvGrpSpPr>
          <p:cNvPr id="14344" name="Group 73"/>
          <p:cNvGrpSpPr>
            <a:grpSpLocks/>
          </p:cNvGrpSpPr>
          <p:nvPr/>
        </p:nvGrpSpPr>
        <p:grpSpPr bwMode="auto">
          <a:xfrm>
            <a:off x="152400" y="3276600"/>
            <a:ext cx="4343400" cy="2351088"/>
            <a:chOff x="96" y="2064"/>
            <a:chExt cx="2736" cy="1481"/>
          </a:xfrm>
        </p:grpSpPr>
        <p:sp>
          <p:nvSpPr>
            <p:cNvPr id="14346" name="Rectangle 4"/>
            <p:cNvSpPr>
              <a:spLocks noChangeArrowheads="1"/>
            </p:cNvSpPr>
            <p:nvPr/>
          </p:nvSpPr>
          <p:spPr bwMode="auto">
            <a:xfrm>
              <a:off x="96" y="2064"/>
              <a:ext cx="2736" cy="1441"/>
            </a:xfrm>
            <a:prstGeom prst="rect">
              <a:avLst/>
            </a:prstGeom>
            <a:solidFill>
              <a:srgbClr val="FFCCFF"/>
            </a:solidFill>
            <a:ln w="9525">
              <a:solidFill>
                <a:schemeClr val="tx1"/>
              </a:solidFill>
              <a:miter lim="800000"/>
              <a:headEnd/>
              <a:tailEnd/>
            </a:ln>
          </p:spPr>
          <p:txBody>
            <a:bodyPr wrap="none" anchor="ctr"/>
            <a:lstStyle/>
            <a:p>
              <a:pPr algn="ctr"/>
              <a:endParaRPr lang="en-US" sz="1600">
                <a:solidFill>
                  <a:srgbClr val="FF99FF"/>
                </a:solidFill>
              </a:endParaRPr>
            </a:p>
          </p:txBody>
        </p:sp>
        <p:sp>
          <p:nvSpPr>
            <p:cNvPr id="14347" name="Line 5"/>
            <p:cNvSpPr>
              <a:spLocks noChangeShapeType="1"/>
            </p:cNvSpPr>
            <p:nvPr/>
          </p:nvSpPr>
          <p:spPr bwMode="auto">
            <a:xfrm flipV="1">
              <a:off x="96" y="2761"/>
              <a:ext cx="2736" cy="0"/>
            </a:xfrm>
            <a:prstGeom prst="line">
              <a:avLst/>
            </a:prstGeom>
            <a:noFill/>
            <a:ln w="9525">
              <a:solidFill>
                <a:srgbClr val="3333FF"/>
              </a:solidFill>
              <a:round/>
              <a:headEnd/>
              <a:tailEnd/>
            </a:ln>
          </p:spPr>
          <p:txBody>
            <a:bodyPr/>
            <a:lstStyle/>
            <a:p>
              <a:endParaRPr lang="en-US"/>
            </a:p>
          </p:txBody>
        </p:sp>
        <p:sp>
          <p:nvSpPr>
            <p:cNvPr id="14348" name="Line 9"/>
            <p:cNvSpPr>
              <a:spLocks noChangeShapeType="1"/>
            </p:cNvSpPr>
            <p:nvPr/>
          </p:nvSpPr>
          <p:spPr bwMode="auto">
            <a:xfrm>
              <a:off x="2580" y="2715"/>
              <a:ext cx="0" cy="93"/>
            </a:xfrm>
            <a:prstGeom prst="line">
              <a:avLst/>
            </a:prstGeom>
            <a:noFill/>
            <a:ln w="9525">
              <a:solidFill>
                <a:schemeClr val="tx1"/>
              </a:solidFill>
              <a:round/>
              <a:headEnd/>
              <a:tailEnd/>
            </a:ln>
          </p:spPr>
          <p:txBody>
            <a:bodyPr/>
            <a:lstStyle/>
            <a:p>
              <a:endParaRPr lang="en-US"/>
            </a:p>
          </p:txBody>
        </p:sp>
        <p:sp>
          <p:nvSpPr>
            <p:cNvPr id="14349" name="Line 10"/>
            <p:cNvSpPr>
              <a:spLocks noChangeShapeType="1"/>
            </p:cNvSpPr>
            <p:nvPr/>
          </p:nvSpPr>
          <p:spPr bwMode="auto">
            <a:xfrm>
              <a:off x="2328" y="2715"/>
              <a:ext cx="0" cy="93"/>
            </a:xfrm>
            <a:prstGeom prst="line">
              <a:avLst/>
            </a:prstGeom>
            <a:noFill/>
            <a:ln w="9525">
              <a:solidFill>
                <a:schemeClr val="tx1"/>
              </a:solidFill>
              <a:round/>
              <a:headEnd/>
              <a:tailEnd/>
            </a:ln>
          </p:spPr>
          <p:txBody>
            <a:bodyPr/>
            <a:lstStyle/>
            <a:p>
              <a:endParaRPr lang="en-US"/>
            </a:p>
          </p:txBody>
        </p:sp>
        <p:sp>
          <p:nvSpPr>
            <p:cNvPr id="14350" name="Line 11"/>
            <p:cNvSpPr>
              <a:spLocks noChangeShapeType="1"/>
            </p:cNvSpPr>
            <p:nvPr/>
          </p:nvSpPr>
          <p:spPr bwMode="auto">
            <a:xfrm>
              <a:off x="2076" y="2715"/>
              <a:ext cx="0" cy="93"/>
            </a:xfrm>
            <a:prstGeom prst="line">
              <a:avLst/>
            </a:prstGeom>
            <a:noFill/>
            <a:ln w="9525">
              <a:solidFill>
                <a:schemeClr val="tx1"/>
              </a:solidFill>
              <a:round/>
              <a:headEnd/>
              <a:tailEnd/>
            </a:ln>
          </p:spPr>
          <p:txBody>
            <a:bodyPr/>
            <a:lstStyle/>
            <a:p>
              <a:endParaRPr lang="en-US"/>
            </a:p>
          </p:txBody>
        </p:sp>
        <p:sp>
          <p:nvSpPr>
            <p:cNvPr id="14351" name="Line 12"/>
            <p:cNvSpPr>
              <a:spLocks noChangeShapeType="1"/>
            </p:cNvSpPr>
            <p:nvPr/>
          </p:nvSpPr>
          <p:spPr bwMode="auto">
            <a:xfrm>
              <a:off x="1788" y="2715"/>
              <a:ext cx="0" cy="93"/>
            </a:xfrm>
            <a:prstGeom prst="line">
              <a:avLst/>
            </a:prstGeom>
            <a:noFill/>
            <a:ln w="9525">
              <a:solidFill>
                <a:schemeClr val="tx1"/>
              </a:solidFill>
              <a:round/>
              <a:headEnd/>
              <a:tailEnd/>
            </a:ln>
          </p:spPr>
          <p:txBody>
            <a:bodyPr/>
            <a:lstStyle/>
            <a:p>
              <a:endParaRPr lang="en-US"/>
            </a:p>
          </p:txBody>
        </p:sp>
        <p:sp>
          <p:nvSpPr>
            <p:cNvPr id="14352" name="Line 13"/>
            <p:cNvSpPr>
              <a:spLocks noChangeShapeType="1"/>
            </p:cNvSpPr>
            <p:nvPr/>
          </p:nvSpPr>
          <p:spPr bwMode="auto">
            <a:xfrm>
              <a:off x="1536" y="2715"/>
              <a:ext cx="0" cy="93"/>
            </a:xfrm>
            <a:prstGeom prst="line">
              <a:avLst/>
            </a:prstGeom>
            <a:noFill/>
            <a:ln w="9525">
              <a:solidFill>
                <a:schemeClr val="tx1"/>
              </a:solidFill>
              <a:round/>
              <a:headEnd/>
              <a:tailEnd/>
            </a:ln>
          </p:spPr>
          <p:txBody>
            <a:bodyPr/>
            <a:lstStyle/>
            <a:p>
              <a:endParaRPr lang="en-US"/>
            </a:p>
          </p:txBody>
        </p:sp>
        <p:sp>
          <p:nvSpPr>
            <p:cNvPr id="14353" name="Line 14"/>
            <p:cNvSpPr>
              <a:spLocks noChangeShapeType="1"/>
            </p:cNvSpPr>
            <p:nvPr/>
          </p:nvSpPr>
          <p:spPr bwMode="auto">
            <a:xfrm>
              <a:off x="1284" y="2715"/>
              <a:ext cx="0" cy="93"/>
            </a:xfrm>
            <a:prstGeom prst="line">
              <a:avLst/>
            </a:prstGeom>
            <a:noFill/>
            <a:ln w="9525">
              <a:solidFill>
                <a:schemeClr val="tx1"/>
              </a:solidFill>
              <a:round/>
              <a:headEnd/>
              <a:tailEnd/>
            </a:ln>
          </p:spPr>
          <p:txBody>
            <a:bodyPr/>
            <a:lstStyle/>
            <a:p>
              <a:endParaRPr lang="en-US"/>
            </a:p>
          </p:txBody>
        </p:sp>
        <p:sp>
          <p:nvSpPr>
            <p:cNvPr id="14354" name="Line 15"/>
            <p:cNvSpPr>
              <a:spLocks noChangeShapeType="1"/>
            </p:cNvSpPr>
            <p:nvPr/>
          </p:nvSpPr>
          <p:spPr bwMode="auto">
            <a:xfrm>
              <a:off x="1032" y="2715"/>
              <a:ext cx="0" cy="93"/>
            </a:xfrm>
            <a:prstGeom prst="line">
              <a:avLst/>
            </a:prstGeom>
            <a:noFill/>
            <a:ln w="9525">
              <a:solidFill>
                <a:schemeClr val="tx1"/>
              </a:solidFill>
              <a:round/>
              <a:headEnd/>
              <a:tailEnd/>
            </a:ln>
          </p:spPr>
          <p:txBody>
            <a:bodyPr/>
            <a:lstStyle/>
            <a:p>
              <a:endParaRPr lang="en-US"/>
            </a:p>
          </p:txBody>
        </p:sp>
        <p:sp>
          <p:nvSpPr>
            <p:cNvPr id="14355" name="Line 16"/>
            <p:cNvSpPr>
              <a:spLocks noChangeShapeType="1"/>
            </p:cNvSpPr>
            <p:nvPr/>
          </p:nvSpPr>
          <p:spPr bwMode="auto">
            <a:xfrm>
              <a:off x="780" y="2715"/>
              <a:ext cx="0" cy="93"/>
            </a:xfrm>
            <a:prstGeom prst="line">
              <a:avLst/>
            </a:prstGeom>
            <a:noFill/>
            <a:ln w="9525">
              <a:solidFill>
                <a:schemeClr val="tx1"/>
              </a:solidFill>
              <a:round/>
              <a:headEnd/>
              <a:tailEnd/>
            </a:ln>
          </p:spPr>
          <p:txBody>
            <a:bodyPr/>
            <a:lstStyle/>
            <a:p>
              <a:endParaRPr lang="en-US"/>
            </a:p>
          </p:txBody>
        </p:sp>
        <p:sp>
          <p:nvSpPr>
            <p:cNvPr id="14356" name="Line 17"/>
            <p:cNvSpPr>
              <a:spLocks noChangeShapeType="1"/>
            </p:cNvSpPr>
            <p:nvPr/>
          </p:nvSpPr>
          <p:spPr bwMode="auto">
            <a:xfrm>
              <a:off x="312" y="2715"/>
              <a:ext cx="0" cy="93"/>
            </a:xfrm>
            <a:prstGeom prst="line">
              <a:avLst/>
            </a:prstGeom>
            <a:noFill/>
            <a:ln w="9525">
              <a:solidFill>
                <a:schemeClr val="tx1"/>
              </a:solidFill>
              <a:round/>
              <a:headEnd/>
              <a:tailEnd/>
            </a:ln>
          </p:spPr>
          <p:txBody>
            <a:bodyPr/>
            <a:lstStyle/>
            <a:p>
              <a:endParaRPr lang="en-US"/>
            </a:p>
          </p:txBody>
        </p:sp>
        <p:sp>
          <p:nvSpPr>
            <p:cNvPr id="14357" name="Line 18"/>
            <p:cNvSpPr>
              <a:spLocks noChangeShapeType="1"/>
            </p:cNvSpPr>
            <p:nvPr/>
          </p:nvSpPr>
          <p:spPr bwMode="auto">
            <a:xfrm>
              <a:off x="564" y="2715"/>
              <a:ext cx="0" cy="93"/>
            </a:xfrm>
            <a:prstGeom prst="line">
              <a:avLst/>
            </a:prstGeom>
            <a:noFill/>
            <a:ln w="9525">
              <a:solidFill>
                <a:schemeClr val="tx1"/>
              </a:solidFill>
              <a:round/>
              <a:headEnd/>
              <a:tailEnd/>
            </a:ln>
          </p:spPr>
          <p:txBody>
            <a:bodyPr/>
            <a:lstStyle/>
            <a:p>
              <a:endParaRPr lang="en-US"/>
            </a:p>
          </p:txBody>
        </p:sp>
        <p:sp>
          <p:nvSpPr>
            <p:cNvPr id="14358" name="Text Box 19"/>
            <p:cNvSpPr txBox="1">
              <a:spLocks noChangeArrowheads="1"/>
            </p:cNvSpPr>
            <p:nvPr/>
          </p:nvSpPr>
          <p:spPr bwMode="auto">
            <a:xfrm>
              <a:off x="204" y="2436"/>
              <a:ext cx="372" cy="213"/>
            </a:xfrm>
            <a:prstGeom prst="rect">
              <a:avLst/>
            </a:prstGeom>
            <a:noFill/>
            <a:ln w="9525">
              <a:noFill/>
              <a:miter lim="800000"/>
              <a:headEnd/>
              <a:tailEnd/>
            </a:ln>
          </p:spPr>
          <p:txBody>
            <a:bodyPr>
              <a:spAutoFit/>
            </a:bodyPr>
            <a:lstStyle/>
            <a:p>
              <a:pPr>
                <a:spcBef>
                  <a:spcPct val="50000"/>
                </a:spcBef>
              </a:pPr>
              <a:r>
                <a:rPr lang="en-US" sz="1600"/>
                <a:t>10</a:t>
              </a:r>
            </a:p>
          </p:txBody>
        </p:sp>
        <p:sp>
          <p:nvSpPr>
            <p:cNvPr id="14359" name="Text Box 20"/>
            <p:cNvSpPr txBox="1">
              <a:spLocks noChangeArrowheads="1"/>
            </p:cNvSpPr>
            <p:nvPr/>
          </p:nvSpPr>
          <p:spPr bwMode="auto">
            <a:xfrm>
              <a:off x="492" y="2436"/>
              <a:ext cx="252" cy="213"/>
            </a:xfrm>
            <a:prstGeom prst="rect">
              <a:avLst/>
            </a:prstGeom>
            <a:noFill/>
            <a:ln w="9525">
              <a:noFill/>
              <a:miter lim="800000"/>
              <a:headEnd/>
              <a:tailEnd/>
            </a:ln>
          </p:spPr>
          <p:txBody>
            <a:bodyPr>
              <a:spAutoFit/>
            </a:bodyPr>
            <a:lstStyle/>
            <a:p>
              <a:pPr>
                <a:spcBef>
                  <a:spcPct val="50000"/>
                </a:spcBef>
              </a:pPr>
              <a:r>
                <a:rPr lang="en-US" sz="1600"/>
                <a:t>9</a:t>
              </a:r>
            </a:p>
          </p:txBody>
        </p:sp>
        <p:sp>
          <p:nvSpPr>
            <p:cNvPr id="14360" name="Text Box 21"/>
            <p:cNvSpPr txBox="1">
              <a:spLocks noChangeArrowheads="1"/>
            </p:cNvSpPr>
            <p:nvPr/>
          </p:nvSpPr>
          <p:spPr bwMode="auto">
            <a:xfrm>
              <a:off x="708" y="2436"/>
              <a:ext cx="216" cy="213"/>
            </a:xfrm>
            <a:prstGeom prst="rect">
              <a:avLst/>
            </a:prstGeom>
            <a:noFill/>
            <a:ln w="9525">
              <a:noFill/>
              <a:miter lim="800000"/>
              <a:headEnd/>
              <a:tailEnd/>
            </a:ln>
          </p:spPr>
          <p:txBody>
            <a:bodyPr>
              <a:spAutoFit/>
            </a:bodyPr>
            <a:lstStyle/>
            <a:p>
              <a:pPr>
                <a:spcBef>
                  <a:spcPct val="50000"/>
                </a:spcBef>
              </a:pPr>
              <a:r>
                <a:rPr lang="en-US" sz="1600"/>
                <a:t>8</a:t>
              </a:r>
            </a:p>
          </p:txBody>
        </p:sp>
        <p:sp>
          <p:nvSpPr>
            <p:cNvPr id="14361" name="Text Box 23"/>
            <p:cNvSpPr txBox="1">
              <a:spLocks noChangeArrowheads="1"/>
            </p:cNvSpPr>
            <p:nvPr/>
          </p:nvSpPr>
          <p:spPr bwMode="auto">
            <a:xfrm>
              <a:off x="1212" y="2436"/>
              <a:ext cx="252" cy="213"/>
            </a:xfrm>
            <a:prstGeom prst="rect">
              <a:avLst/>
            </a:prstGeom>
            <a:noFill/>
            <a:ln w="9525">
              <a:noFill/>
              <a:miter lim="800000"/>
              <a:headEnd/>
              <a:tailEnd/>
            </a:ln>
          </p:spPr>
          <p:txBody>
            <a:bodyPr>
              <a:spAutoFit/>
            </a:bodyPr>
            <a:lstStyle/>
            <a:p>
              <a:pPr>
                <a:spcBef>
                  <a:spcPct val="50000"/>
                </a:spcBef>
              </a:pPr>
              <a:r>
                <a:rPr lang="en-US" sz="1600"/>
                <a:t>6</a:t>
              </a:r>
            </a:p>
          </p:txBody>
        </p:sp>
        <p:sp>
          <p:nvSpPr>
            <p:cNvPr id="14362" name="Text Box 24"/>
            <p:cNvSpPr txBox="1">
              <a:spLocks noChangeArrowheads="1"/>
            </p:cNvSpPr>
            <p:nvPr/>
          </p:nvSpPr>
          <p:spPr bwMode="auto">
            <a:xfrm>
              <a:off x="1464" y="2436"/>
              <a:ext cx="252" cy="213"/>
            </a:xfrm>
            <a:prstGeom prst="rect">
              <a:avLst/>
            </a:prstGeom>
            <a:noFill/>
            <a:ln w="9525">
              <a:noFill/>
              <a:miter lim="800000"/>
              <a:headEnd/>
              <a:tailEnd/>
            </a:ln>
          </p:spPr>
          <p:txBody>
            <a:bodyPr>
              <a:spAutoFit/>
            </a:bodyPr>
            <a:lstStyle/>
            <a:p>
              <a:pPr>
                <a:spcBef>
                  <a:spcPct val="50000"/>
                </a:spcBef>
              </a:pPr>
              <a:r>
                <a:rPr lang="en-US" sz="1600"/>
                <a:t>5</a:t>
              </a:r>
            </a:p>
          </p:txBody>
        </p:sp>
        <p:sp>
          <p:nvSpPr>
            <p:cNvPr id="14363" name="Text Box 25"/>
            <p:cNvSpPr txBox="1">
              <a:spLocks noChangeArrowheads="1"/>
            </p:cNvSpPr>
            <p:nvPr/>
          </p:nvSpPr>
          <p:spPr bwMode="auto">
            <a:xfrm>
              <a:off x="1716" y="2436"/>
              <a:ext cx="324" cy="213"/>
            </a:xfrm>
            <a:prstGeom prst="rect">
              <a:avLst/>
            </a:prstGeom>
            <a:noFill/>
            <a:ln w="9525">
              <a:noFill/>
              <a:miter lim="800000"/>
              <a:headEnd/>
              <a:tailEnd/>
            </a:ln>
          </p:spPr>
          <p:txBody>
            <a:bodyPr>
              <a:spAutoFit/>
            </a:bodyPr>
            <a:lstStyle/>
            <a:p>
              <a:pPr>
                <a:spcBef>
                  <a:spcPct val="50000"/>
                </a:spcBef>
              </a:pPr>
              <a:r>
                <a:rPr lang="en-US" sz="1600"/>
                <a:t>4</a:t>
              </a:r>
            </a:p>
          </p:txBody>
        </p:sp>
        <p:sp>
          <p:nvSpPr>
            <p:cNvPr id="14364" name="Text Box 26"/>
            <p:cNvSpPr txBox="1">
              <a:spLocks noChangeArrowheads="1"/>
            </p:cNvSpPr>
            <p:nvPr/>
          </p:nvSpPr>
          <p:spPr bwMode="auto">
            <a:xfrm>
              <a:off x="2004" y="2436"/>
              <a:ext cx="432" cy="213"/>
            </a:xfrm>
            <a:prstGeom prst="rect">
              <a:avLst/>
            </a:prstGeom>
            <a:noFill/>
            <a:ln w="9525">
              <a:noFill/>
              <a:miter lim="800000"/>
              <a:headEnd/>
              <a:tailEnd/>
            </a:ln>
          </p:spPr>
          <p:txBody>
            <a:bodyPr>
              <a:spAutoFit/>
            </a:bodyPr>
            <a:lstStyle/>
            <a:p>
              <a:pPr>
                <a:spcBef>
                  <a:spcPct val="50000"/>
                </a:spcBef>
              </a:pPr>
              <a:r>
                <a:rPr lang="en-US" sz="1600"/>
                <a:t>3</a:t>
              </a:r>
            </a:p>
          </p:txBody>
        </p:sp>
        <p:sp>
          <p:nvSpPr>
            <p:cNvPr id="14365" name="Text Box 27"/>
            <p:cNvSpPr txBox="1">
              <a:spLocks noChangeArrowheads="1"/>
            </p:cNvSpPr>
            <p:nvPr/>
          </p:nvSpPr>
          <p:spPr bwMode="auto">
            <a:xfrm>
              <a:off x="2256" y="2436"/>
              <a:ext cx="360" cy="213"/>
            </a:xfrm>
            <a:prstGeom prst="rect">
              <a:avLst/>
            </a:prstGeom>
            <a:noFill/>
            <a:ln w="9525">
              <a:noFill/>
              <a:miter lim="800000"/>
              <a:headEnd/>
              <a:tailEnd/>
            </a:ln>
          </p:spPr>
          <p:txBody>
            <a:bodyPr>
              <a:spAutoFit/>
            </a:bodyPr>
            <a:lstStyle/>
            <a:p>
              <a:pPr>
                <a:spcBef>
                  <a:spcPct val="50000"/>
                </a:spcBef>
              </a:pPr>
              <a:r>
                <a:rPr lang="en-US" sz="1600"/>
                <a:t>2</a:t>
              </a:r>
            </a:p>
          </p:txBody>
        </p:sp>
        <p:sp>
          <p:nvSpPr>
            <p:cNvPr id="14366" name="Text Box 28"/>
            <p:cNvSpPr txBox="1">
              <a:spLocks noChangeArrowheads="1"/>
            </p:cNvSpPr>
            <p:nvPr/>
          </p:nvSpPr>
          <p:spPr bwMode="auto">
            <a:xfrm>
              <a:off x="2508" y="2436"/>
              <a:ext cx="288" cy="213"/>
            </a:xfrm>
            <a:prstGeom prst="rect">
              <a:avLst/>
            </a:prstGeom>
            <a:noFill/>
            <a:ln w="9525">
              <a:noFill/>
              <a:miter lim="800000"/>
              <a:headEnd/>
              <a:tailEnd/>
            </a:ln>
          </p:spPr>
          <p:txBody>
            <a:bodyPr>
              <a:spAutoFit/>
            </a:bodyPr>
            <a:lstStyle/>
            <a:p>
              <a:pPr>
                <a:spcBef>
                  <a:spcPct val="50000"/>
                </a:spcBef>
              </a:pPr>
              <a:r>
                <a:rPr lang="en-US" sz="1600"/>
                <a:t>1</a:t>
              </a:r>
            </a:p>
          </p:txBody>
        </p:sp>
        <p:sp>
          <p:nvSpPr>
            <p:cNvPr id="14367" name="Line 31"/>
            <p:cNvSpPr>
              <a:spLocks noChangeShapeType="1"/>
            </p:cNvSpPr>
            <p:nvPr/>
          </p:nvSpPr>
          <p:spPr bwMode="auto">
            <a:xfrm>
              <a:off x="2328" y="2761"/>
              <a:ext cx="252" cy="0"/>
            </a:xfrm>
            <a:prstGeom prst="line">
              <a:avLst/>
            </a:prstGeom>
            <a:noFill/>
            <a:ln w="9525">
              <a:solidFill>
                <a:srgbClr val="FF0000"/>
              </a:solidFill>
              <a:round/>
              <a:headEnd/>
              <a:tailEnd/>
            </a:ln>
          </p:spPr>
          <p:txBody>
            <a:bodyPr/>
            <a:lstStyle/>
            <a:p>
              <a:endParaRPr lang="en-US"/>
            </a:p>
          </p:txBody>
        </p:sp>
        <p:sp>
          <p:nvSpPr>
            <p:cNvPr id="14368" name="Line 32"/>
            <p:cNvSpPr>
              <a:spLocks noChangeShapeType="1"/>
            </p:cNvSpPr>
            <p:nvPr/>
          </p:nvSpPr>
          <p:spPr bwMode="auto">
            <a:xfrm>
              <a:off x="1788" y="2761"/>
              <a:ext cx="288" cy="0"/>
            </a:xfrm>
            <a:prstGeom prst="line">
              <a:avLst/>
            </a:prstGeom>
            <a:noFill/>
            <a:ln w="9525">
              <a:solidFill>
                <a:srgbClr val="FF0000"/>
              </a:solidFill>
              <a:round/>
              <a:headEnd/>
              <a:tailEnd/>
            </a:ln>
          </p:spPr>
          <p:txBody>
            <a:bodyPr/>
            <a:lstStyle/>
            <a:p>
              <a:endParaRPr lang="en-US"/>
            </a:p>
          </p:txBody>
        </p:sp>
        <p:sp>
          <p:nvSpPr>
            <p:cNvPr id="14369" name="Line 33"/>
            <p:cNvSpPr>
              <a:spLocks noChangeShapeType="1"/>
            </p:cNvSpPr>
            <p:nvPr/>
          </p:nvSpPr>
          <p:spPr bwMode="auto">
            <a:xfrm>
              <a:off x="1284" y="2761"/>
              <a:ext cx="252" cy="0"/>
            </a:xfrm>
            <a:prstGeom prst="line">
              <a:avLst/>
            </a:prstGeom>
            <a:noFill/>
            <a:ln w="9525">
              <a:solidFill>
                <a:srgbClr val="FF0000"/>
              </a:solidFill>
              <a:round/>
              <a:headEnd/>
              <a:tailEnd/>
            </a:ln>
          </p:spPr>
          <p:txBody>
            <a:bodyPr/>
            <a:lstStyle/>
            <a:p>
              <a:endParaRPr lang="en-US"/>
            </a:p>
          </p:txBody>
        </p:sp>
        <p:sp>
          <p:nvSpPr>
            <p:cNvPr id="14370" name="Line 36"/>
            <p:cNvSpPr>
              <a:spLocks noChangeShapeType="1"/>
            </p:cNvSpPr>
            <p:nvPr/>
          </p:nvSpPr>
          <p:spPr bwMode="auto">
            <a:xfrm>
              <a:off x="780" y="2761"/>
              <a:ext cx="216" cy="0"/>
            </a:xfrm>
            <a:prstGeom prst="line">
              <a:avLst/>
            </a:prstGeom>
            <a:noFill/>
            <a:ln w="9525">
              <a:solidFill>
                <a:srgbClr val="FF0000"/>
              </a:solidFill>
              <a:round/>
              <a:headEnd/>
              <a:tailEnd/>
            </a:ln>
          </p:spPr>
          <p:txBody>
            <a:bodyPr/>
            <a:lstStyle/>
            <a:p>
              <a:endParaRPr lang="en-US"/>
            </a:p>
          </p:txBody>
        </p:sp>
        <p:sp>
          <p:nvSpPr>
            <p:cNvPr id="14371" name="Line 39"/>
            <p:cNvSpPr>
              <a:spLocks noChangeShapeType="1"/>
            </p:cNvSpPr>
            <p:nvPr/>
          </p:nvSpPr>
          <p:spPr bwMode="auto">
            <a:xfrm>
              <a:off x="564" y="2808"/>
              <a:ext cx="432" cy="279"/>
            </a:xfrm>
            <a:prstGeom prst="line">
              <a:avLst/>
            </a:prstGeom>
            <a:noFill/>
            <a:ln w="9525">
              <a:solidFill>
                <a:schemeClr val="tx1"/>
              </a:solidFill>
              <a:round/>
              <a:headEnd/>
              <a:tailEnd/>
            </a:ln>
          </p:spPr>
          <p:txBody>
            <a:bodyPr/>
            <a:lstStyle/>
            <a:p>
              <a:endParaRPr lang="en-US"/>
            </a:p>
          </p:txBody>
        </p:sp>
        <p:sp>
          <p:nvSpPr>
            <p:cNvPr id="14372" name="Line 40"/>
            <p:cNvSpPr>
              <a:spLocks noChangeShapeType="1"/>
            </p:cNvSpPr>
            <p:nvPr/>
          </p:nvSpPr>
          <p:spPr bwMode="auto">
            <a:xfrm>
              <a:off x="600" y="2761"/>
              <a:ext cx="432" cy="233"/>
            </a:xfrm>
            <a:prstGeom prst="line">
              <a:avLst/>
            </a:prstGeom>
            <a:noFill/>
            <a:ln w="9525">
              <a:solidFill>
                <a:schemeClr val="tx1"/>
              </a:solidFill>
              <a:round/>
              <a:headEnd/>
              <a:tailEnd/>
            </a:ln>
          </p:spPr>
          <p:txBody>
            <a:bodyPr/>
            <a:lstStyle/>
            <a:p>
              <a:endParaRPr lang="en-US"/>
            </a:p>
          </p:txBody>
        </p:sp>
        <p:sp>
          <p:nvSpPr>
            <p:cNvPr id="14373" name="Freeform 41"/>
            <p:cNvSpPr>
              <a:spLocks/>
            </p:cNvSpPr>
            <p:nvPr/>
          </p:nvSpPr>
          <p:spPr bwMode="auto">
            <a:xfrm>
              <a:off x="1001" y="2991"/>
              <a:ext cx="104" cy="106"/>
            </a:xfrm>
            <a:custGeom>
              <a:avLst/>
              <a:gdLst>
                <a:gd name="T0" fmla="*/ 10 w 139"/>
                <a:gd name="T1" fmla="*/ 6 h 109"/>
                <a:gd name="T2" fmla="*/ 37 w 139"/>
                <a:gd name="T3" fmla="*/ 18 h 109"/>
                <a:gd name="T4" fmla="*/ 0 w 139"/>
                <a:gd name="T5" fmla="*/ 100 h 109"/>
                <a:gd name="T6" fmla="*/ 0 60000 65536"/>
                <a:gd name="T7" fmla="*/ 0 60000 65536"/>
                <a:gd name="T8" fmla="*/ 0 60000 65536"/>
                <a:gd name="T9" fmla="*/ 0 w 139"/>
                <a:gd name="T10" fmla="*/ 0 h 109"/>
                <a:gd name="T11" fmla="*/ 139 w 139"/>
                <a:gd name="T12" fmla="*/ 109 h 109"/>
              </a:gdLst>
              <a:ahLst/>
              <a:cxnLst>
                <a:cxn ang="T6">
                  <a:pos x="T0" y="T1"/>
                </a:cxn>
                <a:cxn ang="T7">
                  <a:pos x="T2" y="T3"/>
                </a:cxn>
                <a:cxn ang="T8">
                  <a:pos x="T4" y="T5"/>
                </a:cxn>
              </a:cxnLst>
              <a:rect l="T9" t="T10" r="T11" b="T12"/>
              <a:pathLst>
                <a:path w="139" h="109">
                  <a:moveTo>
                    <a:pt x="26" y="6"/>
                  </a:moveTo>
                  <a:cubicBezTo>
                    <a:pt x="47" y="10"/>
                    <a:pt x="79" y="0"/>
                    <a:pt x="90" y="19"/>
                  </a:cubicBezTo>
                  <a:cubicBezTo>
                    <a:pt x="139" y="105"/>
                    <a:pt x="40" y="109"/>
                    <a:pt x="0" y="109"/>
                  </a:cubicBezTo>
                </a:path>
              </a:pathLst>
            </a:custGeom>
            <a:noFill/>
            <a:ln w="9525">
              <a:solidFill>
                <a:schemeClr val="tx1"/>
              </a:solidFill>
              <a:round/>
              <a:headEnd/>
              <a:tailEnd/>
            </a:ln>
          </p:spPr>
          <p:txBody>
            <a:bodyPr/>
            <a:lstStyle/>
            <a:p>
              <a:endParaRPr lang="en-US"/>
            </a:p>
          </p:txBody>
        </p:sp>
        <p:sp>
          <p:nvSpPr>
            <p:cNvPr id="14374" name="Freeform 43"/>
            <p:cNvSpPr>
              <a:spLocks/>
            </p:cNvSpPr>
            <p:nvPr/>
          </p:nvSpPr>
          <p:spPr bwMode="auto">
            <a:xfrm>
              <a:off x="848" y="2923"/>
              <a:ext cx="137" cy="130"/>
            </a:xfrm>
            <a:custGeom>
              <a:avLst/>
              <a:gdLst>
                <a:gd name="T0" fmla="*/ 0 w 183"/>
                <a:gd name="T1" fmla="*/ 35 h 134"/>
                <a:gd name="T2" fmla="*/ 48 w 183"/>
                <a:gd name="T3" fmla="*/ 35 h 134"/>
                <a:gd name="T4" fmla="*/ 64 w 183"/>
                <a:gd name="T5" fmla="*/ 47 h 134"/>
                <a:gd name="T6" fmla="*/ 64 w 183"/>
                <a:gd name="T7" fmla="*/ 115 h 134"/>
                <a:gd name="T8" fmla="*/ 43 w 183"/>
                <a:gd name="T9" fmla="*/ 106 h 134"/>
                <a:gd name="T10" fmla="*/ 0 w 183"/>
                <a:gd name="T11" fmla="*/ 35 h 134"/>
                <a:gd name="T12" fmla="*/ 0 60000 65536"/>
                <a:gd name="T13" fmla="*/ 0 60000 65536"/>
                <a:gd name="T14" fmla="*/ 0 60000 65536"/>
                <a:gd name="T15" fmla="*/ 0 60000 65536"/>
                <a:gd name="T16" fmla="*/ 0 60000 65536"/>
                <a:gd name="T17" fmla="*/ 0 60000 65536"/>
                <a:gd name="T18" fmla="*/ 0 w 183"/>
                <a:gd name="T19" fmla="*/ 0 h 134"/>
                <a:gd name="T20" fmla="*/ 183 w 183"/>
                <a:gd name="T21" fmla="*/ 134 h 134"/>
              </a:gdLst>
              <a:ahLst/>
              <a:cxnLst>
                <a:cxn ang="T12">
                  <a:pos x="T0" y="T1"/>
                </a:cxn>
                <a:cxn ang="T13">
                  <a:pos x="T2" y="T3"/>
                </a:cxn>
                <a:cxn ang="T14">
                  <a:pos x="T4" y="T5"/>
                </a:cxn>
                <a:cxn ang="T15">
                  <a:pos x="T6" y="T7"/>
                </a:cxn>
                <a:cxn ang="T16">
                  <a:pos x="T8" y="T9"/>
                </a:cxn>
                <a:cxn ang="T17">
                  <a:pos x="T10" y="T11"/>
                </a:cxn>
              </a:cxnLst>
              <a:rect l="T18" t="T19" r="T20" b="T21"/>
              <a:pathLst>
                <a:path w="183" h="134">
                  <a:moveTo>
                    <a:pt x="0" y="38"/>
                  </a:moveTo>
                  <a:cubicBezTo>
                    <a:pt x="111" y="0"/>
                    <a:pt x="42" y="1"/>
                    <a:pt x="115" y="38"/>
                  </a:cubicBezTo>
                  <a:cubicBezTo>
                    <a:pt x="127" y="44"/>
                    <a:pt x="140" y="47"/>
                    <a:pt x="153" y="51"/>
                  </a:cubicBezTo>
                  <a:cubicBezTo>
                    <a:pt x="157" y="63"/>
                    <a:pt x="183" y="115"/>
                    <a:pt x="153" y="127"/>
                  </a:cubicBezTo>
                  <a:cubicBezTo>
                    <a:pt x="137" y="134"/>
                    <a:pt x="119" y="119"/>
                    <a:pt x="102" y="115"/>
                  </a:cubicBezTo>
                  <a:cubicBezTo>
                    <a:pt x="15" y="56"/>
                    <a:pt x="47" y="85"/>
                    <a:pt x="0" y="38"/>
                  </a:cubicBezTo>
                  <a:close/>
                </a:path>
              </a:pathLst>
            </a:custGeom>
            <a:solidFill>
              <a:schemeClr val="accent1"/>
            </a:solidFill>
            <a:ln w="9525">
              <a:solidFill>
                <a:schemeClr val="tx1"/>
              </a:solidFill>
              <a:round/>
              <a:headEnd/>
              <a:tailEnd/>
            </a:ln>
          </p:spPr>
          <p:txBody>
            <a:bodyPr/>
            <a:lstStyle/>
            <a:p>
              <a:endParaRPr lang="en-US"/>
            </a:p>
          </p:txBody>
        </p:sp>
        <p:sp>
          <p:nvSpPr>
            <p:cNvPr id="14375" name="Freeform 44"/>
            <p:cNvSpPr>
              <a:spLocks/>
            </p:cNvSpPr>
            <p:nvPr/>
          </p:nvSpPr>
          <p:spPr bwMode="auto">
            <a:xfrm>
              <a:off x="563" y="2749"/>
              <a:ext cx="39" cy="76"/>
            </a:xfrm>
            <a:custGeom>
              <a:avLst/>
              <a:gdLst>
                <a:gd name="T0" fmla="*/ 15 w 51"/>
                <a:gd name="T1" fmla="*/ 0 h 79"/>
                <a:gd name="T2" fmla="*/ 21 w 51"/>
                <a:gd name="T3" fmla="*/ 36 h 79"/>
                <a:gd name="T4" fmla="*/ 3 w 51"/>
                <a:gd name="T5" fmla="*/ 58 h 79"/>
                <a:gd name="T6" fmla="*/ 15 w 51"/>
                <a:gd name="T7" fmla="*/ 0 h 79"/>
                <a:gd name="T8" fmla="*/ 0 60000 65536"/>
                <a:gd name="T9" fmla="*/ 0 60000 65536"/>
                <a:gd name="T10" fmla="*/ 0 60000 65536"/>
                <a:gd name="T11" fmla="*/ 0 60000 65536"/>
                <a:gd name="T12" fmla="*/ 0 w 51"/>
                <a:gd name="T13" fmla="*/ 0 h 79"/>
                <a:gd name="T14" fmla="*/ 51 w 51"/>
                <a:gd name="T15" fmla="*/ 79 h 79"/>
              </a:gdLst>
              <a:ahLst/>
              <a:cxnLst>
                <a:cxn ang="T8">
                  <a:pos x="T0" y="T1"/>
                </a:cxn>
                <a:cxn ang="T9">
                  <a:pos x="T2" y="T3"/>
                </a:cxn>
                <a:cxn ang="T10">
                  <a:pos x="T4" y="T5"/>
                </a:cxn>
                <a:cxn ang="T11">
                  <a:pos x="T6" y="T7"/>
                </a:cxn>
              </a:cxnLst>
              <a:rect l="T12" t="T13" r="T14" b="T15"/>
              <a:pathLst>
                <a:path w="51" h="79">
                  <a:moveTo>
                    <a:pt x="33" y="0"/>
                  </a:moveTo>
                  <a:cubicBezTo>
                    <a:pt x="37" y="13"/>
                    <a:pt x="51" y="26"/>
                    <a:pt x="46" y="39"/>
                  </a:cubicBezTo>
                  <a:cubicBezTo>
                    <a:pt x="40" y="53"/>
                    <a:pt x="12" y="79"/>
                    <a:pt x="7" y="64"/>
                  </a:cubicBezTo>
                  <a:cubicBezTo>
                    <a:pt x="0" y="42"/>
                    <a:pt x="24" y="21"/>
                    <a:pt x="33" y="0"/>
                  </a:cubicBezTo>
                  <a:close/>
                </a:path>
              </a:pathLst>
            </a:custGeom>
            <a:solidFill>
              <a:schemeClr val="accent1"/>
            </a:solidFill>
            <a:ln w="9525">
              <a:solidFill>
                <a:schemeClr val="tx1"/>
              </a:solidFill>
              <a:round/>
              <a:headEnd/>
              <a:tailEnd/>
            </a:ln>
          </p:spPr>
          <p:txBody>
            <a:bodyPr/>
            <a:lstStyle/>
            <a:p>
              <a:endParaRPr lang="en-US"/>
            </a:p>
          </p:txBody>
        </p:sp>
        <p:sp>
          <p:nvSpPr>
            <p:cNvPr id="14376" name="Freeform 45"/>
            <p:cNvSpPr>
              <a:spLocks/>
            </p:cNvSpPr>
            <p:nvPr/>
          </p:nvSpPr>
          <p:spPr bwMode="auto">
            <a:xfrm>
              <a:off x="307" y="2774"/>
              <a:ext cx="591" cy="771"/>
            </a:xfrm>
            <a:custGeom>
              <a:avLst/>
              <a:gdLst>
                <a:gd name="T0" fmla="*/ 2 w 788"/>
                <a:gd name="T1" fmla="*/ 0 h 796"/>
                <a:gd name="T2" fmla="*/ 18 w 788"/>
                <a:gd name="T3" fmla="*/ 361 h 796"/>
                <a:gd name="T4" fmla="*/ 44 w 788"/>
                <a:gd name="T5" fmla="*/ 465 h 796"/>
                <a:gd name="T6" fmla="*/ 56 w 788"/>
                <a:gd name="T7" fmla="*/ 546 h 796"/>
                <a:gd name="T8" fmla="*/ 116 w 788"/>
                <a:gd name="T9" fmla="*/ 674 h 796"/>
                <a:gd name="T10" fmla="*/ 305 w 788"/>
                <a:gd name="T11" fmla="*/ 604 h 796"/>
                <a:gd name="T12" fmla="*/ 320 w 788"/>
                <a:gd name="T13" fmla="*/ 349 h 796"/>
                <a:gd name="T14" fmla="*/ 332 w 788"/>
                <a:gd name="T15" fmla="*/ 255 h 796"/>
                <a:gd name="T16" fmla="*/ 0 60000 65536"/>
                <a:gd name="T17" fmla="*/ 0 60000 65536"/>
                <a:gd name="T18" fmla="*/ 0 60000 65536"/>
                <a:gd name="T19" fmla="*/ 0 60000 65536"/>
                <a:gd name="T20" fmla="*/ 0 60000 65536"/>
                <a:gd name="T21" fmla="*/ 0 60000 65536"/>
                <a:gd name="T22" fmla="*/ 0 60000 65536"/>
                <a:gd name="T23" fmla="*/ 0 60000 65536"/>
                <a:gd name="T24" fmla="*/ 0 w 788"/>
                <a:gd name="T25" fmla="*/ 0 h 796"/>
                <a:gd name="T26" fmla="*/ 788 w 788"/>
                <a:gd name="T27" fmla="*/ 796 h 7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88" h="796">
                  <a:moveTo>
                    <a:pt x="4" y="0"/>
                  </a:moveTo>
                  <a:cubicBezTo>
                    <a:pt x="26" y="130"/>
                    <a:pt x="0" y="272"/>
                    <a:pt x="42" y="397"/>
                  </a:cubicBezTo>
                  <a:cubicBezTo>
                    <a:pt x="55" y="435"/>
                    <a:pt x="88" y="476"/>
                    <a:pt x="106" y="512"/>
                  </a:cubicBezTo>
                  <a:cubicBezTo>
                    <a:pt x="120" y="540"/>
                    <a:pt x="117" y="574"/>
                    <a:pt x="132" y="601"/>
                  </a:cubicBezTo>
                  <a:cubicBezTo>
                    <a:pt x="159" y="649"/>
                    <a:pt x="227" y="713"/>
                    <a:pt x="273" y="742"/>
                  </a:cubicBezTo>
                  <a:cubicBezTo>
                    <a:pt x="390" y="734"/>
                    <a:pt x="634" y="796"/>
                    <a:pt x="721" y="665"/>
                  </a:cubicBezTo>
                  <a:cubicBezTo>
                    <a:pt x="779" y="489"/>
                    <a:pt x="714" y="707"/>
                    <a:pt x="759" y="384"/>
                  </a:cubicBezTo>
                  <a:cubicBezTo>
                    <a:pt x="788" y="176"/>
                    <a:pt x="785" y="373"/>
                    <a:pt x="785" y="281"/>
                  </a:cubicBezTo>
                </a:path>
              </a:pathLst>
            </a:custGeom>
            <a:noFill/>
            <a:ln w="9525">
              <a:solidFill>
                <a:srgbClr val="FF0000"/>
              </a:solidFill>
              <a:round/>
              <a:headEnd/>
              <a:tailEnd/>
            </a:ln>
          </p:spPr>
          <p:txBody>
            <a:bodyPr/>
            <a:lstStyle/>
            <a:p>
              <a:endParaRPr lang="en-US"/>
            </a:p>
          </p:txBody>
        </p:sp>
        <p:sp>
          <p:nvSpPr>
            <p:cNvPr id="14377" name="Freeform 46"/>
            <p:cNvSpPr>
              <a:spLocks/>
            </p:cNvSpPr>
            <p:nvPr/>
          </p:nvSpPr>
          <p:spPr bwMode="auto">
            <a:xfrm>
              <a:off x="914" y="2984"/>
              <a:ext cx="567" cy="425"/>
            </a:xfrm>
            <a:custGeom>
              <a:avLst/>
              <a:gdLst>
                <a:gd name="T0" fmla="*/ 0 w 755"/>
                <a:gd name="T1" fmla="*/ 0 h 439"/>
                <a:gd name="T2" fmla="*/ 33 w 755"/>
                <a:gd name="T3" fmla="*/ 23 h 439"/>
                <a:gd name="T4" fmla="*/ 81 w 755"/>
                <a:gd name="T5" fmla="*/ 94 h 439"/>
                <a:gd name="T6" fmla="*/ 103 w 755"/>
                <a:gd name="T7" fmla="*/ 163 h 439"/>
                <a:gd name="T8" fmla="*/ 130 w 755"/>
                <a:gd name="T9" fmla="*/ 338 h 439"/>
                <a:gd name="T10" fmla="*/ 189 w 755"/>
                <a:gd name="T11" fmla="*/ 372 h 439"/>
                <a:gd name="T12" fmla="*/ 244 w 755"/>
                <a:gd name="T13" fmla="*/ 384 h 439"/>
                <a:gd name="T14" fmla="*/ 320 w 755"/>
                <a:gd name="T15" fmla="*/ 396 h 439"/>
                <a:gd name="T16" fmla="*/ 0 60000 65536"/>
                <a:gd name="T17" fmla="*/ 0 60000 65536"/>
                <a:gd name="T18" fmla="*/ 0 60000 65536"/>
                <a:gd name="T19" fmla="*/ 0 60000 65536"/>
                <a:gd name="T20" fmla="*/ 0 60000 65536"/>
                <a:gd name="T21" fmla="*/ 0 60000 65536"/>
                <a:gd name="T22" fmla="*/ 0 60000 65536"/>
                <a:gd name="T23" fmla="*/ 0 60000 65536"/>
                <a:gd name="T24" fmla="*/ 0 w 755"/>
                <a:gd name="T25" fmla="*/ 0 h 439"/>
                <a:gd name="T26" fmla="*/ 755 w 755"/>
                <a:gd name="T27" fmla="*/ 439 h 43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55" h="439">
                  <a:moveTo>
                    <a:pt x="0" y="0"/>
                  </a:moveTo>
                  <a:cubicBezTo>
                    <a:pt x="26" y="9"/>
                    <a:pt x="58" y="7"/>
                    <a:pt x="77" y="26"/>
                  </a:cubicBezTo>
                  <a:cubicBezTo>
                    <a:pt x="115" y="64"/>
                    <a:pt x="142" y="86"/>
                    <a:pt x="192" y="103"/>
                  </a:cubicBezTo>
                  <a:cubicBezTo>
                    <a:pt x="209" y="129"/>
                    <a:pt x="226" y="154"/>
                    <a:pt x="243" y="180"/>
                  </a:cubicBezTo>
                  <a:cubicBezTo>
                    <a:pt x="271" y="222"/>
                    <a:pt x="254" y="330"/>
                    <a:pt x="307" y="372"/>
                  </a:cubicBezTo>
                  <a:cubicBezTo>
                    <a:pt x="333" y="393"/>
                    <a:pt x="420" y="406"/>
                    <a:pt x="448" y="410"/>
                  </a:cubicBezTo>
                  <a:cubicBezTo>
                    <a:pt x="490" y="416"/>
                    <a:pt x="533" y="418"/>
                    <a:pt x="576" y="423"/>
                  </a:cubicBezTo>
                  <a:cubicBezTo>
                    <a:pt x="720" y="439"/>
                    <a:pt x="633" y="436"/>
                    <a:pt x="755" y="436"/>
                  </a:cubicBezTo>
                </a:path>
              </a:pathLst>
            </a:custGeom>
            <a:noFill/>
            <a:ln w="9525">
              <a:solidFill>
                <a:srgbClr val="FF0000"/>
              </a:solidFill>
              <a:round/>
              <a:headEnd/>
              <a:tailEnd/>
            </a:ln>
          </p:spPr>
          <p:txBody>
            <a:bodyPr/>
            <a:lstStyle/>
            <a:p>
              <a:endParaRPr lang="en-US"/>
            </a:p>
          </p:txBody>
        </p:sp>
        <p:sp>
          <p:nvSpPr>
            <p:cNvPr id="14378" name="Text Box 72"/>
            <p:cNvSpPr txBox="1">
              <a:spLocks noChangeArrowheads="1"/>
            </p:cNvSpPr>
            <p:nvPr/>
          </p:nvSpPr>
          <p:spPr bwMode="auto">
            <a:xfrm>
              <a:off x="960" y="2448"/>
              <a:ext cx="144" cy="213"/>
            </a:xfrm>
            <a:prstGeom prst="rect">
              <a:avLst/>
            </a:prstGeom>
            <a:noFill/>
            <a:ln w="9525">
              <a:noFill/>
              <a:miter lim="800000"/>
              <a:headEnd/>
              <a:tailEnd/>
            </a:ln>
          </p:spPr>
          <p:txBody>
            <a:bodyPr>
              <a:spAutoFit/>
            </a:bodyPr>
            <a:lstStyle/>
            <a:p>
              <a:pPr eaLnBrk="1" hangingPunct="1">
                <a:spcBef>
                  <a:spcPct val="50000"/>
                </a:spcBef>
              </a:pPr>
              <a:r>
                <a:rPr lang="en-US" sz="1600"/>
                <a:t>7</a:t>
              </a:r>
            </a:p>
          </p:txBody>
        </p:sp>
      </p:grpSp>
      <p:sp>
        <p:nvSpPr>
          <p:cNvPr id="41035" name="AutoShape 75"/>
          <p:cNvSpPr>
            <a:spLocks noChangeArrowheads="1"/>
          </p:cNvSpPr>
          <p:nvPr/>
        </p:nvSpPr>
        <p:spPr bwMode="auto">
          <a:xfrm>
            <a:off x="3124200" y="990600"/>
            <a:ext cx="6019800" cy="2209800"/>
          </a:xfrm>
          <a:prstGeom prst="cloudCallout">
            <a:avLst>
              <a:gd name="adj1" fmla="val -22389"/>
              <a:gd name="adj2" fmla="val 86565"/>
            </a:avLst>
          </a:prstGeom>
          <a:solidFill>
            <a:schemeClr val="accent1"/>
          </a:solidFill>
          <a:ln w="9525">
            <a:solidFill>
              <a:schemeClr val="tx1"/>
            </a:solidFill>
            <a:round/>
            <a:headEnd/>
            <a:tailEnd/>
          </a:ln>
        </p:spPr>
        <p:txBody>
          <a:bodyPr/>
          <a:lstStyle/>
          <a:p>
            <a:pPr algn="ctr" eaLnBrk="1" hangingPunct="1"/>
            <a:r>
              <a:rPr lang="en-US" sz="2800"/>
              <a:t>Em hãy nêu cách kết thúc đường khâu đột thưa?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ppt_w</p:attrName>
                                        </p:attrNameLst>
                                      </p:cBhvr>
                                      <p:tavLst>
                                        <p:tav tm="0">
                                          <p:val>
                                            <p:fltVal val="0"/>
                                          </p:val>
                                        </p:tav>
                                        <p:tav tm="100000">
                                          <p:val>
                                            <p:strVal val="#ppt_w"/>
                                          </p:val>
                                        </p:tav>
                                      </p:tavLst>
                                    </p:anim>
                                    <p:anim calcmode="lin" valueType="num">
                                      <p:cBhvr>
                                        <p:cTn id="8" dur="500" fill="hold"/>
                                        <p:tgtEl>
                                          <p:spTgt spid="4096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40990"/>
                                        </p:tgtEl>
                                        <p:attrNameLst>
                                          <p:attrName>style.visibility</p:attrName>
                                        </p:attrNameLst>
                                      </p:cBhvr>
                                      <p:to>
                                        <p:strVal val="visible"/>
                                      </p:to>
                                    </p:set>
                                    <p:animEffect transition="in" filter="wheel(4)">
                                      <p:cBhvr>
                                        <p:cTn id="13" dur="2000"/>
                                        <p:tgtEl>
                                          <p:spTgt spid="4099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41029"/>
                                        </p:tgtEl>
                                        <p:attrNameLst>
                                          <p:attrName>style.visibility</p:attrName>
                                        </p:attrNameLst>
                                      </p:cBhvr>
                                      <p:to>
                                        <p:strVal val="visible"/>
                                      </p:to>
                                    </p:set>
                                    <p:animEffect transition="in" filter="wheel(4)">
                                      <p:cBhvr>
                                        <p:cTn id="18" dur="2000"/>
                                        <p:tgtEl>
                                          <p:spTgt spid="4102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1" presetClass="entr" presetSubtype="4"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heel(4)">
                                      <p:cBhvr>
                                        <p:cTn id="23" dur="2000"/>
                                        <p:tgtEl>
                                          <p:spTgt spid="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1035"/>
                                        </p:tgtEl>
                                        <p:attrNameLst>
                                          <p:attrName>style.visibility</p:attrName>
                                        </p:attrNameLst>
                                      </p:cBhvr>
                                      <p:to>
                                        <p:strVal val="visible"/>
                                      </p:to>
                                    </p:set>
                                    <p:anim calcmode="lin" valueType="num">
                                      <p:cBhvr additive="base">
                                        <p:cTn id="28" dur="500" fill="hold"/>
                                        <p:tgtEl>
                                          <p:spTgt spid="41035"/>
                                        </p:tgtEl>
                                        <p:attrNameLst>
                                          <p:attrName>ppt_x</p:attrName>
                                        </p:attrNameLst>
                                      </p:cBhvr>
                                      <p:tavLst>
                                        <p:tav tm="0">
                                          <p:val>
                                            <p:strVal val="#ppt_x"/>
                                          </p:val>
                                        </p:tav>
                                        <p:tav tm="100000">
                                          <p:val>
                                            <p:strVal val="#ppt_x"/>
                                          </p:val>
                                        </p:tav>
                                      </p:tavLst>
                                    </p:anim>
                                    <p:anim calcmode="lin" valueType="num">
                                      <p:cBhvr additive="base">
                                        <p:cTn id="29" dur="500" fill="hold"/>
                                        <p:tgtEl>
                                          <p:spTgt spid="41035"/>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xit" presetSubtype="4" fill="hold" grpId="1" nodeType="clickEffect">
                                  <p:stCondLst>
                                    <p:cond delay="0"/>
                                  </p:stCondLst>
                                  <p:childTnLst>
                                    <p:anim calcmode="lin" valueType="num">
                                      <p:cBhvr additive="base">
                                        <p:cTn id="33" dur="500"/>
                                        <p:tgtEl>
                                          <p:spTgt spid="41035"/>
                                        </p:tgtEl>
                                        <p:attrNameLst>
                                          <p:attrName>ppt_x</p:attrName>
                                        </p:attrNameLst>
                                      </p:cBhvr>
                                      <p:tavLst>
                                        <p:tav tm="0">
                                          <p:val>
                                            <p:strVal val="ppt_x"/>
                                          </p:val>
                                        </p:tav>
                                        <p:tav tm="100000">
                                          <p:val>
                                            <p:strVal val="ppt_x"/>
                                          </p:val>
                                        </p:tav>
                                      </p:tavLst>
                                    </p:anim>
                                    <p:anim calcmode="lin" valueType="num">
                                      <p:cBhvr additive="base">
                                        <p:cTn id="34" dur="500"/>
                                        <p:tgtEl>
                                          <p:spTgt spid="41035"/>
                                        </p:tgtEl>
                                        <p:attrNameLst>
                                          <p:attrName>ppt_y</p:attrName>
                                        </p:attrNameLst>
                                      </p:cBhvr>
                                      <p:tavLst>
                                        <p:tav tm="0">
                                          <p:val>
                                            <p:strVal val="ppt_y"/>
                                          </p:val>
                                        </p:tav>
                                        <p:tav tm="100000">
                                          <p:val>
                                            <p:strVal val="1+ppt_h/2"/>
                                          </p:val>
                                        </p:tav>
                                      </p:tavLst>
                                    </p:anim>
                                    <p:set>
                                      <p:cBhvr>
                                        <p:cTn id="35" dur="1" fill="hold">
                                          <p:stCondLst>
                                            <p:cond delay="499"/>
                                          </p:stCondLst>
                                        </p:cTn>
                                        <p:tgtEl>
                                          <p:spTgt spid="41035"/>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41031"/>
                                        </p:tgtEl>
                                        <p:attrNameLst>
                                          <p:attrName>style.visibility</p:attrName>
                                        </p:attrNameLst>
                                      </p:cBhvr>
                                      <p:to>
                                        <p:strVal val="visible"/>
                                      </p:to>
                                    </p:set>
                                    <p:animEffect transition="in" filter="box(in)">
                                      <p:cBhvr>
                                        <p:cTn id="40" dur="500"/>
                                        <p:tgtEl>
                                          <p:spTgt spid="4103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4" presetClass="entr" presetSubtype="0" fill="hold" nodeType="clickEffect">
                                  <p:stCondLst>
                                    <p:cond delay="0"/>
                                  </p:stCondLst>
                                  <p:childTnLst>
                                    <p:set>
                                      <p:cBhvr>
                                        <p:cTn id="44" dur="1" fill="hold">
                                          <p:stCondLst>
                                            <p:cond delay="0"/>
                                          </p:stCondLst>
                                        </p:cTn>
                                        <p:tgtEl>
                                          <p:spTgt spid="41008">
                                            <p:txEl>
                                              <p:pRg st="0" end="0"/>
                                            </p:txEl>
                                          </p:spTgt>
                                        </p:tgtEl>
                                        <p:attrNameLst>
                                          <p:attrName>style.visibility</p:attrName>
                                        </p:attrNameLst>
                                      </p:cBhvr>
                                      <p:to>
                                        <p:strVal val="visible"/>
                                      </p:to>
                                    </p:set>
                                    <p:anim to="" calcmode="lin" valueType="num">
                                      <p:cBhvr>
                                        <p:cTn id="45" dur="1" fill="hold"/>
                                        <p:tgtEl>
                                          <p:spTgt spid="41008">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90" grpId="0"/>
      <p:bldP spid="41029" grpId="0"/>
      <p:bldP spid="41035" grpId="0" animBg="1"/>
      <p:bldP spid="4103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Text Box 4"/>
          <p:cNvSpPr txBox="1">
            <a:spLocks noChangeArrowheads="1"/>
          </p:cNvSpPr>
          <p:nvPr/>
        </p:nvSpPr>
        <p:spPr bwMode="auto">
          <a:xfrm>
            <a:off x="0" y="1447800"/>
            <a:ext cx="9144000" cy="4708525"/>
          </a:xfrm>
          <a:prstGeom prst="rect">
            <a:avLst/>
          </a:prstGeom>
          <a:noFill/>
          <a:ln w="9525">
            <a:noFill/>
            <a:miter lim="800000"/>
            <a:headEnd/>
            <a:tailEnd/>
          </a:ln>
        </p:spPr>
        <p:txBody>
          <a:bodyPr>
            <a:spAutoFit/>
          </a:bodyPr>
          <a:lstStyle/>
          <a:p>
            <a:pPr marL="342900" indent="-342900" eaLnBrk="1" hangingPunct="1">
              <a:spcBef>
                <a:spcPct val="50000"/>
              </a:spcBef>
              <a:buFontTx/>
              <a:buAutoNum type="arabicPeriod"/>
            </a:pPr>
            <a:r>
              <a:rPr lang="en-US" sz="4000"/>
              <a:t>Khâu lại mũi bằng cách lùi lại 1 mũi và xuống kim.</a:t>
            </a:r>
          </a:p>
          <a:p>
            <a:pPr marL="342900" indent="-342900" eaLnBrk="1" hangingPunct="1">
              <a:spcBef>
                <a:spcPct val="50000"/>
              </a:spcBef>
              <a:buFontTx/>
              <a:buAutoNum type="arabicPeriod"/>
            </a:pPr>
            <a:r>
              <a:rPr lang="en-US" sz="4000"/>
              <a:t>Nút chỉ ở mặt trái đường khâu bằng cách lật vải sau đó luồn kim qua mũi khâu và rút chỉ lên tạo vòng chỉ. Cuối cùng luồn kim qua vòng chỉ và rút chặt để nút chỉ.</a:t>
            </a:r>
          </a:p>
        </p:txBody>
      </p:sp>
      <p:sp>
        <p:nvSpPr>
          <p:cNvPr id="101383" name="Text Box 7"/>
          <p:cNvSpPr txBox="1">
            <a:spLocks noChangeArrowheads="1"/>
          </p:cNvSpPr>
          <p:nvPr/>
        </p:nvSpPr>
        <p:spPr bwMode="auto">
          <a:xfrm>
            <a:off x="609600" y="228600"/>
            <a:ext cx="7467600" cy="701675"/>
          </a:xfrm>
          <a:prstGeom prst="rect">
            <a:avLst/>
          </a:prstGeom>
          <a:noFill/>
          <a:ln w="9525">
            <a:noFill/>
            <a:miter lim="800000"/>
            <a:headEnd/>
            <a:tailEnd/>
          </a:ln>
        </p:spPr>
        <p:txBody>
          <a:bodyPr>
            <a:spAutoFit/>
          </a:bodyPr>
          <a:lstStyle/>
          <a:p>
            <a:pPr eaLnBrk="1" hangingPunct="1">
              <a:spcBef>
                <a:spcPct val="50000"/>
              </a:spcBef>
            </a:pPr>
            <a:r>
              <a:rPr lang="en-US" sz="4000">
                <a:solidFill>
                  <a:srgbClr val="3333FF"/>
                </a:solidFill>
              </a:rPr>
              <a:t>Kết thúc đường khâu đột thưa: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1383"/>
                                        </p:tgtEl>
                                        <p:attrNameLst>
                                          <p:attrName>style.visibility</p:attrName>
                                        </p:attrNameLst>
                                      </p:cBhvr>
                                      <p:to>
                                        <p:strVal val="visible"/>
                                      </p:to>
                                    </p:set>
                                    <p:animEffect transition="in" filter="diamond(in)">
                                      <p:cBhvr>
                                        <p:cTn id="7" dur="2000"/>
                                        <p:tgtEl>
                                          <p:spTgt spid="1013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1380"/>
                                        </p:tgtEl>
                                        <p:attrNameLst>
                                          <p:attrName>style.visibility</p:attrName>
                                        </p:attrNameLst>
                                      </p:cBhvr>
                                      <p:to>
                                        <p:strVal val="visible"/>
                                      </p:to>
                                    </p:set>
                                    <p:anim calcmode="lin" valueType="num">
                                      <p:cBhvr additive="base">
                                        <p:cTn id="12" dur="500" fill="hold"/>
                                        <p:tgtEl>
                                          <p:spTgt spid="101380"/>
                                        </p:tgtEl>
                                        <p:attrNameLst>
                                          <p:attrName>ppt_x</p:attrName>
                                        </p:attrNameLst>
                                      </p:cBhvr>
                                      <p:tavLst>
                                        <p:tav tm="0">
                                          <p:val>
                                            <p:strVal val="#ppt_x"/>
                                          </p:val>
                                        </p:tav>
                                        <p:tav tm="100000">
                                          <p:val>
                                            <p:strVal val="#ppt_x"/>
                                          </p:val>
                                        </p:tav>
                                      </p:tavLst>
                                    </p:anim>
                                    <p:anim calcmode="lin" valueType="num">
                                      <p:cBhvr additive="base">
                                        <p:cTn id="13" dur="500" fill="hold"/>
                                        <p:tgtEl>
                                          <p:spTgt spid="1013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0" grpId="0"/>
      <p:bldP spid="10138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6" name="Rectangle 4"/>
          <p:cNvSpPr>
            <a:spLocks noChangeArrowheads="1"/>
          </p:cNvSpPr>
          <p:nvPr/>
        </p:nvSpPr>
        <p:spPr bwMode="auto">
          <a:xfrm>
            <a:off x="2667000" y="304800"/>
            <a:ext cx="3429000" cy="641350"/>
          </a:xfrm>
          <a:prstGeom prst="rect">
            <a:avLst/>
          </a:prstGeom>
          <a:noFill/>
          <a:ln w="9525">
            <a:noFill/>
            <a:miter lim="800000"/>
            <a:headEnd/>
            <a:tailEnd/>
          </a:ln>
        </p:spPr>
        <p:txBody>
          <a:bodyPr>
            <a:spAutoFit/>
          </a:bodyPr>
          <a:lstStyle/>
          <a:p>
            <a:pPr algn="ctr" eaLnBrk="1" hangingPunct="1"/>
            <a:r>
              <a:rPr lang="en-US" sz="3600" b="1">
                <a:solidFill>
                  <a:schemeClr val="tx2"/>
                </a:solidFill>
              </a:rPr>
              <a:t>Ghi Nhớ:</a:t>
            </a:r>
          </a:p>
        </p:txBody>
      </p:sp>
      <p:sp>
        <p:nvSpPr>
          <p:cNvPr id="79878" name="Rectangle 6"/>
          <p:cNvSpPr>
            <a:spLocks noChangeArrowheads="1"/>
          </p:cNvSpPr>
          <p:nvPr/>
        </p:nvSpPr>
        <p:spPr bwMode="auto">
          <a:xfrm>
            <a:off x="381000" y="1143000"/>
            <a:ext cx="8534400" cy="5078413"/>
          </a:xfrm>
          <a:prstGeom prst="rect">
            <a:avLst/>
          </a:prstGeom>
          <a:noFill/>
          <a:ln w="9525">
            <a:noFill/>
            <a:miter lim="800000"/>
            <a:headEnd/>
            <a:tailEnd/>
          </a:ln>
        </p:spPr>
        <p:txBody>
          <a:bodyPr>
            <a:spAutoFit/>
          </a:bodyPr>
          <a:lstStyle/>
          <a:p>
            <a:pPr eaLnBrk="1" hangingPunct="1"/>
            <a:r>
              <a:rPr lang="en-US" sz="3600"/>
              <a:t>1. Khâu đột thưa là cách khâu từng mũi một để tạo thành các mũi khâu cách đều nhau ở mặt phải của sản phẩm. Ở mặt trái, mũi khâu sau lấn lên 1/3 mũi khâu trươc liền kề.</a:t>
            </a:r>
          </a:p>
          <a:p>
            <a:pPr eaLnBrk="1" hangingPunct="1"/>
            <a:endParaRPr lang="en-US" sz="3600"/>
          </a:p>
          <a:p>
            <a:pPr eaLnBrk="1" hangingPunct="1"/>
            <a:r>
              <a:rPr lang="en-US" sz="3600"/>
              <a:t>2. Khâu đột thưa theo chiều từ phải sang trái và được thực hiện theo quy tắc lùi một mũi, tiến 3 mũi trên đường dấu.</a:t>
            </a:r>
          </a:p>
        </p:txBody>
      </p:sp>
      <p:sp>
        <p:nvSpPr>
          <p:cNvPr id="16388" name="AutoShape 60">
            <a:hlinkClick r:id="rId2" action="ppaction://hlinksldjump" highlightClick="1"/>
          </p:cNvPr>
          <p:cNvSpPr>
            <a:spLocks noChangeArrowheads="1"/>
          </p:cNvSpPr>
          <p:nvPr/>
        </p:nvSpPr>
        <p:spPr bwMode="auto">
          <a:xfrm>
            <a:off x="8534400" y="6477000"/>
            <a:ext cx="609600" cy="381000"/>
          </a:xfrm>
          <a:prstGeom prst="actionButtonBackPrevious">
            <a:avLst/>
          </a:prstGeom>
          <a:solidFill>
            <a:schemeClr val="accent1"/>
          </a:solidFill>
          <a:ln w="9525">
            <a:noFill/>
            <a:miter lim="800000"/>
            <a:headEnd/>
            <a:tailEnd/>
          </a:ln>
        </p:spPr>
        <p:txBody>
          <a:bodyPr wrap="none" anchor="ctr"/>
          <a:lstStyle/>
          <a:p>
            <a:pPr eaLnBrk="1" hangingPunct="1"/>
            <a:endParaRPr lang="en-US"/>
          </a:p>
        </p:txBody>
      </p:sp>
      <p:pic>
        <p:nvPicPr>
          <p:cNvPr id="16389" name="Picture 61" descr="picture18"/>
          <p:cNvPicPr>
            <a:picLocks noChangeAspect="1" noChangeArrowheads="1" noCrop="1"/>
          </p:cNvPicPr>
          <p:nvPr/>
        </p:nvPicPr>
        <p:blipFill>
          <a:blip r:embed="rId3"/>
          <a:srcRect/>
          <a:stretch>
            <a:fillRect/>
          </a:stretch>
        </p:blipFill>
        <p:spPr bwMode="auto">
          <a:xfrm>
            <a:off x="0" y="0"/>
            <a:ext cx="1311275"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6"/>
                                        </p:tgtEl>
                                        <p:attrNameLst>
                                          <p:attrName>style.visibility</p:attrName>
                                        </p:attrNameLst>
                                      </p:cBhvr>
                                      <p:to>
                                        <p:strVal val="visible"/>
                                      </p:to>
                                    </p:set>
                                    <p:anim calcmode="lin" valueType="num">
                                      <p:cBhvr additive="base">
                                        <p:cTn id="7" dur="500" fill="hold"/>
                                        <p:tgtEl>
                                          <p:spTgt spid="79876"/>
                                        </p:tgtEl>
                                        <p:attrNameLst>
                                          <p:attrName>ppt_x</p:attrName>
                                        </p:attrNameLst>
                                      </p:cBhvr>
                                      <p:tavLst>
                                        <p:tav tm="0">
                                          <p:val>
                                            <p:strVal val="#ppt_x"/>
                                          </p:val>
                                        </p:tav>
                                        <p:tav tm="100000">
                                          <p:val>
                                            <p:strVal val="#ppt_x"/>
                                          </p:val>
                                        </p:tav>
                                      </p:tavLst>
                                    </p:anim>
                                    <p:anim calcmode="lin" valueType="num">
                                      <p:cBhvr additive="base">
                                        <p:cTn id="8" dur="500" fill="hold"/>
                                        <p:tgtEl>
                                          <p:spTgt spid="7987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79878"/>
                                        </p:tgtEl>
                                        <p:attrNameLst>
                                          <p:attrName>style.visibility</p:attrName>
                                        </p:attrNameLst>
                                      </p:cBhvr>
                                      <p:to>
                                        <p:strVal val="visible"/>
                                      </p:to>
                                    </p:set>
                                    <p:animEffect transition="in" filter="wheel(4)">
                                      <p:cBhvr>
                                        <p:cTn id="13" dur="20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p:bldP spid="79878"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3" name="Text Box 5"/>
          <p:cNvSpPr txBox="1">
            <a:spLocks noChangeArrowheads="1"/>
          </p:cNvSpPr>
          <p:nvPr/>
        </p:nvSpPr>
        <p:spPr bwMode="auto">
          <a:xfrm>
            <a:off x="381000" y="304800"/>
            <a:ext cx="8763000" cy="5448300"/>
          </a:xfrm>
          <a:prstGeom prst="rect">
            <a:avLst/>
          </a:prstGeom>
          <a:noFill/>
          <a:ln w="9525">
            <a:noFill/>
            <a:miter lim="800000"/>
            <a:headEnd/>
            <a:tailEnd/>
          </a:ln>
        </p:spPr>
        <p:txBody>
          <a:bodyPr>
            <a:spAutoFit/>
          </a:bodyPr>
          <a:lstStyle/>
          <a:p>
            <a:pPr eaLnBrk="1" hangingPunct="1">
              <a:spcBef>
                <a:spcPct val="50000"/>
              </a:spcBef>
            </a:pPr>
            <a:r>
              <a:rPr lang="en-US" sz="2400"/>
              <a:t> *  </a:t>
            </a:r>
            <a:r>
              <a:rPr lang="en-US" sz="2400" b="1"/>
              <a:t>Học Sinh thực hành nhóm</a:t>
            </a:r>
          </a:p>
          <a:p>
            <a:pPr eaLnBrk="1" hangingPunct="1">
              <a:spcBef>
                <a:spcPct val="50000"/>
              </a:spcBef>
            </a:pPr>
            <a:r>
              <a:rPr lang="en-US" sz="2400" b="1"/>
              <a:t> *   Kiểm tra sự chuẩn bị của học sinh. </a:t>
            </a:r>
          </a:p>
          <a:p>
            <a:pPr eaLnBrk="1" hangingPunct="1">
              <a:spcBef>
                <a:spcPct val="50000"/>
              </a:spcBef>
            </a:pPr>
            <a:r>
              <a:rPr lang="en-US" sz="2400" b="1"/>
              <a:t> *   Tiêu chí đánh giá sản phẩm:</a:t>
            </a:r>
          </a:p>
          <a:p>
            <a:pPr eaLnBrk="1" hangingPunct="1">
              <a:spcBef>
                <a:spcPct val="50000"/>
              </a:spcBef>
            </a:pPr>
            <a:r>
              <a:rPr lang="en-US" sz="2400"/>
              <a:t>   + Các đường khâu thẳng theo đường kẻ.</a:t>
            </a:r>
          </a:p>
          <a:p>
            <a:pPr eaLnBrk="1" hangingPunct="1">
              <a:spcBef>
                <a:spcPct val="50000"/>
              </a:spcBef>
            </a:pPr>
            <a:r>
              <a:rPr lang="en-US" sz="2400"/>
              <a:t>   + Cắt vải đúng kích thước.</a:t>
            </a:r>
          </a:p>
          <a:p>
            <a:pPr eaLnBrk="1" hangingPunct="1">
              <a:spcBef>
                <a:spcPct val="50000"/>
              </a:spcBef>
            </a:pPr>
            <a:r>
              <a:rPr lang="en-US" sz="2400"/>
              <a:t>   + Khâu đúng quy trình.</a:t>
            </a:r>
          </a:p>
          <a:p>
            <a:pPr eaLnBrk="1" hangingPunct="1">
              <a:spcBef>
                <a:spcPct val="50000"/>
              </a:spcBef>
            </a:pPr>
            <a:r>
              <a:rPr lang="en-US" sz="2400"/>
              <a:t>   + Mũi khâu thẳng, không bị dúm.</a:t>
            </a:r>
          </a:p>
          <a:p>
            <a:pPr eaLnBrk="1" hangingPunct="1">
              <a:spcBef>
                <a:spcPct val="50000"/>
              </a:spcBef>
            </a:pPr>
            <a:r>
              <a:rPr lang="en-US" sz="2400"/>
              <a:t>   + Các mũi khâu ở mặt phải bằng nhau và cách đều nhau.</a:t>
            </a:r>
          </a:p>
          <a:p>
            <a:pPr eaLnBrk="1" hangingPunct="1">
              <a:spcBef>
                <a:spcPct val="50000"/>
              </a:spcBef>
            </a:pPr>
            <a:r>
              <a:rPr lang="en-US" sz="2400"/>
              <a:t>   + Hoàn thành sản phẩm đúng thời gian quy định.</a:t>
            </a:r>
          </a:p>
          <a:p>
            <a:pPr eaLnBrk="1" hangingPunct="1">
              <a:spcBef>
                <a:spcPct val="50000"/>
              </a:spcBef>
            </a:pPr>
            <a:r>
              <a:rPr lang="en-US" sz="2400"/>
              <a:t>*</a:t>
            </a:r>
            <a:r>
              <a:rPr lang="en-US" sz="2400" b="1"/>
              <a:t>Thời gian học sinh thực hành: 15 phút.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83973">
                                            <p:txEl>
                                              <p:pRg st="0" end="0"/>
                                            </p:txEl>
                                          </p:spTgt>
                                        </p:tgtEl>
                                        <p:attrNameLst>
                                          <p:attrName>style.visibility</p:attrName>
                                        </p:attrNameLst>
                                      </p:cBhvr>
                                      <p:to>
                                        <p:strVal val="visible"/>
                                      </p:to>
                                    </p:set>
                                    <p:animEffect transition="in" filter="wheel(4)">
                                      <p:cBhvr>
                                        <p:cTn id="7" dur="2000"/>
                                        <p:tgtEl>
                                          <p:spTgt spid="83973">
                                            <p:txEl>
                                              <p:pRg st="0" end="0"/>
                                            </p:txEl>
                                          </p:spTgt>
                                        </p:tgtEl>
                                      </p:cBhvr>
                                    </p:animEffect>
                                  </p:childTnLst>
                                </p:cTn>
                              </p:par>
                              <p:par>
                                <p:cTn id="8" presetID="21" presetClass="entr" presetSubtype="4" fill="hold" nodeType="withEffect">
                                  <p:stCondLst>
                                    <p:cond delay="0"/>
                                  </p:stCondLst>
                                  <p:childTnLst>
                                    <p:set>
                                      <p:cBhvr>
                                        <p:cTn id="9" dur="1" fill="hold">
                                          <p:stCondLst>
                                            <p:cond delay="0"/>
                                          </p:stCondLst>
                                        </p:cTn>
                                        <p:tgtEl>
                                          <p:spTgt spid="83973">
                                            <p:txEl>
                                              <p:pRg st="1" end="1"/>
                                            </p:txEl>
                                          </p:spTgt>
                                        </p:tgtEl>
                                        <p:attrNameLst>
                                          <p:attrName>style.visibility</p:attrName>
                                        </p:attrNameLst>
                                      </p:cBhvr>
                                      <p:to>
                                        <p:strVal val="visible"/>
                                      </p:to>
                                    </p:set>
                                    <p:animEffect transition="in" filter="wheel(4)">
                                      <p:cBhvr>
                                        <p:cTn id="10" dur="2000"/>
                                        <p:tgtEl>
                                          <p:spTgt spid="83973">
                                            <p:txEl>
                                              <p:pRg st="1" end="1"/>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83973">
                                            <p:txEl>
                                              <p:pRg st="2" end="2"/>
                                            </p:txEl>
                                          </p:spTgt>
                                        </p:tgtEl>
                                        <p:attrNameLst>
                                          <p:attrName>style.visibility</p:attrName>
                                        </p:attrNameLst>
                                      </p:cBhvr>
                                      <p:to>
                                        <p:strVal val="visible"/>
                                      </p:to>
                                    </p:set>
                                    <p:animEffect transition="in" filter="wheel(4)">
                                      <p:cBhvr>
                                        <p:cTn id="13" dur="2000"/>
                                        <p:tgtEl>
                                          <p:spTgt spid="83973">
                                            <p:txEl>
                                              <p:pRg st="2" end="2"/>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83973">
                                            <p:txEl>
                                              <p:pRg st="3" end="3"/>
                                            </p:txEl>
                                          </p:spTgt>
                                        </p:tgtEl>
                                        <p:attrNameLst>
                                          <p:attrName>style.visibility</p:attrName>
                                        </p:attrNameLst>
                                      </p:cBhvr>
                                      <p:to>
                                        <p:strVal val="visible"/>
                                      </p:to>
                                    </p:set>
                                    <p:animEffect transition="in" filter="wheel(4)">
                                      <p:cBhvr>
                                        <p:cTn id="16" dur="2000"/>
                                        <p:tgtEl>
                                          <p:spTgt spid="83973">
                                            <p:txEl>
                                              <p:pRg st="3" end="3"/>
                                            </p:txEl>
                                          </p:spTgt>
                                        </p:tgtEl>
                                      </p:cBhvr>
                                    </p:animEffect>
                                  </p:childTnLst>
                                </p:cTn>
                              </p:par>
                              <p:par>
                                <p:cTn id="17" presetID="21" presetClass="entr" presetSubtype="4" fill="hold" nodeType="withEffect">
                                  <p:stCondLst>
                                    <p:cond delay="0"/>
                                  </p:stCondLst>
                                  <p:childTnLst>
                                    <p:set>
                                      <p:cBhvr>
                                        <p:cTn id="18" dur="1" fill="hold">
                                          <p:stCondLst>
                                            <p:cond delay="0"/>
                                          </p:stCondLst>
                                        </p:cTn>
                                        <p:tgtEl>
                                          <p:spTgt spid="83973">
                                            <p:txEl>
                                              <p:pRg st="4" end="4"/>
                                            </p:txEl>
                                          </p:spTgt>
                                        </p:tgtEl>
                                        <p:attrNameLst>
                                          <p:attrName>style.visibility</p:attrName>
                                        </p:attrNameLst>
                                      </p:cBhvr>
                                      <p:to>
                                        <p:strVal val="visible"/>
                                      </p:to>
                                    </p:set>
                                    <p:animEffect transition="in" filter="wheel(4)">
                                      <p:cBhvr>
                                        <p:cTn id="19" dur="2000"/>
                                        <p:tgtEl>
                                          <p:spTgt spid="83973">
                                            <p:txEl>
                                              <p:pRg st="4" end="4"/>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83973">
                                            <p:txEl>
                                              <p:pRg st="5" end="5"/>
                                            </p:txEl>
                                          </p:spTgt>
                                        </p:tgtEl>
                                        <p:attrNameLst>
                                          <p:attrName>style.visibility</p:attrName>
                                        </p:attrNameLst>
                                      </p:cBhvr>
                                      <p:to>
                                        <p:strVal val="visible"/>
                                      </p:to>
                                    </p:set>
                                    <p:animEffect transition="in" filter="wheel(4)">
                                      <p:cBhvr>
                                        <p:cTn id="22" dur="2000"/>
                                        <p:tgtEl>
                                          <p:spTgt spid="83973">
                                            <p:txEl>
                                              <p:pRg st="5" end="5"/>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83973">
                                            <p:txEl>
                                              <p:pRg st="6" end="6"/>
                                            </p:txEl>
                                          </p:spTgt>
                                        </p:tgtEl>
                                        <p:attrNameLst>
                                          <p:attrName>style.visibility</p:attrName>
                                        </p:attrNameLst>
                                      </p:cBhvr>
                                      <p:to>
                                        <p:strVal val="visible"/>
                                      </p:to>
                                    </p:set>
                                    <p:animEffect transition="in" filter="wheel(4)">
                                      <p:cBhvr>
                                        <p:cTn id="25" dur="2000"/>
                                        <p:tgtEl>
                                          <p:spTgt spid="83973">
                                            <p:txEl>
                                              <p:pRg st="6" end="6"/>
                                            </p:txEl>
                                          </p:spTgt>
                                        </p:tgtEl>
                                      </p:cBhvr>
                                    </p:animEffect>
                                  </p:childTnLst>
                                </p:cTn>
                              </p:par>
                              <p:par>
                                <p:cTn id="26" presetID="21" presetClass="entr" presetSubtype="4" fill="hold" nodeType="withEffect">
                                  <p:stCondLst>
                                    <p:cond delay="0"/>
                                  </p:stCondLst>
                                  <p:childTnLst>
                                    <p:set>
                                      <p:cBhvr>
                                        <p:cTn id="27" dur="1" fill="hold">
                                          <p:stCondLst>
                                            <p:cond delay="0"/>
                                          </p:stCondLst>
                                        </p:cTn>
                                        <p:tgtEl>
                                          <p:spTgt spid="83973">
                                            <p:txEl>
                                              <p:pRg st="7" end="7"/>
                                            </p:txEl>
                                          </p:spTgt>
                                        </p:tgtEl>
                                        <p:attrNameLst>
                                          <p:attrName>style.visibility</p:attrName>
                                        </p:attrNameLst>
                                      </p:cBhvr>
                                      <p:to>
                                        <p:strVal val="visible"/>
                                      </p:to>
                                    </p:set>
                                    <p:animEffect transition="in" filter="wheel(4)">
                                      <p:cBhvr>
                                        <p:cTn id="28" dur="2000"/>
                                        <p:tgtEl>
                                          <p:spTgt spid="83973">
                                            <p:txEl>
                                              <p:pRg st="7" end="7"/>
                                            </p:txEl>
                                          </p:spTgt>
                                        </p:tgtEl>
                                      </p:cBhvr>
                                    </p:animEffect>
                                  </p:childTnLst>
                                </p:cTn>
                              </p:par>
                              <p:par>
                                <p:cTn id="29" presetID="21" presetClass="entr" presetSubtype="4" fill="hold" nodeType="withEffect">
                                  <p:stCondLst>
                                    <p:cond delay="0"/>
                                  </p:stCondLst>
                                  <p:childTnLst>
                                    <p:set>
                                      <p:cBhvr>
                                        <p:cTn id="30" dur="1" fill="hold">
                                          <p:stCondLst>
                                            <p:cond delay="0"/>
                                          </p:stCondLst>
                                        </p:cTn>
                                        <p:tgtEl>
                                          <p:spTgt spid="83973">
                                            <p:txEl>
                                              <p:pRg st="8" end="8"/>
                                            </p:txEl>
                                          </p:spTgt>
                                        </p:tgtEl>
                                        <p:attrNameLst>
                                          <p:attrName>style.visibility</p:attrName>
                                        </p:attrNameLst>
                                      </p:cBhvr>
                                      <p:to>
                                        <p:strVal val="visible"/>
                                      </p:to>
                                    </p:set>
                                    <p:animEffect transition="in" filter="wheel(4)">
                                      <p:cBhvr>
                                        <p:cTn id="31" dur="2000"/>
                                        <p:tgtEl>
                                          <p:spTgt spid="83973">
                                            <p:txEl>
                                              <p:pRg st="8" end="8"/>
                                            </p:txEl>
                                          </p:spTgt>
                                        </p:tgtEl>
                                      </p:cBhvr>
                                    </p:animEffect>
                                  </p:childTnLst>
                                </p:cTn>
                              </p:par>
                              <p:par>
                                <p:cTn id="32" presetID="21" presetClass="entr" presetSubtype="4" fill="hold" nodeType="withEffect">
                                  <p:stCondLst>
                                    <p:cond delay="0"/>
                                  </p:stCondLst>
                                  <p:childTnLst>
                                    <p:set>
                                      <p:cBhvr>
                                        <p:cTn id="33" dur="1" fill="hold">
                                          <p:stCondLst>
                                            <p:cond delay="0"/>
                                          </p:stCondLst>
                                        </p:cTn>
                                        <p:tgtEl>
                                          <p:spTgt spid="83973">
                                            <p:txEl>
                                              <p:pRg st="9" end="9"/>
                                            </p:txEl>
                                          </p:spTgt>
                                        </p:tgtEl>
                                        <p:attrNameLst>
                                          <p:attrName>style.visibility</p:attrName>
                                        </p:attrNameLst>
                                      </p:cBhvr>
                                      <p:to>
                                        <p:strVal val="visible"/>
                                      </p:to>
                                    </p:set>
                                    <p:animEffect transition="in" filter="wheel(4)">
                                      <p:cBhvr>
                                        <p:cTn id="34" dur="2000"/>
                                        <p:tgtEl>
                                          <p:spTgt spid="8397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434" name="Picture 5" descr="Hinh nen 1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4998" name="Text Box 6"/>
          <p:cNvSpPr txBox="1">
            <a:spLocks noChangeArrowheads="1"/>
          </p:cNvSpPr>
          <p:nvPr/>
        </p:nvSpPr>
        <p:spPr bwMode="auto">
          <a:xfrm>
            <a:off x="2895600" y="838200"/>
            <a:ext cx="3352800" cy="579438"/>
          </a:xfrm>
          <a:prstGeom prst="rect">
            <a:avLst/>
          </a:prstGeom>
          <a:noFill/>
          <a:ln w="9525">
            <a:noFill/>
            <a:miter lim="800000"/>
            <a:headEnd/>
            <a:tailEnd/>
          </a:ln>
        </p:spPr>
        <p:txBody>
          <a:bodyPr>
            <a:spAutoFit/>
          </a:bodyPr>
          <a:lstStyle/>
          <a:p>
            <a:pPr algn="ctr" eaLnBrk="1" hangingPunct="1">
              <a:spcBef>
                <a:spcPct val="50000"/>
              </a:spcBef>
            </a:pPr>
            <a:r>
              <a:rPr lang="en-US" sz="3200"/>
              <a:t>Nhận xét, dặn dò</a:t>
            </a:r>
          </a:p>
        </p:txBody>
      </p:sp>
      <p:sp>
        <p:nvSpPr>
          <p:cNvPr id="84999" name="Text Box 7"/>
          <p:cNvSpPr txBox="1">
            <a:spLocks noChangeArrowheads="1"/>
          </p:cNvSpPr>
          <p:nvPr/>
        </p:nvSpPr>
        <p:spPr bwMode="auto">
          <a:xfrm>
            <a:off x="914400" y="2133600"/>
            <a:ext cx="7239000" cy="2286000"/>
          </a:xfrm>
          <a:prstGeom prst="rect">
            <a:avLst/>
          </a:prstGeom>
          <a:noFill/>
          <a:ln w="9525">
            <a:noFill/>
            <a:miter lim="800000"/>
            <a:headEnd/>
            <a:tailEnd/>
          </a:ln>
        </p:spPr>
        <p:txBody>
          <a:bodyPr>
            <a:spAutoFit/>
          </a:bodyPr>
          <a:lstStyle/>
          <a:p>
            <a:pPr eaLnBrk="1" hangingPunct="1">
              <a:spcBef>
                <a:spcPct val="50000"/>
              </a:spcBef>
            </a:pPr>
            <a:r>
              <a:rPr lang="en-US" sz="3200"/>
              <a:t>Câu hỏi chuẩn bị cho bài học sau:</a:t>
            </a:r>
          </a:p>
          <a:p>
            <a:pPr eaLnBrk="1" hangingPunct="1">
              <a:spcBef>
                <a:spcPct val="50000"/>
              </a:spcBef>
            </a:pPr>
            <a:r>
              <a:rPr lang="en-US" sz="3200"/>
              <a:t> *  </a:t>
            </a:r>
            <a:r>
              <a:rPr lang="en-US" sz="3200" b="1" i="1"/>
              <a:t>Quan sát, so sánh mặt phải mặt trái đường khâu đột mau với đường khâu đột thưa?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4998"/>
                                        </p:tgtEl>
                                        <p:attrNameLst>
                                          <p:attrName>style.visibility</p:attrName>
                                        </p:attrNameLst>
                                      </p:cBhvr>
                                      <p:to>
                                        <p:strVal val="visible"/>
                                      </p:to>
                                    </p:set>
                                    <p:animEffect transition="in" filter="box(in)">
                                      <p:cBhvr>
                                        <p:cTn id="7" dur="500"/>
                                        <p:tgtEl>
                                          <p:spTgt spid="849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4999"/>
                                        </p:tgtEl>
                                        <p:attrNameLst>
                                          <p:attrName>style.visibility</p:attrName>
                                        </p:attrNameLst>
                                      </p:cBhvr>
                                      <p:to>
                                        <p:strVal val="visible"/>
                                      </p:to>
                                    </p:set>
                                    <p:animEffect transition="in" filter="randombar(horizontal)">
                                      <p:cBhvr>
                                        <p:cTn id="12" dur="500"/>
                                        <p:tgtEl>
                                          <p:spTgt spid="849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8" grpId="0"/>
      <p:bldP spid="84999"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9" name="Rectangle 5"/>
          <p:cNvSpPr>
            <a:spLocks noChangeArrowheads="1"/>
          </p:cNvSpPr>
          <p:nvPr/>
        </p:nvSpPr>
        <p:spPr bwMode="auto">
          <a:xfrm>
            <a:off x="3795713" y="760413"/>
            <a:ext cx="1597025" cy="584200"/>
          </a:xfrm>
          <a:prstGeom prst="rect">
            <a:avLst/>
          </a:prstGeom>
          <a:noFill/>
          <a:ln w="9525">
            <a:noFill/>
            <a:miter lim="800000"/>
            <a:headEnd/>
            <a:tailEnd/>
          </a:ln>
        </p:spPr>
        <p:txBody>
          <a:bodyPr wrap="none">
            <a:spAutoFit/>
          </a:bodyPr>
          <a:lstStyle/>
          <a:p>
            <a:pPr algn="ctr"/>
            <a:r>
              <a:rPr lang="en-US" sz="3200"/>
              <a:t>Kĩ thuật</a:t>
            </a:r>
          </a:p>
        </p:txBody>
      </p:sp>
      <p:sp>
        <p:nvSpPr>
          <p:cNvPr id="57350" name="Text Box 6"/>
          <p:cNvSpPr txBox="1">
            <a:spLocks noChangeArrowheads="1"/>
          </p:cNvSpPr>
          <p:nvPr/>
        </p:nvSpPr>
        <p:spPr bwMode="auto">
          <a:xfrm>
            <a:off x="2209800" y="1355725"/>
            <a:ext cx="4800600" cy="646113"/>
          </a:xfrm>
          <a:prstGeom prst="rect">
            <a:avLst/>
          </a:prstGeom>
          <a:noFill/>
          <a:ln w="9525">
            <a:noFill/>
            <a:miter lim="800000"/>
            <a:headEnd/>
            <a:tailEnd/>
          </a:ln>
        </p:spPr>
        <p:txBody>
          <a:bodyPr>
            <a:spAutoFit/>
          </a:bodyPr>
          <a:lstStyle/>
          <a:p>
            <a:pPr algn="ctr">
              <a:spcBef>
                <a:spcPct val="50000"/>
              </a:spcBef>
            </a:pPr>
            <a:r>
              <a:rPr lang="en-US" sz="3600" i="1" u="sng"/>
              <a:t>Bài 5</a:t>
            </a:r>
            <a:r>
              <a:rPr lang="en-US" sz="3600" i="1"/>
              <a:t>: Khâu đột thưa</a:t>
            </a:r>
          </a:p>
        </p:txBody>
      </p:sp>
      <p:grpSp>
        <p:nvGrpSpPr>
          <p:cNvPr id="2" name="Group 26"/>
          <p:cNvGrpSpPr>
            <a:grpSpLocks/>
          </p:cNvGrpSpPr>
          <p:nvPr/>
        </p:nvGrpSpPr>
        <p:grpSpPr bwMode="auto">
          <a:xfrm>
            <a:off x="1600200" y="2743200"/>
            <a:ext cx="6019800" cy="3048000"/>
            <a:chOff x="1680" y="1680"/>
            <a:chExt cx="2208" cy="1152"/>
          </a:xfrm>
        </p:grpSpPr>
        <p:sp>
          <p:nvSpPr>
            <p:cNvPr id="3077" name="Rectangle 10"/>
            <p:cNvSpPr>
              <a:spLocks noChangeArrowheads="1"/>
            </p:cNvSpPr>
            <p:nvPr/>
          </p:nvSpPr>
          <p:spPr bwMode="auto">
            <a:xfrm>
              <a:off x="1680" y="1680"/>
              <a:ext cx="2208" cy="1152"/>
            </a:xfrm>
            <a:prstGeom prst="rect">
              <a:avLst/>
            </a:prstGeom>
            <a:solidFill>
              <a:srgbClr val="FFCCFF"/>
            </a:solidFill>
            <a:ln w="9525">
              <a:solidFill>
                <a:schemeClr val="tx1"/>
              </a:solidFill>
              <a:miter lim="800000"/>
              <a:headEnd/>
              <a:tailEnd/>
            </a:ln>
          </p:spPr>
          <p:txBody>
            <a:bodyPr wrap="none" anchor="ctr"/>
            <a:lstStyle/>
            <a:p>
              <a:pPr algn="ctr" eaLnBrk="1" hangingPunct="1"/>
              <a:endParaRPr lang="en-US" sz="1600">
                <a:solidFill>
                  <a:srgbClr val="FF99FF"/>
                </a:solidFill>
              </a:endParaRPr>
            </a:p>
          </p:txBody>
        </p:sp>
        <p:sp>
          <p:nvSpPr>
            <p:cNvPr id="3078" name="Line 15"/>
            <p:cNvSpPr>
              <a:spLocks noChangeShapeType="1"/>
            </p:cNvSpPr>
            <p:nvPr/>
          </p:nvSpPr>
          <p:spPr bwMode="auto">
            <a:xfrm>
              <a:off x="1872" y="2256"/>
              <a:ext cx="144" cy="0"/>
            </a:xfrm>
            <a:prstGeom prst="line">
              <a:avLst/>
            </a:prstGeom>
            <a:noFill/>
            <a:ln w="9525">
              <a:solidFill>
                <a:srgbClr val="FF0000"/>
              </a:solidFill>
              <a:round/>
              <a:headEnd/>
              <a:tailEnd/>
            </a:ln>
          </p:spPr>
          <p:txBody>
            <a:bodyPr/>
            <a:lstStyle/>
            <a:p>
              <a:endParaRPr lang="en-US"/>
            </a:p>
          </p:txBody>
        </p:sp>
        <p:sp>
          <p:nvSpPr>
            <p:cNvPr id="3079" name="Line 16"/>
            <p:cNvSpPr>
              <a:spLocks noChangeShapeType="1"/>
            </p:cNvSpPr>
            <p:nvPr/>
          </p:nvSpPr>
          <p:spPr bwMode="auto">
            <a:xfrm>
              <a:off x="2160" y="2256"/>
              <a:ext cx="144" cy="0"/>
            </a:xfrm>
            <a:prstGeom prst="line">
              <a:avLst/>
            </a:prstGeom>
            <a:noFill/>
            <a:ln w="9525">
              <a:solidFill>
                <a:srgbClr val="FF0000"/>
              </a:solidFill>
              <a:round/>
              <a:headEnd/>
              <a:tailEnd/>
            </a:ln>
          </p:spPr>
          <p:txBody>
            <a:bodyPr/>
            <a:lstStyle/>
            <a:p>
              <a:endParaRPr lang="en-US"/>
            </a:p>
          </p:txBody>
        </p:sp>
        <p:sp>
          <p:nvSpPr>
            <p:cNvPr id="3080" name="Line 17"/>
            <p:cNvSpPr>
              <a:spLocks noChangeShapeType="1"/>
            </p:cNvSpPr>
            <p:nvPr/>
          </p:nvSpPr>
          <p:spPr bwMode="auto">
            <a:xfrm>
              <a:off x="2400" y="2256"/>
              <a:ext cx="144" cy="0"/>
            </a:xfrm>
            <a:prstGeom prst="line">
              <a:avLst/>
            </a:prstGeom>
            <a:noFill/>
            <a:ln w="9525">
              <a:solidFill>
                <a:srgbClr val="FF0000"/>
              </a:solidFill>
              <a:round/>
              <a:headEnd/>
              <a:tailEnd/>
            </a:ln>
          </p:spPr>
          <p:txBody>
            <a:bodyPr/>
            <a:lstStyle/>
            <a:p>
              <a:endParaRPr lang="en-US"/>
            </a:p>
          </p:txBody>
        </p:sp>
        <p:sp>
          <p:nvSpPr>
            <p:cNvPr id="3081" name="Line 22"/>
            <p:cNvSpPr>
              <a:spLocks noChangeShapeType="1"/>
            </p:cNvSpPr>
            <p:nvPr/>
          </p:nvSpPr>
          <p:spPr bwMode="auto">
            <a:xfrm>
              <a:off x="2688" y="2256"/>
              <a:ext cx="144" cy="0"/>
            </a:xfrm>
            <a:prstGeom prst="line">
              <a:avLst/>
            </a:prstGeom>
            <a:noFill/>
            <a:ln w="9525">
              <a:solidFill>
                <a:srgbClr val="FF0000"/>
              </a:solidFill>
              <a:round/>
              <a:headEnd/>
              <a:tailEnd/>
            </a:ln>
          </p:spPr>
          <p:txBody>
            <a:bodyPr/>
            <a:lstStyle/>
            <a:p>
              <a:endParaRPr lang="en-US"/>
            </a:p>
          </p:txBody>
        </p:sp>
        <p:sp>
          <p:nvSpPr>
            <p:cNvPr id="3082" name="Line 23"/>
            <p:cNvSpPr>
              <a:spLocks noChangeShapeType="1"/>
            </p:cNvSpPr>
            <p:nvPr/>
          </p:nvSpPr>
          <p:spPr bwMode="auto">
            <a:xfrm>
              <a:off x="2976" y="2256"/>
              <a:ext cx="144" cy="0"/>
            </a:xfrm>
            <a:prstGeom prst="line">
              <a:avLst/>
            </a:prstGeom>
            <a:noFill/>
            <a:ln w="9525">
              <a:solidFill>
                <a:srgbClr val="FF0000"/>
              </a:solidFill>
              <a:round/>
              <a:headEnd/>
              <a:tailEnd/>
            </a:ln>
          </p:spPr>
          <p:txBody>
            <a:bodyPr/>
            <a:lstStyle/>
            <a:p>
              <a:endParaRPr lang="en-US"/>
            </a:p>
          </p:txBody>
        </p:sp>
        <p:sp>
          <p:nvSpPr>
            <p:cNvPr id="3083" name="Line 24"/>
            <p:cNvSpPr>
              <a:spLocks noChangeShapeType="1"/>
            </p:cNvSpPr>
            <p:nvPr/>
          </p:nvSpPr>
          <p:spPr bwMode="auto">
            <a:xfrm>
              <a:off x="3264" y="2256"/>
              <a:ext cx="144" cy="0"/>
            </a:xfrm>
            <a:prstGeom prst="line">
              <a:avLst/>
            </a:prstGeom>
            <a:noFill/>
            <a:ln w="9525">
              <a:solidFill>
                <a:srgbClr val="FF0000"/>
              </a:solidFill>
              <a:round/>
              <a:headEnd/>
              <a:tailEnd/>
            </a:ln>
          </p:spPr>
          <p:txBody>
            <a:bodyPr/>
            <a:lstStyle/>
            <a:p>
              <a:endParaRPr lang="en-US"/>
            </a:p>
          </p:txBody>
        </p:sp>
        <p:sp>
          <p:nvSpPr>
            <p:cNvPr id="3084" name="Line 25"/>
            <p:cNvSpPr>
              <a:spLocks noChangeShapeType="1"/>
            </p:cNvSpPr>
            <p:nvPr/>
          </p:nvSpPr>
          <p:spPr bwMode="auto">
            <a:xfrm>
              <a:off x="3552" y="2256"/>
              <a:ext cx="144" cy="0"/>
            </a:xfrm>
            <a:prstGeom prst="line">
              <a:avLst/>
            </a:prstGeom>
            <a:noFill/>
            <a:ln w="9525">
              <a:solidFill>
                <a:srgbClr val="FF0000"/>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9">
                                            <p:txEl>
                                              <p:pRg st="0" end="0"/>
                                            </p:txEl>
                                          </p:spTgt>
                                        </p:tgtEl>
                                        <p:attrNameLst>
                                          <p:attrName>style.visibility</p:attrName>
                                        </p:attrNameLst>
                                      </p:cBhvr>
                                      <p:to>
                                        <p:strVal val="visible"/>
                                      </p:to>
                                    </p:set>
                                    <p:anim calcmode="lin" valueType="num">
                                      <p:cBhvr additive="base">
                                        <p:cTn id="7" dur="1000" fill="hold"/>
                                        <p:tgtEl>
                                          <p:spTgt spid="57349">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573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7350"/>
                                        </p:tgtEl>
                                        <p:attrNameLst>
                                          <p:attrName>style.visibility</p:attrName>
                                        </p:attrNameLst>
                                      </p:cBhvr>
                                      <p:to>
                                        <p:strVal val="visible"/>
                                      </p:to>
                                    </p:set>
                                    <p:animEffect transition="in" filter="checkerboard(across)">
                                      <p:cBhvr>
                                        <p:cTn id="13" dur="500"/>
                                        <p:tgtEl>
                                          <p:spTgt spid="5735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1"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heel(4)">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4" name="Text Box 4"/>
          <p:cNvSpPr txBox="1">
            <a:spLocks noChangeArrowheads="1"/>
          </p:cNvSpPr>
          <p:nvPr/>
        </p:nvSpPr>
        <p:spPr bwMode="auto">
          <a:xfrm>
            <a:off x="2209800" y="457200"/>
            <a:ext cx="4648200" cy="519113"/>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3333FF"/>
                </a:solidFill>
              </a:rPr>
              <a:t>MỤC TIÊU</a:t>
            </a:r>
          </a:p>
        </p:txBody>
      </p:sp>
      <p:sp>
        <p:nvSpPr>
          <p:cNvPr id="76805" name="Text Box 5"/>
          <p:cNvSpPr txBox="1">
            <a:spLocks noChangeArrowheads="1"/>
          </p:cNvSpPr>
          <p:nvPr/>
        </p:nvSpPr>
        <p:spPr bwMode="auto">
          <a:xfrm>
            <a:off x="152400" y="2057400"/>
            <a:ext cx="8534400" cy="3749675"/>
          </a:xfrm>
          <a:prstGeom prst="rect">
            <a:avLst/>
          </a:prstGeom>
          <a:noFill/>
          <a:ln w="9525">
            <a:noFill/>
            <a:miter lim="800000"/>
            <a:headEnd/>
            <a:tailEnd/>
          </a:ln>
        </p:spPr>
        <p:txBody>
          <a:bodyPr>
            <a:spAutoFit/>
          </a:bodyPr>
          <a:lstStyle/>
          <a:p>
            <a:pPr eaLnBrk="1" hangingPunct="1">
              <a:spcBef>
                <a:spcPct val="50000"/>
              </a:spcBef>
            </a:pPr>
            <a:r>
              <a:rPr lang="en-US" sz="3200" b="1" u="sng"/>
              <a:t> Kiến thức</a:t>
            </a:r>
            <a:r>
              <a:rPr lang="en-US" sz="3200"/>
              <a:t>: Có khả năng quan sát quy trình hướng dẫn, thực hiện được các thao tác kĩ thuật khâu đột thưa.</a:t>
            </a:r>
          </a:p>
          <a:p>
            <a:pPr eaLnBrk="1" hangingPunct="1">
              <a:spcBef>
                <a:spcPct val="50000"/>
              </a:spcBef>
            </a:pPr>
            <a:r>
              <a:rPr lang="en-US" sz="3200" b="1" u="sng"/>
              <a:t> Kĩ năng</a:t>
            </a:r>
            <a:r>
              <a:rPr lang="en-US" sz="3200"/>
              <a:t>: Khâu được các mũi khâu đột thưa.</a:t>
            </a:r>
          </a:p>
          <a:p>
            <a:pPr eaLnBrk="1" hangingPunct="1">
              <a:spcBef>
                <a:spcPct val="50000"/>
              </a:spcBef>
            </a:pPr>
            <a:r>
              <a:rPr lang="en-US" sz="3200" b="1" u="sng"/>
              <a:t> Thái độ</a:t>
            </a:r>
            <a:r>
              <a:rPr lang="en-US" sz="3200"/>
              <a:t>: Yêu thích sản phẩm do mình làm ra.</a:t>
            </a:r>
          </a:p>
          <a:p>
            <a:pPr eaLnBrk="1" hangingPunct="1">
              <a:spcBef>
                <a:spcPct val="50000"/>
              </a:spcBef>
            </a:pPr>
            <a:r>
              <a:rPr lang="en-US" sz="3200"/>
              <a:t> </a:t>
            </a:r>
          </a:p>
        </p:txBody>
      </p:sp>
      <p:pic>
        <p:nvPicPr>
          <p:cNvPr id="4100" name="Picture 8" descr="Butterfly-06-june"/>
          <p:cNvPicPr>
            <a:picLocks noChangeAspect="1" noChangeArrowheads="1" noCrop="1"/>
          </p:cNvPicPr>
          <p:nvPr/>
        </p:nvPicPr>
        <p:blipFill>
          <a:blip r:embed="rId2"/>
          <a:srcRect/>
          <a:stretch>
            <a:fillRect/>
          </a:stretch>
        </p:blipFill>
        <p:spPr bwMode="auto">
          <a:xfrm>
            <a:off x="0" y="0"/>
            <a:ext cx="942975" cy="914400"/>
          </a:xfrm>
          <a:prstGeom prst="rect">
            <a:avLst/>
          </a:prstGeom>
          <a:noFill/>
          <a:ln w="9525">
            <a:noFill/>
            <a:miter lim="800000"/>
            <a:headEnd/>
            <a:tailEnd/>
          </a:ln>
        </p:spPr>
      </p:pic>
      <p:sp>
        <p:nvSpPr>
          <p:cNvPr id="76809" name="Text Box 9"/>
          <p:cNvSpPr txBox="1">
            <a:spLocks noChangeArrowheads="1"/>
          </p:cNvSpPr>
          <p:nvPr/>
        </p:nvSpPr>
        <p:spPr bwMode="auto">
          <a:xfrm>
            <a:off x="609600" y="1219200"/>
            <a:ext cx="5257800" cy="579438"/>
          </a:xfrm>
          <a:prstGeom prst="rect">
            <a:avLst/>
          </a:prstGeom>
          <a:noFill/>
          <a:ln w="9525">
            <a:noFill/>
            <a:miter lim="800000"/>
            <a:headEnd/>
            <a:tailEnd/>
          </a:ln>
        </p:spPr>
        <p:txBody>
          <a:bodyPr>
            <a:spAutoFit/>
          </a:bodyPr>
          <a:lstStyle/>
          <a:p>
            <a:pPr eaLnBrk="1" hangingPunct="1">
              <a:spcBef>
                <a:spcPct val="50000"/>
              </a:spcBef>
            </a:pPr>
            <a:r>
              <a:rPr lang="en-US" sz="3200"/>
              <a:t>Học sinh học xong bài này: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4"/>
                                        </p:tgtEl>
                                        <p:attrNameLst>
                                          <p:attrName>style.visibility</p:attrName>
                                        </p:attrNameLst>
                                      </p:cBhvr>
                                      <p:to>
                                        <p:strVal val="visible"/>
                                      </p:to>
                                    </p:set>
                                    <p:animEffect transition="in" filter="blinds(horizontal)">
                                      <p:cBhvr>
                                        <p:cTn id="7" dur="500"/>
                                        <p:tgtEl>
                                          <p:spTgt spid="768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6809"/>
                                        </p:tgtEl>
                                        <p:attrNameLst>
                                          <p:attrName>style.visibility</p:attrName>
                                        </p:attrNameLst>
                                      </p:cBhvr>
                                      <p:to>
                                        <p:strVal val="visible"/>
                                      </p:to>
                                    </p:set>
                                    <p:animEffect transition="in" filter="wheel(4)">
                                      <p:cBhvr>
                                        <p:cTn id="12" dur="1000"/>
                                        <p:tgtEl>
                                          <p:spTgt spid="768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76805">
                                            <p:txEl>
                                              <p:pRg st="0" end="0"/>
                                            </p:txEl>
                                          </p:spTgt>
                                        </p:tgtEl>
                                        <p:attrNameLst>
                                          <p:attrName>style.visibility</p:attrName>
                                        </p:attrNameLst>
                                      </p:cBhvr>
                                      <p:to>
                                        <p:strVal val="visible"/>
                                      </p:to>
                                    </p:set>
                                    <p:anim to="" calcmode="lin" valueType="num">
                                      <p:cBhvr>
                                        <p:cTn id="17" dur="1" fill="hold"/>
                                        <p:tgtEl>
                                          <p:spTgt spid="76805">
                                            <p:txEl>
                                              <p:pRg st="0" end="0"/>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nodeType="clickEffect">
                                  <p:stCondLst>
                                    <p:cond delay="0"/>
                                  </p:stCondLst>
                                  <p:childTnLst>
                                    <p:set>
                                      <p:cBhvr>
                                        <p:cTn id="21" dur="1" fill="hold">
                                          <p:stCondLst>
                                            <p:cond delay="0"/>
                                          </p:stCondLst>
                                        </p:cTn>
                                        <p:tgtEl>
                                          <p:spTgt spid="76805">
                                            <p:txEl>
                                              <p:pRg st="1" end="1"/>
                                            </p:txEl>
                                          </p:spTgt>
                                        </p:tgtEl>
                                        <p:attrNameLst>
                                          <p:attrName>style.visibility</p:attrName>
                                        </p:attrNameLst>
                                      </p:cBhvr>
                                      <p:to>
                                        <p:strVal val="visible"/>
                                      </p:to>
                                    </p:set>
                                    <p:anim to="" calcmode="lin" valueType="num">
                                      <p:cBhvr>
                                        <p:cTn id="22" dur="1" fill="hold"/>
                                        <p:tgtEl>
                                          <p:spTgt spid="76805">
                                            <p:txEl>
                                              <p:pRg st="1" end="1"/>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nodeType="clickEffect">
                                  <p:stCondLst>
                                    <p:cond delay="0"/>
                                  </p:stCondLst>
                                  <p:childTnLst>
                                    <p:set>
                                      <p:cBhvr>
                                        <p:cTn id="26" dur="1" fill="hold">
                                          <p:stCondLst>
                                            <p:cond delay="0"/>
                                          </p:stCondLst>
                                        </p:cTn>
                                        <p:tgtEl>
                                          <p:spTgt spid="76805">
                                            <p:txEl>
                                              <p:pRg st="2" end="2"/>
                                            </p:txEl>
                                          </p:spTgt>
                                        </p:tgtEl>
                                        <p:attrNameLst>
                                          <p:attrName>style.visibility</p:attrName>
                                        </p:attrNameLst>
                                      </p:cBhvr>
                                      <p:to>
                                        <p:strVal val="visible"/>
                                      </p:to>
                                    </p:set>
                                    <p:anim to="" calcmode="lin" valueType="num">
                                      <p:cBhvr>
                                        <p:cTn id="27" dur="1" fill="hold"/>
                                        <p:tgtEl>
                                          <p:spTgt spid="76805">
                                            <p:txEl>
                                              <p:pRg st="2" end="2"/>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nodeType="clickEffect">
                                  <p:stCondLst>
                                    <p:cond delay="0"/>
                                  </p:stCondLst>
                                  <p:childTnLst>
                                    <p:set>
                                      <p:cBhvr>
                                        <p:cTn id="31" dur="1" fill="hold">
                                          <p:stCondLst>
                                            <p:cond delay="0"/>
                                          </p:stCondLst>
                                        </p:cTn>
                                        <p:tgtEl>
                                          <p:spTgt spid="76805">
                                            <p:txEl>
                                              <p:pRg st="3" end="3"/>
                                            </p:txEl>
                                          </p:spTgt>
                                        </p:tgtEl>
                                        <p:attrNameLst>
                                          <p:attrName>style.visibility</p:attrName>
                                        </p:attrNameLst>
                                      </p:cBhvr>
                                      <p:to>
                                        <p:strVal val="visible"/>
                                      </p:to>
                                    </p:set>
                                    <p:anim to="" calcmode="lin" valueType="num">
                                      <p:cBhvr>
                                        <p:cTn id="32" dur="1" fill="hold"/>
                                        <p:tgtEl>
                                          <p:spTgt spid="7680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p:bldP spid="76809"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8" name="Text Box 4">
            <a:hlinkClick r:id="rId2" action="ppaction://hlinksldjump"/>
          </p:cNvPr>
          <p:cNvSpPr txBox="1">
            <a:spLocks noChangeArrowheads="1"/>
          </p:cNvSpPr>
          <p:nvPr/>
        </p:nvSpPr>
        <p:spPr bwMode="auto">
          <a:xfrm>
            <a:off x="228600" y="1447800"/>
            <a:ext cx="8534400" cy="1066800"/>
          </a:xfrm>
          <a:prstGeom prst="rect">
            <a:avLst/>
          </a:prstGeom>
          <a:noFill/>
          <a:ln w="9525">
            <a:noFill/>
            <a:miter lim="800000"/>
            <a:headEnd/>
            <a:tailEnd/>
          </a:ln>
        </p:spPr>
        <p:txBody>
          <a:bodyPr>
            <a:spAutoFit/>
          </a:bodyPr>
          <a:lstStyle/>
          <a:p>
            <a:pPr eaLnBrk="1" hangingPunct="1">
              <a:spcBef>
                <a:spcPct val="50000"/>
              </a:spcBef>
            </a:pPr>
            <a:r>
              <a:rPr lang="en-US" sz="3200">
                <a:solidFill>
                  <a:schemeClr val="accent2"/>
                </a:solidFill>
              </a:rPr>
              <a:t>Hoạt động 1</a:t>
            </a:r>
            <a:r>
              <a:rPr lang="en-US" sz="3200"/>
              <a:t>: Giáo viên hướng dẫn học sinh quan sát và nhận xét vật mẫu.</a:t>
            </a:r>
          </a:p>
        </p:txBody>
      </p:sp>
      <p:sp>
        <p:nvSpPr>
          <p:cNvPr id="77832" name="Text Box 8">
            <a:hlinkClick r:id="rId3" action="ppaction://hlinksldjump"/>
          </p:cNvPr>
          <p:cNvSpPr txBox="1">
            <a:spLocks noChangeArrowheads="1"/>
          </p:cNvSpPr>
          <p:nvPr/>
        </p:nvSpPr>
        <p:spPr bwMode="auto">
          <a:xfrm>
            <a:off x="228600" y="2819400"/>
            <a:ext cx="8763000" cy="1570038"/>
          </a:xfrm>
          <a:prstGeom prst="rect">
            <a:avLst/>
          </a:prstGeom>
          <a:noFill/>
          <a:ln w="9525">
            <a:noFill/>
            <a:miter lim="800000"/>
            <a:headEnd/>
            <a:tailEnd/>
          </a:ln>
        </p:spPr>
        <p:txBody>
          <a:bodyPr>
            <a:spAutoFit/>
          </a:bodyPr>
          <a:lstStyle/>
          <a:p>
            <a:pPr eaLnBrk="1" hangingPunct="1"/>
            <a:r>
              <a:rPr lang="en-US" sz="3200">
                <a:solidFill>
                  <a:schemeClr val="accent2"/>
                </a:solidFill>
              </a:rPr>
              <a:t>Hoạt động 2:</a:t>
            </a:r>
            <a:r>
              <a:rPr lang="en-US" sz="3200"/>
              <a:t> Giáo viên hướng dẫn thao tác kỹ thuật.</a:t>
            </a:r>
          </a:p>
          <a:p>
            <a:pPr eaLnBrk="1" hangingPunct="1"/>
            <a:endParaRPr lang="en-US" sz="3200"/>
          </a:p>
        </p:txBody>
      </p:sp>
      <p:pic>
        <p:nvPicPr>
          <p:cNvPr id="5124" name="Picture 10" descr="anh"/>
          <p:cNvPicPr>
            <a:picLocks noChangeAspect="1" noChangeArrowheads="1" noCrop="1"/>
          </p:cNvPicPr>
          <p:nvPr/>
        </p:nvPicPr>
        <p:blipFill>
          <a:blip r:embed="rId4"/>
          <a:srcRect/>
          <a:stretch>
            <a:fillRect/>
          </a:stretch>
        </p:blipFill>
        <p:spPr bwMode="auto">
          <a:xfrm>
            <a:off x="7810500" y="5800725"/>
            <a:ext cx="1333500" cy="1057275"/>
          </a:xfrm>
          <a:prstGeom prst="rect">
            <a:avLst/>
          </a:prstGeom>
          <a:noFill/>
          <a:ln w="9525">
            <a:noFill/>
            <a:miter lim="800000"/>
            <a:headEnd/>
            <a:tailEnd/>
          </a:ln>
        </p:spPr>
      </p:pic>
      <p:sp>
        <p:nvSpPr>
          <p:cNvPr id="5125" name="Text Box 11"/>
          <p:cNvSpPr txBox="1">
            <a:spLocks noChangeArrowheads="1"/>
          </p:cNvSpPr>
          <p:nvPr/>
        </p:nvSpPr>
        <p:spPr bwMode="auto">
          <a:xfrm>
            <a:off x="2971800" y="304800"/>
            <a:ext cx="3048000" cy="457200"/>
          </a:xfrm>
          <a:prstGeom prst="rect">
            <a:avLst/>
          </a:prstGeom>
          <a:noFill/>
          <a:ln w="9525">
            <a:noFill/>
            <a:miter lim="800000"/>
            <a:headEnd/>
            <a:tailEnd/>
          </a:ln>
        </p:spPr>
        <p:txBody>
          <a:bodyPr>
            <a:spAutoFit/>
          </a:bodyPr>
          <a:lstStyle/>
          <a:p>
            <a:pPr algn="ctr" eaLnBrk="1" hangingPunct="1">
              <a:spcBef>
                <a:spcPct val="50000"/>
              </a:spcBef>
            </a:pPr>
            <a:r>
              <a:rPr lang="en-US" sz="2400"/>
              <a:t>NỘI DUNG</a:t>
            </a:r>
          </a:p>
        </p:txBody>
      </p:sp>
      <p:sp>
        <p:nvSpPr>
          <p:cNvPr id="77836" name="Text Box 12">
            <a:hlinkClick r:id="rId5" action="ppaction://hlinksldjump"/>
          </p:cNvPr>
          <p:cNvSpPr txBox="1">
            <a:spLocks noChangeArrowheads="1"/>
          </p:cNvSpPr>
          <p:nvPr/>
        </p:nvSpPr>
        <p:spPr bwMode="auto">
          <a:xfrm>
            <a:off x="228600" y="4114800"/>
            <a:ext cx="8610600" cy="2563813"/>
          </a:xfrm>
          <a:prstGeom prst="rect">
            <a:avLst/>
          </a:prstGeom>
          <a:noFill/>
          <a:ln w="9525">
            <a:noFill/>
            <a:miter lim="800000"/>
            <a:headEnd/>
            <a:tailEnd/>
          </a:ln>
        </p:spPr>
        <p:txBody>
          <a:bodyPr>
            <a:spAutoFit/>
          </a:bodyPr>
          <a:lstStyle/>
          <a:p>
            <a:pPr eaLnBrk="1" hangingPunct="1"/>
            <a:r>
              <a:rPr lang="en-US" sz="3600">
                <a:solidFill>
                  <a:schemeClr val="accent2"/>
                </a:solidFill>
              </a:rPr>
              <a:t>Hoạt động 3:</a:t>
            </a:r>
            <a:r>
              <a:rPr lang="en-US" sz="3600"/>
              <a:t> Học sinh thực hành khâu đột thưa, nhận xét, đánh giá.</a:t>
            </a:r>
          </a:p>
          <a:p>
            <a:pPr eaLnBrk="1" hangingPunct="1"/>
            <a:endParaRPr lang="en-US" sz="3600"/>
          </a:p>
          <a:p>
            <a:pPr eaLnBrk="1" hangingPunct="1">
              <a:spcBef>
                <a:spcPct val="50000"/>
              </a:spcBef>
            </a:pPr>
            <a:endParaRPr 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77828">
                                            <p:txEl>
                                              <p:pRg st="0" end="0"/>
                                            </p:txEl>
                                          </p:spTgt>
                                        </p:tgtEl>
                                        <p:attrNameLst>
                                          <p:attrName>style.visibility</p:attrName>
                                        </p:attrNameLst>
                                      </p:cBhvr>
                                      <p:to>
                                        <p:strVal val="visible"/>
                                      </p:to>
                                    </p:set>
                                    <p:animEffect transition="in" filter="plus(in)">
                                      <p:cBhvr>
                                        <p:cTn id="7" dur="2000"/>
                                        <p:tgtEl>
                                          <p:spTgt spid="778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77832">
                                            <p:txEl>
                                              <p:pRg st="0" end="0"/>
                                            </p:txEl>
                                          </p:spTgt>
                                        </p:tgtEl>
                                        <p:attrNameLst>
                                          <p:attrName>style.visibility</p:attrName>
                                        </p:attrNameLst>
                                      </p:cBhvr>
                                      <p:to>
                                        <p:strVal val="visible"/>
                                      </p:to>
                                    </p:set>
                                    <p:animEffect transition="in" filter="wheel(4)">
                                      <p:cBhvr>
                                        <p:cTn id="12" dur="2000"/>
                                        <p:tgtEl>
                                          <p:spTgt spid="7783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7836"/>
                                        </p:tgtEl>
                                        <p:attrNameLst>
                                          <p:attrName>style.visibility</p:attrName>
                                        </p:attrNameLst>
                                      </p:cBhvr>
                                      <p:to>
                                        <p:strVal val="visible"/>
                                      </p:to>
                                    </p:set>
                                    <p:anim calcmode="lin" valueType="num">
                                      <p:cBhvr additive="base">
                                        <p:cTn id="17" dur="500" fill="hold"/>
                                        <p:tgtEl>
                                          <p:spTgt spid="77836"/>
                                        </p:tgtEl>
                                        <p:attrNameLst>
                                          <p:attrName>ppt_x</p:attrName>
                                        </p:attrNameLst>
                                      </p:cBhvr>
                                      <p:tavLst>
                                        <p:tav tm="0">
                                          <p:val>
                                            <p:strVal val="#ppt_x"/>
                                          </p:val>
                                        </p:tav>
                                        <p:tav tm="100000">
                                          <p:val>
                                            <p:strVal val="#ppt_x"/>
                                          </p:val>
                                        </p:tav>
                                      </p:tavLst>
                                    </p:anim>
                                    <p:anim calcmode="lin" valueType="num">
                                      <p:cBhvr additive="base">
                                        <p:cTn id="18" dur="500" fill="hold"/>
                                        <p:tgtEl>
                                          <p:spTgt spid="778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4" name="Rectangle 6"/>
          <p:cNvSpPr>
            <a:spLocks noChangeArrowheads="1"/>
          </p:cNvSpPr>
          <p:nvPr/>
        </p:nvSpPr>
        <p:spPr bwMode="auto">
          <a:xfrm>
            <a:off x="493713" y="2605088"/>
            <a:ext cx="3487737" cy="461962"/>
          </a:xfrm>
          <a:prstGeom prst="rect">
            <a:avLst/>
          </a:prstGeom>
          <a:solidFill>
            <a:srgbClr val="FFFF99"/>
          </a:solidFill>
          <a:ln w="9525">
            <a:noFill/>
            <a:miter lim="800000"/>
            <a:headEnd/>
            <a:tailEnd/>
          </a:ln>
        </p:spPr>
        <p:txBody>
          <a:bodyPr wrap="none">
            <a:spAutoFit/>
          </a:bodyPr>
          <a:lstStyle/>
          <a:p>
            <a:pPr algn="ctr" eaLnBrk="1" hangingPunct="1">
              <a:spcBef>
                <a:spcPct val="50000"/>
              </a:spcBef>
            </a:pPr>
            <a:r>
              <a:rPr lang="en-US" sz="2400">
                <a:solidFill>
                  <a:srgbClr val="FF0000"/>
                </a:solidFill>
              </a:rPr>
              <a:t>a) Mặt phải đường khâu</a:t>
            </a:r>
          </a:p>
        </p:txBody>
      </p:sp>
      <p:sp>
        <p:nvSpPr>
          <p:cNvPr id="58375" name="Rectangle 7"/>
          <p:cNvSpPr>
            <a:spLocks noChangeArrowheads="1"/>
          </p:cNvSpPr>
          <p:nvPr/>
        </p:nvSpPr>
        <p:spPr bwMode="auto">
          <a:xfrm>
            <a:off x="5029200" y="2605088"/>
            <a:ext cx="3332163" cy="461962"/>
          </a:xfrm>
          <a:prstGeom prst="rect">
            <a:avLst/>
          </a:prstGeom>
          <a:solidFill>
            <a:srgbClr val="FFFF99"/>
          </a:solidFill>
          <a:ln w="9525">
            <a:noFill/>
            <a:miter lim="800000"/>
            <a:headEnd/>
            <a:tailEnd/>
          </a:ln>
        </p:spPr>
        <p:txBody>
          <a:bodyPr wrap="none">
            <a:spAutoFit/>
          </a:bodyPr>
          <a:lstStyle/>
          <a:p>
            <a:pPr algn="ctr" eaLnBrk="1" hangingPunct="1"/>
            <a:r>
              <a:rPr lang="en-US" sz="2400">
                <a:solidFill>
                  <a:srgbClr val="FF0000"/>
                </a:solidFill>
              </a:rPr>
              <a:t>b) Mặt trái đường khâu</a:t>
            </a:r>
          </a:p>
        </p:txBody>
      </p:sp>
      <p:grpSp>
        <p:nvGrpSpPr>
          <p:cNvPr id="2" name="Group 8"/>
          <p:cNvGrpSpPr>
            <a:grpSpLocks/>
          </p:cNvGrpSpPr>
          <p:nvPr/>
        </p:nvGrpSpPr>
        <p:grpSpPr bwMode="auto">
          <a:xfrm>
            <a:off x="4724400" y="381000"/>
            <a:ext cx="4038600" cy="2057400"/>
            <a:chOff x="192" y="960"/>
            <a:chExt cx="5424" cy="2016"/>
          </a:xfrm>
        </p:grpSpPr>
        <p:sp>
          <p:nvSpPr>
            <p:cNvPr id="6166" name="Rectangle 9"/>
            <p:cNvSpPr>
              <a:spLocks noChangeArrowheads="1"/>
            </p:cNvSpPr>
            <p:nvPr/>
          </p:nvSpPr>
          <p:spPr bwMode="auto">
            <a:xfrm>
              <a:off x="192" y="960"/>
              <a:ext cx="5424" cy="2016"/>
            </a:xfrm>
            <a:prstGeom prst="rect">
              <a:avLst/>
            </a:prstGeom>
            <a:solidFill>
              <a:srgbClr val="FFCCFF"/>
            </a:solidFill>
            <a:ln w="9525">
              <a:solidFill>
                <a:schemeClr val="tx1"/>
              </a:solidFill>
              <a:miter lim="800000"/>
              <a:headEnd/>
              <a:tailEnd/>
            </a:ln>
          </p:spPr>
          <p:txBody>
            <a:bodyPr wrap="none" anchor="ctr"/>
            <a:lstStyle/>
            <a:p>
              <a:pPr algn="ctr" eaLnBrk="1" hangingPunct="1"/>
              <a:endParaRPr lang="en-US" sz="1600">
                <a:solidFill>
                  <a:srgbClr val="FF99FF"/>
                </a:solidFill>
              </a:endParaRPr>
            </a:p>
          </p:txBody>
        </p:sp>
        <p:sp>
          <p:nvSpPr>
            <p:cNvPr id="6167" name="Line 10"/>
            <p:cNvSpPr>
              <a:spLocks noChangeShapeType="1"/>
            </p:cNvSpPr>
            <p:nvPr/>
          </p:nvSpPr>
          <p:spPr bwMode="auto">
            <a:xfrm>
              <a:off x="480" y="1632"/>
              <a:ext cx="0" cy="0"/>
            </a:xfrm>
            <a:prstGeom prst="line">
              <a:avLst/>
            </a:prstGeom>
            <a:noFill/>
            <a:ln w="28575">
              <a:solidFill>
                <a:srgbClr val="FF0000"/>
              </a:solidFill>
              <a:round/>
              <a:headEnd/>
              <a:tailEnd/>
            </a:ln>
          </p:spPr>
          <p:txBody>
            <a:bodyPr/>
            <a:lstStyle/>
            <a:p>
              <a:endParaRPr lang="en-US"/>
            </a:p>
          </p:txBody>
        </p:sp>
        <p:sp>
          <p:nvSpPr>
            <p:cNvPr id="6168" name="Line 11"/>
            <p:cNvSpPr>
              <a:spLocks noChangeShapeType="1"/>
            </p:cNvSpPr>
            <p:nvPr/>
          </p:nvSpPr>
          <p:spPr bwMode="auto">
            <a:xfrm>
              <a:off x="3456" y="1872"/>
              <a:ext cx="720" cy="0"/>
            </a:xfrm>
            <a:prstGeom prst="line">
              <a:avLst/>
            </a:prstGeom>
            <a:noFill/>
            <a:ln w="28575">
              <a:solidFill>
                <a:srgbClr val="FF6600"/>
              </a:solidFill>
              <a:round/>
              <a:headEnd/>
              <a:tailEnd/>
            </a:ln>
          </p:spPr>
          <p:txBody>
            <a:bodyPr/>
            <a:lstStyle/>
            <a:p>
              <a:endParaRPr lang="en-US"/>
            </a:p>
          </p:txBody>
        </p:sp>
        <p:sp>
          <p:nvSpPr>
            <p:cNvPr id="6169" name="Line 12"/>
            <p:cNvSpPr>
              <a:spLocks noChangeShapeType="1"/>
            </p:cNvSpPr>
            <p:nvPr/>
          </p:nvSpPr>
          <p:spPr bwMode="auto">
            <a:xfrm>
              <a:off x="2976" y="1920"/>
              <a:ext cx="720" cy="0"/>
            </a:xfrm>
            <a:prstGeom prst="line">
              <a:avLst/>
            </a:prstGeom>
            <a:noFill/>
            <a:ln w="28575">
              <a:solidFill>
                <a:srgbClr val="FF6600"/>
              </a:solidFill>
              <a:round/>
              <a:headEnd/>
              <a:tailEnd/>
            </a:ln>
          </p:spPr>
          <p:txBody>
            <a:bodyPr/>
            <a:lstStyle/>
            <a:p>
              <a:endParaRPr lang="en-US"/>
            </a:p>
          </p:txBody>
        </p:sp>
        <p:sp>
          <p:nvSpPr>
            <p:cNvPr id="6170" name="Line 13"/>
            <p:cNvSpPr>
              <a:spLocks noChangeShapeType="1"/>
            </p:cNvSpPr>
            <p:nvPr/>
          </p:nvSpPr>
          <p:spPr bwMode="auto">
            <a:xfrm>
              <a:off x="2016" y="1920"/>
              <a:ext cx="720" cy="0"/>
            </a:xfrm>
            <a:prstGeom prst="line">
              <a:avLst/>
            </a:prstGeom>
            <a:noFill/>
            <a:ln w="28575">
              <a:solidFill>
                <a:srgbClr val="FF6600"/>
              </a:solidFill>
              <a:round/>
              <a:headEnd/>
              <a:tailEnd/>
            </a:ln>
          </p:spPr>
          <p:txBody>
            <a:bodyPr/>
            <a:lstStyle/>
            <a:p>
              <a:endParaRPr lang="en-US"/>
            </a:p>
          </p:txBody>
        </p:sp>
        <p:sp>
          <p:nvSpPr>
            <p:cNvPr id="6171" name="Line 14"/>
            <p:cNvSpPr>
              <a:spLocks noChangeShapeType="1"/>
            </p:cNvSpPr>
            <p:nvPr/>
          </p:nvSpPr>
          <p:spPr bwMode="auto">
            <a:xfrm>
              <a:off x="1536" y="1872"/>
              <a:ext cx="720" cy="0"/>
            </a:xfrm>
            <a:prstGeom prst="line">
              <a:avLst/>
            </a:prstGeom>
            <a:noFill/>
            <a:ln w="28575">
              <a:solidFill>
                <a:srgbClr val="FF6600"/>
              </a:solidFill>
              <a:round/>
              <a:headEnd/>
              <a:tailEnd/>
            </a:ln>
          </p:spPr>
          <p:txBody>
            <a:bodyPr/>
            <a:lstStyle/>
            <a:p>
              <a:endParaRPr lang="en-US"/>
            </a:p>
          </p:txBody>
        </p:sp>
        <p:sp>
          <p:nvSpPr>
            <p:cNvPr id="6172" name="Line 15"/>
            <p:cNvSpPr>
              <a:spLocks noChangeShapeType="1"/>
            </p:cNvSpPr>
            <p:nvPr/>
          </p:nvSpPr>
          <p:spPr bwMode="auto">
            <a:xfrm>
              <a:off x="1056" y="1920"/>
              <a:ext cx="720" cy="0"/>
            </a:xfrm>
            <a:prstGeom prst="line">
              <a:avLst/>
            </a:prstGeom>
            <a:noFill/>
            <a:ln w="28575">
              <a:solidFill>
                <a:srgbClr val="FF6600"/>
              </a:solidFill>
              <a:round/>
              <a:headEnd/>
              <a:tailEnd/>
            </a:ln>
          </p:spPr>
          <p:txBody>
            <a:bodyPr/>
            <a:lstStyle/>
            <a:p>
              <a:endParaRPr lang="en-US"/>
            </a:p>
          </p:txBody>
        </p:sp>
        <p:sp>
          <p:nvSpPr>
            <p:cNvPr id="6173" name="Line 16"/>
            <p:cNvSpPr>
              <a:spLocks noChangeShapeType="1"/>
            </p:cNvSpPr>
            <p:nvPr/>
          </p:nvSpPr>
          <p:spPr bwMode="auto">
            <a:xfrm>
              <a:off x="3936" y="1920"/>
              <a:ext cx="720" cy="0"/>
            </a:xfrm>
            <a:prstGeom prst="line">
              <a:avLst/>
            </a:prstGeom>
            <a:noFill/>
            <a:ln w="28575">
              <a:solidFill>
                <a:srgbClr val="FF6600"/>
              </a:solidFill>
              <a:round/>
              <a:headEnd/>
              <a:tailEnd/>
            </a:ln>
          </p:spPr>
          <p:txBody>
            <a:bodyPr/>
            <a:lstStyle/>
            <a:p>
              <a:endParaRPr lang="en-US"/>
            </a:p>
          </p:txBody>
        </p:sp>
        <p:sp>
          <p:nvSpPr>
            <p:cNvPr id="6174" name="Line 17"/>
            <p:cNvSpPr>
              <a:spLocks noChangeShapeType="1"/>
            </p:cNvSpPr>
            <p:nvPr/>
          </p:nvSpPr>
          <p:spPr bwMode="auto">
            <a:xfrm>
              <a:off x="2496" y="1872"/>
              <a:ext cx="720" cy="0"/>
            </a:xfrm>
            <a:prstGeom prst="line">
              <a:avLst/>
            </a:prstGeom>
            <a:noFill/>
            <a:ln w="28575">
              <a:solidFill>
                <a:srgbClr val="FF6600"/>
              </a:solidFill>
              <a:round/>
              <a:headEnd/>
              <a:tailEnd/>
            </a:ln>
          </p:spPr>
          <p:txBody>
            <a:bodyPr/>
            <a:lstStyle/>
            <a:p>
              <a:endParaRPr lang="en-US"/>
            </a:p>
          </p:txBody>
        </p:sp>
        <p:sp>
          <p:nvSpPr>
            <p:cNvPr id="6175" name="Freeform 18"/>
            <p:cNvSpPr>
              <a:spLocks/>
            </p:cNvSpPr>
            <p:nvPr/>
          </p:nvSpPr>
          <p:spPr bwMode="auto">
            <a:xfrm>
              <a:off x="4416" y="1824"/>
              <a:ext cx="93" cy="112"/>
            </a:xfrm>
            <a:custGeom>
              <a:avLst/>
              <a:gdLst>
                <a:gd name="T0" fmla="*/ 93 w 93"/>
                <a:gd name="T1" fmla="*/ 112 h 112"/>
                <a:gd name="T2" fmla="*/ 45 w 93"/>
                <a:gd name="T3" fmla="*/ 48 h 112"/>
                <a:gd name="T4" fmla="*/ 5 w 93"/>
                <a:gd name="T5" fmla="*/ 80 h 112"/>
                <a:gd name="T6" fmla="*/ 29 w 93"/>
                <a:gd name="T7" fmla="*/ 96 h 112"/>
                <a:gd name="T8" fmla="*/ 53 w 93"/>
                <a:gd name="T9" fmla="*/ 24 h 112"/>
                <a:gd name="T10" fmla="*/ 61 w 93"/>
                <a:gd name="T11" fmla="*/ 0 h 112"/>
                <a:gd name="T12" fmla="*/ 0 60000 65536"/>
                <a:gd name="T13" fmla="*/ 0 60000 65536"/>
                <a:gd name="T14" fmla="*/ 0 60000 65536"/>
                <a:gd name="T15" fmla="*/ 0 60000 65536"/>
                <a:gd name="T16" fmla="*/ 0 60000 65536"/>
                <a:gd name="T17" fmla="*/ 0 60000 65536"/>
                <a:gd name="T18" fmla="*/ 0 w 93"/>
                <a:gd name="T19" fmla="*/ 0 h 112"/>
                <a:gd name="T20" fmla="*/ 93 w 93"/>
                <a:gd name="T21" fmla="*/ 112 h 112"/>
              </a:gdLst>
              <a:ahLst/>
              <a:cxnLst>
                <a:cxn ang="T12">
                  <a:pos x="T0" y="T1"/>
                </a:cxn>
                <a:cxn ang="T13">
                  <a:pos x="T2" y="T3"/>
                </a:cxn>
                <a:cxn ang="T14">
                  <a:pos x="T4" y="T5"/>
                </a:cxn>
                <a:cxn ang="T15">
                  <a:pos x="T6" y="T7"/>
                </a:cxn>
                <a:cxn ang="T16">
                  <a:pos x="T8" y="T9"/>
                </a:cxn>
                <a:cxn ang="T17">
                  <a:pos x="T10" y="T11"/>
                </a:cxn>
              </a:cxnLst>
              <a:rect l="T18" t="T19" r="T20" b="T21"/>
              <a:pathLst>
                <a:path w="93" h="112">
                  <a:moveTo>
                    <a:pt x="93" y="112"/>
                  </a:moveTo>
                  <a:cubicBezTo>
                    <a:pt x="83" y="82"/>
                    <a:pt x="63" y="75"/>
                    <a:pt x="45" y="48"/>
                  </a:cubicBezTo>
                  <a:cubicBezTo>
                    <a:pt x="34" y="52"/>
                    <a:pt x="0" y="57"/>
                    <a:pt x="5" y="80"/>
                  </a:cubicBezTo>
                  <a:cubicBezTo>
                    <a:pt x="7" y="89"/>
                    <a:pt x="21" y="91"/>
                    <a:pt x="29" y="96"/>
                  </a:cubicBezTo>
                  <a:cubicBezTo>
                    <a:pt x="37" y="72"/>
                    <a:pt x="45" y="48"/>
                    <a:pt x="53" y="24"/>
                  </a:cubicBezTo>
                  <a:cubicBezTo>
                    <a:pt x="56" y="16"/>
                    <a:pt x="61" y="0"/>
                    <a:pt x="61" y="0"/>
                  </a:cubicBezTo>
                </a:path>
              </a:pathLst>
            </a:custGeom>
            <a:solidFill>
              <a:srgbClr val="FFCCFF"/>
            </a:solidFill>
            <a:ln w="22225">
              <a:solidFill>
                <a:srgbClr val="FF6600"/>
              </a:solidFill>
              <a:round/>
              <a:headEnd/>
              <a:tailEnd/>
            </a:ln>
          </p:spPr>
          <p:txBody>
            <a:bodyPr/>
            <a:lstStyle/>
            <a:p>
              <a:endParaRPr lang="en-US"/>
            </a:p>
          </p:txBody>
        </p:sp>
        <p:sp>
          <p:nvSpPr>
            <p:cNvPr id="6176" name="Oval 19"/>
            <p:cNvSpPr>
              <a:spLocks noChangeArrowheads="1"/>
            </p:cNvSpPr>
            <p:nvPr/>
          </p:nvSpPr>
          <p:spPr bwMode="auto">
            <a:xfrm flipV="1">
              <a:off x="1296" y="1920"/>
              <a:ext cx="48" cy="48"/>
            </a:xfrm>
            <a:prstGeom prst="ellipse">
              <a:avLst/>
            </a:prstGeom>
            <a:solidFill>
              <a:srgbClr val="FFCCFF"/>
            </a:solidFill>
            <a:ln w="3175">
              <a:solidFill>
                <a:srgbClr val="FF6600"/>
              </a:solidFill>
              <a:round/>
              <a:headEnd/>
              <a:tailEnd/>
            </a:ln>
          </p:spPr>
          <p:txBody>
            <a:bodyPr wrap="none" anchor="ctr"/>
            <a:lstStyle/>
            <a:p>
              <a:pPr eaLnBrk="1" hangingPunct="1"/>
              <a:endParaRPr lang="en-US" sz="1600"/>
            </a:p>
          </p:txBody>
        </p:sp>
        <p:sp>
          <p:nvSpPr>
            <p:cNvPr id="6177" name="Line 20"/>
            <p:cNvSpPr>
              <a:spLocks noChangeShapeType="1"/>
            </p:cNvSpPr>
            <p:nvPr/>
          </p:nvSpPr>
          <p:spPr bwMode="auto">
            <a:xfrm>
              <a:off x="1344" y="1968"/>
              <a:ext cx="0" cy="0"/>
            </a:xfrm>
            <a:prstGeom prst="line">
              <a:avLst/>
            </a:prstGeom>
            <a:noFill/>
            <a:ln w="9525">
              <a:solidFill>
                <a:schemeClr val="tx1"/>
              </a:solidFill>
              <a:round/>
              <a:headEnd/>
              <a:tailEnd/>
            </a:ln>
          </p:spPr>
          <p:txBody>
            <a:bodyPr/>
            <a:lstStyle/>
            <a:p>
              <a:endParaRPr lang="en-US"/>
            </a:p>
          </p:txBody>
        </p:sp>
        <p:sp>
          <p:nvSpPr>
            <p:cNvPr id="6178" name="Freeform 21"/>
            <p:cNvSpPr>
              <a:spLocks/>
            </p:cNvSpPr>
            <p:nvPr/>
          </p:nvSpPr>
          <p:spPr bwMode="auto">
            <a:xfrm>
              <a:off x="1344" y="1968"/>
              <a:ext cx="1" cy="48"/>
            </a:xfrm>
            <a:custGeom>
              <a:avLst/>
              <a:gdLst>
                <a:gd name="T0" fmla="*/ 0 w 1"/>
                <a:gd name="T1" fmla="*/ 0 h 48"/>
                <a:gd name="T2" fmla="*/ 0 w 1"/>
                <a:gd name="T3" fmla="*/ 48 h 48"/>
                <a:gd name="T4" fmla="*/ 0 w 1"/>
                <a:gd name="T5" fmla="*/ 0 h 48"/>
                <a:gd name="T6" fmla="*/ 0 60000 65536"/>
                <a:gd name="T7" fmla="*/ 0 60000 65536"/>
                <a:gd name="T8" fmla="*/ 0 60000 65536"/>
                <a:gd name="T9" fmla="*/ 0 w 1"/>
                <a:gd name="T10" fmla="*/ 0 h 48"/>
                <a:gd name="T11" fmla="*/ 1 w 1"/>
                <a:gd name="T12" fmla="*/ 48 h 48"/>
              </a:gdLst>
              <a:ahLst/>
              <a:cxnLst>
                <a:cxn ang="T6">
                  <a:pos x="T0" y="T1"/>
                </a:cxn>
                <a:cxn ang="T7">
                  <a:pos x="T2" y="T3"/>
                </a:cxn>
                <a:cxn ang="T8">
                  <a:pos x="T4" y="T5"/>
                </a:cxn>
              </a:cxnLst>
              <a:rect l="T9" t="T10" r="T11" b="T12"/>
              <a:pathLst>
                <a:path w="1" h="48">
                  <a:moveTo>
                    <a:pt x="0" y="0"/>
                  </a:moveTo>
                  <a:cubicBezTo>
                    <a:pt x="0" y="0"/>
                    <a:pt x="0" y="48"/>
                    <a:pt x="0" y="48"/>
                  </a:cubicBezTo>
                  <a:cubicBezTo>
                    <a:pt x="0" y="48"/>
                    <a:pt x="0" y="0"/>
                    <a:pt x="0" y="0"/>
                  </a:cubicBezTo>
                  <a:close/>
                </a:path>
              </a:pathLst>
            </a:custGeom>
            <a:solidFill>
              <a:srgbClr val="FFCCFF"/>
            </a:solidFill>
            <a:ln w="22225">
              <a:solidFill>
                <a:srgbClr val="FF6600"/>
              </a:solidFill>
              <a:round/>
              <a:headEnd/>
              <a:tailEnd/>
            </a:ln>
          </p:spPr>
          <p:txBody>
            <a:bodyPr/>
            <a:lstStyle/>
            <a:p>
              <a:endParaRPr lang="en-US"/>
            </a:p>
          </p:txBody>
        </p:sp>
      </p:grpSp>
      <p:grpSp>
        <p:nvGrpSpPr>
          <p:cNvPr id="3" name="Group 22"/>
          <p:cNvGrpSpPr>
            <a:grpSpLocks/>
          </p:cNvGrpSpPr>
          <p:nvPr/>
        </p:nvGrpSpPr>
        <p:grpSpPr bwMode="auto">
          <a:xfrm>
            <a:off x="457200" y="381000"/>
            <a:ext cx="3657600" cy="2057400"/>
            <a:chOff x="0" y="960"/>
            <a:chExt cx="5760" cy="2016"/>
          </a:xfrm>
        </p:grpSpPr>
        <p:sp>
          <p:nvSpPr>
            <p:cNvPr id="6156" name="Rectangle 23"/>
            <p:cNvSpPr>
              <a:spLocks noChangeArrowheads="1"/>
            </p:cNvSpPr>
            <p:nvPr/>
          </p:nvSpPr>
          <p:spPr bwMode="auto">
            <a:xfrm>
              <a:off x="0" y="960"/>
              <a:ext cx="5760" cy="2016"/>
            </a:xfrm>
            <a:prstGeom prst="rect">
              <a:avLst/>
            </a:prstGeom>
            <a:solidFill>
              <a:srgbClr val="FFCCFF"/>
            </a:solidFill>
            <a:ln w="9525">
              <a:solidFill>
                <a:schemeClr val="tx1"/>
              </a:solidFill>
              <a:miter lim="800000"/>
              <a:headEnd/>
              <a:tailEnd/>
            </a:ln>
          </p:spPr>
          <p:txBody>
            <a:bodyPr wrap="none" anchor="ctr"/>
            <a:lstStyle/>
            <a:p>
              <a:pPr algn="ctr" eaLnBrk="1" hangingPunct="1"/>
              <a:endParaRPr lang="en-US" sz="1600">
                <a:solidFill>
                  <a:srgbClr val="3399FF"/>
                </a:solidFill>
              </a:endParaRPr>
            </a:p>
          </p:txBody>
        </p:sp>
        <p:grpSp>
          <p:nvGrpSpPr>
            <p:cNvPr id="6157" name="Group 24"/>
            <p:cNvGrpSpPr>
              <a:grpSpLocks/>
            </p:cNvGrpSpPr>
            <p:nvPr/>
          </p:nvGrpSpPr>
          <p:grpSpPr bwMode="auto">
            <a:xfrm>
              <a:off x="48" y="1728"/>
              <a:ext cx="5616" cy="144"/>
              <a:chOff x="144" y="1728"/>
              <a:chExt cx="5616" cy="144"/>
            </a:xfrm>
          </p:grpSpPr>
          <p:sp>
            <p:nvSpPr>
              <p:cNvPr id="6158" name="Line 25"/>
              <p:cNvSpPr>
                <a:spLocks noChangeShapeType="1"/>
              </p:cNvSpPr>
              <p:nvPr/>
            </p:nvSpPr>
            <p:spPr bwMode="auto">
              <a:xfrm>
                <a:off x="960" y="1728"/>
                <a:ext cx="0" cy="0"/>
              </a:xfrm>
              <a:prstGeom prst="line">
                <a:avLst/>
              </a:prstGeom>
              <a:noFill/>
              <a:ln w="28575">
                <a:solidFill>
                  <a:srgbClr val="FF0000"/>
                </a:solidFill>
                <a:round/>
                <a:headEnd/>
                <a:tailEnd/>
              </a:ln>
            </p:spPr>
            <p:txBody>
              <a:bodyPr/>
              <a:lstStyle/>
              <a:p>
                <a:endParaRPr lang="en-US"/>
              </a:p>
            </p:txBody>
          </p:sp>
          <p:sp>
            <p:nvSpPr>
              <p:cNvPr id="6159" name="Line 26"/>
              <p:cNvSpPr>
                <a:spLocks noChangeShapeType="1"/>
              </p:cNvSpPr>
              <p:nvPr/>
            </p:nvSpPr>
            <p:spPr bwMode="auto">
              <a:xfrm>
                <a:off x="2736" y="1872"/>
                <a:ext cx="432" cy="0"/>
              </a:xfrm>
              <a:prstGeom prst="line">
                <a:avLst/>
              </a:prstGeom>
              <a:noFill/>
              <a:ln w="28575">
                <a:solidFill>
                  <a:srgbClr val="FF6600"/>
                </a:solidFill>
                <a:round/>
                <a:headEnd/>
                <a:tailEnd/>
              </a:ln>
            </p:spPr>
            <p:txBody>
              <a:bodyPr/>
              <a:lstStyle/>
              <a:p>
                <a:endParaRPr lang="en-US"/>
              </a:p>
            </p:txBody>
          </p:sp>
          <p:sp>
            <p:nvSpPr>
              <p:cNvPr id="6160" name="Line 27"/>
              <p:cNvSpPr>
                <a:spLocks noChangeShapeType="1"/>
              </p:cNvSpPr>
              <p:nvPr/>
            </p:nvSpPr>
            <p:spPr bwMode="auto">
              <a:xfrm>
                <a:off x="4464" y="1872"/>
                <a:ext cx="432" cy="0"/>
              </a:xfrm>
              <a:prstGeom prst="line">
                <a:avLst/>
              </a:prstGeom>
              <a:noFill/>
              <a:ln w="28575">
                <a:solidFill>
                  <a:srgbClr val="FF6600"/>
                </a:solidFill>
                <a:round/>
                <a:headEnd/>
                <a:tailEnd/>
              </a:ln>
            </p:spPr>
            <p:txBody>
              <a:bodyPr/>
              <a:lstStyle/>
              <a:p>
                <a:endParaRPr lang="en-US"/>
              </a:p>
            </p:txBody>
          </p:sp>
          <p:sp>
            <p:nvSpPr>
              <p:cNvPr id="6161" name="Line 28"/>
              <p:cNvSpPr>
                <a:spLocks noChangeShapeType="1"/>
              </p:cNvSpPr>
              <p:nvPr/>
            </p:nvSpPr>
            <p:spPr bwMode="auto">
              <a:xfrm>
                <a:off x="3600" y="1872"/>
                <a:ext cx="432" cy="0"/>
              </a:xfrm>
              <a:prstGeom prst="line">
                <a:avLst/>
              </a:prstGeom>
              <a:noFill/>
              <a:ln w="28575">
                <a:solidFill>
                  <a:srgbClr val="FF6600"/>
                </a:solidFill>
                <a:round/>
                <a:headEnd/>
                <a:tailEnd/>
              </a:ln>
            </p:spPr>
            <p:txBody>
              <a:bodyPr/>
              <a:lstStyle/>
              <a:p>
                <a:endParaRPr lang="en-US"/>
              </a:p>
            </p:txBody>
          </p:sp>
          <p:sp>
            <p:nvSpPr>
              <p:cNvPr id="6162" name="Line 29"/>
              <p:cNvSpPr>
                <a:spLocks noChangeShapeType="1"/>
              </p:cNvSpPr>
              <p:nvPr/>
            </p:nvSpPr>
            <p:spPr bwMode="auto">
              <a:xfrm>
                <a:off x="1872" y="1872"/>
                <a:ext cx="432" cy="0"/>
              </a:xfrm>
              <a:prstGeom prst="line">
                <a:avLst/>
              </a:prstGeom>
              <a:noFill/>
              <a:ln w="28575">
                <a:solidFill>
                  <a:srgbClr val="FF6600"/>
                </a:solidFill>
                <a:round/>
                <a:headEnd/>
                <a:tailEnd/>
              </a:ln>
            </p:spPr>
            <p:txBody>
              <a:bodyPr/>
              <a:lstStyle/>
              <a:p>
                <a:endParaRPr lang="en-US"/>
              </a:p>
            </p:txBody>
          </p:sp>
          <p:sp>
            <p:nvSpPr>
              <p:cNvPr id="6163" name="Line 30"/>
              <p:cNvSpPr>
                <a:spLocks noChangeShapeType="1"/>
              </p:cNvSpPr>
              <p:nvPr/>
            </p:nvSpPr>
            <p:spPr bwMode="auto">
              <a:xfrm>
                <a:off x="144" y="1872"/>
                <a:ext cx="432" cy="0"/>
              </a:xfrm>
              <a:prstGeom prst="line">
                <a:avLst/>
              </a:prstGeom>
              <a:noFill/>
              <a:ln w="28575">
                <a:solidFill>
                  <a:srgbClr val="FF6600"/>
                </a:solidFill>
                <a:round/>
                <a:headEnd/>
                <a:tailEnd/>
              </a:ln>
            </p:spPr>
            <p:txBody>
              <a:bodyPr/>
              <a:lstStyle/>
              <a:p>
                <a:endParaRPr lang="en-US"/>
              </a:p>
            </p:txBody>
          </p:sp>
          <p:sp>
            <p:nvSpPr>
              <p:cNvPr id="6164" name="Line 31"/>
              <p:cNvSpPr>
                <a:spLocks noChangeShapeType="1"/>
              </p:cNvSpPr>
              <p:nvPr/>
            </p:nvSpPr>
            <p:spPr bwMode="auto">
              <a:xfrm>
                <a:off x="1008" y="1872"/>
                <a:ext cx="432" cy="0"/>
              </a:xfrm>
              <a:prstGeom prst="line">
                <a:avLst/>
              </a:prstGeom>
              <a:noFill/>
              <a:ln w="28575">
                <a:solidFill>
                  <a:srgbClr val="FF6600"/>
                </a:solidFill>
                <a:round/>
                <a:headEnd/>
                <a:tailEnd/>
              </a:ln>
            </p:spPr>
            <p:txBody>
              <a:bodyPr/>
              <a:lstStyle/>
              <a:p>
                <a:endParaRPr lang="en-US"/>
              </a:p>
            </p:txBody>
          </p:sp>
          <p:sp>
            <p:nvSpPr>
              <p:cNvPr id="6165" name="Line 32"/>
              <p:cNvSpPr>
                <a:spLocks noChangeShapeType="1"/>
              </p:cNvSpPr>
              <p:nvPr/>
            </p:nvSpPr>
            <p:spPr bwMode="auto">
              <a:xfrm>
                <a:off x="5328" y="1872"/>
                <a:ext cx="432" cy="0"/>
              </a:xfrm>
              <a:prstGeom prst="line">
                <a:avLst/>
              </a:prstGeom>
              <a:noFill/>
              <a:ln w="28575">
                <a:solidFill>
                  <a:srgbClr val="FF6600"/>
                </a:solidFill>
                <a:round/>
                <a:headEnd/>
                <a:tailEnd/>
              </a:ln>
            </p:spPr>
            <p:txBody>
              <a:bodyPr/>
              <a:lstStyle/>
              <a:p>
                <a:endParaRPr lang="en-US"/>
              </a:p>
            </p:txBody>
          </p:sp>
        </p:grpSp>
      </p:grpSp>
      <p:sp>
        <p:nvSpPr>
          <p:cNvPr id="58408" name="Text Box 40"/>
          <p:cNvSpPr txBox="1">
            <a:spLocks noChangeArrowheads="1"/>
          </p:cNvSpPr>
          <p:nvPr/>
        </p:nvSpPr>
        <p:spPr bwMode="auto">
          <a:xfrm>
            <a:off x="0" y="3657600"/>
            <a:ext cx="8382000" cy="1384300"/>
          </a:xfrm>
          <a:prstGeom prst="rect">
            <a:avLst/>
          </a:prstGeom>
          <a:noFill/>
          <a:ln w="9525">
            <a:noFill/>
            <a:miter lim="800000"/>
            <a:headEnd/>
            <a:tailEnd/>
          </a:ln>
        </p:spPr>
        <p:txBody>
          <a:bodyPr>
            <a:spAutoFit/>
          </a:bodyPr>
          <a:lstStyle/>
          <a:p>
            <a:pPr eaLnBrk="1" hangingPunct="1"/>
            <a:r>
              <a:rPr lang="en-US" sz="2400"/>
              <a:t> Ở mặt phải các mũi chỉ nổi và lặn có độ dài, khoảng cách như thế nào?</a:t>
            </a:r>
          </a:p>
          <a:p>
            <a:pPr eaLnBrk="1" hangingPunct="1">
              <a:spcBef>
                <a:spcPct val="50000"/>
              </a:spcBef>
            </a:pPr>
            <a:endParaRPr lang="en-US" sz="2400"/>
          </a:p>
        </p:txBody>
      </p:sp>
      <p:sp>
        <p:nvSpPr>
          <p:cNvPr id="58409" name="Text Box 41"/>
          <p:cNvSpPr txBox="1">
            <a:spLocks noChangeArrowheads="1"/>
          </p:cNvSpPr>
          <p:nvPr/>
        </p:nvSpPr>
        <p:spPr bwMode="auto">
          <a:xfrm>
            <a:off x="685800" y="3429000"/>
            <a:ext cx="8458200" cy="1600200"/>
          </a:xfrm>
          <a:prstGeom prst="rect">
            <a:avLst/>
          </a:prstGeom>
          <a:noFill/>
          <a:ln w="9525">
            <a:noFill/>
            <a:miter lim="800000"/>
            <a:headEnd/>
            <a:tailEnd/>
          </a:ln>
        </p:spPr>
        <p:txBody>
          <a:bodyPr>
            <a:spAutoFit/>
          </a:bodyPr>
          <a:lstStyle/>
          <a:p>
            <a:pPr eaLnBrk="1" hangingPunct="1">
              <a:spcBef>
                <a:spcPct val="50000"/>
              </a:spcBef>
            </a:pPr>
            <a:r>
              <a:rPr lang="en-US" sz="2800"/>
              <a:t>So sánh mặt phải mũi khâu đột thưa với mặt phải mũi khâu thường?</a:t>
            </a:r>
          </a:p>
          <a:p>
            <a:pPr eaLnBrk="1" hangingPunct="1">
              <a:spcBef>
                <a:spcPct val="50000"/>
              </a:spcBef>
            </a:pPr>
            <a:endParaRPr lang="en-US" sz="2800"/>
          </a:p>
        </p:txBody>
      </p:sp>
      <p:sp>
        <p:nvSpPr>
          <p:cNvPr id="58411" name="Text Box 43"/>
          <p:cNvSpPr txBox="1">
            <a:spLocks noChangeArrowheads="1"/>
          </p:cNvSpPr>
          <p:nvPr/>
        </p:nvSpPr>
        <p:spPr bwMode="auto">
          <a:xfrm>
            <a:off x="457200" y="4572000"/>
            <a:ext cx="8458200" cy="523875"/>
          </a:xfrm>
          <a:prstGeom prst="rect">
            <a:avLst/>
          </a:prstGeom>
          <a:noFill/>
          <a:ln w="9525">
            <a:noFill/>
            <a:miter lim="800000"/>
            <a:headEnd/>
            <a:tailEnd/>
          </a:ln>
        </p:spPr>
        <p:txBody>
          <a:bodyPr>
            <a:spAutoFit/>
          </a:bodyPr>
          <a:lstStyle/>
          <a:p>
            <a:pPr eaLnBrk="1" hangingPunct="1">
              <a:spcBef>
                <a:spcPct val="50000"/>
              </a:spcBef>
            </a:pPr>
            <a:r>
              <a:rPr lang="en-US" sz="2800"/>
              <a:t>So sánh mặt trái và mặt phải đường khâu đột thưa?</a:t>
            </a:r>
          </a:p>
        </p:txBody>
      </p:sp>
      <p:sp>
        <p:nvSpPr>
          <p:cNvPr id="58412" name="Text Box 44"/>
          <p:cNvSpPr txBox="1">
            <a:spLocks noChangeArrowheads="1"/>
          </p:cNvSpPr>
          <p:nvPr/>
        </p:nvSpPr>
        <p:spPr bwMode="auto">
          <a:xfrm>
            <a:off x="228600" y="3886200"/>
            <a:ext cx="8534400" cy="1600200"/>
          </a:xfrm>
          <a:prstGeom prst="rect">
            <a:avLst/>
          </a:prstGeom>
          <a:noFill/>
          <a:ln w="9525">
            <a:noFill/>
            <a:miter lim="800000"/>
            <a:headEnd/>
            <a:tailEnd/>
          </a:ln>
        </p:spPr>
        <p:txBody>
          <a:bodyPr>
            <a:spAutoFit/>
          </a:bodyPr>
          <a:lstStyle/>
          <a:p>
            <a:pPr eaLnBrk="1" hangingPunct="1"/>
            <a:r>
              <a:rPr lang="en-US" sz="2800"/>
              <a:t>=&gt;Các mũi chỉ nổi và mũi chỉ lặn có độ dài bằng nhau và cách đều nhau</a:t>
            </a:r>
          </a:p>
          <a:p>
            <a:pPr eaLnBrk="1" hangingPunct="1">
              <a:spcBef>
                <a:spcPct val="50000"/>
              </a:spcBef>
            </a:pPr>
            <a:endParaRPr lang="en-US" sz="2800"/>
          </a:p>
        </p:txBody>
      </p:sp>
      <p:sp>
        <p:nvSpPr>
          <p:cNvPr id="58413" name="Text Box 45"/>
          <p:cNvSpPr txBox="1">
            <a:spLocks noChangeArrowheads="1"/>
          </p:cNvSpPr>
          <p:nvPr/>
        </p:nvSpPr>
        <p:spPr bwMode="auto">
          <a:xfrm>
            <a:off x="0" y="4343400"/>
            <a:ext cx="9144000" cy="1016000"/>
          </a:xfrm>
          <a:prstGeom prst="rect">
            <a:avLst/>
          </a:prstGeom>
          <a:noFill/>
          <a:ln w="9525">
            <a:noFill/>
            <a:miter lim="800000"/>
            <a:headEnd/>
            <a:tailEnd/>
          </a:ln>
        </p:spPr>
        <p:txBody>
          <a:bodyPr>
            <a:spAutoFit/>
          </a:bodyPr>
          <a:lstStyle/>
          <a:p>
            <a:pPr eaLnBrk="1" hangingPunct="1">
              <a:spcBef>
                <a:spcPct val="50000"/>
              </a:spcBef>
            </a:pPr>
            <a:r>
              <a:rPr lang="en-US" sz="2400"/>
              <a:t>=&gt;Mặt phải mũi khâu đột thưa và mũi khâu thường giống nhau.</a:t>
            </a:r>
          </a:p>
          <a:p>
            <a:pPr eaLnBrk="1" hangingPunct="1">
              <a:spcBef>
                <a:spcPct val="50000"/>
              </a:spcBef>
            </a:pPr>
            <a:endParaRPr lang="en-US" sz="2400"/>
          </a:p>
        </p:txBody>
      </p:sp>
      <p:sp>
        <p:nvSpPr>
          <p:cNvPr id="58414" name="Text Box 46"/>
          <p:cNvSpPr txBox="1">
            <a:spLocks noChangeArrowheads="1"/>
          </p:cNvSpPr>
          <p:nvPr/>
        </p:nvSpPr>
        <p:spPr bwMode="auto">
          <a:xfrm>
            <a:off x="457200" y="4114800"/>
            <a:ext cx="7391400" cy="1600200"/>
          </a:xfrm>
          <a:prstGeom prst="rect">
            <a:avLst/>
          </a:prstGeom>
          <a:noFill/>
          <a:ln w="9525">
            <a:noFill/>
            <a:miter lim="800000"/>
            <a:headEnd/>
            <a:tailEnd/>
          </a:ln>
          <a:effectLst/>
        </p:spPr>
        <p:txBody>
          <a:bodyPr>
            <a:spAutoFit/>
          </a:bodyPr>
          <a:lstStyle/>
          <a:p>
            <a:pPr eaLnBrk="1" hangingPunct="1">
              <a:spcBef>
                <a:spcPct val="50000"/>
              </a:spcBef>
              <a:defRPr/>
            </a:pPr>
            <a:r>
              <a:rPr lang="en-US" sz="2800">
                <a:effectLst>
                  <a:outerShdw blurRad="38100" dist="38100" dir="2700000" algn="tl">
                    <a:srgbClr val="C0C0C0"/>
                  </a:outerShdw>
                </a:effectLst>
                <a:latin typeface="Arial"/>
              </a:rPr>
              <a:t>=&gt;</a:t>
            </a:r>
            <a:r>
              <a:rPr lang="en-US" sz="2800">
                <a:latin typeface="Arial"/>
              </a:rPr>
              <a:t> Mặt trái và mặt phải đường khâu đột thưa khác nhau.</a:t>
            </a:r>
          </a:p>
          <a:p>
            <a:pPr eaLnBrk="1" hangingPunct="1">
              <a:spcBef>
                <a:spcPct val="50000"/>
              </a:spcBef>
              <a:defRPr/>
            </a:pPr>
            <a:endParaRPr lang="en-US" sz="2800">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Horizontal)">
                                      <p:cBhvr>
                                        <p:cTn id="7" dur="3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8374">
                                            <p:bg/>
                                          </p:spTgt>
                                        </p:tgtEl>
                                        <p:attrNameLst>
                                          <p:attrName>style.visibility</p:attrName>
                                        </p:attrNameLst>
                                      </p:cBhvr>
                                      <p:to>
                                        <p:strVal val="visible"/>
                                      </p:to>
                                    </p:set>
                                    <p:anim calcmode="lin" valueType="num">
                                      <p:cBhvr additive="base">
                                        <p:cTn id="12" dur="500" fill="hold"/>
                                        <p:tgtEl>
                                          <p:spTgt spid="58374">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58374">
                                            <p:bg/>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58374">
                                            <p:txEl>
                                              <p:pRg st="0" end="0"/>
                                            </p:txEl>
                                          </p:spTgt>
                                        </p:tgtEl>
                                        <p:attrNameLst>
                                          <p:attrName>style.visibility</p:attrName>
                                        </p:attrNameLst>
                                      </p:cBhvr>
                                      <p:to>
                                        <p:strVal val="visible"/>
                                      </p:to>
                                    </p:set>
                                    <p:anim calcmode="lin" valueType="num">
                                      <p:cBhvr additive="base">
                                        <p:cTn id="16" dur="500" fill="hold"/>
                                        <p:tgtEl>
                                          <p:spTgt spid="58374">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83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58408">
                                            <p:txEl>
                                              <p:pRg st="0" end="0"/>
                                            </p:txEl>
                                          </p:spTgt>
                                        </p:tgtEl>
                                        <p:attrNameLst>
                                          <p:attrName>style.visibility</p:attrName>
                                        </p:attrNameLst>
                                      </p:cBhvr>
                                      <p:to>
                                        <p:strVal val="visible"/>
                                      </p:to>
                                    </p:set>
                                    <p:animEffect transition="in" filter="diamond(in)">
                                      <p:cBhvr>
                                        <p:cTn id="22" dur="2000"/>
                                        <p:tgtEl>
                                          <p:spTgt spid="58408">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0" nodeType="clickEffect">
                                  <p:stCondLst>
                                    <p:cond delay="0"/>
                                  </p:stCondLst>
                                  <p:childTnLst>
                                    <p:animEffect transition="out" filter="box(in)">
                                      <p:cBhvr>
                                        <p:cTn id="26" dur="500"/>
                                        <p:tgtEl>
                                          <p:spTgt spid="58408">
                                            <p:txEl>
                                              <p:pRg st="0" end="0"/>
                                            </p:txEl>
                                          </p:spTgt>
                                        </p:tgtEl>
                                      </p:cBhvr>
                                    </p:animEffect>
                                    <p:set>
                                      <p:cBhvr>
                                        <p:cTn id="27" dur="1" fill="hold">
                                          <p:stCondLst>
                                            <p:cond delay="499"/>
                                          </p:stCondLst>
                                        </p:cTn>
                                        <p:tgtEl>
                                          <p:spTgt spid="58408">
                                            <p:txEl>
                                              <p:pRg st="0" end="0"/>
                                            </p:txEl>
                                          </p:spTgt>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8412"/>
                                        </p:tgtEl>
                                        <p:attrNameLst>
                                          <p:attrName>style.visibility</p:attrName>
                                        </p:attrNameLst>
                                      </p:cBhvr>
                                      <p:to>
                                        <p:strVal val="visible"/>
                                      </p:to>
                                    </p:set>
                                    <p:anim calcmode="lin" valueType="num">
                                      <p:cBhvr additive="base">
                                        <p:cTn id="32" dur="500" fill="hold"/>
                                        <p:tgtEl>
                                          <p:spTgt spid="58412"/>
                                        </p:tgtEl>
                                        <p:attrNameLst>
                                          <p:attrName>ppt_x</p:attrName>
                                        </p:attrNameLst>
                                      </p:cBhvr>
                                      <p:tavLst>
                                        <p:tav tm="0">
                                          <p:val>
                                            <p:strVal val="#ppt_x"/>
                                          </p:val>
                                        </p:tav>
                                        <p:tav tm="100000">
                                          <p:val>
                                            <p:strVal val="#ppt_x"/>
                                          </p:val>
                                        </p:tav>
                                      </p:tavLst>
                                    </p:anim>
                                    <p:anim calcmode="lin" valueType="num">
                                      <p:cBhvr additive="base">
                                        <p:cTn id="33" dur="500" fill="hold"/>
                                        <p:tgtEl>
                                          <p:spTgt spid="58412"/>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xit" presetSubtype="4" fill="hold" grpId="1" nodeType="clickEffect">
                                  <p:stCondLst>
                                    <p:cond delay="0"/>
                                  </p:stCondLst>
                                  <p:childTnLst>
                                    <p:anim calcmode="lin" valueType="num">
                                      <p:cBhvr additive="base">
                                        <p:cTn id="37" dur="500"/>
                                        <p:tgtEl>
                                          <p:spTgt spid="58412"/>
                                        </p:tgtEl>
                                        <p:attrNameLst>
                                          <p:attrName>ppt_x</p:attrName>
                                        </p:attrNameLst>
                                      </p:cBhvr>
                                      <p:tavLst>
                                        <p:tav tm="0">
                                          <p:val>
                                            <p:strVal val="ppt_x"/>
                                          </p:val>
                                        </p:tav>
                                        <p:tav tm="100000">
                                          <p:val>
                                            <p:strVal val="ppt_x"/>
                                          </p:val>
                                        </p:tav>
                                      </p:tavLst>
                                    </p:anim>
                                    <p:anim calcmode="lin" valueType="num">
                                      <p:cBhvr additive="base">
                                        <p:cTn id="38" dur="500"/>
                                        <p:tgtEl>
                                          <p:spTgt spid="58412"/>
                                        </p:tgtEl>
                                        <p:attrNameLst>
                                          <p:attrName>ppt_y</p:attrName>
                                        </p:attrNameLst>
                                      </p:cBhvr>
                                      <p:tavLst>
                                        <p:tav tm="0">
                                          <p:val>
                                            <p:strVal val="ppt_y"/>
                                          </p:val>
                                        </p:tav>
                                        <p:tav tm="100000">
                                          <p:val>
                                            <p:strVal val="1+ppt_h/2"/>
                                          </p:val>
                                        </p:tav>
                                      </p:tavLst>
                                    </p:anim>
                                    <p:set>
                                      <p:cBhvr>
                                        <p:cTn id="39" dur="1" fill="hold">
                                          <p:stCondLst>
                                            <p:cond delay="499"/>
                                          </p:stCondLst>
                                        </p:cTn>
                                        <p:tgtEl>
                                          <p:spTgt spid="58412"/>
                                        </p:tgtEl>
                                        <p:attrNameLst>
                                          <p:attrName>style.visibility</p:attrName>
                                        </p:attrNameLst>
                                      </p:cBhvr>
                                      <p:to>
                                        <p:strVal val="hidden"/>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8" presetClass="entr" presetSubtype="16" fill="hold" nodeType="clickEffect">
                                  <p:stCondLst>
                                    <p:cond delay="0"/>
                                  </p:stCondLst>
                                  <p:childTnLst>
                                    <p:set>
                                      <p:cBhvr>
                                        <p:cTn id="43" dur="1" fill="hold">
                                          <p:stCondLst>
                                            <p:cond delay="0"/>
                                          </p:stCondLst>
                                        </p:cTn>
                                        <p:tgtEl>
                                          <p:spTgt spid="58409">
                                            <p:txEl>
                                              <p:pRg st="0" end="0"/>
                                            </p:txEl>
                                          </p:spTgt>
                                        </p:tgtEl>
                                        <p:attrNameLst>
                                          <p:attrName>style.visibility</p:attrName>
                                        </p:attrNameLst>
                                      </p:cBhvr>
                                      <p:to>
                                        <p:strVal val="visible"/>
                                      </p:to>
                                    </p:set>
                                    <p:animEffect transition="in" filter="diamond(in)">
                                      <p:cBhvr>
                                        <p:cTn id="44" dur="2000"/>
                                        <p:tgtEl>
                                          <p:spTgt spid="58409">
                                            <p:txEl>
                                              <p:pRg st="0" end="0"/>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xit" presetSubtype="16" fill="hold" grpId="0" nodeType="clickEffect">
                                  <p:stCondLst>
                                    <p:cond delay="0"/>
                                  </p:stCondLst>
                                  <p:childTnLst>
                                    <p:animEffect transition="out" filter="box(in)">
                                      <p:cBhvr>
                                        <p:cTn id="48" dur="500"/>
                                        <p:tgtEl>
                                          <p:spTgt spid="58409">
                                            <p:txEl>
                                              <p:pRg st="0" end="0"/>
                                            </p:txEl>
                                          </p:spTgt>
                                        </p:tgtEl>
                                      </p:cBhvr>
                                    </p:animEffect>
                                    <p:set>
                                      <p:cBhvr>
                                        <p:cTn id="49" dur="1" fill="hold">
                                          <p:stCondLst>
                                            <p:cond delay="499"/>
                                          </p:stCondLst>
                                        </p:cTn>
                                        <p:tgtEl>
                                          <p:spTgt spid="58409">
                                            <p:txEl>
                                              <p:pRg st="0" end="0"/>
                                            </p:txEl>
                                          </p:spTgt>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58413"/>
                                        </p:tgtEl>
                                        <p:attrNameLst>
                                          <p:attrName>style.visibility</p:attrName>
                                        </p:attrNameLst>
                                      </p:cBhvr>
                                      <p:to>
                                        <p:strVal val="visible"/>
                                      </p:to>
                                    </p:set>
                                    <p:anim calcmode="lin" valueType="num">
                                      <p:cBhvr additive="base">
                                        <p:cTn id="54" dur="500" fill="hold"/>
                                        <p:tgtEl>
                                          <p:spTgt spid="58413"/>
                                        </p:tgtEl>
                                        <p:attrNameLst>
                                          <p:attrName>ppt_x</p:attrName>
                                        </p:attrNameLst>
                                      </p:cBhvr>
                                      <p:tavLst>
                                        <p:tav tm="0">
                                          <p:val>
                                            <p:strVal val="#ppt_x"/>
                                          </p:val>
                                        </p:tav>
                                        <p:tav tm="100000">
                                          <p:val>
                                            <p:strVal val="#ppt_x"/>
                                          </p:val>
                                        </p:tav>
                                      </p:tavLst>
                                    </p:anim>
                                    <p:anim calcmode="lin" valueType="num">
                                      <p:cBhvr additive="base">
                                        <p:cTn id="55" dur="500" fill="hold"/>
                                        <p:tgtEl>
                                          <p:spTgt spid="58413"/>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xit" presetSubtype="4" fill="hold" grpId="1" nodeType="clickEffect">
                                  <p:stCondLst>
                                    <p:cond delay="0"/>
                                  </p:stCondLst>
                                  <p:childTnLst>
                                    <p:anim calcmode="lin" valueType="num">
                                      <p:cBhvr additive="base">
                                        <p:cTn id="59" dur="500"/>
                                        <p:tgtEl>
                                          <p:spTgt spid="58413"/>
                                        </p:tgtEl>
                                        <p:attrNameLst>
                                          <p:attrName>ppt_x</p:attrName>
                                        </p:attrNameLst>
                                      </p:cBhvr>
                                      <p:tavLst>
                                        <p:tav tm="0">
                                          <p:val>
                                            <p:strVal val="ppt_x"/>
                                          </p:val>
                                        </p:tav>
                                        <p:tav tm="100000">
                                          <p:val>
                                            <p:strVal val="ppt_x"/>
                                          </p:val>
                                        </p:tav>
                                      </p:tavLst>
                                    </p:anim>
                                    <p:anim calcmode="lin" valueType="num">
                                      <p:cBhvr additive="base">
                                        <p:cTn id="60" dur="500"/>
                                        <p:tgtEl>
                                          <p:spTgt spid="58413"/>
                                        </p:tgtEl>
                                        <p:attrNameLst>
                                          <p:attrName>ppt_y</p:attrName>
                                        </p:attrNameLst>
                                      </p:cBhvr>
                                      <p:tavLst>
                                        <p:tav tm="0">
                                          <p:val>
                                            <p:strVal val="ppt_y"/>
                                          </p:val>
                                        </p:tav>
                                        <p:tav tm="100000">
                                          <p:val>
                                            <p:strVal val="1+ppt_h/2"/>
                                          </p:val>
                                        </p:tav>
                                      </p:tavLst>
                                    </p:anim>
                                    <p:set>
                                      <p:cBhvr>
                                        <p:cTn id="61" dur="1" fill="hold">
                                          <p:stCondLst>
                                            <p:cond delay="499"/>
                                          </p:stCondLst>
                                        </p:cTn>
                                        <p:tgtEl>
                                          <p:spTgt spid="58413"/>
                                        </p:tgtEl>
                                        <p:attrNameLst>
                                          <p:attrName>style.visibility</p:attrName>
                                        </p:attrNameLst>
                                      </p:cBhvr>
                                      <p:to>
                                        <p:strVal val="hidden"/>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ntr" presetSubtype="10" fill="hold" nodeType="click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blinds(horizontal)">
                                      <p:cBhvr>
                                        <p:cTn id="66" dur="500"/>
                                        <p:tgtEl>
                                          <p:spTgt spid="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58375"/>
                                        </p:tgtEl>
                                        <p:attrNameLst>
                                          <p:attrName>style.visibility</p:attrName>
                                        </p:attrNameLst>
                                      </p:cBhvr>
                                      <p:to>
                                        <p:strVal val="visible"/>
                                      </p:to>
                                    </p:set>
                                    <p:animEffect transition="in" filter="checkerboard(across)">
                                      <p:cBhvr>
                                        <p:cTn id="71" dur="500"/>
                                        <p:tgtEl>
                                          <p:spTgt spid="58375"/>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8" presetClass="entr" presetSubtype="16" fill="hold" nodeType="clickEffect">
                                  <p:stCondLst>
                                    <p:cond delay="0"/>
                                  </p:stCondLst>
                                  <p:childTnLst>
                                    <p:set>
                                      <p:cBhvr>
                                        <p:cTn id="75" dur="1" fill="hold">
                                          <p:stCondLst>
                                            <p:cond delay="0"/>
                                          </p:stCondLst>
                                        </p:cTn>
                                        <p:tgtEl>
                                          <p:spTgt spid="58411">
                                            <p:txEl>
                                              <p:pRg st="0" end="0"/>
                                            </p:txEl>
                                          </p:spTgt>
                                        </p:tgtEl>
                                        <p:attrNameLst>
                                          <p:attrName>style.visibility</p:attrName>
                                        </p:attrNameLst>
                                      </p:cBhvr>
                                      <p:to>
                                        <p:strVal val="visible"/>
                                      </p:to>
                                    </p:set>
                                    <p:animEffect transition="in" filter="diamond(in)">
                                      <p:cBhvr>
                                        <p:cTn id="76" dur="2000"/>
                                        <p:tgtEl>
                                          <p:spTgt spid="58411">
                                            <p:txEl>
                                              <p:pRg st="0" end="0"/>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xit" presetSubtype="4" fill="hold" grpId="0" nodeType="clickEffect">
                                  <p:stCondLst>
                                    <p:cond delay="0"/>
                                  </p:stCondLst>
                                  <p:childTnLst>
                                    <p:anim calcmode="lin" valueType="num">
                                      <p:cBhvr additive="base">
                                        <p:cTn id="80" dur="500"/>
                                        <p:tgtEl>
                                          <p:spTgt spid="58411">
                                            <p:txEl>
                                              <p:pRg st="0" end="0"/>
                                            </p:txEl>
                                          </p:spTgt>
                                        </p:tgtEl>
                                        <p:attrNameLst>
                                          <p:attrName>ppt_x</p:attrName>
                                        </p:attrNameLst>
                                      </p:cBhvr>
                                      <p:tavLst>
                                        <p:tav tm="0">
                                          <p:val>
                                            <p:strVal val="ppt_x"/>
                                          </p:val>
                                        </p:tav>
                                        <p:tav tm="100000">
                                          <p:val>
                                            <p:strVal val="ppt_x"/>
                                          </p:val>
                                        </p:tav>
                                      </p:tavLst>
                                    </p:anim>
                                    <p:anim calcmode="lin" valueType="num">
                                      <p:cBhvr additive="base">
                                        <p:cTn id="81" dur="500"/>
                                        <p:tgtEl>
                                          <p:spTgt spid="58411">
                                            <p:txEl>
                                              <p:pRg st="0" end="0"/>
                                            </p:txEl>
                                          </p:spTgt>
                                        </p:tgtEl>
                                        <p:attrNameLst>
                                          <p:attrName>ppt_y</p:attrName>
                                        </p:attrNameLst>
                                      </p:cBhvr>
                                      <p:tavLst>
                                        <p:tav tm="0">
                                          <p:val>
                                            <p:strVal val="ppt_y"/>
                                          </p:val>
                                        </p:tav>
                                        <p:tav tm="100000">
                                          <p:val>
                                            <p:strVal val="1+ppt_h/2"/>
                                          </p:val>
                                        </p:tav>
                                      </p:tavLst>
                                    </p:anim>
                                    <p:set>
                                      <p:cBhvr>
                                        <p:cTn id="82" dur="1" fill="hold">
                                          <p:stCondLst>
                                            <p:cond delay="499"/>
                                          </p:stCondLst>
                                        </p:cTn>
                                        <p:tgtEl>
                                          <p:spTgt spid="58411">
                                            <p:txEl>
                                              <p:pRg st="0" end="0"/>
                                            </p:txEl>
                                          </p:spTgt>
                                        </p:tgtEl>
                                        <p:attrNameLst>
                                          <p:attrName>style.visibility</p:attrName>
                                        </p:attrNameLst>
                                      </p:cBhvr>
                                      <p:to>
                                        <p:strVal val="hidden"/>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xit" presetSubtype="4" fill="hold" nodeType="clickEffect">
                                  <p:stCondLst>
                                    <p:cond delay="0"/>
                                  </p:stCondLst>
                                  <p:childTnLst>
                                    <p:anim calcmode="lin" valueType="num">
                                      <p:cBhvr additive="base">
                                        <p:cTn id="86" dur="500"/>
                                        <p:tgtEl>
                                          <p:spTgt spid="58409">
                                            <p:txEl>
                                              <p:pRg st="0" end="0"/>
                                            </p:txEl>
                                          </p:spTgt>
                                        </p:tgtEl>
                                        <p:attrNameLst>
                                          <p:attrName>ppt_x</p:attrName>
                                        </p:attrNameLst>
                                      </p:cBhvr>
                                      <p:tavLst>
                                        <p:tav tm="0">
                                          <p:val>
                                            <p:strVal val="ppt_x"/>
                                          </p:val>
                                        </p:tav>
                                        <p:tav tm="100000">
                                          <p:val>
                                            <p:strVal val="ppt_x"/>
                                          </p:val>
                                        </p:tav>
                                      </p:tavLst>
                                    </p:anim>
                                    <p:anim calcmode="lin" valueType="num">
                                      <p:cBhvr additive="base">
                                        <p:cTn id="87" dur="500"/>
                                        <p:tgtEl>
                                          <p:spTgt spid="58409">
                                            <p:txEl>
                                              <p:pRg st="0" end="0"/>
                                            </p:txEl>
                                          </p:spTgt>
                                        </p:tgtEl>
                                        <p:attrNameLst>
                                          <p:attrName>ppt_y</p:attrName>
                                        </p:attrNameLst>
                                      </p:cBhvr>
                                      <p:tavLst>
                                        <p:tav tm="0">
                                          <p:val>
                                            <p:strVal val="ppt_y"/>
                                          </p:val>
                                        </p:tav>
                                        <p:tav tm="100000">
                                          <p:val>
                                            <p:strVal val="1+ppt_h/2"/>
                                          </p:val>
                                        </p:tav>
                                      </p:tavLst>
                                    </p:anim>
                                    <p:set>
                                      <p:cBhvr>
                                        <p:cTn id="88" dur="1" fill="hold">
                                          <p:stCondLst>
                                            <p:cond delay="499"/>
                                          </p:stCondLst>
                                        </p:cTn>
                                        <p:tgtEl>
                                          <p:spTgt spid="58409">
                                            <p:txEl>
                                              <p:pRg st="0" end="0"/>
                                            </p:txEl>
                                          </p:spTgt>
                                        </p:tgtEl>
                                        <p:attrNameLst>
                                          <p:attrName>style.visibility</p:attrName>
                                        </p:attrNameLst>
                                      </p:cBhvr>
                                      <p:to>
                                        <p:strVal val="hidden"/>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58414"/>
                                        </p:tgtEl>
                                        <p:attrNameLst>
                                          <p:attrName>style.visibility</p:attrName>
                                        </p:attrNameLst>
                                      </p:cBhvr>
                                      <p:to>
                                        <p:strVal val="visible"/>
                                      </p:to>
                                    </p:set>
                                    <p:anim calcmode="lin" valueType="num">
                                      <p:cBhvr additive="base">
                                        <p:cTn id="93" dur="500" fill="hold"/>
                                        <p:tgtEl>
                                          <p:spTgt spid="58414"/>
                                        </p:tgtEl>
                                        <p:attrNameLst>
                                          <p:attrName>ppt_x</p:attrName>
                                        </p:attrNameLst>
                                      </p:cBhvr>
                                      <p:tavLst>
                                        <p:tav tm="0">
                                          <p:val>
                                            <p:strVal val="#ppt_x"/>
                                          </p:val>
                                        </p:tav>
                                        <p:tav tm="100000">
                                          <p:val>
                                            <p:strVal val="#ppt_x"/>
                                          </p:val>
                                        </p:tav>
                                      </p:tavLst>
                                    </p:anim>
                                    <p:anim calcmode="lin" valueType="num">
                                      <p:cBhvr additive="base">
                                        <p:cTn id="94" dur="500" fill="hold"/>
                                        <p:tgtEl>
                                          <p:spTgt spid="58414"/>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xit" presetSubtype="10" fill="hold" grpId="1" nodeType="clickEffect">
                                  <p:stCondLst>
                                    <p:cond delay="0"/>
                                  </p:stCondLst>
                                  <p:childTnLst>
                                    <p:animEffect transition="out" filter="blinds(horizontal)">
                                      <p:cBhvr>
                                        <p:cTn id="98" dur="500"/>
                                        <p:tgtEl>
                                          <p:spTgt spid="58414"/>
                                        </p:tgtEl>
                                      </p:cBhvr>
                                    </p:animEffect>
                                    <p:set>
                                      <p:cBhvr>
                                        <p:cTn id="99" dur="1" fill="hold">
                                          <p:stCondLst>
                                            <p:cond delay="499"/>
                                          </p:stCondLst>
                                        </p:cTn>
                                        <p:tgtEl>
                                          <p:spTgt spid="584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4" grpId="0" build="allAtOnce" animBg="1"/>
      <p:bldP spid="58375" grpId="0" animBg="1"/>
      <p:bldP spid="58408" grpId="0" build="allAtOnce"/>
      <p:bldP spid="58409" grpId="0" build="allAtOnce"/>
      <p:bldP spid="58411" grpId="0" build="allAtOnce"/>
      <p:bldP spid="58412" grpId="0"/>
      <p:bldP spid="58412" grpId="1"/>
      <p:bldP spid="58413" grpId="0"/>
      <p:bldP spid="58413" grpId="1"/>
      <p:bldP spid="58414" grpId="0"/>
      <p:bldP spid="58414" grpId="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3" name="Text Box 5"/>
          <p:cNvSpPr txBox="1">
            <a:spLocks noChangeArrowheads="1"/>
          </p:cNvSpPr>
          <p:nvPr/>
        </p:nvSpPr>
        <p:spPr bwMode="auto">
          <a:xfrm>
            <a:off x="0" y="0"/>
            <a:ext cx="9144000" cy="2032000"/>
          </a:xfrm>
          <a:prstGeom prst="rect">
            <a:avLst/>
          </a:prstGeom>
          <a:noFill/>
          <a:ln w="9525">
            <a:noFill/>
            <a:miter lim="800000"/>
            <a:headEnd/>
            <a:tailEnd/>
          </a:ln>
        </p:spPr>
        <p:txBody>
          <a:bodyPr>
            <a:spAutoFit/>
          </a:bodyPr>
          <a:lstStyle/>
          <a:p>
            <a:pPr eaLnBrk="1" hangingPunct="1">
              <a:spcBef>
                <a:spcPct val="50000"/>
              </a:spcBef>
            </a:pPr>
            <a:r>
              <a:rPr lang="en-US" sz="2800"/>
              <a:t>   Mũi khâu đột thưa dùng để khâu những loại vải cần sự chắc chắn.</a:t>
            </a:r>
          </a:p>
          <a:p>
            <a:pPr eaLnBrk="1" hangingPunct="1">
              <a:spcBef>
                <a:spcPct val="50000"/>
              </a:spcBef>
            </a:pPr>
            <a:r>
              <a:rPr lang="en-US" sz="2800"/>
              <a:t>   Mũi khâu này thường dùng để khâu áo búp bê, khâu nón, hoặc vá những chỗ sứt chỉ trên quần, áo…</a:t>
            </a:r>
          </a:p>
        </p:txBody>
      </p:sp>
      <p:pic>
        <p:nvPicPr>
          <p:cNvPr id="63494" name="Picture 6" descr="Cô bé Mùa Thị Sinh 15 tuổi- người Mông ngồi may áo cho mẹ và các em"/>
          <p:cNvPicPr>
            <a:picLocks noChangeAspect="1" noChangeArrowheads="1"/>
          </p:cNvPicPr>
          <p:nvPr/>
        </p:nvPicPr>
        <p:blipFill>
          <a:blip r:embed="rId2"/>
          <a:srcRect/>
          <a:stretch>
            <a:fillRect/>
          </a:stretch>
        </p:blipFill>
        <p:spPr bwMode="auto">
          <a:xfrm>
            <a:off x="457200" y="2819400"/>
            <a:ext cx="3810000" cy="3581400"/>
          </a:xfrm>
          <a:prstGeom prst="rect">
            <a:avLst/>
          </a:prstGeom>
          <a:noFill/>
          <a:ln w="9525">
            <a:noFill/>
            <a:miter lim="800000"/>
            <a:headEnd/>
            <a:tailEnd/>
          </a:ln>
        </p:spPr>
      </p:pic>
      <p:pic>
        <p:nvPicPr>
          <p:cNvPr id="63498" name="Picture 10" descr="p9060763">
            <a:hlinkClick r:id="rId3"/>
          </p:cNvPr>
          <p:cNvPicPr>
            <a:picLocks noChangeAspect="1" noChangeArrowheads="1"/>
          </p:cNvPicPr>
          <p:nvPr/>
        </p:nvPicPr>
        <p:blipFill>
          <a:blip r:embed="rId4"/>
          <a:srcRect/>
          <a:stretch>
            <a:fillRect/>
          </a:stretch>
        </p:blipFill>
        <p:spPr bwMode="auto">
          <a:xfrm>
            <a:off x="4572000" y="2743200"/>
            <a:ext cx="4114800" cy="3657600"/>
          </a:xfrm>
          <a:prstGeom prst="rect">
            <a:avLst/>
          </a:prstGeom>
          <a:noFill/>
          <a:ln w="9525">
            <a:noFill/>
            <a:miter lim="800000"/>
            <a:headEnd/>
            <a:tailEnd/>
          </a:ln>
        </p:spPr>
      </p:pic>
      <p:sp>
        <p:nvSpPr>
          <p:cNvPr id="7173" name="AutoShape 11">
            <a:hlinkClick r:id="rId5" action="ppaction://hlinksldjump" highlightClick="1"/>
          </p:cNvPr>
          <p:cNvSpPr>
            <a:spLocks noChangeArrowheads="1"/>
          </p:cNvSpPr>
          <p:nvPr/>
        </p:nvSpPr>
        <p:spPr bwMode="auto">
          <a:xfrm>
            <a:off x="8534400" y="6400800"/>
            <a:ext cx="609600" cy="457200"/>
          </a:xfrm>
          <a:prstGeom prst="actionButtonBackPrevious">
            <a:avLst/>
          </a:prstGeom>
          <a:solidFill>
            <a:schemeClr val="accent1"/>
          </a:solidFill>
          <a:ln w="9525">
            <a:noFill/>
            <a:miter lim="800000"/>
            <a:headEnd/>
            <a:tailEnd/>
          </a:ln>
        </p:spPr>
        <p:txBody>
          <a:bodyPr wrap="none" anchor="ctr"/>
          <a:lstStyle/>
          <a:p>
            <a:pPr eaLnBrk="1" hangingPunct="1"/>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63494"/>
                                        </p:tgtEl>
                                        <p:attrNameLst>
                                          <p:attrName>style.visibility</p:attrName>
                                        </p:attrNameLst>
                                      </p:cBhvr>
                                      <p:to>
                                        <p:strVal val="visible"/>
                                      </p:to>
                                    </p:set>
                                    <p:animEffect transition="in" filter="wheel(4)">
                                      <p:cBhvr>
                                        <p:cTn id="7" dur="2000"/>
                                        <p:tgtEl>
                                          <p:spTgt spid="634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nodeType="clickEffect">
                                  <p:stCondLst>
                                    <p:cond delay="0"/>
                                  </p:stCondLst>
                                  <p:childTnLst>
                                    <p:set>
                                      <p:cBhvr>
                                        <p:cTn id="11" dur="1" fill="hold">
                                          <p:stCondLst>
                                            <p:cond delay="0"/>
                                          </p:stCondLst>
                                        </p:cTn>
                                        <p:tgtEl>
                                          <p:spTgt spid="63498"/>
                                        </p:tgtEl>
                                        <p:attrNameLst>
                                          <p:attrName>style.visibility</p:attrName>
                                        </p:attrNameLst>
                                      </p:cBhvr>
                                      <p:to>
                                        <p:strVal val="visible"/>
                                      </p:to>
                                    </p:set>
                                    <p:animEffect transition="in" filter="plus(in)">
                                      <p:cBhvr>
                                        <p:cTn id="12" dur="2000"/>
                                        <p:tgtEl>
                                          <p:spTgt spid="634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3493"/>
                                        </p:tgtEl>
                                        <p:attrNameLst>
                                          <p:attrName>style.visibility</p:attrName>
                                        </p:attrNameLst>
                                      </p:cBhvr>
                                      <p:to>
                                        <p:strVal val="visible"/>
                                      </p:to>
                                    </p:set>
                                    <p:anim calcmode="lin" valueType="num">
                                      <p:cBhvr additive="base">
                                        <p:cTn id="17" dur="500" fill="hold"/>
                                        <p:tgtEl>
                                          <p:spTgt spid="63493"/>
                                        </p:tgtEl>
                                        <p:attrNameLst>
                                          <p:attrName>ppt_x</p:attrName>
                                        </p:attrNameLst>
                                      </p:cBhvr>
                                      <p:tavLst>
                                        <p:tav tm="0">
                                          <p:val>
                                            <p:strVal val="#ppt_x"/>
                                          </p:val>
                                        </p:tav>
                                        <p:tav tm="100000">
                                          <p:val>
                                            <p:strVal val="#ppt_x"/>
                                          </p:val>
                                        </p:tav>
                                      </p:tavLst>
                                    </p:anim>
                                    <p:anim calcmode="lin" valueType="num">
                                      <p:cBhvr additive="base">
                                        <p:cTn id="18" dur="500" fill="hold"/>
                                        <p:tgtEl>
                                          <p:spTgt spid="634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3"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0"/>
            <a:ext cx="8229600" cy="1143000"/>
          </a:xfrm>
        </p:spPr>
        <p:txBody>
          <a:bodyPr/>
          <a:lstStyle/>
          <a:p>
            <a:pPr eaLnBrk="1" hangingPunct="1"/>
            <a:r>
              <a:rPr lang="en-US" sz="4000" smtClean="0"/>
              <a:t>     Bước 1: Vạch dấu đường khâu</a:t>
            </a:r>
          </a:p>
        </p:txBody>
      </p:sp>
      <p:sp>
        <p:nvSpPr>
          <p:cNvPr id="48136" name="Text Box 8"/>
          <p:cNvSpPr txBox="1">
            <a:spLocks noChangeArrowheads="1"/>
          </p:cNvSpPr>
          <p:nvPr/>
        </p:nvSpPr>
        <p:spPr bwMode="auto">
          <a:xfrm>
            <a:off x="7908925" y="4267200"/>
            <a:ext cx="1006475" cy="461963"/>
          </a:xfrm>
          <a:prstGeom prst="rect">
            <a:avLst/>
          </a:prstGeom>
          <a:noFill/>
          <a:ln w="9525">
            <a:noFill/>
            <a:miter lim="800000"/>
            <a:headEnd/>
            <a:tailEnd/>
          </a:ln>
        </p:spPr>
        <p:txBody>
          <a:bodyPr>
            <a:spAutoFit/>
          </a:bodyPr>
          <a:lstStyle/>
          <a:p>
            <a:r>
              <a:rPr lang="en-US" sz="2400"/>
              <a:t>2 cm</a:t>
            </a:r>
          </a:p>
        </p:txBody>
      </p:sp>
      <p:sp>
        <p:nvSpPr>
          <p:cNvPr id="48158" name="Text Box 30"/>
          <p:cNvSpPr txBox="1">
            <a:spLocks noChangeArrowheads="1"/>
          </p:cNvSpPr>
          <p:nvPr/>
        </p:nvSpPr>
        <p:spPr bwMode="auto">
          <a:xfrm>
            <a:off x="1905000" y="6278563"/>
            <a:ext cx="6172200" cy="523875"/>
          </a:xfrm>
          <a:prstGeom prst="rect">
            <a:avLst/>
          </a:prstGeom>
          <a:noFill/>
          <a:ln w="9525">
            <a:noFill/>
            <a:miter lim="800000"/>
            <a:headEnd/>
            <a:tailEnd/>
          </a:ln>
        </p:spPr>
        <p:txBody>
          <a:bodyPr>
            <a:spAutoFit/>
          </a:bodyPr>
          <a:lstStyle/>
          <a:p>
            <a:pPr>
              <a:spcBef>
                <a:spcPct val="50000"/>
              </a:spcBef>
            </a:pPr>
            <a:r>
              <a:rPr lang="en-US" sz="2800"/>
              <a:t>Hình 2: Vạch dấu đường khâu</a:t>
            </a:r>
          </a:p>
        </p:txBody>
      </p:sp>
      <p:sp>
        <p:nvSpPr>
          <p:cNvPr id="8197" name="Text Box 50"/>
          <p:cNvSpPr txBox="1">
            <a:spLocks noChangeArrowheads="1"/>
          </p:cNvSpPr>
          <p:nvPr/>
        </p:nvSpPr>
        <p:spPr bwMode="auto">
          <a:xfrm>
            <a:off x="6096000" y="4343400"/>
            <a:ext cx="533400" cy="461963"/>
          </a:xfrm>
          <a:prstGeom prst="rect">
            <a:avLst/>
          </a:prstGeom>
          <a:noFill/>
          <a:ln w="9525">
            <a:noFill/>
            <a:miter lim="800000"/>
            <a:headEnd/>
            <a:tailEnd/>
          </a:ln>
        </p:spPr>
        <p:txBody>
          <a:bodyPr>
            <a:spAutoFit/>
          </a:bodyPr>
          <a:lstStyle/>
          <a:p>
            <a:pPr eaLnBrk="1" hangingPunct="1">
              <a:spcBef>
                <a:spcPct val="50000"/>
              </a:spcBef>
            </a:pPr>
            <a:endParaRPr lang="en-US" sz="2400"/>
          </a:p>
        </p:txBody>
      </p:sp>
      <p:sp>
        <p:nvSpPr>
          <p:cNvPr id="8198" name="Rectangle 60"/>
          <p:cNvSpPr>
            <a:spLocks noChangeArrowheads="1"/>
          </p:cNvSpPr>
          <p:nvPr/>
        </p:nvSpPr>
        <p:spPr bwMode="auto">
          <a:xfrm>
            <a:off x="6242050" y="4397375"/>
            <a:ext cx="312738" cy="369888"/>
          </a:xfrm>
          <a:prstGeom prst="rect">
            <a:avLst/>
          </a:prstGeom>
          <a:noFill/>
          <a:ln w="9525">
            <a:noFill/>
            <a:miter lim="800000"/>
            <a:headEnd/>
            <a:tailEnd/>
          </a:ln>
        </p:spPr>
        <p:txBody>
          <a:bodyPr wrap="none">
            <a:spAutoFit/>
          </a:bodyPr>
          <a:lstStyle/>
          <a:p>
            <a:pPr eaLnBrk="1" hangingPunct="1"/>
            <a:r>
              <a:rPr lang="en-US"/>
              <a:t>2</a:t>
            </a:r>
          </a:p>
        </p:txBody>
      </p:sp>
      <p:sp>
        <p:nvSpPr>
          <p:cNvPr id="48217" name="Text Box 89"/>
          <p:cNvSpPr txBox="1">
            <a:spLocks noChangeArrowheads="1"/>
          </p:cNvSpPr>
          <p:nvPr/>
        </p:nvSpPr>
        <p:spPr bwMode="auto">
          <a:xfrm>
            <a:off x="0" y="1066800"/>
            <a:ext cx="8915400" cy="2892425"/>
          </a:xfrm>
          <a:prstGeom prst="rect">
            <a:avLst/>
          </a:prstGeom>
          <a:noFill/>
          <a:ln w="9525">
            <a:noFill/>
            <a:miter lim="800000"/>
            <a:headEnd/>
            <a:tailEnd/>
          </a:ln>
        </p:spPr>
        <p:txBody>
          <a:bodyPr>
            <a:spAutoFit/>
          </a:bodyPr>
          <a:lstStyle/>
          <a:p>
            <a:pPr eaLnBrk="1" hangingPunct="1">
              <a:spcBef>
                <a:spcPct val="50000"/>
              </a:spcBef>
              <a:buFontTx/>
              <a:buChar char="-"/>
            </a:pPr>
            <a:r>
              <a:rPr lang="en-US" sz="2800" b="1"/>
              <a:t> Vuốt phẳng mặt vải</a:t>
            </a:r>
          </a:p>
          <a:p>
            <a:pPr eaLnBrk="1" hangingPunct="1">
              <a:spcBef>
                <a:spcPct val="50000"/>
              </a:spcBef>
              <a:buFontTx/>
              <a:buChar char="-"/>
            </a:pPr>
            <a:r>
              <a:rPr lang="en-US" sz="2800" b="1"/>
              <a:t> Vạch dấu đường thẳng cách mép vải 2 cm</a:t>
            </a:r>
          </a:p>
          <a:p>
            <a:pPr eaLnBrk="1" hangingPunct="1">
              <a:spcBef>
                <a:spcPct val="50000"/>
              </a:spcBef>
              <a:buFontTx/>
              <a:buChar char="-"/>
            </a:pPr>
            <a:r>
              <a:rPr lang="en-US" sz="2800" b="1"/>
              <a:t> Chấm các điểm cách đều nhau 5 mm trên đường dấu</a:t>
            </a:r>
          </a:p>
          <a:p>
            <a:pPr eaLnBrk="1" hangingPunct="1">
              <a:spcBef>
                <a:spcPct val="50000"/>
              </a:spcBef>
              <a:buFontTx/>
              <a:buChar char="-"/>
            </a:pPr>
            <a:endParaRPr lang="en-US" sz="2800" b="1"/>
          </a:p>
        </p:txBody>
      </p:sp>
      <p:sp>
        <p:nvSpPr>
          <p:cNvPr id="8200" name="Rectangle 92"/>
          <p:cNvSpPr>
            <a:spLocks noChangeArrowheads="1"/>
          </p:cNvSpPr>
          <p:nvPr/>
        </p:nvSpPr>
        <p:spPr bwMode="auto">
          <a:xfrm>
            <a:off x="1219200" y="3886200"/>
            <a:ext cx="5791200" cy="2362200"/>
          </a:xfrm>
          <a:prstGeom prst="rect">
            <a:avLst/>
          </a:prstGeom>
          <a:solidFill>
            <a:srgbClr val="FFCCFF"/>
          </a:solidFill>
          <a:ln w="9525">
            <a:solidFill>
              <a:schemeClr val="tx1"/>
            </a:solidFill>
            <a:miter lim="800000"/>
            <a:headEnd/>
            <a:tailEnd/>
          </a:ln>
        </p:spPr>
        <p:txBody>
          <a:bodyPr wrap="none" anchor="ctr"/>
          <a:lstStyle/>
          <a:p>
            <a:pPr algn="ctr"/>
            <a:endParaRPr lang="en-US" sz="1600">
              <a:solidFill>
                <a:srgbClr val="FF99FF"/>
              </a:solidFill>
            </a:endParaRPr>
          </a:p>
        </p:txBody>
      </p:sp>
      <p:sp>
        <p:nvSpPr>
          <p:cNvPr id="48221" name="Line 93"/>
          <p:cNvSpPr>
            <a:spLocks noChangeShapeType="1"/>
          </p:cNvSpPr>
          <p:nvPr/>
        </p:nvSpPr>
        <p:spPr bwMode="auto">
          <a:xfrm flipV="1">
            <a:off x="1219200" y="5029200"/>
            <a:ext cx="5791200" cy="0"/>
          </a:xfrm>
          <a:prstGeom prst="line">
            <a:avLst/>
          </a:prstGeom>
          <a:noFill/>
          <a:ln w="9525">
            <a:solidFill>
              <a:srgbClr val="3333FF"/>
            </a:solidFill>
            <a:round/>
            <a:headEnd/>
            <a:tailEnd/>
          </a:ln>
        </p:spPr>
        <p:txBody>
          <a:bodyPr/>
          <a:lstStyle/>
          <a:p>
            <a:endParaRPr lang="en-US"/>
          </a:p>
        </p:txBody>
      </p:sp>
      <p:sp>
        <p:nvSpPr>
          <p:cNvPr id="48222" name="Line 94"/>
          <p:cNvSpPr>
            <a:spLocks noChangeShapeType="1"/>
          </p:cNvSpPr>
          <p:nvPr/>
        </p:nvSpPr>
        <p:spPr bwMode="auto">
          <a:xfrm>
            <a:off x="7010400" y="3886200"/>
            <a:ext cx="381000" cy="0"/>
          </a:xfrm>
          <a:prstGeom prst="line">
            <a:avLst/>
          </a:prstGeom>
          <a:noFill/>
          <a:ln w="9525">
            <a:solidFill>
              <a:schemeClr val="tx1"/>
            </a:solidFill>
            <a:round/>
            <a:headEnd/>
            <a:tailEnd/>
          </a:ln>
        </p:spPr>
        <p:txBody>
          <a:bodyPr/>
          <a:lstStyle/>
          <a:p>
            <a:endParaRPr lang="en-US"/>
          </a:p>
        </p:txBody>
      </p:sp>
      <p:sp>
        <p:nvSpPr>
          <p:cNvPr id="48223" name="Line 95"/>
          <p:cNvSpPr>
            <a:spLocks noChangeShapeType="1"/>
          </p:cNvSpPr>
          <p:nvPr/>
        </p:nvSpPr>
        <p:spPr bwMode="auto">
          <a:xfrm>
            <a:off x="7162800" y="3886200"/>
            <a:ext cx="0" cy="1143000"/>
          </a:xfrm>
          <a:prstGeom prst="line">
            <a:avLst/>
          </a:prstGeom>
          <a:noFill/>
          <a:ln w="9525">
            <a:solidFill>
              <a:schemeClr val="tx1"/>
            </a:solidFill>
            <a:round/>
            <a:headEnd type="arrow" w="med" len="med"/>
            <a:tailEnd type="arrow" w="med" len="med"/>
          </a:ln>
        </p:spPr>
        <p:txBody>
          <a:bodyPr/>
          <a:lstStyle/>
          <a:p>
            <a:endParaRPr lang="en-US"/>
          </a:p>
        </p:txBody>
      </p:sp>
      <p:sp>
        <p:nvSpPr>
          <p:cNvPr id="48224" name="Line 96"/>
          <p:cNvSpPr>
            <a:spLocks noChangeShapeType="1"/>
          </p:cNvSpPr>
          <p:nvPr/>
        </p:nvSpPr>
        <p:spPr bwMode="auto">
          <a:xfrm>
            <a:off x="6477000" y="4953000"/>
            <a:ext cx="0" cy="152400"/>
          </a:xfrm>
          <a:prstGeom prst="line">
            <a:avLst/>
          </a:prstGeom>
          <a:noFill/>
          <a:ln w="9525">
            <a:solidFill>
              <a:schemeClr val="tx1"/>
            </a:solidFill>
            <a:round/>
            <a:headEnd/>
            <a:tailEnd/>
          </a:ln>
        </p:spPr>
        <p:txBody>
          <a:bodyPr/>
          <a:lstStyle/>
          <a:p>
            <a:endParaRPr lang="en-US"/>
          </a:p>
        </p:txBody>
      </p:sp>
      <p:sp>
        <p:nvSpPr>
          <p:cNvPr id="48225" name="Line 97"/>
          <p:cNvSpPr>
            <a:spLocks noChangeShapeType="1"/>
          </p:cNvSpPr>
          <p:nvPr/>
        </p:nvSpPr>
        <p:spPr bwMode="auto">
          <a:xfrm>
            <a:off x="5943600" y="4953000"/>
            <a:ext cx="0" cy="152400"/>
          </a:xfrm>
          <a:prstGeom prst="line">
            <a:avLst/>
          </a:prstGeom>
          <a:noFill/>
          <a:ln w="9525">
            <a:solidFill>
              <a:schemeClr val="tx1"/>
            </a:solidFill>
            <a:round/>
            <a:headEnd/>
            <a:tailEnd/>
          </a:ln>
        </p:spPr>
        <p:txBody>
          <a:bodyPr/>
          <a:lstStyle/>
          <a:p>
            <a:endParaRPr lang="en-US"/>
          </a:p>
        </p:txBody>
      </p:sp>
      <p:sp>
        <p:nvSpPr>
          <p:cNvPr id="48226" name="Line 98"/>
          <p:cNvSpPr>
            <a:spLocks noChangeShapeType="1"/>
          </p:cNvSpPr>
          <p:nvPr/>
        </p:nvSpPr>
        <p:spPr bwMode="auto">
          <a:xfrm>
            <a:off x="5410200" y="4953000"/>
            <a:ext cx="0" cy="152400"/>
          </a:xfrm>
          <a:prstGeom prst="line">
            <a:avLst/>
          </a:prstGeom>
          <a:noFill/>
          <a:ln w="9525">
            <a:solidFill>
              <a:schemeClr val="tx1"/>
            </a:solidFill>
            <a:round/>
            <a:headEnd/>
            <a:tailEnd/>
          </a:ln>
        </p:spPr>
        <p:txBody>
          <a:bodyPr/>
          <a:lstStyle/>
          <a:p>
            <a:endParaRPr lang="en-US"/>
          </a:p>
        </p:txBody>
      </p:sp>
      <p:sp>
        <p:nvSpPr>
          <p:cNvPr id="48227" name="Line 99"/>
          <p:cNvSpPr>
            <a:spLocks noChangeShapeType="1"/>
          </p:cNvSpPr>
          <p:nvPr/>
        </p:nvSpPr>
        <p:spPr bwMode="auto">
          <a:xfrm>
            <a:off x="4800600" y="4953000"/>
            <a:ext cx="0" cy="152400"/>
          </a:xfrm>
          <a:prstGeom prst="line">
            <a:avLst/>
          </a:prstGeom>
          <a:noFill/>
          <a:ln w="9525">
            <a:solidFill>
              <a:schemeClr val="tx1"/>
            </a:solidFill>
            <a:round/>
            <a:headEnd/>
            <a:tailEnd/>
          </a:ln>
        </p:spPr>
        <p:txBody>
          <a:bodyPr/>
          <a:lstStyle/>
          <a:p>
            <a:endParaRPr lang="en-US"/>
          </a:p>
        </p:txBody>
      </p:sp>
      <p:sp>
        <p:nvSpPr>
          <p:cNvPr id="48228" name="Line 100"/>
          <p:cNvSpPr>
            <a:spLocks noChangeShapeType="1"/>
          </p:cNvSpPr>
          <p:nvPr/>
        </p:nvSpPr>
        <p:spPr bwMode="auto">
          <a:xfrm>
            <a:off x="4267200" y="4953000"/>
            <a:ext cx="0" cy="152400"/>
          </a:xfrm>
          <a:prstGeom prst="line">
            <a:avLst/>
          </a:prstGeom>
          <a:noFill/>
          <a:ln w="9525">
            <a:solidFill>
              <a:schemeClr val="tx1"/>
            </a:solidFill>
            <a:round/>
            <a:headEnd/>
            <a:tailEnd/>
          </a:ln>
        </p:spPr>
        <p:txBody>
          <a:bodyPr/>
          <a:lstStyle/>
          <a:p>
            <a:endParaRPr lang="en-US"/>
          </a:p>
        </p:txBody>
      </p:sp>
      <p:sp>
        <p:nvSpPr>
          <p:cNvPr id="48229" name="Line 101"/>
          <p:cNvSpPr>
            <a:spLocks noChangeShapeType="1"/>
          </p:cNvSpPr>
          <p:nvPr/>
        </p:nvSpPr>
        <p:spPr bwMode="auto">
          <a:xfrm>
            <a:off x="3733800" y="4953000"/>
            <a:ext cx="0" cy="152400"/>
          </a:xfrm>
          <a:prstGeom prst="line">
            <a:avLst/>
          </a:prstGeom>
          <a:noFill/>
          <a:ln w="9525">
            <a:solidFill>
              <a:schemeClr val="tx1"/>
            </a:solidFill>
            <a:round/>
            <a:headEnd/>
            <a:tailEnd/>
          </a:ln>
        </p:spPr>
        <p:txBody>
          <a:bodyPr/>
          <a:lstStyle/>
          <a:p>
            <a:endParaRPr lang="en-US"/>
          </a:p>
        </p:txBody>
      </p:sp>
      <p:sp>
        <p:nvSpPr>
          <p:cNvPr id="48230" name="Line 102"/>
          <p:cNvSpPr>
            <a:spLocks noChangeShapeType="1"/>
          </p:cNvSpPr>
          <p:nvPr/>
        </p:nvSpPr>
        <p:spPr bwMode="auto">
          <a:xfrm>
            <a:off x="3200400" y="4953000"/>
            <a:ext cx="0" cy="152400"/>
          </a:xfrm>
          <a:prstGeom prst="line">
            <a:avLst/>
          </a:prstGeom>
          <a:noFill/>
          <a:ln w="9525">
            <a:solidFill>
              <a:schemeClr val="tx1"/>
            </a:solidFill>
            <a:round/>
            <a:headEnd/>
            <a:tailEnd/>
          </a:ln>
        </p:spPr>
        <p:txBody>
          <a:bodyPr/>
          <a:lstStyle/>
          <a:p>
            <a:endParaRPr lang="en-US"/>
          </a:p>
        </p:txBody>
      </p:sp>
      <p:sp>
        <p:nvSpPr>
          <p:cNvPr id="48231" name="Line 103"/>
          <p:cNvSpPr>
            <a:spLocks noChangeShapeType="1"/>
          </p:cNvSpPr>
          <p:nvPr/>
        </p:nvSpPr>
        <p:spPr bwMode="auto">
          <a:xfrm>
            <a:off x="2667000" y="4953000"/>
            <a:ext cx="0" cy="152400"/>
          </a:xfrm>
          <a:prstGeom prst="line">
            <a:avLst/>
          </a:prstGeom>
          <a:noFill/>
          <a:ln w="9525">
            <a:solidFill>
              <a:schemeClr val="tx1"/>
            </a:solidFill>
            <a:round/>
            <a:headEnd/>
            <a:tailEnd/>
          </a:ln>
        </p:spPr>
        <p:txBody>
          <a:bodyPr/>
          <a:lstStyle/>
          <a:p>
            <a:endParaRPr lang="en-US"/>
          </a:p>
        </p:txBody>
      </p:sp>
      <p:sp>
        <p:nvSpPr>
          <p:cNvPr id="48232" name="Line 104"/>
          <p:cNvSpPr>
            <a:spLocks noChangeShapeType="1"/>
          </p:cNvSpPr>
          <p:nvPr/>
        </p:nvSpPr>
        <p:spPr bwMode="auto">
          <a:xfrm>
            <a:off x="1676400" y="4953000"/>
            <a:ext cx="0" cy="152400"/>
          </a:xfrm>
          <a:prstGeom prst="line">
            <a:avLst/>
          </a:prstGeom>
          <a:noFill/>
          <a:ln w="9525">
            <a:solidFill>
              <a:schemeClr val="tx1"/>
            </a:solidFill>
            <a:round/>
            <a:headEnd/>
            <a:tailEnd/>
          </a:ln>
        </p:spPr>
        <p:txBody>
          <a:bodyPr/>
          <a:lstStyle/>
          <a:p>
            <a:endParaRPr lang="en-US"/>
          </a:p>
        </p:txBody>
      </p:sp>
      <p:sp>
        <p:nvSpPr>
          <p:cNvPr id="48233" name="Line 105"/>
          <p:cNvSpPr>
            <a:spLocks noChangeShapeType="1"/>
          </p:cNvSpPr>
          <p:nvPr/>
        </p:nvSpPr>
        <p:spPr bwMode="auto">
          <a:xfrm>
            <a:off x="2209800" y="4953000"/>
            <a:ext cx="0" cy="152400"/>
          </a:xfrm>
          <a:prstGeom prst="line">
            <a:avLst/>
          </a:prstGeom>
          <a:noFill/>
          <a:ln w="9525">
            <a:solidFill>
              <a:schemeClr val="tx1"/>
            </a:solidFill>
            <a:round/>
            <a:headEnd/>
            <a:tailEnd/>
          </a:ln>
        </p:spPr>
        <p:txBody>
          <a:bodyPr/>
          <a:lstStyle/>
          <a:p>
            <a:endParaRPr lang="en-US"/>
          </a:p>
        </p:txBody>
      </p:sp>
      <p:sp>
        <p:nvSpPr>
          <p:cNvPr id="48234" name="Text Box 106"/>
          <p:cNvSpPr txBox="1">
            <a:spLocks noChangeArrowheads="1"/>
          </p:cNvSpPr>
          <p:nvPr/>
        </p:nvSpPr>
        <p:spPr bwMode="auto">
          <a:xfrm>
            <a:off x="1447800" y="4495800"/>
            <a:ext cx="533400" cy="338138"/>
          </a:xfrm>
          <a:prstGeom prst="rect">
            <a:avLst/>
          </a:prstGeom>
          <a:noFill/>
          <a:ln w="9525">
            <a:noFill/>
            <a:miter lim="800000"/>
            <a:headEnd/>
            <a:tailEnd/>
          </a:ln>
        </p:spPr>
        <p:txBody>
          <a:bodyPr>
            <a:spAutoFit/>
          </a:bodyPr>
          <a:lstStyle/>
          <a:p>
            <a:pPr>
              <a:spcBef>
                <a:spcPct val="50000"/>
              </a:spcBef>
            </a:pPr>
            <a:r>
              <a:rPr lang="en-US" sz="1600"/>
              <a:t>10</a:t>
            </a:r>
          </a:p>
        </p:txBody>
      </p:sp>
      <p:sp>
        <p:nvSpPr>
          <p:cNvPr id="48235" name="Text Box 107"/>
          <p:cNvSpPr txBox="1">
            <a:spLocks noChangeArrowheads="1"/>
          </p:cNvSpPr>
          <p:nvPr/>
        </p:nvSpPr>
        <p:spPr bwMode="auto">
          <a:xfrm>
            <a:off x="2057400" y="4495800"/>
            <a:ext cx="533400" cy="338138"/>
          </a:xfrm>
          <a:prstGeom prst="rect">
            <a:avLst/>
          </a:prstGeom>
          <a:noFill/>
          <a:ln w="9525">
            <a:noFill/>
            <a:miter lim="800000"/>
            <a:headEnd/>
            <a:tailEnd/>
          </a:ln>
        </p:spPr>
        <p:txBody>
          <a:bodyPr>
            <a:spAutoFit/>
          </a:bodyPr>
          <a:lstStyle/>
          <a:p>
            <a:pPr>
              <a:spcBef>
                <a:spcPct val="50000"/>
              </a:spcBef>
            </a:pPr>
            <a:r>
              <a:rPr lang="en-US" sz="1600"/>
              <a:t>9</a:t>
            </a:r>
          </a:p>
        </p:txBody>
      </p:sp>
      <p:sp>
        <p:nvSpPr>
          <p:cNvPr id="48236" name="Text Box 108"/>
          <p:cNvSpPr txBox="1">
            <a:spLocks noChangeArrowheads="1"/>
          </p:cNvSpPr>
          <p:nvPr/>
        </p:nvSpPr>
        <p:spPr bwMode="auto">
          <a:xfrm>
            <a:off x="2514600" y="4495800"/>
            <a:ext cx="457200" cy="338138"/>
          </a:xfrm>
          <a:prstGeom prst="rect">
            <a:avLst/>
          </a:prstGeom>
          <a:noFill/>
          <a:ln w="9525">
            <a:noFill/>
            <a:miter lim="800000"/>
            <a:headEnd/>
            <a:tailEnd/>
          </a:ln>
        </p:spPr>
        <p:txBody>
          <a:bodyPr>
            <a:spAutoFit/>
          </a:bodyPr>
          <a:lstStyle/>
          <a:p>
            <a:pPr>
              <a:spcBef>
                <a:spcPct val="50000"/>
              </a:spcBef>
            </a:pPr>
            <a:r>
              <a:rPr lang="en-US" sz="1600"/>
              <a:t>8</a:t>
            </a:r>
          </a:p>
        </p:txBody>
      </p:sp>
      <p:sp>
        <p:nvSpPr>
          <p:cNvPr id="48237" name="Text Box 109"/>
          <p:cNvSpPr txBox="1">
            <a:spLocks noChangeArrowheads="1"/>
          </p:cNvSpPr>
          <p:nvPr/>
        </p:nvSpPr>
        <p:spPr bwMode="auto">
          <a:xfrm>
            <a:off x="3048000" y="4495800"/>
            <a:ext cx="228600" cy="338138"/>
          </a:xfrm>
          <a:prstGeom prst="rect">
            <a:avLst/>
          </a:prstGeom>
          <a:noFill/>
          <a:ln w="9525">
            <a:noFill/>
            <a:miter lim="800000"/>
            <a:headEnd/>
            <a:tailEnd/>
          </a:ln>
        </p:spPr>
        <p:txBody>
          <a:bodyPr>
            <a:spAutoFit/>
          </a:bodyPr>
          <a:lstStyle/>
          <a:p>
            <a:pPr>
              <a:spcBef>
                <a:spcPct val="50000"/>
              </a:spcBef>
            </a:pPr>
            <a:r>
              <a:rPr lang="en-US" sz="1600"/>
              <a:t>7</a:t>
            </a:r>
          </a:p>
        </p:txBody>
      </p:sp>
      <p:sp>
        <p:nvSpPr>
          <p:cNvPr id="48238" name="Text Box 110"/>
          <p:cNvSpPr txBox="1">
            <a:spLocks noChangeArrowheads="1"/>
          </p:cNvSpPr>
          <p:nvPr/>
        </p:nvSpPr>
        <p:spPr bwMode="auto">
          <a:xfrm>
            <a:off x="3581400" y="4495800"/>
            <a:ext cx="533400" cy="338138"/>
          </a:xfrm>
          <a:prstGeom prst="rect">
            <a:avLst/>
          </a:prstGeom>
          <a:noFill/>
          <a:ln w="9525">
            <a:noFill/>
            <a:miter lim="800000"/>
            <a:headEnd/>
            <a:tailEnd/>
          </a:ln>
        </p:spPr>
        <p:txBody>
          <a:bodyPr>
            <a:spAutoFit/>
          </a:bodyPr>
          <a:lstStyle/>
          <a:p>
            <a:pPr>
              <a:spcBef>
                <a:spcPct val="50000"/>
              </a:spcBef>
            </a:pPr>
            <a:r>
              <a:rPr lang="en-US" sz="1600"/>
              <a:t>6</a:t>
            </a:r>
          </a:p>
        </p:txBody>
      </p:sp>
      <p:sp>
        <p:nvSpPr>
          <p:cNvPr id="48239" name="Text Box 111"/>
          <p:cNvSpPr txBox="1">
            <a:spLocks noChangeArrowheads="1"/>
          </p:cNvSpPr>
          <p:nvPr/>
        </p:nvSpPr>
        <p:spPr bwMode="auto">
          <a:xfrm>
            <a:off x="4114800" y="4495800"/>
            <a:ext cx="533400" cy="338138"/>
          </a:xfrm>
          <a:prstGeom prst="rect">
            <a:avLst/>
          </a:prstGeom>
          <a:noFill/>
          <a:ln w="9525">
            <a:noFill/>
            <a:miter lim="800000"/>
            <a:headEnd/>
            <a:tailEnd/>
          </a:ln>
        </p:spPr>
        <p:txBody>
          <a:bodyPr>
            <a:spAutoFit/>
          </a:bodyPr>
          <a:lstStyle/>
          <a:p>
            <a:pPr>
              <a:spcBef>
                <a:spcPct val="50000"/>
              </a:spcBef>
            </a:pPr>
            <a:r>
              <a:rPr lang="en-US" sz="1600"/>
              <a:t>5</a:t>
            </a:r>
          </a:p>
        </p:txBody>
      </p:sp>
      <p:sp>
        <p:nvSpPr>
          <p:cNvPr id="48240" name="Text Box 112"/>
          <p:cNvSpPr txBox="1">
            <a:spLocks noChangeArrowheads="1"/>
          </p:cNvSpPr>
          <p:nvPr/>
        </p:nvSpPr>
        <p:spPr bwMode="auto">
          <a:xfrm>
            <a:off x="4648200" y="4495800"/>
            <a:ext cx="685800" cy="338138"/>
          </a:xfrm>
          <a:prstGeom prst="rect">
            <a:avLst/>
          </a:prstGeom>
          <a:noFill/>
          <a:ln w="9525">
            <a:noFill/>
            <a:miter lim="800000"/>
            <a:headEnd/>
            <a:tailEnd/>
          </a:ln>
        </p:spPr>
        <p:txBody>
          <a:bodyPr>
            <a:spAutoFit/>
          </a:bodyPr>
          <a:lstStyle/>
          <a:p>
            <a:pPr>
              <a:spcBef>
                <a:spcPct val="50000"/>
              </a:spcBef>
            </a:pPr>
            <a:r>
              <a:rPr lang="en-US" sz="1600"/>
              <a:t>4</a:t>
            </a:r>
          </a:p>
        </p:txBody>
      </p:sp>
      <p:sp>
        <p:nvSpPr>
          <p:cNvPr id="48241" name="Text Box 113"/>
          <p:cNvSpPr txBox="1">
            <a:spLocks noChangeArrowheads="1"/>
          </p:cNvSpPr>
          <p:nvPr/>
        </p:nvSpPr>
        <p:spPr bwMode="auto">
          <a:xfrm>
            <a:off x="5257800" y="4495800"/>
            <a:ext cx="914400" cy="338138"/>
          </a:xfrm>
          <a:prstGeom prst="rect">
            <a:avLst/>
          </a:prstGeom>
          <a:noFill/>
          <a:ln w="9525">
            <a:noFill/>
            <a:miter lim="800000"/>
            <a:headEnd/>
            <a:tailEnd/>
          </a:ln>
        </p:spPr>
        <p:txBody>
          <a:bodyPr>
            <a:spAutoFit/>
          </a:bodyPr>
          <a:lstStyle/>
          <a:p>
            <a:pPr>
              <a:spcBef>
                <a:spcPct val="50000"/>
              </a:spcBef>
            </a:pPr>
            <a:r>
              <a:rPr lang="en-US" sz="1600"/>
              <a:t>3</a:t>
            </a:r>
          </a:p>
        </p:txBody>
      </p:sp>
      <p:sp>
        <p:nvSpPr>
          <p:cNvPr id="48242" name="Text Box 114"/>
          <p:cNvSpPr txBox="1">
            <a:spLocks noChangeArrowheads="1"/>
          </p:cNvSpPr>
          <p:nvPr/>
        </p:nvSpPr>
        <p:spPr bwMode="auto">
          <a:xfrm>
            <a:off x="5791200" y="4495800"/>
            <a:ext cx="762000" cy="338138"/>
          </a:xfrm>
          <a:prstGeom prst="rect">
            <a:avLst/>
          </a:prstGeom>
          <a:noFill/>
          <a:ln w="9525">
            <a:noFill/>
            <a:miter lim="800000"/>
            <a:headEnd/>
            <a:tailEnd/>
          </a:ln>
        </p:spPr>
        <p:txBody>
          <a:bodyPr>
            <a:spAutoFit/>
          </a:bodyPr>
          <a:lstStyle/>
          <a:p>
            <a:pPr>
              <a:spcBef>
                <a:spcPct val="50000"/>
              </a:spcBef>
            </a:pPr>
            <a:r>
              <a:rPr lang="en-US" sz="1600"/>
              <a:t>2</a:t>
            </a:r>
          </a:p>
        </p:txBody>
      </p:sp>
      <p:sp>
        <p:nvSpPr>
          <p:cNvPr id="48243" name="Text Box 115"/>
          <p:cNvSpPr txBox="1">
            <a:spLocks noChangeArrowheads="1"/>
          </p:cNvSpPr>
          <p:nvPr/>
        </p:nvSpPr>
        <p:spPr bwMode="auto">
          <a:xfrm>
            <a:off x="6324600" y="4495800"/>
            <a:ext cx="609600" cy="338138"/>
          </a:xfrm>
          <a:prstGeom prst="rect">
            <a:avLst/>
          </a:prstGeom>
          <a:noFill/>
          <a:ln w="9525">
            <a:noFill/>
            <a:miter lim="800000"/>
            <a:headEnd/>
            <a:tailEnd/>
          </a:ln>
        </p:spPr>
        <p:txBody>
          <a:bodyPr>
            <a:spAutoFit/>
          </a:bodyPr>
          <a:lstStyle/>
          <a:p>
            <a:pPr>
              <a:spcBef>
                <a:spcPct val="50000"/>
              </a:spcBef>
            </a:pPr>
            <a:r>
              <a:rPr lang="en-US" sz="1600"/>
              <a:t>1</a:t>
            </a:r>
          </a:p>
        </p:txBody>
      </p:sp>
      <p:sp>
        <p:nvSpPr>
          <p:cNvPr id="48244" name="Line 116"/>
          <p:cNvSpPr>
            <a:spLocks noChangeShapeType="1"/>
          </p:cNvSpPr>
          <p:nvPr/>
        </p:nvSpPr>
        <p:spPr bwMode="auto">
          <a:xfrm>
            <a:off x="7010400" y="5029200"/>
            <a:ext cx="228600" cy="0"/>
          </a:xfrm>
          <a:prstGeom prst="line">
            <a:avLst/>
          </a:prstGeom>
          <a:noFill/>
          <a:ln w="9525">
            <a:solidFill>
              <a:schemeClr val="tx1"/>
            </a:solidFill>
            <a:round/>
            <a:headEnd/>
            <a:tailEnd/>
          </a:ln>
        </p:spPr>
        <p:txBody>
          <a:bodyPr/>
          <a:lstStyle/>
          <a:p>
            <a:endParaRPr lang="en-US"/>
          </a:p>
        </p:txBody>
      </p:sp>
      <p:sp>
        <p:nvSpPr>
          <p:cNvPr id="48213" name="AutoShape 85"/>
          <p:cNvSpPr>
            <a:spLocks noChangeArrowheads="1"/>
          </p:cNvSpPr>
          <p:nvPr/>
        </p:nvSpPr>
        <p:spPr bwMode="auto">
          <a:xfrm rot="-132155">
            <a:off x="5486400" y="1676400"/>
            <a:ext cx="3430588" cy="2133600"/>
          </a:xfrm>
          <a:prstGeom prst="wedgeRoundRectCallout">
            <a:avLst>
              <a:gd name="adj1" fmla="val -55046"/>
              <a:gd name="adj2" fmla="val 89241"/>
              <a:gd name="adj3" fmla="val 16667"/>
            </a:avLst>
          </a:prstGeom>
          <a:noFill/>
          <a:ln w="9525">
            <a:solidFill>
              <a:schemeClr val="tx1"/>
            </a:solidFill>
            <a:miter lim="800000"/>
            <a:headEnd/>
            <a:tailEnd/>
          </a:ln>
        </p:spPr>
        <p:txBody>
          <a:bodyPr/>
          <a:lstStyle/>
          <a:p>
            <a:pPr algn="ctr" eaLnBrk="1" hangingPunct="1"/>
            <a:r>
              <a:rPr lang="en-US" sz="2800"/>
              <a:t>Em hãy nêu cách vạch dấu đường khâu đột thưa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wedge">
                                      <p:cBhvr>
                                        <p:cTn id="7" dur="2000"/>
                                        <p:tgtEl>
                                          <p:spTgt spid="481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8158"/>
                                        </p:tgtEl>
                                        <p:attrNameLst>
                                          <p:attrName>style.visibility</p:attrName>
                                        </p:attrNameLst>
                                      </p:cBhvr>
                                      <p:to>
                                        <p:strVal val="visible"/>
                                      </p:to>
                                    </p:set>
                                    <p:anim calcmode="lin" valueType="num">
                                      <p:cBhvr>
                                        <p:cTn id="12" dur="1000" fill="hold"/>
                                        <p:tgtEl>
                                          <p:spTgt spid="48158"/>
                                        </p:tgtEl>
                                        <p:attrNameLst>
                                          <p:attrName>ppt_w</p:attrName>
                                        </p:attrNameLst>
                                      </p:cBhvr>
                                      <p:tavLst>
                                        <p:tav tm="0">
                                          <p:val>
                                            <p:strVal val="#ppt_w*0.70"/>
                                          </p:val>
                                        </p:tav>
                                        <p:tav tm="100000">
                                          <p:val>
                                            <p:strVal val="#ppt_w"/>
                                          </p:val>
                                        </p:tav>
                                      </p:tavLst>
                                    </p:anim>
                                    <p:anim calcmode="lin" valueType="num">
                                      <p:cBhvr>
                                        <p:cTn id="13" dur="1000" fill="hold"/>
                                        <p:tgtEl>
                                          <p:spTgt spid="48158"/>
                                        </p:tgtEl>
                                        <p:attrNameLst>
                                          <p:attrName>ppt_h</p:attrName>
                                        </p:attrNameLst>
                                      </p:cBhvr>
                                      <p:tavLst>
                                        <p:tav tm="0">
                                          <p:val>
                                            <p:strVal val="#ppt_h"/>
                                          </p:val>
                                        </p:tav>
                                        <p:tav tm="100000">
                                          <p:val>
                                            <p:strVal val="#ppt_h"/>
                                          </p:val>
                                        </p:tav>
                                      </p:tavLst>
                                    </p:anim>
                                    <p:animEffect transition="in" filter="fade">
                                      <p:cBhvr>
                                        <p:cTn id="14" dur="1000"/>
                                        <p:tgtEl>
                                          <p:spTgt spid="4815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8213"/>
                                        </p:tgtEl>
                                        <p:attrNameLst>
                                          <p:attrName>style.visibility</p:attrName>
                                        </p:attrNameLst>
                                      </p:cBhvr>
                                      <p:to>
                                        <p:strVal val="visible"/>
                                      </p:to>
                                    </p:set>
                                    <p:anim calcmode="lin" valueType="num">
                                      <p:cBhvr additive="base">
                                        <p:cTn id="19" dur="500" fill="hold"/>
                                        <p:tgtEl>
                                          <p:spTgt spid="48213"/>
                                        </p:tgtEl>
                                        <p:attrNameLst>
                                          <p:attrName>ppt_x</p:attrName>
                                        </p:attrNameLst>
                                      </p:cBhvr>
                                      <p:tavLst>
                                        <p:tav tm="0">
                                          <p:val>
                                            <p:strVal val="#ppt_x"/>
                                          </p:val>
                                        </p:tav>
                                        <p:tav tm="100000">
                                          <p:val>
                                            <p:strVal val="#ppt_x"/>
                                          </p:val>
                                        </p:tav>
                                      </p:tavLst>
                                    </p:anim>
                                    <p:anim calcmode="lin" valueType="num">
                                      <p:cBhvr additive="base">
                                        <p:cTn id="20" dur="500" fill="hold"/>
                                        <p:tgtEl>
                                          <p:spTgt spid="4821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xit" presetSubtype="10" fill="hold" grpId="1" nodeType="clickEffect">
                                  <p:stCondLst>
                                    <p:cond delay="0"/>
                                  </p:stCondLst>
                                  <p:childTnLst>
                                    <p:animEffect transition="out" filter="blinds(horizontal)">
                                      <p:cBhvr>
                                        <p:cTn id="24" dur="500"/>
                                        <p:tgtEl>
                                          <p:spTgt spid="48213"/>
                                        </p:tgtEl>
                                      </p:cBhvr>
                                    </p:animEffect>
                                    <p:set>
                                      <p:cBhvr>
                                        <p:cTn id="25" dur="1" fill="hold">
                                          <p:stCondLst>
                                            <p:cond delay="499"/>
                                          </p:stCondLst>
                                        </p:cTn>
                                        <p:tgtEl>
                                          <p:spTgt spid="48213"/>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1" presetClass="entr" presetSubtype="4" fill="hold" grpId="0" nodeType="clickEffect">
                                  <p:stCondLst>
                                    <p:cond delay="0"/>
                                  </p:stCondLst>
                                  <p:childTnLst>
                                    <p:set>
                                      <p:cBhvr>
                                        <p:cTn id="29" dur="1" fill="hold">
                                          <p:stCondLst>
                                            <p:cond delay="0"/>
                                          </p:stCondLst>
                                        </p:cTn>
                                        <p:tgtEl>
                                          <p:spTgt spid="48217"/>
                                        </p:tgtEl>
                                        <p:attrNameLst>
                                          <p:attrName>style.visibility</p:attrName>
                                        </p:attrNameLst>
                                      </p:cBhvr>
                                      <p:to>
                                        <p:strVal val="visible"/>
                                      </p:to>
                                    </p:set>
                                    <p:animEffect transition="in" filter="wheel(4)">
                                      <p:cBhvr>
                                        <p:cTn id="30" dur="2000"/>
                                        <p:tgtEl>
                                          <p:spTgt spid="4821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48221"/>
                                        </p:tgtEl>
                                        <p:attrNameLst>
                                          <p:attrName>style.visibility</p:attrName>
                                        </p:attrNameLst>
                                      </p:cBhvr>
                                      <p:to>
                                        <p:strVal val="visible"/>
                                      </p:to>
                                    </p:set>
                                    <p:animEffect transition="in" filter="diamond(in)">
                                      <p:cBhvr>
                                        <p:cTn id="35" dur="2000"/>
                                        <p:tgtEl>
                                          <p:spTgt spid="4822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48223"/>
                                        </p:tgtEl>
                                        <p:attrNameLst>
                                          <p:attrName>style.visibility</p:attrName>
                                        </p:attrNameLst>
                                      </p:cBhvr>
                                      <p:to>
                                        <p:strVal val="visible"/>
                                      </p:to>
                                    </p:set>
                                    <p:animEffect transition="in" filter="diamond(in)">
                                      <p:cBhvr>
                                        <p:cTn id="40" dur="2000"/>
                                        <p:tgtEl>
                                          <p:spTgt spid="48223"/>
                                        </p:tgtEl>
                                      </p:cBhvr>
                                    </p:animEffect>
                                  </p:childTnLst>
                                </p:cTn>
                              </p:par>
                              <p:par>
                                <p:cTn id="41" presetID="8" presetClass="entr" presetSubtype="16" fill="hold" grpId="0" nodeType="withEffect">
                                  <p:stCondLst>
                                    <p:cond delay="0"/>
                                  </p:stCondLst>
                                  <p:childTnLst>
                                    <p:set>
                                      <p:cBhvr>
                                        <p:cTn id="42" dur="1" fill="hold">
                                          <p:stCondLst>
                                            <p:cond delay="0"/>
                                          </p:stCondLst>
                                        </p:cTn>
                                        <p:tgtEl>
                                          <p:spTgt spid="48244"/>
                                        </p:tgtEl>
                                        <p:attrNameLst>
                                          <p:attrName>style.visibility</p:attrName>
                                        </p:attrNameLst>
                                      </p:cBhvr>
                                      <p:to>
                                        <p:strVal val="visible"/>
                                      </p:to>
                                    </p:set>
                                    <p:animEffect transition="in" filter="diamond(in)">
                                      <p:cBhvr>
                                        <p:cTn id="43" dur="2000"/>
                                        <p:tgtEl>
                                          <p:spTgt spid="48244"/>
                                        </p:tgtEl>
                                      </p:cBhvr>
                                    </p:animEffect>
                                  </p:childTnLst>
                                </p:cTn>
                              </p:par>
                              <p:par>
                                <p:cTn id="44" presetID="8" presetClass="entr" presetSubtype="16" fill="hold" grpId="0" nodeType="withEffect">
                                  <p:stCondLst>
                                    <p:cond delay="0"/>
                                  </p:stCondLst>
                                  <p:childTnLst>
                                    <p:set>
                                      <p:cBhvr>
                                        <p:cTn id="45" dur="1" fill="hold">
                                          <p:stCondLst>
                                            <p:cond delay="0"/>
                                          </p:stCondLst>
                                        </p:cTn>
                                        <p:tgtEl>
                                          <p:spTgt spid="48222"/>
                                        </p:tgtEl>
                                        <p:attrNameLst>
                                          <p:attrName>style.visibility</p:attrName>
                                        </p:attrNameLst>
                                      </p:cBhvr>
                                      <p:to>
                                        <p:strVal val="visible"/>
                                      </p:to>
                                    </p:set>
                                    <p:animEffect transition="in" filter="diamond(in)">
                                      <p:cBhvr>
                                        <p:cTn id="46" dur="2000"/>
                                        <p:tgtEl>
                                          <p:spTgt spid="48222"/>
                                        </p:tgtEl>
                                      </p:cBhvr>
                                    </p:animEffect>
                                  </p:childTnLst>
                                </p:cTn>
                              </p:par>
                              <p:par>
                                <p:cTn id="47" presetID="8" presetClass="entr" presetSubtype="16" fill="hold" grpId="0" nodeType="withEffect">
                                  <p:stCondLst>
                                    <p:cond delay="0"/>
                                  </p:stCondLst>
                                  <p:childTnLst>
                                    <p:set>
                                      <p:cBhvr>
                                        <p:cTn id="48" dur="1" fill="hold">
                                          <p:stCondLst>
                                            <p:cond delay="0"/>
                                          </p:stCondLst>
                                        </p:cTn>
                                        <p:tgtEl>
                                          <p:spTgt spid="48136"/>
                                        </p:tgtEl>
                                        <p:attrNameLst>
                                          <p:attrName>style.visibility</p:attrName>
                                        </p:attrNameLst>
                                      </p:cBhvr>
                                      <p:to>
                                        <p:strVal val="visible"/>
                                      </p:to>
                                    </p:set>
                                    <p:animEffect transition="in" filter="diamond(in)">
                                      <p:cBhvr>
                                        <p:cTn id="49" dur="2000"/>
                                        <p:tgtEl>
                                          <p:spTgt spid="4813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8224"/>
                                        </p:tgtEl>
                                        <p:attrNameLst>
                                          <p:attrName>style.visibility</p:attrName>
                                        </p:attrNameLst>
                                      </p:cBhvr>
                                      <p:to>
                                        <p:strVal val="visible"/>
                                      </p:to>
                                    </p:set>
                                    <p:anim calcmode="lin" valueType="num">
                                      <p:cBhvr additive="base">
                                        <p:cTn id="54" dur="500" fill="hold"/>
                                        <p:tgtEl>
                                          <p:spTgt spid="48224"/>
                                        </p:tgtEl>
                                        <p:attrNameLst>
                                          <p:attrName>ppt_x</p:attrName>
                                        </p:attrNameLst>
                                      </p:cBhvr>
                                      <p:tavLst>
                                        <p:tav tm="0">
                                          <p:val>
                                            <p:strVal val="#ppt_x"/>
                                          </p:val>
                                        </p:tav>
                                        <p:tav tm="100000">
                                          <p:val>
                                            <p:strVal val="#ppt_x"/>
                                          </p:val>
                                        </p:tav>
                                      </p:tavLst>
                                    </p:anim>
                                    <p:anim calcmode="lin" valueType="num">
                                      <p:cBhvr additive="base">
                                        <p:cTn id="55" dur="500" fill="hold"/>
                                        <p:tgtEl>
                                          <p:spTgt spid="48224"/>
                                        </p:tgtEl>
                                        <p:attrNameLst>
                                          <p:attrName>ppt_y</p:attrName>
                                        </p:attrNameLst>
                                      </p:cBhvr>
                                      <p:tavLst>
                                        <p:tav tm="0">
                                          <p:val>
                                            <p:strVal val="1+#ppt_h/2"/>
                                          </p:val>
                                        </p:tav>
                                        <p:tav tm="100000">
                                          <p:val>
                                            <p:strVal val="#ppt_y"/>
                                          </p:val>
                                        </p:tav>
                                      </p:tavLst>
                                    </p:anim>
                                  </p:childTnLst>
                                </p:cTn>
                              </p:par>
                            </p:childTnLst>
                          </p:cTn>
                        </p:par>
                        <p:par>
                          <p:cTn id="56" fill="hold" nodeType="afterGroup">
                            <p:stCondLst>
                              <p:cond delay="500"/>
                            </p:stCondLst>
                            <p:childTnLst>
                              <p:par>
                                <p:cTn id="57" presetID="2" presetClass="entr" presetSubtype="4" fill="hold" grpId="0" nodeType="afterEffect">
                                  <p:stCondLst>
                                    <p:cond delay="0"/>
                                  </p:stCondLst>
                                  <p:childTnLst>
                                    <p:set>
                                      <p:cBhvr>
                                        <p:cTn id="58" dur="1" fill="hold">
                                          <p:stCondLst>
                                            <p:cond delay="0"/>
                                          </p:stCondLst>
                                        </p:cTn>
                                        <p:tgtEl>
                                          <p:spTgt spid="48225"/>
                                        </p:tgtEl>
                                        <p:attrNameLst>
                                          <p:attrName>style.visibility</p:attrName>
                                        </p:attrNameLst>
                                      </p:cBhvr>
                                      <p:to>
                                        <p:strVal val="visible"/>
                                      </p:to>
                                    </p:set>
                                    <p:anim calcmode="lin" valueType="num">
                                      <p:cBhvr additive="base">
                                        <p:cTn id="59" dur="500" fill="hold"/>
                                        <p:tgtEl>
                                          <p:spTgt spid="48225"/>
                                        </p:tgtEl>
                                        <p:attrNameLst>
                                          <p:attrName>ppt_x</p:attrName>
                                        </p:attrNameLst>
                                      </p:cBhvr>
                                      <p:tavLst>
                                        <p:tav tm="0">
                                          <p:val>
                                            <p:strVal val="#ppt_x"/>
                                          </p:val>
                                        </p:tav>
                                        <p:tav tm="100000">
                                          <p:val>
                                            <p:strVal val="#ppt_x"/>
                                          </p:val>
                                        </p:tav>
                                      </p:tavLst>
                                    </p:anim>
                                    <p:anim calcmode="lin" valueType="num">
                                      <p:cBhvr additive="base">
                                        <p:cTn id="60" dur="500" fill="hold"/>
                                        <p:tgtEl>
                                          <p:spTgt spid="48225"/>
                                        </p:tgtEl>
                                        <p:attrNameLst>
                                          <p:attrName>ppt_y</p:attrName>
                                        </p:attrNameLst>
                                      </p:cBhvr>
                                      <p:tavLst>
                                        <p:tav tm="0">
                                          <p:val>
                                            <p:strVal val="1+#ppt_h/2"/>
                                          </p:val>
                                        </p:tav>
                                        <p:tav tm="100000">
                                          <p:val>
                                            <p:strVal val="#ppt_y"/>
                                          </p:val>
                                        </p:tav>
                                      </p:tavLst>
                                    </p:anim>
                                  </p:childTnLst>
                                </p:cTn>
                              </p:par>
                            </p:childTnLst>
                          </p:cTn>
                        </p:par>
                        <p:par>
                          <p:cTn id="61" fill="hold" nodeType="afterGroup">
                            <p:stCondLst>
                              <p:cond delay="1000"/>
                            </p:stCondLst>
                            <p:childTnLst>
                              <p:par>
                                <p:cTn id="62" presetID="2" presetClass="entr" presetSubtype="4" fill="hold" grpId="0" nodeType="afterEffect">
                                  <p:stCondLst>
                                    <p:cond delay="0"/>
                                  </p:stCondLst>
                                  <p:childTnLst>
                                    <p:set>
                                      <p:cBhvr>
                                        <p:cTn id="63" dur="1" fill="hold">
                                          <p:stCondLst>
                                            <p:cond delay="0"/>
                                          </p:stCondLst>
                                        </p:cTn>
                                        <p:tgtEl>
                                          <p:spTgt spid="48226"/>
                                        </p:tgtEl>
                                        <p:attrNameLst>
                                          <p:attrName>style.visibility</p:attrName>
                                        </p:attrNameLst>
                                      </p:cBhvr>
                                      <p:to>
                                        <p:strVal val="visible"/>
                                      </p:to>
                                    </p:set>
                                    <p:anim calcmode="lin" valueType="num">
                                      <p:cBhvr additive="base">
                                        <p:cTn id="64" dur="500" fill="hold"/>
                                        <p:tgtEl>
                                          <p:spTgt spid="48226"/>
                                        </p:tgtEl>
                                        <p:attrNameLst>
                                          <p:attrName>ppt_x</p:attrName>
                                        </p:attrNameLst>
                                      </p:cBhvr>
                                      <p:tavLst>
                                        <p:tav tm="0">
                                          <p:val>
                                            <p:strVal val="#ppt_x"/>
                                          </p:val>
                                        </p:tav>
                                        <p:tav tm="100000">
                                          <p:val>
                                            <p:strVal val="#ppt_x"/>
                                          </p:val>
                                        </p:tav>
                                      </p:tavLst>
                                    </p:anim>
                                    <p:anim calcmode="lin" valueType="num">
                                      <p:cBhvr additive="base">
                                        <p:cTn id="65" dur="500" fill="hold"/>
                                        <p:tgtEl>
                                          <p:spTgt spid="48226"/>
                                        </p:tgtEl>
                                        <p:attrNameLst>
                                          <p:attrName>ppt_y</p:attrName>
                                        </p:attrNameLst>
                                      </p:cBhvr>
                                      <p:tavLst>
                                        <p:tav tm="0">
                                          <p:val>
                                            <p:strVal val="1+#ppt_h/2"/>
                                          </p:val>
                                        </p:tav>
                                        <p:tav tm="100000">
                                          <p:val>
                                            <p:strVal val="#ppt_y"/>
                                          </p:val>
                                        </p:tav>
                                      </p:tavLst>
                                    </p:anim>
                                  </p:childTnLst>
                                </p:cTn>
                              </p:par>
                            </p:childTnLst>
                          </p:cTn>
                        </p:par>
                        <p:par>
                          <p:cTn id="66" fill="hold" nodeType="afterGroup">
                            <p:stCondLst>
                              <p:cond delay="1500"/>
                            </p:stCondLst>
                            <p:childTnLst>
                              <p:par>
                                <p:cTn id="67" presetID="2" presetClass="entr" presetSubtype="4" fill="hold" grpId="0" nodeType="afterEffect">
                                  <p:stCondLst>
                                    <p:cond delay="0"/>
                                  </p:stCondLst>
                                  <p:childTnLst>
                                    <p:set>
                                      <p:cBhvr>
                                        <p:cTn id="68" dur="1" fill="hold">
                                          <p:stCondLst>
                                            <p:cond delay="0"/>
                                          </p:stCondLst>
                                        </p:cTn>
                                        <p:tgtEl>
                                          <p:spTgt spid="48227"/>
                                        </p:tgtEl>
                                        <p:attrNameLst>
                                          <p:attrName>style.visibility</p:attrName>
                                        </p:attrNameLst>
                                      </p:cBhvr>
                                      <p:to>
                                        <p:strVal val="visible"/>
                                      </p:to>
                                    </p:set>
                                    <p:anim calcmode="lin" valueType="num">
                                      <p:cBhvr additive="base">
                                        <p:cTn id="69" dur="500" fill="hold"/>
                                        <p:tgtEl>
                                          <p:spTgt spid="48227"/>
                                        </p:tgtEl>
                                        <p:attrNameLst>
                                          <p:attrName>ppt_x</p:attrName>
                                        </p:attrNameLst>
                                      </p:cBhvr>
                                      <p:tavLst>
                                        <p:tav tm="0">
                                          <p:val>
                                            <p:strVal val="#ppt_x"/>
                                          </p:val>
                                        </p:tav>
                                        <p:tav tm="100000">
                                          <p:val>
                                            <p:strVal val="#ppt_x"/>
                                          </p:val>
                                        </p:tav>
                                      </p:tavLst>
                                    </p:anim>
                                    <p:anim calcmode="lin" valueType="num">
                                      <p:cBhvr additive="base">
                                        <p:cTn id="70" dur="500" fill="hold"/>
                                        <p:tgtEl>
                                          <p:spTgt spid="48227"/>
                                        </p:tgtEl>
                                        <p:attrNameLst>
                                          <p:attrName>ppt_y</p:attrName>
                                        </p:attrNameLst>
                                      </p:cBhvr>
                                      <p:tavLst>
                                        <p:tav tm="0">
                                          <p:val>
                                            <p:strVal val="1+#ppt_h/2"/>
                                          </p:val>
                                        </p:tav>
                                        <p:tav tm="100000">
                                          <p:val>
                                            <p:strVal val="#ppt_y"/>
                                          </p:val>
                                        </p:tav>
                                      </p:tavLst>
                                    </p:anim>
                                  </p:childTnLst>
                                </p:cTn>
                              </p:par>
                            </p:childTnLst>
                          </p:cTn>
                        </p:par>
                        <p:par>
                          <p:cTn id="71" fill="hold" nodeType="afterGroup">
                            <p:stCondLst>
                              <p:cond delay="2000"/>
                            </p:stCondLst>
                            <p:childTnLst>
                              <p:par>
                                <p:cTn id="72" presetID="2" presetClass="entr" presetSubtype="4" fill="hold" grpId="0" nodeType="afterEffect">
                                  <p:stCondLst>
                                    <p:cond delay="0"/>
                                  </p:stCondLst>
                                  <p:childTnLst>
                                    <p:set>
                                      <p:cBhvr>
                                        <p:cTn id="73" dur="1" fill="hold">
                                          <p:stCondLst>
                                            <p:cond delay="0"/>
                                          </p:stCondLst>
                                        </p:cTn>
                                        <p:tgtEl>
                                          <p:spTgt spid="48228"/>
                                        </p:tgtEl>
                                        <p:attrNameLst>
                                          <p:attrName>style.visibility</p:attrName>
                                        </p:attrNameLst>
                                      </p:cBhvr>
                                      <p:to>
                                        <p:strVal val="visible"/>
                                      </p:to>
                                    </p:set>
                                    <p:anim calcmode="lin" valueType="num">
                                      <p:cBhvr additive="base">
                                        <p:cTn id="74" dur="500" fill="hold"/>
                                        <p:tgtEl>
                                          <p:spTgt spid="48228"/>
                                        </p:tgtEl>
                                        <p:attrNameLst>
                                          <p:attrName>ppt_x</p:attrName>
                                        </p:attrNameLst>
                                      </p:cBhvr>
                                      <p:tavLst>
                                        <p:tav tm="0">
                                          <p:val>
                                            <p:strVal val="#ppt_x"/>
                                          </p:val>
                                        </p:tav>
                                        <p:tav tm="100000">
                                          <p:val>
                                            <p:strVal val="#ppt_x"/>
                                          </p:val>
                                        </p:tav>
                                      </p:tavLst>
                                    </p:anim>
                                    <p:anim calcmode="lin" valueType="num">
                                      <p:cBhvr additive="base">
                                        <p:cTn id="75" dur="500" fill="hold"/>
                                        <p:tgtEl>
                                          <p:spTgt spid="48228"/>
                                        </p:tgtEl>
                                        <p:attrNameLst>
                                          <p:attrName>ppt_y</p:attrName>
                                        </p:attrNameLst>
                                      </p:cBhvr>
                                      <p:tavLst>
                                        <p:tav tm="0">
                                          <p:val>
                                            <p:strVal val="1+#ppt_h/2"/>
                                          </p:val>
                                        </p:tav>
                                        <p:tav tm="100000">
                                          <p:val>
                                            <p:strVal val="#ppt_y"/>
                                          </p:val>
                                        </p:tav>
                                      </p:tavLst>
                                    </p:anim>
                                  </p:childTnLst>
                                </p:cTn>
                              </p:par>
                            </p:childTnLst>
                          </p:cTn>
                        </p:par>
                        <p:par>
                          <p:cTn id="76" fill="hold" nodeType="afterGroup">
                            <p:stCondLst>
                              <p:cond delay="2500"/>
                            </p:stCondLst>
                            <p:childTnLst>
                              <p:par>
                                <p:cTn id="77" presetID="2" presetClass="entr" presetSubtype="4" fill="hold" grpId="0" nodeType="afterEffect">
                                  <p:stCondLst>
                                    <p:cond delay="0"/>
                                  </p:stCondLst>
                                  <p:childTnLst>
                                    <p:set>
                                      <p:cBhvr>
                                        <p:cTn id="78" dur="1" fill="hold">
                                          <p:stCondLst>
                                            <p:cond delay="0"/>
                                          </p:stCondLst>
                                        </p:cTn>
                                        <p:tgtEl>
                                          <p:spTgt spid="48229"/>
                                        </p:tgtEl>
                                        <p:attrNameLst>
                                          <p:attrName>style.visibility</p:attrName>
                                        </p:attrNameLst>
                                      </p:cBhvr>
                                      <p:to>
                                        <p:strVal val="visible"/>
                                      </p:to>
                                    </p:set>
                                    <p:anim calcmode="lin" valueType="num">
                                      <p:cBhvr additive="base">
                                        <p:cTn id="79" dur="500" fill="hold"/>
                                        <p:tgtEl>
                                          <p:spTgt spid="48229"/>
                                        </p:tgtEl>
                                        <p:attrNameLst>
                                          <p:attrName>ppt_x</p:attrName>
                                        </p:attrNameLst>
                                      </p:cBhvr>
                                      <p:tavLst>
                                        <p:tav tm="0">
                                          <p:val>
                                            <p:strVal val="#ppt_x"/>
                                          </p:val>
                                        </p:tav>
                                        <p:tav tm="100000">
                                          <p:val>
                                            <p:strVal val="#ppt_x"/>
                                          </p:val>
                                        </p:tav>
                                      </p:tavLst>
                                    </p:anim>
                                    <p:anim calcmode="lin" valueType="num">
                                      <p:cBhvr additive="base">
                                        <p:cTn id="80" dur="500" fill="hold"/>
                                        <p:tgtEl>
                                          <p:spTgt spid="48229"/>
                                        </p:tgtEl>
                                        <p:attrNameLst>
                                          <p:attrName>ppt_y</p:attrName>
                                        </p:attrNameLst>
                                      </p:cBhvr>
                                      <p:tavLst>
                                        <p:tav tm="0">
                                          <p:val>
                                            <p:strVal val="1+#ppt_h/2"/>
                                          </p:val>
                                        </p:tav>
                                        <p:tav tm="100000">
                                          <p:val>
                                            <p:strVal val="#ppt_y"/>
                                          </p:val>
                                        </p:tav>
                                      </p:tavLst>
                                    </p:anim>
                                  </p:childTnLst>
                                </p:cTn>
                              </p:par>
                            </p:childTnLst>
                          </p:cTn>
                        </p:par>
                        <p:par>
                          <p:cTn id="81" fill="hold" nodeType="afterGroup">
                            <p:stCondLst>
                              <p:cond delay="3000"/>
                            </p:stCondLst>
                            <p:childTnLst>
                              <p:par>
                                <p:cTn id="82" presetID="2" presetClass="entr" presetSubtype="4" fill="hold" grpId="0" nodeType="afterEffect">
                                  <p:stCondLst>
                                    <p:cond delay="0"/>
                                  </p:stCondLst>
                                  <p:childTnLst>
                                    <p:set>
                                      <p:cBhvr>
                                        <p:cTn id="83" dur="1" fill="hold">
                                          <p:stCondLst>
                                            <p:cond delay="0"/>
                                          </p:stCondLst>
                                        </p:cTn>
                                        <p:tgtEl>
                                          <p:spTgt spid="48230"/>
                                        </p:tgtEl>
                                        <p:attrNameLst>
                                          <p:attrName>style.visibility</p:attrName>
                                        </p:attrNameLst>
                                      </p:cBhvr>
                                      <p:to>
                                        <p:strVal val="visible"/>
                                      </p:to>
                                    </p:set>
                                    <p:anim calcmode="lin" valueType="num">
                                      <p:cBhvr additive="base">
                                        <p:cTn id="84" dur="500" fill="hold"/>
                                        <p:tgtEl>
                                          <p:spTgt spid="48230"/>
                                        </p:tgtEl>
                                        <p:attrNameLst>
                                          <p:attrName>ppt_x</p:attrName>
                                        </p:attrNameLst>
                                      </p:cBhvr>
                                      <p:tavLst>
                                        <p:tav tm="0">
                                          <p:val>
                                            <p:strVal val="#ppt_x"/>
                                          </p:val>
                                        </p:tav>
                                        <p:tav tm="100000">
                                          <p:val>
                                            <p:strVal val="#ppt_x"/>
                                          </p:val>
                                        </p:tav>
                                      </p:tavLst>
                                    </p:anim>
                                    <p:anim calcmode="lin" valueType="num">
                                      <p:cBhvr additive="base">
                                        <p:cTn id="85" dur="500" fill="hold"/>
                                        <p:tgtEl>
                                          <p:spTgt spid="48230"/>
                                        </p:tgtEl>
                                        <p:attrNameLst>
                                          <p:attrName>ppt_y</p:attrName>
                                        </p:attrNameLst>
                                      </p:cBhvr>
                                      <p:tavLst>
                                        <p:tav tm="0">
                                          <p:val>
                                            <p:strVal val="1+#ppt_h/2"/>
                                          </p:val>
                                        </p:tav>
                                        <p:tav tm="100000">
                                          <p:val>
                                            <p:strVal val="#ppt_y"/>
                                          </p:val>
                                        </p:tav>
                                      </p:tavLst>
                                    </p:anim>
                                  </p:childTnLst>
                                </p:cTn>
                              </p:par>
                            </p:childTnLst>
                          </p:cTn>
                        </p:par>
                        <p:par>
                          <p:cTn id="86" fill="hold" nodeType="afterGroup">
                            <p:stCondLst>
                              <p:cond delay="3500"/>
                            </p:stCondLst>
                            <p:childTnLst>
                              <p:par>
                                <p:cTn id="87" presetID="2" presetClass="entr" presetSubtype="4" fill="hold" grpId="0" nodeType="afterEffect">
                                  <p:stCondLst>
                                    <p:cond delay="0"/>
                                  </p:stCondLst>
                                  <p:childTnLst>
                                    <p:set>
                                      <p:cBhvr>
                                        <p:cTn id="88" dur="1" fill="hold">
                                          <p:stCondLst>
                                            <p:cond delay="0"/>
                                          </p:stCondLst>
                                        </p:cTn>
                                        <p:tgtEl>
                                          <p:spTgt spid="48231"/>
                                        </p:tgtEl>
                                        <p:attrNameLst>
                                          <p:attrName>style.visibility</p:attrName>
                                        </p:attrNameLst>
                                      </p:cBhvr>
                                      <p:to>
                                        <p:strVal val="visible"/>
                                      </p:to>
                                    </p:set>
                                    <p:anim calcmode="lin" valueType="num">
                                      <p:cBhvr additive="base">
                                        <p:cTn id="89" dur="500" fill="hold"/>
                                        <p:tgtEl>
                                          <p:spTgt spid="48231"/>
                                        </p:tgtEl>
                                        <p:attrNameLst>
                                          <p:attrName>ppt_x</p:attrName>
                                        </p:attrNameLst>
                                      </p:cBhvr>
                                      <p:tavLst>
                                        <p:tav tm="0">
                                          <p:val>
                                            <p:strVal val="#ppt_x"/>
                                          </p:val>
                                        </p:tav>
                                        <p:tav tm="100000">
                                          <p:val>
                                            <p:strVal val="#ppt_x"/>
                                          </p:val>
                                        </p:tav>
                                      </p:tavLst>
                                    </p:anim>
                                    <p:anim calcmode="lin" valueType="num">
                                      <p:cBhvr additive="base">
                                        <p:cTn id="90" dur="500" fill="hold"/>
                                        <p:tgtEl>
                                          <p:spTgt spid="48231"/>
                                        </p:tgtEl>
                                        <p:attrNameLst>
                                          <p:attrName>ppt_y</p:attrName>
                                        </p:attrNameLst>
                                      </p:cBhvr>
                                      <p:tavLst>
                                        <p:tav tm="0">
                                          <p:val>
                                            <p:strVal val="1+#ppt_h/2"/>
                                          </p:val>
                                        </p:tav>
                                        <p:tav tm="100000">
                                          <p:val>
                                            <p:strVal val="#ppt_y"/>
                                          </p:val>
                                        </p:tav>
                                      </p:tavLst>
                                    </p:anim>
                                  </p:childTnLst>
                                </p:cTn>
                              </p:par>
                            </p:childTnLst>
                          </p:cTn>
                        </p:par>
                        <p:par>
                          <p:cTn id="91" fill="hold" nodeType="afterGroup">
                            <p:stCondLst>
                              <p:cond delay="4000"/>
                            </p:stCondLst>
                            <p:childTnLst>
                              <p:par>
                                <p:cTn id="92" presetID="2" presetClass="entr" presetSubtype="4" fill="hold" grpId="0" nodeType="afterEffect">
                                  <p:stCondLst>
                                    <p:cond delay="0"/>
                                  </p:stCondLst>
                                  <p:childTnLst>
                                    <p:set>
                                      <p:cBhvr>
                                        <p:cTn id="93" dur="1" fill="hold">
                                          <p:stCondLst>
                                            <p:cond delay="0"/>
                                          </p:stCondLst>
                                        </p:cTn>
                                        <p:tgtEl>
                                          <p:spTgt spid="48233"/>
                                        </p:tgtEl>
                                        <p:attrNameLst>
                                          <p:attrName>style.visibility</p:attrName>
                                        </p:attrNameLst>
                                      </p:cBhvr>
                                      <p:to>
                                        <p:strVal val="visible"/>
                                      </p:to>
                                    </p:set>
                                    <p:anim calcmode="lin" valueType="num">
                                      <p:cBhvr additive="base">
                                        <p:cTn id="94" dur="500" fill="hold"/>
                                        <p:tgtEl>
                                          <p:spTgt spid="48233"/>
                                        </p:tgtEl>
                                        <p:attrNameLst>
                                          <p:attrName>ppt_x</p:attrName>
                                        </p:attrNameLst>
                                      </p:cBhvr>
                                      <p:tavLst>
                                        <p:tav tm="0">
                                          <p:val>
                                            <p:strVal val="#ppt_x"/>
                                          </p:val>
                                        </p:tav>
                                        <p:tav tm="100000">
                                          <p:val>
                                            <p:strVal val="#ppt_x"/>
                                          </p:val>
                                        </p:tav>
                                      </p:tavLst>
                                    </p:anim>
                                    <p:anim calcmode="lin" valueType="num">
                                      <p:cBhvr additive="base">
                                        <p:cTn id="95" dur="500" fill="hold"/>
                                        <p:tgtEl>
                                          <p:spTgt spid="48233"/>
                                        </p:tgtEl>
                                        <p:attrNameLst>
                                          <p:attrName>ppt_y</p:attrName>
                                        </p:attrNameLst>
                                      </p:cBhvr>
                                      <p:tavLst>
                                        <p:tav tm="0">
                                          <p:val>
                                            <p:strVal val="1+#ppt_h/2"/>
                                          </p:val>
                                        </p:tav>
                                        <p:tav tm="100000">
                                          <p:val>
                                            <p:strVal val="#ppt_y"/>
                                          </p:val>
                                        </p:tav>
                                      </p:tavLst>
                                    </p:anim>
                                  </p:childTnLst>
                                </p:cTn>
                              </p:par>
                            </p:childTnLst>
                          </p:cTn>
                        </p:par>
                        <p:par>
                          <p:cTn id="96" fill="hold" nodeType="afterGroup">
                            <p:stCondLst>
                              <p:cond delay="4500"/>
                            </p:stCondLst>
                            <p:childTnLst>
                              <p:par>
                                <p:cTn id="97" presetID="2" presetClass="entr" presetSubtype="4" fill="hold" grpId="0" nodeType="afterEffect">
                                  <p:stCondLst>
                                    <p:cond delay="0"/>
                                  </p:stCondLst>
                                  <p:childTnLst>
                                    <p:set>
                                      <p:cBhvr>
                                        <p:cTn id="98" dur="1" fill="hold">
                                          <p:stCondLst>
                                            <p:cond delay="0"/>
                                          </p:stCondLst>
                                        </p:cTn>
                                        <p:tgtEl>
                                          <p:spTgt spid="48232"/>
                                        </p:tgtEl>
                                        <p:attrNameLst>
                                          <p:attrName>style.visibility</p:attrName>
                                        </p:attrNameLst>
                                      </p:cBhvr>
                                      <p:to>
                                        <p:strVal val="visible"/>
                                      </p:to>
                                    </p:set>
                                    <p:anim calcmode="lin" valueType="num">
                                      <p:cBhvr additive="base">
                                        <p:cTn id="99" dur="500" fill="hold"/>
                                        <p:tgtEl>
                                          <p:spTgt spid="48232"/>
                                        </p:tgtEl>
                                        <p:attrNameLst>
                                          <p:attrName>ppt_x</p:attrName>
                                        </p:attrNameLst>
                                      </p:cBhvr>
                                      <p:tavLst>
                                        <p:tav tm="0">
                                          <p:val>
                                            <p:strVal val="#ppt_x"/>
                                          </p:val>
                                        </p:tav>
                                        <p:tav tm="100000">
                                          <p:val>
                                            <p:strVal val="#ppt_x"/>
                                          </p:val>
                                        </p:tav>
                                      </p:tavLst>
                                    </p:anim>
                                    <p:anim calcmode="lin" valueType="num">
                                      <p:cBhvr additive="base">
                                        <p:cTn id="100" dur="500" fill="hold"/>
                                        <p:tgtEl>
                                          <p:spTgt spid="48232"/>
                                        </p:tgtEl>
                                        <p:attrNameLst>
                                          <p:attrName>ppt_y</p:attrName>
                                        </p:attrNameLst>
                                      </p:cBhvr>
                                      <p:tavLst>
                                        <p:tav tm="0">
                                          <p:val>
                                            <p:strVal val="1+#ppt_h/2"/>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4" presetClass="entr" presetSubtype="10" fill="hold" grpId="0" nodeType="clickEffect">
                                  <p:stCondLst>
                                    <p:cond delay="0"/>
                                  </p:stCondLst>
                                  <p:childTnLst>
                                    <p:set>
                                      <p:cBhvr>
                                        <p:cTn id="104" dur="1" fill="hold">
                                          <p:stCondLst>
                                            <p:cond delay="0"/>
                                          </p:stCondLst>
                                        </p:cTn>
                                        <p:tgtEl>
                                          <p:spTgt spid="48243"/>
                                        </p:tgtEl>
                                        <p:attrNameLst>
                                          <p:attrName>style.visibility</p:attrName>
                                        </p:attrNameLst>
                                      </p:cBhvr>
                                      <p:to>
                                        <p:strVal val="visible"/>
                                      </p:to>
                                    </p:set>
                                    <p:animEffect transition="in" filter="randombar(horizontal)">
                                      <p:cBhvr>
                                        <p:cTn id="105" dur="500"/>
                                        <p:tgtEl>
                                          <p:spTgt spid="48243"/>
                                        </p:tgtEl>
                                      </p:cBhvr>
                                    </p:animEffect>
                                  </p:childTnLst>
                                </p:cTn>
                              </p:par>
                            </p:childTnLst>
                          </p:cTn>
                        </p:par>
                        <p:par>
                          <p:cTn id="106" fill="hold" nodeType="afterGroup">
                            <p:stCondLst>
                              <p:cond delay="500"/>
                            </p:stCondLst>
                            <p:childTnLst>
                              <p:par>
                                <p:cTn id="107" presetID="14" presetClass="entr" presetSubtype="10" fill="hold" grpId="0" nodeType="afterEffect">
                                  <p:stCondLst>
                                    <p:cond delay="0"/>
                                  </p:stCondLst>
                                  <p:childTnLst>
                                    <p:set>
                                      <p:cBhvr>
                                        <p:cTn id="108" dur="1" fill="hold">
                                          <p:stCondLst>
                                            <p:cond delay="0"/>
                                          </p:stCondLst>
                                        </p:cTn>
                                        <p:tgtEl>
                                          <p:spTgt spid="48242"/>
                                        </p:tgtEl>
                                        <p:attrNameLst>
                                          <p:attrName>style.visibility</p:attrName>
                                        </p:attrNameLst>
                                      </p:cBhvr>
                                      <p:to>
                                        <p:strVal val="visible"/>
                                      </p:to>
                                    </p:set>
                                    <p:animEffect transition="in" filter="randombar(horizontal)">
                                      <p:cBhvr>
                                        <p:cTn id="109" dur="500"/>
                                        <p:tgtEl>
                                          <p:spTgt spid="48242"/>
                                        </p:tgtEl>
                                      </p:cBhvr>
                                    </p:animEffect>
                                  </p:childTnLst>
                                </p:cTn>
                              </p:par>
                            </p:childTnLst>
                          </p:cTn>
                        </p:par>
                        <p:par>
                          <p:cTn id="110" fill="hold" nodeType="afterGroup">
                            <p:stCondLst>
                              <p:cond delay="1000"/>
                            </p:stCondLst>
                            <p:childTnLst>
                              <p:par>
                                <p:cTn id="111" presetID="14" presetClass="entr" presetSubtype="10" fill="hold" grpId="0" nodeType="afterEffect">
                                  <p:stCondLst>
                                    <p:cond delay="0"/>
                                  </p:stCondLst>
                                  <p:childTnLst>
                                    <p:set>
                                      <p:cBhvr>
                                        <p:cTn id="112" dur="1" fill="hold">
                                          <p:stCondLst>
                                            <p:cond delay="0"/>
                                          </p:stCondLst>
                                        </p:cTn>
                                        <p:tgtEl>
                                          <p:spTgt spid="48241"/>
                                        </p:tgtEl>
                                        <p:attrNameLst>
                                          <p:attrName>style.visibility</p:attrName>
                                        </p:attrNameLst>
                                      </p:cBhvr>
                                      <p:to>
                                        <p:strVal val="visible"/>
                                      </p:to>
                                    </p:set>
                                    <p:animEffect transition="in" filter="randombar(horizontal)">
                                      <p:cBhvr>
                                        <p:cTn id="113" dur="500"/>
                                        <p:tgtEl>
                                          <p:spTgt spid="48241"/>
                                        </p:tgtEl>
                                      </p:cBhvr>
                                    </p:animEffect>
                                  </p:childTnLst>
                                </p:cTn>
                              </p:par>
                            </p:childTnLst>
                          </p:cTn>
                        </p:par>
                        <p:par>
                          <p:cTn id="114" fill="hold" nodeType="afterGroup">
                            <p:stCondLst>
                              <p:cond delay="1500"/>
                            </p:stCondLst>
                            <p:childTnLst>
                              <p:par>
                                <p:cTn id="115" presetID="14" presetClass="entr" presetSubtype="10" fill="hold" grpId="0" nodeType="afterEffect">
                                  <p:stCondLst>
                                    <p:cond delay="0"/>
                                  </p:stCondLst>
                                  <p:childTnLst>
                                    <p:set>
                                      <p:cBhvr>
                                        <p:cTn id="116" dur="1" fill="hold">
                                          <p:stCondLst>
                                            <p:cond delay="0"/>
                                          </p:stCondLst>
                                        </p:cTn>
                                        <p:tgtEl>
                                          <p:spTgt spid="48240"/>
                                        </p:tgtEl>
                                        <p:attrNameLst>
                                          <p:attrName>style.visibility</p:attrName>
                                        </p:attrNameLst>
                                      </p:cBhvr>
                                      <p:to>
                                        <p:strVal val="visible"/>
                                      </p:to>
                                    </p:set>
                                    <p:animEffect transition="in" filter="randombar(horizontal)">
                                      <p:cBhvr>
                                        <p:cTn id="117" dur="500"/>
                                        <p:tgtEl>
                                          <p:spTgt spid="48240"/>
                                        </p:tgtEl>
                                      </p:cBhvr>
                                    </p:animEffect>
                                  </p:childTnLst>
                                </p:cTn>
                              </p:par>
                            </p:childTnLst>
                          </p:cTn>
                        </p:par>
                        <p:par>
                          <p:cTn id="118" fill="hold" nodeType="afterGroup">
                            <p:stCondLst>
                              <p:cond delay="2000"/>
                            </p:stCondLst>
                            <p:childTnLst>
                              <p:par>
                                <p:cTn id="119" presetID="14" presetClass="entr" presetSubtype="10" fill="hold" grpId="0" nodeType="afterEffect">
                                  <p:stCondLst>
                                    <p:cond delay="0"/>
                                  </p:stCondLst>
                                  <p:childTnLst>
                                    <p:set>
                                      <p:cBhvr>
                                        <p:cTn id="120" dur="1" fill="hold">
                                          <p:stCondLst>
                                            <p:cond delay="0"/>
                                          </p:stCondLst>
                                        </p:cTn>
                                        <p:tgtEl>
                                          <p:spTgt spid="48239"/>
                                        </p:tgtEl>
                                        <p:attrNameLst>
                                          <p:attrName>style.visibility</p:attrName>
                                        </p:attrNameLst>
                                      </p:cBhvr>
                                      <p:to>
                                        <p:strVal val="visible"/>
                                      </p:to>
                                    </p:set>
                                    <p:animEffect transition="in" filter="randombar(horizontal)">
                                      <p:cBhvr>
                                        <p:cTn id="121" dur="500"/>
                                        <p:tgtEl>
                                          <p:spTgt spid="48239"/>
                                        </p:tgtEl>
                                      </p:cBhvr>
                                    </p:animEffect>
                                  </p:childTnLst>
                                </p:cTn>
                              </p:par>
                            </p:childTnLst>
                          </p:cTn>
                        </p:par>
                        <p:par>
                          <p:cTn id="122" fill="hold" nodeType="afterGroup">
                            <p:stCondLst>
                              <p:cond delay="2500"/>
                            </p:stCondLst>
                            <p:childTnLst>
                              <p:par>
                                <p:cTn id="123" presetID="14" presetClass="entr" presetSubtype="10" fill="hold" grpId="0" nodeType="afterEffect">
                                  <p:stCondLst>
                                    <p:cond delay="0"/>
                                  </p:stCondLst>
                                  <p:childTnLst>
                                    <p:set>
                                      <p:cBhvr>
                                        <p:cTn id="124" dur="1" fill="hold">
                                          <p:stCondLst>
                                            <p:cond delay="0"/>
                                          </p:stCondLst>
                                        </p:cTn>
                                        <p:tgtEl>
                                          <p:spTgt spid="48238"/>
                                        </p:tgtEl>
                                        <p:attrNameLst>
                                          <p:attrName>style.visibility</p:attrName>
                                        </p:attrNameLst>
                                      </p:cBhvr>
                                      <p:to>
                                        <p:strVal val="visible"/>
                                      </p:to>
                                    </p:set>
                                    <p:animEffect transition="in" filter="randombar(horizontal)">
                                      <p:cBhvr>
                                        <p:cTn id="125" dur="500"/>
                                        <p:tgtEl>
                                          <p:spTgt spid="48238"/>
                                        </p:tgtEl>
                                      </p:cBhvr>
                                    </p:animEffect>
                                  </p:childTnLst>
                                </p:cTn>
                              </p:par>
                            </p:childTnLst>
                          </p:cTn>
                        </p:par>
                        <p:par>
                          <p:cTn id="126" fill="hold" nodeType="afterGroup">
                            <p:stCondLst>
                              <p:cond delay="3000"/>
                            </p:stCondLst>
                            <p:childTnLst>
                              <p:par>
                                <p:cTn id="127" presetID="14" presetClass="entr" presetSubtype="10" fill="hold" grpId="0" nodeType="afterEffect">
                                  <p:stCondLst>
                                    <p:cond delay="0"/>
                                  </p:stCondLst>
                                  <p:childTnLst>
                                    <p:set>
                                      <p:cBhvr>
                                        <p:cTn id="128" dur="1" fill="hold">
                                          <p:stCondLst>
                                            <p:cond delay="0"/>
                                          </p:stCondLst>
                                        </p:cTn>
                                        <p:tgtEl>
                                          <p:spTgt spid="48237"/>
                                        </p:tgtEl>
                                        <p:attrNameLst>
                                          <p:attrName>style.visibility</p:attrName>
                                        </p:attrNameLst>
                                      </p:cBhvr>
                                      <p:to>
                                        <p:strVal val="visible"/>
                                      </p:to>
                                    </p:set>
                                    <p:animEffect transition="in" filter="randombar(horizontal)">
                                      <p:cBhvr>
                                        <p:cTn id="129" dur="500"/>
                                        <p:tgtEl>
                                          <p:spTgt spid="48237"/>
                                        </p:tgtEl>
                                      </p:cBhvr>
                                    </p:animEffect>
                                  </p:childTnLst>
                                </p:cTn>
                              </p:par>
                            </p:childTnLst>
                          </p:cTn>
                        </p:par>
                        <p:par>
                          <p:cTn id="130" fill="hold" nodeType="afterGroup">
                            <p:stCondLst>
                              <p:cond delay="3500"/>
                            </p:stCondLst>
                            <p:childTnLst>
                              <p:par>
                                <p:cTn id="131" presetID="14" presetClass="entr" presetSubtype="10" fill="hold" grpId="0" nodeType="afterEffect">
                                  <p:stCondLst>
                                    <p:cond delay="0"/>
                                  </p:stCondLst>
                                  <p:childTnLst>
                                    <p:set>
                                      <p:cBhvr>
                                        <p:cTn id="132" dur="1" fill="hold">
                                          <p:stCondLst>
                                            <p:cond delay="0"/>
                                          </p:stCondLst>
                                        </p:cTn>
                                        <p:tgtEl>
                                          <p:spTgt spid="48236"/>
                                        </p:tgtEl>
                                        <p:attrNameLst>
                                          <p:attrName>style.visibility</p:attrName>
                                        </p:attrNameLst>
                                      </p:cBhvr>
                                      <p:to>
                                        <p:strVal val="visible"/>
                                      </p:to>
                                    </p:set>
                                    <p:animEffect transition="in" filter="randombar(horizontal)">
                                      <p:cBhvr>
                                        <p:cTn id="133" dur="500"/>
                                        <p:tgtEl>
                                          <p:spTgt spid="48236"/>
                                        </p:tgtEl>
                                      </p:cBhvr>
                                    </p:animEffect>
                                  </p:childTnLst>
                                </p:cTn>
                              </p:par>
                            </p:childTnLst>
                          </p:cTn>
                        </p:par>
                        <p:par>
                          <p:cTn id="134" fill="hold" nodeType="afterGroup">
                            <p:stCondLst>
                              <p:cond delay="4000"/>
                            </p:stCondLst>
                            <p:childTnLst>
                              <p:par>
                                <p:cTn id="135" presetID="14" presetClass="entr" presetSubtype="10" fill="hold" grpId="0" nodeType="afterEffect">
                                  <p:stCondLst>
                                    <p:cond delay="0"/>
                                  </p:stCondLst>
                                  <p:childTnLst>
                                    <p:set>
                                      <p:cBhvr>
                                        <p:cTn id="136" dur="1" fill="hold">
                                          <p:stCondLst>
                                            <p:cond delay="0"/>
                                          </p:stCondLst>
                                        </p:cTn>
                                        <p:tgtEl>
                                          <p:spTgt spid="48235"/>
                                        </p:tgtEl>
                                        <p:attrNameLst>
                                          <p:attrName>style.visibility</p:attrName>
                                        </p:attrNameLst>
                                      </p:cBhvr>
                                      <p:to>
                                        <p:strVal val="visible"/>
                                      </p:to>
                                    </p:set>
                                    <p:animEffect transition="in" filter="randombar(horizontal)">
                                      <p:cBhvr>
                                        <p:cTn id="137" dur="500"/>
                                        <p:tgtEl>
                                          <p:spTgt spid="48235"/>
                                        </p:tgtEl>
                                      </p:cBhvr>
                                    </p:animEffect>
                                  </p:childTnLst>
                                </p:cTn>
                              </p:par>
                            </p:childTnLst>
                          </p:cTn>
                        </p:par>
                        <p:par>
                          <p:cTn id="138" fill="hold" nodeType="afterGroup">
                            <p:stCondLst>
                              <p:cond delay="4500"/>
                            </p:stCondLst>
                            <p:childTnLst>
                              <p:par>
                                <p:cTn id="139" presetID="14" presetClass="entr" presetSubtype="10" fill="hold" grpId="0" nodeType="afterEffect">
                                  <p:stCondLst>
                                    <p:cond delay="0"/>
                                  </p:stCondLst>
                                  <p:childTnLst>
                                    <p:set>
                                      <p:cBhvr>
                                        <p:cTn id="140" dur="1" fill="hold">
                                          <p:stCondLst>
                                            <p:cond delay="0"/>
                                          </p:stCondLst>
                                        </p:cTn>
                                        <p:tgtEl>
                                          <p:spTgt spid="48234"/>
                                        </p:tgtEl>
                                        <p:attrNameLst>
                                          <p:attrName>style.visibility</p:attrName>
                                        </p:attrNameLst>
                                      </p:cBhvr>
                                      <p:to>
                                        <p:strVal val="visible"/>
                                      </p:to>
                                    </p:set>
                                    <p:animEffect transition="in" filter="randombar(horizontal)">
                                      <p:cBhvr>
                                        <p:cTn id="141" dur="500"/>
                                        <p:tgtEl>
                                          <p:spTgt spid="482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6" grpId="0"/>
      <p:bldP spid="48158" grpId="0"/>
      <p:bldP spid="48217" grpId="0"/>
      <p:bldP spid="48221" grpId="0" animBg="1"/>
      <p:bldP spid="48222" grpId="0" animBg="1"/>
      <p:bldP spid="48223" grpId="0" animBg="1"/>
      <p:bldP spid="48224" grpId="0" animBg="1"/>
      <p:bldP spid="48225" grpId="0" animBg="1"/>
      <p:bldP spid="48226" grpId="0" animBg="1"/>
      <p:bldP spid="48227" grpId="0" animBg="1"/>
      <p:bldP spid="48228" grpId="0" animBg="1"/>
      <p:bldP spid="48229" grpId="0" animBg="1"/>
      <p:bldP spid="48230" grpId="0" animBg="1"/>
      <p:bldP spid="48231" grpId="0" animBg="1"/>
      <p:bldP spid="48232" grpId="0" animBg="1"/>
      <p:bldP spid="48233" grpId="0" animBg="1"/>
      <p:bldP spid="48234" grpId="0"/>
      <p:bldP spid="48235" grpId="0"/>
      <p:bldP spid="48236" grpId="0"/>
      <p:bldP spid="48237" grpId="0"/>
      <p:bldP spid="48238" grpId="0"/>
      <p:bldP spid="48239" grpId="0"/>
      <p:bldP spid="48240" grpId="0"/>
      <p:bldP spid="48241" grpId="0"/>
      <p:bldP spid="48242" grpId="0"/>
      <p:bldP spid="48243" grpId="0"/>
      <p:bldP spid="48244" grpId="0" animBg="1"/>
      <p:bldP spid="48213" grpId="0" animBg="1"/>
      <p:bldP spid="48213" grpId="1"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04800"/>
            <a:ext cx="8305800" cy="1295400"/>
          </a:xfrm>
        </p:spPr>
        <p:txBody>
          <a:bodyPr/>
          <a:lstStyle/>
          <a:p>
            <a:pPr eaLnBrk="1" hangingPunct="1"/>
            <a:r>
              <a:rPr lang="en-US" sz="3600" smtClean="0"/>
              <a:t>Bước 2: Khâu đột thưa theo đường dấu</a:t>
            </a:r>
          </a:p>
        </p:txBody>
      </p:sp>
      <p:sp>
        <p:nvSpPr>
          <p:cNvPr id="24579" name="Rectangle 3"/>
          <p:cNvSpPr>
            <a:spLocks noGrp="1" noChangeArrowheads="1"/>
          </p:cNvSpPr>
          <p:nvPr>
            <p:ph type="body" idx="1"/>
          </p:nvPr>
        </p:nvSpPr>
        <p:spPr>
          <a:xfrm>
            <a:off x="381000" y="1447800"/>
            <a:ext cx="8229600" cy="1371600"/>
          </a:xfrm>
        </p:spPr>
        <p:txBody>
          <a:bodyPr/>
          <a:lstStyle/>
          <a:p>
            <a:pPr eaLnBrk="1" hangingPunct="1">
              <a:buFontTx/>
              <a:buNone/>
            </a:pPr>
            <a:r>
              <a:rPr lang="en-US" b="1" smtClean="0"/>
              <a:t>a) Bắt đầu khâu (H.3a)</a:t>
            </a:r>
            <a:endParaRPr lang="en-US" smtClean="0"/>
          </a:p>
          <a:p>
            <a:pPr eaLnBrk="1" hangingPunct="1"/>
            <a:endParaRPr lang="en-US" sz="2400" smtClean="0"/>
          </a:p>
          <a:p>
            <a:pPr eaLnBrk="1" hangingPunct="1"/>
            <a:endParaRPr lang="en-US" sz="2400" smtClean="0"/>
          </a:p>
        </p:txBody>
      </p:sp>
      <p:sp>
        <p:nvSpPr>
          <p:cNvPr id="9220" name="Text Box 30"/>
          <p:cNvSpPr txBox="1">
            <a:spLocks noChangeArrowheads="1"/>
          </p:cNvSpPr>
          <p:nvPr/>
        </p:nvSpPr>
        <p:spPr bwMode="auto">
          <a:xfrm>
            <a:off x="2362200" y="6186488"/>
            <a:ext cx="5410200" cy="461962"/>
          </a:xfrm>
          <a:prstGeom prst="rect">
            <a:avLst/>
          </a:prstGeom>
          <a:solidFill>
            <a:schemeClr val="bg1"/>
          </a:solidFill>
          <a:ln w="9525">
            <a:noFill/>
            <a:miter lim="800000"/>
            <a:headEnd/>
            <a:tailEnd/>
          </a:ln>
        </p:spPr>
        <p:txBody>
          <a:bodyPr>
            <a:spAutoFit/>
          </a:bodyPr>
          <a:lstStyle/>
          <a:p>
            <a:pPr>
              <a:spcBef>
                <a:spcPct val="50000"/>
              </a:spcBef>
            </a:pPr>
            <a:r>
              <a:rPr lang="en-US" sz="2400"/>
              <a:t>Hình 3a: Bắt đầu khâu</a:t>
            </a:r>
          </a:p>
        </p:txBody>
      </p:sp>
      <p:grpSp>
        <p:nvGrpSpPr>
          <p:cNvPr id="9221" name="Group 70"/>
          <p:cNvGrpSpPr>
            <a:grpSpLocks/>
          </p:cNvGrpSpPr>
          <p:nvPr/>
        </p:nvGrpSpPr>
        <p:grpSpPr bwMode="auto">
          <a:xfrm>
            <a:off x="1447800" y="3657600"/>
            <a:ext cx="7086600" cy="2667000"/>
            <a:chOff x="912" y="1968"/>
            <a:chExt cx="4477" cy="1664"/>
          </a:xfrm>
        </p:grpSpPr>
        <p:sp>
          <p:nvSpPr>
            <p:cNvPr id="9224" name="Rectangle 4"/>
            <p:cNvSpPr>
              <a:spLocks noChangeArrowheads="1"/>
            </p:cNvSpPr>
            <p:nvPr/>
          </p:nvSpPr>
          <p:spPr bwMode="auto">
            <a:xfrm>
              <a:off x="912" y="1968"/>
              <a:ext cx="3648" cy="1536"/>
            </a:xfrm>
            <a:prstGeom prst="rect">
              <a:avLst/>
            </a:prstGeom>
            <a:solidFill>
              <a:srgbClr val="FFCCFF"/>
            </a:solidFill>
            <a:ln w="9525">
              <a:solidFill>
                <a:schemeClr val="tx1"/>
              </a:solidFill>
              <a:miter lim="800000"/>
              <a:headEnd/>
              <a:tailEnd/>
            </a:ln>
          </p:spPr>
          <p:txBody>
            <a:bodyPr wrap="none" anchor="ctr"/>
            <a:lstStyle/>
            <a:p>
              <a:pPr algn="ctr"/>
              <a:endParaRPr lang="en-US" sz="1600">
                <a:solidFill>
                  <a:srgbClr val="FF99FF"/>
                </a:solidFill>
              </a:endParaRPr>
            </a:p>
          </p:txBody>
        </p:sp>
        <p:grpSp>
          <p:nvGrpSpPr>
            <p:cNvPr id="9225" name="Group 69"/>
            <p:cNvGrpSpPr>
              <a:grpSpLocks/>
            </p:cNvGrpSpPr>
            <p:nvPr/>
          </p:nvGrpSpPr>
          <p:grpSpPr bwMode="auto">
            <a:xfrm>
              <a:off x="960" y="2448"/>
              <a:ext cx="4429" cy="1184"/>
              <a:chOff x="960" y="2448"/>
              <a:chExt cx="4429" cy="1184"/>
            </a:xfrm>
          </p:grpSpPr>
          <p:sp>
            <p:nvSpPr>
              <p:cNvPr id="9226" name="Line 5"/>
              <p:cNvSpPr>
                <a:spLocks noChangeShapeType="1"/>
              </p:cNvSpPr>
              <p:nvPr/>
            </p:nvSpPr>
            <p:spPr bwMode="auto">
              <a:xfrm>
                <a:off x="960" y="2736"/>
                <a:ext cx="3696" cy="0"/>
              </a:xfrm>
              <a:prstGeom prst="line">
                <a:avLst/>
              </a:prstGeom>
              <a:noFill/>
              <a:ln w="9525">
                <a:solidFill>
                  <a:srgbClr val="3333FF"/>
                </a:solidFill>
                <a:round/>
                <a:headEnd/>
                <a:tailEnd/>
              </a:ln>
            </p:spPr>
            <p:txBody>
              <a:bodyPr/>
              <a:lstStyle/>
              <a:p>
                <a:endParaRPr lang="en-US"/>
              </a:p>
            </p:txBody>
          </p:sp>
          <p:sp>
            <p:nvSpPr>
              <p:cNvPr id="9227" name="Line 9"/>
              <p:cNvSpPr>
                <a:spLocks noChangeShapeType="1"/>
              </p:cNvSpPr>
              <p:nvPr/>
            </p:nvSpPr>
            <p:spPr bwMode="auto">
              <a:xfrm>
                <a:off x="4320" y="2688"/>
                <a:ext cx="0" cy="96"/>
              </a:xfrm>
              <a:prstGeom prst="line">
                <a:avLst/>
              </a:prstGeom>
              <a:noFill/>
              <a:ln w="9525">
                <a:solidFill>
                  <a:schemeClr val="tx1"/>
                </a:solidFill>
                <a:round/>
                <a:headEnd/>
                <a:tailEnd/>
              </a:ln>
            </p:spPr>
            <p:txBody>
              <a:bodyPr/>
              <a:lstStyle/>
              <a:p>
                <a:endParaRPr lang="en-US"/>
              </a:p>
            </p:txBody>
          </p:sp>
          <p:sp>
            <p:nvSpPr>
              <p:cNvPr id="9228" name="Line 10"/>
              <p:cNvSpPr>
                <a:spLocks noChangeShapeType="1"/>
              </p:cNvSpPr>
              <p:nvPr/>
            </p:nvSpPr>
            <p:spPr bwMode="auto">
              <a:xfrm>
                <a:off x="3984" y="2688"/>
                <a:ext cx="0" cy="96"/>
              </a:xfrm>
              <a:prstGeom prst="line">
                <a:avLst/>
              </a:prstGeom>
              <a:noFill/>
              <a:ln w="9525">
                <a:solidFill>
                  <a:schemeClr val="tx1"/>
                </a:solidFill>
                <a:round/>
                <a:headEnd/>
                <a:tailEnd/>
              </a:ln>
            </p:spPr>
            <p:txBody>
              <a:bodyPr/>
              <a:lstStyle/>
              <a:p>
                <a:endParaRPr lang="en-US"/>
              </a:p>
            </p:txBody>
          </p:sp>
          <p:sp>
            <p:nvSpPr>
              <p:cNvPr id="9229" name="Line 11"/>
              <p:cNvSpPr>
                <a:spLocks noChangeShapeType="1"/>
              </p:cNvSpPr>
              <p:nvPr/>
            </p:nvSpPr>
            <p:spPr bwMode="auto">
              <a:xfrm>
                <a:off x="3648" y="2688"/>
                <a:ext cx="0" cy="96"/>
              </a:xfrm>
              <a:prstGeom prst="line">
                <a:avLst/>
              </a:prstGeom>
              <a:noFill/>
              <a:ln w="9525">
                <a:solidFill>
                  <a:schemeClr val="tx1"/>
                </a:solidFill>
                <a:round/>
                <a:headEnd/>
                <a:tailEnd/>
              </a:ln>
            </p:spPr>
            <p:txBody>
              <a:bodyPr/>
              <a:lstStyle/>
              <a:p>
                <a:endParaRPr lang="en-US"/>
              </a:p>
            </p:txBody>
          </p:sp>
          <p:sp>
            <p:nvSpPr>
              <p:cNvPr id="9230" name="Line 12"/>
              <p:cNvSpPr>
                <a:spLocks noChangeShapeType="1"/>
              </p:cNvSpPr>
              <p:nvPr/>
            </p:nvSpPr>
            <p:spPr bwMode="auto">
              <a:xfrm>
                <a:off x="3264" y="2688"/>
                <a:ext cx="0" cy="96"/>
              </a:xfrm>
              <a:prstGeom prst="line">
                <a:avLst/>
              </a:prstGeom>
              <a:noFill/>
              <a:ln w="9525">
                <a:solidFill>
                  <a:schemeClr val="tx1"/>
                </a:solidFill>
                <a:round/>
                <a:headEnd/>
                <a:tailEnd/>
              </a:ln>
            </p:spPr>
            <p:txBody>
              <a:bodyPr/>
              <a:lstStyle/>
              <a:p>
                <a:endParaRPr lang="en-US"/>
              </a:p>
            </p:txBody>
          </p:sp>
          <p:sp>
            <p:nvSpPr>
              <p:cNvPr id="9231" name="Line 13"/>
              <p:cNvSpPr>
                <a:spLocks noChangeShapeType="1"/>
              </p:cNvSpPr>
              <p:nvPr/>
            </p:nvSpPr>
            <p:spPr bwMode="auto">
              <a:xfrm>
                <a:off x="2928" y="2688"/>
                <a:ext cx="0" cy="96"/>
              </a:xfrm>
              <a:prstGeom prst="line">
                <a:avLst/>
              </a:prstGeom>
              <a:noFill/>
              <a:ln w="9525">
                <a:solidFill>
                  <a:schemeClr val="tx1"/>
                </a:solidFill>
                <a:round/>
                <a:headEnd/>
                <a:tailEnd/>
              </a:ln>
            </p:spPr>
            <p:txBody>
              <a:bodyPr/>
              <a:lstStyle/>
              <a:p>
                <a:endParaRPr lang="en-US"/>
              </a:p>
            </p:txBody>
          </p:sp>
          <p:sp>
            <p:nvSpPr>
              <p:cNvPr id="9232" name="Line 14"/>
              <p:cNvSpPr>
                <a:spLocks noChangeShapeType="1"/>
              </p:cNvSpPr>
              <p:nvPr/>
            </p:nvSpPr>
            <p:spPr bwMode="auto">
              <a:xfrm>
                <a:off x="2592" y="2688"/>
                <a:ext cx="0" cy="96"/>
              </a:xfrm>
              <a:prstGeom prst="line">
                <a:avLst/>
              </a:prstGeom>
              <a:noFill/>
              <a:ln w="9525">
                <a:solidFill>
                  <a:schemeClr val="tx1"/>
                </a:solidFill>
                <a:round/>
                <a:headEnd/>
                <a:tailEnd/>
              </a:ln>
            </p:spPr>
            <p:txBody>
              <a:bodyPr/>
              <a:lstStyle/>
              <a:p>
                <a:endParaRPr lang="en-US"/>
              </a:p>
            </p:txBody>
          </p:sp>
          <p:sp>
            <p:nvSpPr>
              <p:cNvPr id="9233" name="Line 15"/>
              <p:cNvSpPr>
                <a:spLocks noChangeShapeType="1"/>
              </p:cNvSpPr>
              <p:nvPr/>
            </p:nvSpPr>
            <p:spPr bwMode="auto">
              <a:xfrm>
                <a:off x="2256" y="2688"/>
                <a:ext cx="0" cy="96"/>
              </a:xfrm>
              <a:prstGeom prst="line">
                <a:avLst/>
              </a:prstGeom>
              <a:noFill/>
              <a:ln w="9525">
                <a:solidFill>
                  <a:schemeClr val="tx1"/>
                </a:solidFill>
                <a:round/>
                <a:headEnd/>
                <a:tailEnd/>
              </a:ln>
            </p:spPr>
            <p:txBody>
              <a:bodyPr/>
              <a:lstStyle/>
              <a:p>
                <a:endParaRPr lang="en-US"/>
              </a:p>
            </p:txBody>
          </p:sp>
          <p:sp>
            <p:nvSpPr>
              <p:cNvPr id="9234" name="Line 16"/>
              <p:cNvSpPr>
                <a:spLocks noChangeShapeType="1"/>
              </p:cNvSpPr>
              <p:nvPr/>
            </p:nvSpPr>
            <p:spPr bwMode="auto">
              <a:xfrm>
                <a:off x="1920" y="2688"/>
                <a:ext cx="0" cy="96"/>
              </a:xfrm>
              <a:prstGeom prst="line">
                <a:avLst/>
              </a:prstGeom>
              <a:noFill/>
              <a:ln w="9525">
                <a:solidFill>
                  <a:schemeClr val="tx1"/>
                </a:solidFill>
                <a:round/>
                <a:headEnd/>
                <a:tailEnd/>
              </a:ln>
            </p:spPr>
            <p:txBody>
              <a:bodyPr/>
              <a:lstStyle/>
              <a:p>
                <a:endParaRPr lang="en-US"/>
              </a:p>
            </p:txBody>
          </p:sp>
          <p:sp>
            <p:nvSpPr>
              <p:cNvPr id="9235" name="Line 17"/>
              <p:cNvSpPr>
                <a:spLocks noChangeShapeType="1"/>
              </p:cNvSpPr>
              <p:nvPr/>
            </p:nvSpPr>
            <p:spPr bwMode="auto">
              <a:xfrm>
                <a:off x="1296" y="2688"/>
                <a:ext cx="0" cy="96"/>
              </a:xfrm>
              <a:prstGeom prst="line">
                <a:avLst/>
              </a:prstGeom>
              <a:noFill/>
              <a:ln w="9525">
                <a:solidFill>
                  <a:schemeClr val="tx1"/>
                </a:solidFill>
                <a:round/>
                <a:headEnd/>
                <a:tailEnd/>
              </a:ln>
            </p:spPr>
            <p:txBody>
              <a:bodyPr/>
              <a:lstStyle/>
              <a:p>
                <a:endParaRPr lang="en-US"/>
              </a:p>
            </p:txBody>
          </p:sp>
          <p:sp>
            <p:nvSpPr>
              <p:cNvPr id="9236" name="Line 18"/>
              <p:cNvSpPr>
                <a:spLocks noChangeShapeType="1"/>
              </p:cNvSpPr>
              <p:nvPr/>
            </p:nvSpPr>
            <p:spPr bwMode="auto">
              <a:xfrm>
                <a:off x="1632" y="2688"/>
                <a:ext cx="0" cy="96"/>
              </a:xfrm>
              <a:prstGeom prst="line">
                <a:avLst/>
              </a:prstGeom>
              <a:noFill/>
              <a:ln w="9525">
                <a:solidFill>
                  <a:schemeClr val="tx1"/>
                </a:solidFill>
                <a:round/>
                <a:headEnd/>
                <a:tailEnd/>
              </a:ln>
            </p:spPr>
            <p:txBody>
              <a:bodyPr/>
              <a:lstStyle/>
              <a:p>
                <a:endParaRPr lang="en-US"/>
              </a:p>
            </p:txBody>
          </p:sp>
          <p:sp>
            <p:nvSpPr>
              <p:cNvPr id="9237" name="Text Box 19"/>
              <p:cNvSpPr txBox="1">
                <a:spLocks noChangeArrowheads="1"/>
              </p:cNvSpPr>
              <p:nvPr/>
            </p:nvSpPr>
            <p:spPr bwMode="auto">
              <a:xfrm>
                <a:off x="1152" y="2496"/>
                <a:ext cx="336" cy="211"/>
              </a:xfrm>
              <a:prstGeom prst="rect">
                <a:avLst/>
              </a:prstGeom>
              <a:noFill/>
              <a:ln w="9525">
                <a:noFill/>
                <a:miter lim="800000"/>
                <a:headEnd/>
                <a:tailEnd/>
              </a:ln>
            </p:spPr>
            <p:txBody>
              <a:bodyPr>
                <a:spAutoFit/>
              </a:bodyPr>
              <a:lstStyle/>
              <a:p>
                <a:pPr>
                  <a:spcBef>
                    <a:spcPct val="50000"/>
                  </a:spcBef>
                </a:pPr>
                <a:r>
                  <a:rPr lang="en-US" sz="1600"/>
                  <a:t>10</a:t>
                </a:r>
              </a:p>
            </p:txBody>
          </p:sp>
          <p:sp>
            <p:nvSpPr>
              <p:cNvPr id="9238" name="Text Box 20"/>
              <p:cNvSpPr txBox="1">
                <a:spLocks noChangeArrowheads="1"/>
              </p:cNvSpPr>
              <p:nvPr/>
            </p:nvSpPr>
            <p:spPr bwMode="auto">
              <a:xfrm>
                <a:off x="1536" y="2496"/>
                <a:ext cx="336" cy="211"/>
              </a:xfrm>
              <a:prstGeom prst="rect">
                <a:avLst/>
              </a:prstGeom>
              <a:noFill/>
              <a:ln w="9525">
                <a:noFill/>
                <a:miter lim="800000"/>
                <a:headEnd/>
                <a:tailEnd/>
              </a:ln>
            </p:spPr>
            <p:txBody>
              <a:bodyPr>
                <a:spAutoFit/>
              </a:bodyPr>
              <a:lstStyle/>
              <a:p>
                <a:pPr>
                  <a:spcBef>
                    <a:spcPct val="50000"/>
                  </a:spcBef>
                </a:pPr>
                <a:r>
                  <a:rPr lang="en-US" sz="1600"/>
                  <a:t>9</a:t>
                </a:r>
              </a:p>
            </p:txBody>
          </p:sp>
          <p:sp>
            <p:nvSpPr>
              <p:cNvPr id="9239" name="Text Box 21"/>
              <p:cNvSpPr txBox="1">
                <a:spLocks noChangeArrowheads="1"/>
              </p:cNvSpPr>
              <p:nvPr/>
            </p:nvSpPr>
            <p:spPr bwMode="auto">
              <a:xfrm>
                <a:off x="1824" y="2496"/>
                <a:ext cx="288" cy="211"/>
              </a:xfrm>
              <a:prstGeom prst="rect">
                <a:avLst/>
              </a:prstGeom>
              <a:noFill/>
              <a:ln w="9525">
                <a:noFill/>
                <a:miter lim="800000"/>
                <a:headEnd/>
                <a:tailEnd/>
              </a:ln>
            </p:spPr>
            <p:txBody>
              <a:bodyPr>
                <a:spAutoFit/>
              </a:bodyPr>
              <a:lstStyle/>
              <a:p>
                <a:pPr>
                  <a:spcBef>
                    <a:spcPct val="50000"/>
                  </a:spcBef>
                </a:pPr>
                <a:r>
                  <a:rPr lang="en-US" sz="1600"/>
                  <a:t>8</a:t>
                </a:r>
              </a:p>
            </p:txBody>
          </p:sp>
          <p:sp>
            <p:nvSpPr>
              <p:cNvPr id="9240" name="Text Box 22"/>
              <p:cNvSpPr txBox="1">
                <a:spLocks noChangeArrowheads="1"/>
              </p:cNvSpPr>
              <p:nvPr/>
            </p:nvSpPr>
            <p:spPr bwMode="auto">
              <a:xfrm>
                <a:off x="2160" y="2496"/>
                <a:ext cx="144" cy="211"/>
              </a:xfrm>
              <a:prstGeom prst="rect">
                <a:avLst/>
              </a:prstGeom>
              <a:noFill/>
              <a:ln w="9525">
                <a:noFill/>
                <a:miter lim="800000"/>
                <a:headEnd/>
                <a:tailEnd/>
              </a:ln>
            </p:spPr>
            <p:txBody>
              <a:bodyPr>
                <a:spAutoFit/>
              </a:bodyPr>
              <a:lstStyle/>
              <a:p>
                <a:pPr>
                  <a:spcBef>
                    <a:spcPct val="50000"/>
                  </a:spcBef>
                </a:pPr>
                <a:r>
                  <a:rPr lang="en-US" sz="1600"/>
                  <a:t>7</a:t>
                </a:r>
              </a:p>
            </p:txBody>
          </p:sp>
          <p:sp>
            <p:nvSpPr>
              <p:cNvPr id="9241" name="Text Box 23"/>
              <p:cNvSpPr txBox="1">
                <a:spLocks noChangeArrowheads="1"/>
              </p:cNvSpPr>
              <p:nvPr/>
            </p:nvSpPr>
            <p:spPr bwMode="auto">
              <a:xfrm>
                <a:off x="2496" y="2496"/>
                <a:ext cx="336" cy="211"/>
              </a:xfrm>
              <a:prstGeom prst="rect">
                <a:avLst/>
              </a:prstGeom>
              <a:noFill/>
              <a:ln w="9525">
                <a:noFill/>
                <a:miter lim="800000"/>
                <a:headEnd/>
                <a:tailEnd/>
              </a:ln>
            </p:spPr>
            <p:txBody>
              <a:bodyPr>
                <a:spAutoFit/>
              </a:bodyPr>
              <a:lstStyle/>
              <a:p>
                <a:pPr>
                  <a:spcBef>
                    <a:spcPct val="50000"/>
                  </a:spcBef>
                </a:pPr>
                <a:r>
                  <a:rPr lang="en-US" sz="1600"/>
                  <a:t>6</a:t>
                </a:r>
              </a:p>
            </p:txBody>
          </p:sp>
          <p:sp>
            <p:nvSpPr>
              <p:cNvPr id="9242" name="Text Box 24"/>
              <p:cNvSpPr txBox="1">
                <a:spLocks noChangeArrowheads="1"/>
              </p:cNvSpPr>
              <p:nvPr/>
            </p:nvSpPr>
            <p:spPr bwMode="auto">
              <a:xfrm>
                <a:off x="2832" y="2496"/>
                <a:ext cx="336" cy="211"/>
              </a:xfrm>
              <a:prstGeom prst="rect">
                <a:avLst/>
              </a:prstGeom>
              <a:noFill/>
              <a:ln w="9525">
                <a:noFill/>
                <a:miter lim="800000"/>
                <a:headEnd/>
                <a:tailEnd/>
              </a:ln>
            </p:spPr>
            <p:txBody>
              <a:bodyPr>
                <a:spAutoFit/>
              </a:bodyPr>
              <a:lstStyle/>
              <a:p>
                <a:pPr>
                  <a:spcBef>
                    <a:spcPct val="50000"/>
                  </a:spcBef>
                </a:pPr>
                <a:r>
                  <a:rPr lang="en-US" sz="1600"/>
                  <a:t>5</a:t>
                </a:r>
              </a:p>
            </p:txBody>
          </p:sp>
          <p:sp>
            <p:nvSpPr>
              <p:cNvPr id="9243" name="Text Box 25"/>
              <p:cNvSpPr txBox="1">
                <a:spLocks noChangeArrowheads="1"/>
              </p:cNvSpPr>
              <p:nvPr/>
            </p:nvSpPr>
            <p:spPr bwMode="auto">
              <a:xfrm>
                <a:off x="3168" y="2496"/>
                <a:ext cx="432" cy="211"/>
              </a:xfrm>
              <a:prstGeom prst="rect">
                <a:avLst/>
              </a:prstGeom>
              <a:noFill/>
              <a:ln w="9525">
                <a:noFill/>
                <a:miter lim="800000"/>
                <a:headEnd/>
                <a:tailEnd/>
              </a:ln>
            </p:spPr>
            <p:txBody>
              <a:bodyPr>
                <a:spAutoFit/>
              </a:bodyPr>
              <a:lstStyle/>
              <a:p>
                <a:pPr>
                  <a:spcBef>
                    <a:spcPct val="50000"/>
                  </a:spcBef>
                </a:pPr>
                <a:r>
                  <a:rPr lang="en-US" sz="1600"/>
                  <a:t>4</a:t>
                </a:r>
              </a:p>
            </p:txBody>
          </p:sp>
          <p:sp>
            <p:nvSpPr>
              <p:cNvPr id="9244" name="Text Box 26"/>
              <p:cNvSpPr txBox="1">
                <a:spLocks noChangeArrowheads="1"/>
              </p:cNvSpPr>
              <p:nvPr/>
            </p:nvSpPr>
            <p:spPr bwMode="auto">
              <a:xfrm>
                <a:off x="3552" y="2496"/>
                <a:ext cx="576" cy="211"/>
              </a:xfrm>
              <a:prstGeom prst="rect">
                <a:avLst/>
              </a:prstGeom>
              <a:noFill/>
              <a:ln w="9525">
                <a:noFill/>
                <a:miter lim="800000"/>
                <a:headEnd/>
                <a:tailEnd/>
              </a:ln>
            </p:spPr>
            <p:txBody>
              <a:bodyPr>
                <a:spAutoFit/>
              </a:bodyPr>
              <a:lstStyle/>
              <a:p>
                <a:pPr>
                  <a:spcBef>
                    <a:spcPct val="50000"/>
                  </a:spcBef>
                </a:pPr>
                <a:r>
                  <a:rPr lang="en-US" sz="1600"/>
                  <a:t>3</a:t>
                </a:r>
              </a:p>
            </p:txBody>
          </p:sp>
          <p:sp>
            <p:nvSpPr>
              <p:cNvPr id="9245" name="Text Box 27"/>
              <p:cNvSpPr txBox="1">
                <a:spLocks noChangeArrowheads="1"/>
              </p:cNvSpPr>
              <p:nvPr/>
            </p:nvSpPr>
            <p:spPr bwMode="auto">
              <a:xfrm>
                <a:off x="3888" y="2496"/>
                <a:ext cx="480" cy="211"/>
              </a:xfrm>
              <a:prstGeom prst="rect">
                <a:avLst/>
              </a:prstGeom>
              <a:noFill/>
              <a:ln w="9525">
                <a:noFill/>
                <a:miter lim="800000"/>
                <a:headEnd/>
                <a:tailEnd/>
              </a:ln>
            </p:spPr>
            <p:txBody>
              <a:bodyPr>
                <a:spAutoFit/>
              </a:bodyPr>
              <a:lstStyle/>
              <a:p>
                <a:pPr>
                  <a:spcBef>
                    <a:spcPct val="50000"/>
                  </a:spcBef>
                </a:pPr>
                <a:r>
                  <a:rPr lang="en-US" sz="1600"/>
                  <a:t>2</a:t>
                </a:r>
              </a:p>
            </p:txBody>
          </p:sp>
          <p:sp>
            <p:nvSpPr>
              <p:cNvPr id="9246" name="Text Box 28"/>
              <p:cNvSpPr txBox="1">
                <a:spLocks noChangeArrowheads="1"/>
              </p:cNvSpPr>
              <p:nvPr/>
            </p:nvSpPr>
            <p:spPr bwMode="auto">
              <a:xfrm>
                <a:off x="4224" y="2496"/>
                <a:ext cx="384" cy="211"/>
              </a:xfrm>
              <a:prstGeom prst="rect">
                <a:avLst/>
              </a:prstGeom>
              <a:noFill/>
              <a:ln w="9525">
                <a:noFill/>
                <a:miter lim="800000"/>
                <a:headEnd/>
                <a:tailEnd/>
              </a:ln>
            </p:spPr>
            <p:txBody>
              <a:bodyPr>
                <a:spAutoFit/>
              </a:bodyPr>
              <a:lstStyle/>
              <a:p>
                <a:pPr>
                  <a:spcBef>
                    <a:spcPct val="50000"/>
                  </a:spcBef>
                </a:pPr>
                <a:r>
                  <a:rPr lang="en-US" sz="1600"/>
                  <a:t>1</a:t>
                </a:r>
              </a:p>
            </p:txBody>
          </p:sp>
          <p:sp>
            <p:nvSpPr>
              <p:cNvPr id="9247" name="Line 35"/>
              <p:cNvSpPr>
                <a:spLocks noChangeShapeType="1"/>
              </p:cNvSpPr>
              <p:nvPr/>
            </p:nvSpPr>
            <p:spPr bwMode="auto">
              <a:xfrm flipH="1" flipV="1">
                <a:off x="2640" y="2448"/>
                <a:ext cx="1296" cy="336"/>
              </a:xfrm>
              <a:prstGeom prst="line">
                <a:avLst/>
              </a:prstGeom>
              <a:noFill/>
              <a:ln w="9525">
                <a:solidFill>
                  <a:schemeClr val="tx1"/>
                </a:solidFill>
                <a:round/>
                <a:headEnd/>
                <a:tailEnd/>
              </a:ln>
            </p:spPr>
            <p:txBody>
              <a:bodyPr/>
              <a:lstStyle/>
              <a:p>
                <a:endParaRPr lang="en-US"/>
              </a:p>
            </p:txBody>
          </p:sp>
          <p:sp>
            <p:nvSpPr>
              <p:cNvPr id="9248" name="Line 36"/>
              <p:cNvSpPr>
                <a:spLocks noChangeShapeType="1"/>
              </p:cNvSpPr>
              <p:nvPr/>
            </p:nvSpPr>
            <p:spPr bwMode="auto">
              <a:xfrm>
                <a:off x="2640" y="2448"/>
                <a:ext cx="1392" cy="288"/>
              </a:xfrm>
              <a:prstGeom prst="line">
                <a:avLst/>
              </a:prstGeom>
              <a:noFill/>
              <a:ln w="9525">
                <a:solidFill>
                  <a:schemeClr val="bg2"/>
                </a:solidFill>
                <a:round/>
                <a:headEnd/>
                <a:tailEnd/>
              </a:ln>
            </p:spPr>
            <p:txBody>
              <a:bodyPr/>
              <a:lstStyle/>
              <a:p>
                <a:endParaRPr lang="en-US"/>
              </a:p>
            </p:txBody>
          </p:sp>
          <p:sp>
            <p:nvSpPr>
              <p:cNvPr id="9249" name="Line 39"/>
              <p:cNvSpPr>
                <a:spLocks noChangeShapeType="1"/>
              </p:cNvSpPr>
              <p:nvPr/>
            </p:nvSpPr>
            <p:spPr bwMode="auto">
              <a:xfrm>
                <a:off x="4656" y="2832"/>
                <a:ext cx="528" cy="144"/>
              </a:xfrm>
              <a:prstGeom prst="line">
                <a:avLst/>
              </a:prstGeom>
              <a:noFill/>
              <a:ln w="9525">
                <a:solidFill>
                  <a:schemeClr val="tx1"/>
                </a:solidFill>
                <a:round/>
                <a:headEnd/>
                <a:tailEnd/>
              </a:ln>
            </p:spPr>
            <p:txBody>
              <a:bodyPr/>
              <a:lstStyle/>
              <a:p>
                <a:endParaRPr lang="en-US"/>
              </a:p>
            </p:txBody>
          </p:sp>
          <p:sp>
            <p:nvSpPr>
              <p:cNvPr id="9250" name="Line 40"/>
              <p:cNvSpPr>
                <a:spLocks noChangeShapeType="1"/>
              </p:cNvSpPr>
              <p:nvPr/>
            </p:nvSpPr>
            <p:spPr bwMode="auto">
              <a:xfrm>
                <a:off x="4656" y="2976"/>
                <a:ext cx="480" cy="144"/>
              </a:xfrm>
              <a:prstGeom prst="line">
                <a:avLst/>
              </a:prstGeom>
              <a:noFill/>
              <a:ln w="9525">
                <a:solidFill>
                  <a:schemeClr val="tx1"/>
                </a:solidFill>
                <a:round/>
                <a:headEnd/>
                <a:tailEnd/>
              </a:ln>
            </p:spPr>
            <p:txBody>
              <a:bodyPr/>
              <a:lstStyle/>
              <a:p>
                <a:endParaRPr lang="en-US"/>
              </a:p>
            </p:txBody>
          </p:sp>
          <p:sp>
            <p:nvSpPr>
              <p:cNvPr id="9251" name="Freeform 41"/>
              <p:cNvSpPr>
                <a:spLocks/>
              </p:cNvSpPr>
              <p:nvPr/>
            </p:nvSpPr>
            <p:spPr bwMode="auto">
              <a:xfrm>
                <a:off x="5088" y="2976"/>
                <a:ext cx="141" cy="154"/>
              </a:xfrm>
              <a:custGeom>
                <a:avLst/>
                <a:gdLst>
                  <a:gd name="T0" fmla="*/ 51 w 141"/>
                  <a:gd name="T1" fmla="*/ 0 h 154"/>
                  <a:gd name="T2" fmla="*/ 141 w 141"/>
                  <a:gd name="T3" fmla="*/ 64 h 154"/>
                  <a:gd name="T4" fmla="*/ 51 w 141"/>
                  <a:gd name="T5" fmla="*/ 141 h 154"/>
                  <a:gd name="T6" fmla="*/ 0 w 141"/>
                  <a:gd name="T7" fmla="*/ 154 h 154"/>
                  <a:gd name="T8" fmla="*/ 0 60000 65536"/>
                  <a:gd name="T9" fmla="*/ 0 60000 65536"/>
                  <a:gd name="T10" fmla="*/ 0 60000 65536"/>
                  <a:gd name="T11" fmla="*/ 0 60000 65536"/>
                  <a:gd name="T12" fmla="*/ 0 w 141"/>
                  <a:gd name="T13" fmla="*/ 0 h 154"/>
                  <a:gd name="T14" fmla="*/ 141 w 141"/>
                  <a:gd name="T15" fmla="*/ 154 h 154"/>
                </a:gdLst>
                <a:ahLst/>
                <a:cxnLst>
                  <a:cxn ang="T8">
                    <a:pos x="T0" y="T1"/>
                  </a:cxn>
                  <a:cxn ang="T9">
                    <a:pos x="T2" y="T3"/>
                  </a:cxn>
                  <a:cxn ang="T10">
                    <a:pos x="T4" y="T5"/>
                  </a:cxn>
                  <a:cxn ang="T11">
                    <a:pos x="T6" y="T7"/>
                  </a:cxn>
                </a:cxnLst>
                <a:rect l="T12" t="T13" r="T14" b="T15"/>
                <a:pathLst>
                  <a:path w="141" h="154">
                    <a:moveTo>
                      <a:pt x="51" y="0"/>
                    </a:moveTo>
                    <a:cubicBezTo>
                      <a:pt x="141" y="30"/>
                      <a:pt x="119" y="0"/>
                      <a:pt x="141" y="64"/>
                    </a:cubicBezTo>
                    <a:cubicBezTo>
                      <a:pt x="122" y="120"/>
                      <a:pt x="107" y="125"/>
                      <a:pt x="51" y="141"/>
                    </a:cubicBezTo>
                    <a:cubicBezTo>
                      <a:pt x="34" y="146"/>
                      <a:pt x="0" y="154"/>
                      <a:pt x="0" y="154"/>
                    </a:cubicBezTo>
                  </a:path>
                </a:pathLst>
              </a:custGeom>
              <a:noFill/>
              <a:ln w="9525">
                <a:solidFill>
                  <a:schemeClr val="tx1"/>
                </a:solidFill>
                <a:round/>
                <a:headEnd/>
                <a:tailEnd/>
              </a:ln>
            </p:spPr>
            <p:txBody>
              <a:bodyPr/>
              <a:lstStyle/>
              <a:p>
                <a:endParaRPr lang="en-US"/>
              </a:p>
            </p:txBody>
          </p:sp>
          <p:sp>
            <p:nvSpPr>
              <p:cNvPr id="9252" name="Oval 47"/>
              <p:cNvSpPr>
                <a:spLocks noChangeArrowheads="1"/>
              </p:cNvSpPr>
              <p:nvPr/>
            </p:nvSpPr>
            <p:spPr bwMode="auto">
              <a:xfrm rot="1174387">
                <a:off x="4752" y="2928"/>
                <a:ext cx="336" cy="96"/>
              </a:xfrm>
              <a:prstGeom prst="ellipse">
                <a:avLst/>
              </a:prstGeom>
              <a:solidFill>
                <a:schemeClr val="accent1"/>
              </a:solidFill>
              <a:ln w="9525">
                <a:solidFill>
                  <a:schemeClr val="tx1"/>
                </a:solidFill>
                <a:round/>
                <a:headEnd/>
                <a:tailEnd/>
              </a:ln>
            </p:spPr>
            <p:txBody>
              <a:bodyPr wrap="none" anchor="ctr"/>
              <a:lstStyle/>
              <a:p>
                <a:pPr eaLnBrk="1" hangingPunct="1"/>
                <a:endParaRPr lang="en-US" sz="1600"/>
              </a:p>
            </p:txBody>
          </p:sp>
          <p:sp>
            <p:nvSpPr>
              <p:cNvPr id="9253" name="Freeform 48"/>
              <p:cNvSpPr>
                <a:spLocks/>
              </p:cNvSpPr>
              <p:nvPr/>
            </p:nvSpPr>
            <p:spPr bwMode="auto">
              <a:xfrm>
                <a:off x="3916" y="2686"/>
                <a:ext cx="78" cy="50"/>
              </a:xfrm>
              <a:custGeom>
                <a:avLst/>
                <a:gdLst>
                  <a:gd name="T0" fmla="*/ 78 w 78"/>
                  <a:gd name="T1" fmla="*/ 18 h 50"/>
                  <a:gd name="T2" fmla="*/ 39 w 78"/>
                  <a:gd name="T3" fmla="*/ 5 h 50"/>
                  <a:gd name="T4" fmla="*/ 14 w 78"/>
                  <a:gd name="T5" fmla="*/ 43 h 50"/>
                  <a:gd name="T6" fmla="*/ 78 w 78"/>
                  <a:gd name="T7" fmla="*/ 18 h 50"/>
                  <a:gd name="T8" fmla="*/ 0 60000 65536"/>
                  <a:gd name="T9" fmla="*/ 0 60000 65536"/>
                  <a:gd name="T10" fmla="*/ 0 60000 65536"/>
                  <a:gd name="T11" fmla="*/ 0 60000 65536"/>
                  <a:gd name="T12" fmla="*/ 0 w 78"/>
                  <a:gd name="T13" fmla="*/ 0 h 50"/>
                  <a:gd name="T14" fmla="*/ 78 w 78"/>
                  <a:gd name="T15" fmla="*/ 50 h 50"/>
                </a:gdLst>
                <a:ahLst/>
                <a:cxnLst>
                  <a:cxn ang="T8">
                    <a:pos x="T0" y="T1"/>
                  </a:cxn>
                  <a:cxn ang="T9">
                    <a:pos x="T2" y="T3"/>
                  </a:cxn>
                  <a:cxn ang="T10">
                    <a:pos x="T4" y="T5"/>
                  </a:cxn>
                  <a:cxn ang="T11">
                    <a:pos x="T6" y="T7"/>
                  </a:cxn>
                </a:cxnLst>
                <a:rect l="T12" t="T13" r="T14" b="T15"/>
                <a:pathLst>
                  <a:path w="78" h="50">
                    <a:moveTo>
                      <a:pt x="78" y="18"/>
                    </a:moveTo>
                    <a:cubicBezTo>
                      <a:pt x="65" y="14"/>
                      <a:pt x="52" y="0"/>
                      <a:pt x="39" y="5"/>
                    </a:cubicBezTo>
                    <a:cubicBezTo>
                      <a:pt x="25" y="11"/>
                      <a:pt x="0" y="38"/>
                      <a:pt x="14" y="43"/>
                    </a:cubicBezTo>
                    <a:cubicBezTo>
                      <a:pt x="36" y="50"/>
                      <a:pt x="57" y="26"/>
                      <a:pt x="78" y="18"/>
                    </a:cubicBezTo>
                    <a:close/>
                  </a:path>
                </a:pathLst>
              </a:custGeom>
              <a:solidFill>
                <a:schemeClr val="accent1"/>
              </a:solidFill>
              <a:ln w="9525">
                <a:solidFill>
                  <a:schemeClr val="tx1"/>
                </a:solidFill>
                <a:round/>
                <a:headEnd/>
                <a:tailEnd/>
              </a:ln>
            </p:spPr>
            <p:txBody>
              <a:bodyPr/>
              <a:lstStyle/>
              <a:p>
                <a:endParaRPr lang="en-US"/>
              </a:p>
            </p:txBody>
          </p:sp>
          <p:sp>
            <p:nvSpPr>
              <p:cNvPr id="9254" name="Freeform 49"/>
              <p:cNvSpPr>
                <a:spLocks/>
              </p:cNvSpPr>
              <p:nvPr/>
            </p:nvSpPr>
            <p:spPr bwMode="auto">
              <a:xfrm>
                <a:off x="3917" y="2950"/>
                <a:ext cx="13" cy="39"/>
              </a:xfrm>
              <a:custGeom>
                <a:avLst/>
                <a:gdLst>
                  <a:gd name="T0" fmla="*/ 13 w 13"/>
                  <a:gd name="T1" fmla="*/ 39 h 39"/>
                  <a:gd name="T2" fmla="*/ 0 w 13"/>
                  <a:gd name="T3" fmla="*/ 0 h 39"/>
                  <a:gd name="T4" fmla="*/ 13 w 13"/>
                  <a:gd name="T5" fmla="*/ 39 h 39"/>
                  <a:gd name="T6" fmla="*/ 0 60000 65536"/>
                  <a:gd name="T7" fmla="*/ 0 60000 65536"/>
                  <a:gd name="T8" fmla="*/ 0 60000 65536"/>
                  <a:gd name="T9" fmla="*/ 0 w 13"/>
                  <a:gd name="T10" fmla="*/ 0 h 39"/>
                  <a:gd name="T11" fmla="*/ 13 w 13"/>
                  <a:gd name="T12" fmla="*/ 39 h 39"/>
                </a:gdLst>
                <a:ahLst/>
                <a:cxnLst>
                  <a:cxn ang="T6">
                    <a:pos x="T0" y="T1"/>
                  </a:cxn>
                  <a:cxn ang="T7">
                    <a:pos x="T2" y="T3"/>
                  </a:cxn>
                  <a:cxn ang="T8">
                    <a:pos x="T4" y="T5"/>
                  </a:cxn>
                </a:cxnLst>
                <a:rect l="T9" t="T10" r="T11" b="T12"/>
                <a:pathLst>
                  <a:path w="13" h="39">
                    <a:moveTo>
                      <a:pt x="13" y="39"/>
                    </a:moveTo>
                    <a:cubicBezTo>
                      <a:pt x="9" y="26"/>
                      <a:pt x="0" y="0"/>
                      <a:pt x="0" y="0"/>
                    </a:cubicBezTo>
                    <a:cubicBezTo>
                      <a:pt x="0" y="0"/>
                      <a:pt x="9" y="26"/>
                      <a:pt x="13" y="39"/>
                    </a:cubicBezTo>
                    <a:close/>
                  </a:path>
                </a:pathLst>
              </a:custGeom>
              <a:solidFill>
                <a:schemeClr val="accent1"/>
              </a:solidFill>
              <a:ln w="9525">
                <a:solidFill>
                  <a:schemeClr val="tx1"/>
                </a:solidFill>
                <a:round/>
                <a:headEnd/>
                <a:tailEnd/>
              </a:ln>
            </p:spPr>
            <p:txBody>
              <a:bodyPr/>
              <a:lstStyle/>
              <a:p>
                <a:endParaRPr lang="en-US"/>
              </a:p>
            </p:txBody>
          </p:sp>
          <p:sp>
            <p:nvSpPr>
              <p:cNvPr id="9255" name="Freeform 50"/>
              <p:cNvSpPr>
                <a:spLocks/>
              </p:cNvSpPr>
              <p:nvPr/>
            </p:nvSpPr>
            <p:spPr bwMode="auto">
              <a:xfrm>
                <a:off x="4691" y="3024"/>
                <a:ext cx="150" cy="499"/>
              </a:xfrm>
              <a:custGeom>
                <a:avLst/>
                <a:gdLst>
                  <a:gd name="T0" fmla="*/ 7 w 150"/>
                  <a:gd name="T1" fmla="*/ 499 h 499"/>
                  <a:gd name="T2" fmla="*/ 32 w 150"/>
                  <a:gd name="T3" fmla="*/ 179 h 499"/>
                  <a:gd name="T4" fmla="*/ 71 w 150"/>
                  <a:gd name="T5" fmla="*/ 154 h 499"/>
                  <a:gd name="T6" fmla="*/ 96 w 150"/>
                  <a:gd name="T7" fmla="*/ 115 h 499"/>
                  <a:gd name="T8" fmla="*/ 135 w 150"/>
                  <a:gd name="T9" fmla="*/ 90 h 499"/>
                  <a:gd name="T10" fmla="*/ 147 w 150"/>
                  <a:gd name="T11" fmla="*/ 0 h 499"/>
                  <a:gd name="T12" fmla="*/ 0 60000 65536"/>
                  <a:gd name="T13" fmla="*/ 0 60000 65536"/>
                  <a:gd name="T14" fmla="*/ 0 60000 65536"/>
                  <a:gd name="T15" fmla="*/ 0 60000 65536"/>
                  <a:gd name="T16" fmla="*/ 0 60000 65536"/>
                  <a:gd name="T17" fmla="*/ 0 60000 65536"/>
                  <a:gd name="T18" fmla="*/ 0 w 150"/>
                  <a:gd name="T19" fmla="*/ 0 h 499"/>
                  <a:gd name="T20" fmla="*/ 150 w 150"/>
                  <a:gd name="T21" fmla="*/ 499 h 499"/>
                </a:gdLst>
                <a:ahLst/>
                <a:cxnLst>
                  <a:cxn ang="T12">
                    <a:pos x="T0" y="T1"/>
                  </a:cxn>
                  <a:cxn ang="T13">
                    <a:pos x="T2" y="T3"/>
                  </a:cxn>
                  <a:cxn ang="T14">
                    <a:pos x="T4" y="T5"/>
                  </a:cxn>
                  <a:cxn ang="T15">
                    <a:pos x="T6" y="T7"/>
                  </a:cxn>
                  <a:cxn ang="T16">
                    <a:pos x="T8" y="T9"/>
                  </a:cxn>
                  <a:cxn ang="T17">
                    <a:pos x="T10" y="T11"/>
                  </a:cxn>
                </a:cxnLst>
                <a:rect l="T18" t="T19" r="T20" b="T21"/>
                <a:pathLst>
                  <a:path w="150" h="499">
                    <a:moveTo>
                      <a:pt x="7" y="499"/>
                    </a:moveTo>
                    <a:cubicBezTo>
                      <a:pt x="14" y="392"/>
                      <a:pt x="0" y="281"/>
                      <a:pt x="32" y="179"/>
                    </a:cubicBezTo>
                    <a:cubicBezTo>
                      <a:pt x="37" y="164"/>
                      <a:pt x="58" y="162"/>
                      <a:pt x="71" y="154"/>
                    </a:cubicBezTo>
                    <a:cubicBezTo>
                      <a:pt x="79" y="141"/>
                      <a:pt x="85" y="126"/>
                      <a:pt x="96" y="115"/>
                    </a:cubicBezTo>
                    <a:cubicBezTo>
                      <a:pt x="107" y="104"/>
                      <a:pt x="126" y="103"/>
                      <a:pt x="135" y="90"/>
                    </a:cubicBezTo>
                    <a:cubicBezTo>
                      <a:pt x="150" y="68"/>
                      <a:pt x="147" y="26"/>
                      <a:pt x="147" y="0"/>
                    </a:cubicBezTo>
                  </a:path>
                </a:pathLst>
              </a:custGeom>
              <a:noFill/>
              <a:ln w="9525">
                <a:solidFill>
                  <a:srgbClr val="FF0000"/>
                </a:solidFill>
                <a:round/>
                <a:headEnd/>
                <a:tailEnd/>
              </a:ln>
            </p:spPr>
            <p:txBody>
              <a:bodyPr/>
              <a:lstStyle/>
              <a:p>
                <a:endParaRPr lang="en-US"/>
              </a:p>
            </p:txBody>
          </p:sp>
          <p:sp>
            <p:nvSpPr>
              <p:cNvPr id="9256" name="Freeform 51"/>
              <p:cNvSpPr>
                <a:spLocks/>
              </p:cNvSpPr>
              <p:nvPr/>
            </p:nvSpPr>
            <p:spPr bwMode="auto">
              <a:xfrm>
                <a:off x="4864" y="2880"/>
                <a:ext cx="525" cy="752"/>
              </a:xfrm>
              <a:custGeom>
                <a:avLst/>
                <a:gdLst>
                  <a:gd name="T0" fmla="*/ 0 w 525"/>
                  <a:gd name="T1" fmla="*/ 22 h 752"/>
                  <a:gd name="T2" fmla="*/ 115 w 525"/>
                  <a:gd name="T3" fmla="*/ 60 h 752"/>
                  <a:gd name="T4" fmla="*/ 128 w 525"/>
                  <a:gd name="T5" fmla="*/ 163 h 752"/>
                  <a:gd name="T6" fmla="*/ 205 w 525"/>
                  <a:gd name="T7" fmla="*/ 240 h 752"/>
                  <a:gd name="T8" fmla="*/ 269 w 525"/>
                  <a:gd name="T9" fmla="*/ 355 h 752"/>
                  <a:gd name="T10" fmla="*/ 282 w 525"/>
                  <a:gd name="T11" fmla="*/ 419 h 752"/>
                  <a:gd name="T12" fmla="*/ 294 w 525"/>
                  <a:gd name="T13" fmla="*/ 457 h 752"/>
                  <a:gd name="T14" fmla="*/ 397 w 525"/>
                  <a:gd name="T15" fmla="*/ 636 h 752"/>
                  <a:gd name="T16" fmla="*/ 422 w 525"/>
                  <a:gd name="T17" fmla="*/ 675 h 752"/>
                  <a:gd name="T18" fmla="*/ 461 w 525"/>
                  <a:gd name="T19" fmla="*/ 688 h 752"/>
                  <a:gd name="T20" fmla="*/ 474 w 525"/>
                  <a:gd name="T21" fmla="*/ 726 h 752"/>
                  <a:gd name="T22" fmla="*/ 525 w 525"/>
                  <a:gd name="T23" fmla="*/ 752 h 7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5"/>
                  <a:gd name="T37" fmla="*/ 0 h 752"/>
                  <a:gd name="T38" fmla="*/ 525 w 525"/>
                  <a:gd name="T39" fmla="*/ 752 h 75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5" h="752">
                    <a:moveTo>
                      <a:pt x="0" y="22"/>
                    </a:moveTo>
                    <a:cubicBezTo>
                      <a:pt x="64" y="0"/>
                      <a:pt x="78" y="4"/>
                      <a:pt x="115" y="60"/>
                    </a:cubicBezTo>
                    <a:cubicBezTo>
                      <a:pt x="119" y="94"/>
                      <a:pt x="113" y="132"/>
                      <a:pt x="128" y="163"/>
                    </a:cubicBezTo>
                    <a:cubicBezTo>
                      <a:pt x="144" y="195"/>
                      <a:pt x="185" y="210"/>
                      <a:pt x="205" y="240"/>
                    </a:cubicBezTo>
                    <a:cubicBezTo>
                      <a:pt x="230" y="278"/>
                      <a:pt x="243" y="317"/>
                      <a:pt x="269" y="355"/>
                    </a:cubicBezTo>
                    <a:cubicBezTo>
                      <a:pt x="273" y="376"/>
                      <a:pt x="277" y="398"/>
                      <a:pt x="282" y="419"/>
                    </a:cubicBezTo>
                    <a:cubicBezTo>
                      <a:pt x="285" y="432"/>
                      <a:pt x="291" y="444"/>
                      <a:pt x="294" y="457"/>
                    </a:cubicBezTo>
                    <a:cubicBezTo>
                      <a:pt x="314" y="547"/>
                      <a:pt x="296" y="605"/>
                      <a:pt x="397" y="636"/>
                    </a:cubicBezTo>
                    <a:cubicBezTo>
                      <a:pt x="405" y="649"/>
                      <a:pt x="410" y="665"/>
                      <a:pt x="422" y="675"/>
                    </a:cubicBezTo>
                    <a:cubicBezTo>
                      <a:pt x="433" y="684"/>
                      <a:pt x="451" y="678"/>
                      <a:pt x="461" y="688"/>
                    </a:cubicBezTo>
                    <a:cubicBezTo>
                      <a:pt x="471" y="697"/>
                      <a:pt x="465" y="717"/>
                      <a:pt x="474" y="726"/>
                    </a:cubicBezTo>
                    <a:cubicBezTo>
                      <a:pt x="487" y="739"/>
                      <a:pt x="512" y="739"/>
                      <a:pt x="525" y="752"/>
                    </a:cubicBezTo>
                  </a:path>
                </a:pathLst>
              </a:custGeom>
              <a:noFill/>
              <a:ln w="9525">
                <a:solidFill>
                  <a:srgbClr val="FF0000"/>
                </a:solidFill>
                <a:round/>
                <a:headEnd/>
                <a:tailEnd/>
              </a:ln>
            </p:spPr>
            <p:txBody>
              <a:bodyPr/>
              <a:lstStyle/>
              <a:p>
                <a:endParaRPr lang="en-US"/>
              </a:p>
            </p:txBody>
          </p:sp>
        </p:grpSp>
      </p:grpSp>
      <p:sp>
        <p:nvSpPr>
          <p:cNvPr id="24647" name="AutoShape 71"/>
          <p:cNvSpPr>
            <a:spLocks noChangeArrowheads="1"/>
          </p:cNvSpPr>
          <p:nvPr/>
        </p:nvSpPr>
        <p:spPr bwMode="auto">
          <a:xfrm>
            <a:off x="6553200" y="2971800"/>
            <a:ext cx="2590800" cy="1447800"/>
          </a:xfrm>
          <a:prstGeom prst="wedgeRoundRectCallout">
            <a:avLst>
              <a:gd name="adj1" fmla="val -55329"/>
              <a:gd name="adj2" fmla="val 61731"/>
              <a:gd name="adj3" fmla="val 16667"/>
            </a:avLst>
          </a:prstGeom>
          <a:solidFill>
            <a:schemeClr val="accent1"/>
          </a:solidFill>
          <a:ln w="9525">
            <a:solidFill>
              <a:schemeClr val="tx1"/>
            </a:solidFill>
            <a:miter lim="800000"/>
            <a:headEnd/>
            <a:tailEnd/>
          </a:ln>
        </p:spPr>
        <p:txBody>
          <a:bodyPr/>
          <a:lstStyle/>
          <a:p>
            <a:pPr algn="ctr" eaLnBrk="1" hangingPunct="1"/>
            <a:r>
              <a:rPr lang="en-US" sz="2800"/>
              <a:t>Lên kim tại điểm mấy?</a:t>
            </a:r>
          </a:p>
        </p:txBody>
      </p:sp>
      <p:sp>
        <p:nvSpPr>
          <p:cNvPr id="24648" name="Text Box 72"/>
          <p:cNvSpPr txBox="1">
            <a:spLocks noChangeArrowheads="1"/>
          </p:cNvSpPr>
          <p:nvPr/>
        </p:nvSpPr>
        <p:spPr bwMode="auto">
          <a:xfrm>
            <a:off x="304800" y="2509838"/>
            <a:ext cx="8839200" cy="1428750"/>
          </a:xfrm>
          <a:prstGeom prst="rect">
            <a:avLst/>
          </a:prstGeom>
          <a:noFill/>
          <a:ln w="9525">
            <a:noFill/>
            <a:miter lim="800000"/>
            <a:headEnd/>
            <a:tailEnd/>
          </a:ln>
        </p:spPr>
        <p:txBody>
          <a:bodyPr>
            <a:spAutoFit/>
          </a:bodyPr>
          <a:lstStyle/>
          <a:p>
            <a:pPr eaLnBrk="1" hangingPunct="1">
              <a:lnSpc>
                <a:spcPct val="80000"/>
              </a:lnSpc>
              <a:spcBef>
                <a:spcPct val="20000"/>
              </a:spcBef>
            </a:pPr>
            <a:r>
              <a:rPr lang="en-US" sz="2800"/>
              <a:t>Lên kim tại điểm 2. Rút chỉ lên cho nút chỉ sát vào mặt sau của vải.</a:t>
            </a:r>
          </a:p>
          <a:p>
            <a:pPr eaLnBrk="1" hangingPunct="1">
              <a:spcBef>
                <a:spcPct val="50000"/>
              </a:spcBef>
            </a:pPr>
            <a:endParaRPr lang="en-US" sz="280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500" fill="hold"/>
                                        <p:tgtEl>
                                          <p:spTgt spid="24578"/>
                                        </p:tgtEl>
                                        <p:attrNameLst>
                                          <p:attrName>ppt_w</p:attrName>
                                        </p:attrNameLst>
                                      </p:cBhvr>
                                      <p:tavLst>
                                        <p:tav tm="0">
                                          <p:val>
                                            <p:fltVal val="0"/>
                                          </p:val>
                                        </p:tav>
                                        <p:tav tm="100000">
                                          <p:val>
                                            <p:strVal val="#ppt_w"/>
                                          </p:val>
                                        </p:tav>
                                      </p:tavLst>
                                    </p:anim>
                                    <p:anim calcmode="lin" valueType="num">
                                      <p:cBhvr>
                                        <p:cTn id="8" dur="500" fill="hold"/>
                                        <p:tgtEl>
                                          <p:spTgt spid="2457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p:cTn id="13" dur="500" fill="hold"/>
                                        <p:tgtEl>
                                          <p:spTgt spid="2457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457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647"/>
                                        </p:tgtEl>
                                        <p:attrNameLst>
                                          <p:attrName>style.visibility</p:attrName>
                                        </p:attrNameLst>
                                      </p:cBhvr>
                                      <p:to>
                                        <p:strVal val="visible"/>
                                      </p:to>
                                    </p:set>
                                    <p:anim calcmode="lin" valueType="num">
                                      <p:cBhvr additive="base">
                                        <p:cTn id="19" dur="500" fill="hold"/>
                                        <p:tgtEl>
                                          <p:spTgt spid="24647"/>
                                        </p:tgtEl>
                                        <p:attrNameLst>
                                          <p:attrName>ppt_x</p:attrName>
                                        </p:attrNameLst>
                                      </p:cBhvr>
                                      <p:tavLst>
                                        <p:tav tm="0">
                                          <p:val>
                                            <p:strVal val="#ppt_x"/>
                                          </p:val>
                                        </p:tav>
                                        <p:tav tm="100000">
                                          <p:val>
                                            <p:strVal val="#ppt_x"/>
                                          </p:val>
                                        </p:tav>
                                      </p:tavLst>
                                    </p:anim>
                                    <p:anim calcmode="lin" valueType="num">
                                      <p:cBhvr additive="base">
                                        <p:cTn id="20" dur="500" fill="hold"/>
                                        <p:tgtEl>
                                          <p:spTgt spid="2464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xit" presetSubtype="16" fill="hold" grpId="1" nodeType="clickEffect">
                                  <p:stCondLst>
                                    <p:cond delay="0"/>
                                  </p:stCondLst>
                                  <p:childTnLst>
                                    <p:animEffect transition="out" filter="box(in)">
                                      <p:cBhvr>
                                        <p:cTn id="24" dur="500"/>
                                        <p:tgtEl>
                                          <p:spTgt spid="24647"/>
                                        </p:tgtEl>
                                      </p:cBhvr>
                                    </p:animEffect>
                                    <p:set>
                                      <p:cBhvr>
                                        <p:cTn id="25" dur="1" fill="hold">
                                          <p:stCondLst>
                                            <p:cond delay="499"/>
                                          </p:stCondLst>
                                        </p:cTn>
                                        <p:tgtEl>
                                          <p:spTgt spid="24647"/>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4648"/>
                                        </p:tgtEl>
                                        <p:attrNameLst>
                                          <p:attrName>style.visibility</p:attrName>
                                        </p:attrNameLst>
                                      </p:cBhvr>
                                      <p:to>
                                        <p:strVal val="visible"/>
                                      </p:to>
                                    </p:set>
                                    <p:anim calcmode="lin" valueType="num">
                                      <p:cBhvr additive="base">
                                        <p:cTn id="30" dur="500" fill="hold"/>
                                        <p:tgtEl>
                                          <p:spTgt spid="24648"/>
                                        </p:tgtEl>
                                        <p:attrNameLst>
                                          <p:attrName>ppt_x</p:attrName>
                                        </p:attrNameLst>
                                      </p:cBhvr>
                                      <p:tavLst>
                                        <p:tav tm="0">
                                          <p:val>
                                            <p:strVal val="#ppt_x"/>
                                          </p:val>
                                        </p:tav>
                                        <p:tav tm="100000">
                                          <p:val>
                                            <p:strVal val="#ppt_x"/>
                                          </p:val>
                                        </p:tav>
                                      </p:tavLst>
                                    </p:anim>
                                    <p:anim calcmode="lin" valueType="num">
                                      <p:cBhvr additive="base">
                                        <p:cTn id="31" dur="500" fill="hold"/>
                                        <p:tgtEl>
                                          <p:spTgt spid="246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build="p"/>
      <p:bldP spid="24647" grpId="0" animBg="1"/>
      <p:bldP spid="24647" grpId="1" animBg="1"/>
      <p:bldP spid="2464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4000" smtClean="0"/>
              <a:t>b. Khâu mũi thứ nhất (H 3b)</a:t>
            </a:r>
          </a:p>
        </p:txBody>
      </p:sp>
      <p:sp>
        <p:nvSpPr>
          <p:cNvPr id="31747" name="Rectangle 3"/>
          <p:cNvSpPr>
            <a:spLocks noGrp="1" noChangeArrowheads="1"/>
          </p:cNvSpPr>
          <p:nvPr>
            <p:ph type="body" idx="1"/>
          </p:nvPr>
        </p:nvSpPr>
        <p:spPr>
          <a:xfrm>
            <a:off x="0" y="1371600"/>
            <a:ext cx="8763000" cy="1524000"/>
          </a:xfrm>
          <a:solidFill>
            <a:schemeClr val="accent1"/>
          </a:solidFill>
        </p:spPr>
        <p:txBody>
          <a:bodyPr/>
          <a:lstStyle/>
          <a:p>
            <a:pPr eaLnBrk="1" hangingPunct="1"/>
            <a:r>
              <a:rPr lang="en-US" smtClean="0"/>
              <a:t>Lùi lại, xuống kim ở điểm 1, lên kim tại điểm 4 </a:t>
            </a:r>
          </a:p>
          <a:p>
            <a:pPr eaLnBrk="1" hangingPunct="1"/>
            <a:r>
              <a:rPr lang="en-US" smtClean="0"/>
              <a:t>Rút  chỉ lên được mũi khâu thứ nhất. </a:t>
            </a:r>
          </a:p>
        </p:txBody>
      </p:sp>
      <p:sp>
        <p:nvSpPr>
          <p:cNvPr id="10244" name="Text Box 30"/>
          <p:cNvSpPr txBox="1">
            <a:spLocks noChangeArrowheads="1"/>
          </p:cNvSpPr>
          <p:nvPr/>
        </p:nvSpPr>
        <p:spPr bwMode="auto">
          <a:xfrm>
            <a:off x="2209800" y="6110288"/>
            <a:ext cx="6172200" cy="461962"/>
          </a:xfrm>
          <a:prstGeom prst="rect">
            <a:avLst/>
          </a:prstGeom>
          <a:noFill/>
          <a:ln w="9525">
            <a:noFill/>
            <a:miter lim="800000"/>
            <a:headEnd/>
            <a:tailEnd/>
          </a:ln>
        </p:spPr>
        <p:txBody>
          <a:bodyPr>
            <a:spAutoFit/>
          </a:bodyPr>
          <a:lstStyle/>
          <a:p>
            <a:pPr>
              <a:spcBef>
                <a:spcPct val="50000"/>
              </a:spcBef>
            </a:pPr>
            <a:r>
              <a:rPr lang="en-US" sz="2400"/>
              <a:t>Hình 3b: Khâu mũi thứ nhất</a:t>
            </a:r>
          </a:p>
        </p:txBody>
      </p:sp>
      <p:grpSp>
        <p:nvGrpSpPr>
          <p:cNvPr id="10245" name="Group 47"/>
          <p:cNvGrpSpPr>
            <a:grpSpLocks/>
          </p:cNvGrpSpPr>
          <p:nvPr/>
        </p:nvGrpSpPr>
        <p:grpSpPr bwMode="auto">
          <a:xfrm>
            <a:off x="1600200" y="3629025"/>
            <a:ext cx="6791325" cy="2695575"/>
            <a:chOff x="1008" y="1824"/>
            <a:chExt cx="4278" cy="1698"/>
          </a:xfrm>
        </p:grpSpPr>
        <p:sp>
          <p:nvSpPr>
            <p:cNvPr id="10247" name="Rectangle 4"/>
            <p:cNvSpPr>
              <a:spLocks noChangeArrowheads="1"/>
            </p:cNvSpPr>
            <p:nvPr/>
          </p:nvSpPr>
          <p:spPr bwMode="auto">
            <a:xfrm>
              <a:off x="1008" y="1824"/>
              <a:ext cx="3648" cy="1488"/>
            </a:xfrm>
            <a:prstGeom prst="rect">
              <a:avLst/>
            </a:prstGeom>
            <a:solidFill>
              <a:srgbClr val="FFCCFF"/>
            </a:solidFill>
            <a:ln w="9525">
              <a:solidFill>
                <a:srgbClr val="FF0000"/>
              </a:solidFill>
              <a:miter lim="800000"/>
              <a:headEnd/>
              <a:tailEnd/>
            </a:ln>
          </p:spPr>
          <p:txBody>
            <a:bodyPr wrap="none" anchor="ctr"/>
            <a:lstStyle/>
            <a:p>
              <a:pPr algn="ctr"/>
              <a:endParaRPr lang="en-US" sz="1600">
                <a:solidFill>
                  <a:srgbClr val="FF99FF"/>
                </a:solidFill>
              </a:endParaRPr>
            </a:p>
          </p:txBody>
        </p:sp>
        <p:sp>
          <p:nvSpPr>
            <p:cNvPr id="10248" name="Line 5"/>
            <p:cNvSpPr>
              <a:spLocks noChangeShapeType="1"/>
            </p:cNvSpPr>
            <p:nvPr/>
          </p:nvSpPr>
          <p:spPr bwMode="auto">
            <a:xfrm flipV="1">
              <a:off x="1008" y="2544"/>
              <a:ext cx="3648" cy="0"/>
            </a:xfrm>
            <a:prstGeom prst="line">
              <a:avLst/>
            </a:prstGeom>
            <a:noFill/>
            <a:ln w="9525">
              <a:solidFill>
                <a:srgbClr val="3333FF"/>
              </a:solidFill>
              <a:round/>
              <a:headEnd/>
              <a:tailEnd/>
            </a:ln>
          </p:spPr>
          <p:txBody>
            <a:bodyPr/>
            <a:lstStyle/>
            <a:p>
              <a:endParaRPr lang="en-US"/>
            </a:p>
          </p:txBody>
        </p:sp>
        <p:sp>
          <p:nvSpPr>
            <p:cNvPr id="10249" name="Line 9"/>
            <p:cNvSpPr>
              <a:spLocks noChangeShapeType="1"/>
            </p:cNvSpPr>
            <p:nvPr/>
          </p:nvSpPr>
          <p:spPr bwMode="auto">
            <a:xfrm>
              <a:off x="4320" y="2496"/>
              <a:ext cx="0" cy="96"/>
            </a:xfrm>
            <a:prstGeom prst="line">
              <a:avLst/>
            </a:prstGeom>
            <a:noFill/>
            <a:ln w="9525">
              <a:solidFill>
                <a:schemeClr val="tx1"/>
              </a:solidFill>
              <a:round/>
              <a:headEnd/>
              <a:tailEnd/>
            </a:ln>
          </p:spPr>
          <p:txBody>
            <a:bodyPr/>
            <a:lstStyle/>
            <a:p>
              <a:endParaRPr lang="en-US"/>
            </a:p>
          </p:txBody>
        </p:sp>
        <p:sp>
          <p:nvSpPr>
            <p:cNvPr id="10250" name="Line 10"/>
            <p:cNvSpPr>
              <a:spLocks noChangeShapeType="1"/>
            </p:cNvSpPr>
            <p:nvPr/>
          </p:nvSpPr>
          <p:spPr bwMode="auto">
            <a:xfrm>
              <a:off x="3984" y="2496"/>
              <a:ext cx="0" cy="96"/>
            </a:xfrm>
            <a:prstGeom prst="line">
              <a:avLst/>
            </a:prstGeom>
            <a:noFill/>
            <a:ln w="9525">
              <a:solidFill>
                <a:schemeClr val="tx1"/>
              </a:solidFill>
              <a:round/>
              <a:headEnd/>
              <a:tailEnd/>
            </a:ln>
          </p:spPr>
          <p:txBody>
            <a:bodyPr/>
            <a:lstStyle/>
            <a:p>
              <a:endParaRPr lang="en-US"/>
            </a:p>
          </p:txBody>
        </p:sp>
        <p:sp>
          <p:nvSpPr>
            <p:cNvPr id="10251" name="Line 11"/>
            <p:cNvSpPr>
              <a:spLocks noChangeShapeType="1"/>
            </p:cNvSpPr>
            <p:nvPr/>
          </p:nvSpPr>
          <p:spPr bwMode="auto">
            <a:xfrm>
              <a:off x="3648" y="2496"/>
              <a:ext cx="0" cy="96"/>
            </a:xfrm>
            <a:prstGeom prst="line">
              <a:avLst/>
            </a:prstGeom>
            <a:noFill/>
            <a:ln w="9525">
              <a:solidFill>
                <a:schemeClr val="tx1"/>
              </a:solidFill>
              <a:round/>
              <a:headEnd/>
              <a:tailEnd/>
            </a:ln>
          </p:spPr>
          <p:txBody>
            <a:bodyPr/>
            <a:lstStyle/>
            <a:p>
              <a:endParaRPr lang="en-US"/>
            </a:p>
          </p:txBody>
        </p:sp>
        <p:sp>
          <p:nvSpPr>
            <p:cNvPr id="10252" name="Line 12"/>
            <p:cNvSpPr>
              <a:spLocks noChangeShapeType="1"/>
            </p:cNvSpPr>
            <p:nvPr/>
          </p:nvSpPr>
          <p:spPr bwMode="auto">
            <a:xfrm>
              <a:off x="3264" y="2496"/>
              <a:ext cx="0" cy="96"/>
            </a:xfrm>
            <a:prstGeom prst="line">
              <a:avLst/>
            </a:prstGeom>
            <a:noFill/>
            <a:ln w="9525">
              <a:solidFill>
                <a:schemeClr val="tx1"/>
              </a:solidFill>
              <a:round/>
              <a:headEnd/>
              <a:tailEnd/>
            </a:ln>
          </p:spPr>
          <p:txBody>
            <a:bodyPr/>
            <a:lstStyle/>
            <a:p>
              <a:endParaRPr lang="en-US"/>
            </a:p>
          </p:txBody>
        </p:sp>
        <p:sp>
          <p:nvSpPr>
            <p:cNvPr id="10253" name="Line 13"/>
            <p:cNvSpPr>
              <a:spLocks noChangeShapeType="1"/>
            </p:cNvSpPr>
            <p:nvPr/>
          </p:nvSpPr>
          <p:spPr bwMode="auto">
            <a:xfrm>
              <a:off x="2928" y="2496"/>
              <a:ext cx="0" cy="96"/>
            </a:xfrm>
            <a:prstGeom prst="line">
              <a:avLst/>
            </a:prstGeom>
            <a:noFill/>
            <a:ln w="9525">
              <a:solidFill>
                <a:schemeClr val="tx1"/>
              </a:solidFill>
              <a:round/>
              <a:headEnd/>
              <a:tailEnd/>
            </a:ln>
          </p:spPr>
          <p:txBody>
            <a:bodyPr/>
            <a:lstStyle/>
            <a:p>
              <a:endParaRPr lang="en-US"/>
            </a:p>
          </p:txBody>
        </p:sp>
        <p:sp>
          <p:nvSpPr>
            <p:cNvPr id="10254" name="Line 14"/>
            <p:cNvSpPr>
              <a:spLocks noChangeShapeType="1"/>
            </p:cNvSpPr>
            <p:nvPr/>
          </p:nvSpPr>
          <p:spPr bwMode="auto">
            <a:xfrm>
              <a:off x="2592" y="2496"/>
              <a:ext cx="0" cy="96"/>
            </a:xfrm>
            <a:prstGeom prst="line">
              <a:avLst/>
            </a:prstGeom>
            <a:noFill/>
            <a:ln w="9525">
              <a:solidFill>
                <a:schemeClr val="tx1"/>
              </a:solidFill>
              <a:round/>
              <a:headEnd/>
              <a:tailEnd/>
            </a:ln>
          </p:spPr>
          <p:txBody>
            <a:bodyPr/>
            <a:lstStyle/>
            <a:p>
              <a:endParaRPr lang="en-US"/>
            </a:p>
          </p:txBody>
        </p:sp>
        <p:sp>
          <p:nvSpPr>
            <p:cNvPr id="10255" name="Line 15"/>
            <p:cNvSpPr>
              <a:spLocks noChangeShapeType="1"/>
            </p:cNvSpPr>
            <p:nvPr/>
          </p:nvSpPr>
          <p:spPr bwMode="auto">
            <a:xfrm>
              <a:off x="2256" y="2496"/>
              <a:ext cx="0" cy="96"/>
            </a:xfrm>
            <a:prstGeom prst="line">
              <a:avLst/>
            </a:prstGeom>
            <a:noFill/>
            <a:ln w="9525">
              <a:solidFill>
                <a:schemeClr val="tx1"/>
              </a:solidFill>
              <a:round/>
              <a:headEnd/>
              <a:tailEnd/>
            </a:ln>
          </p:spPr>
          <p:txBody>
            <a:bodyPr/>
            <a:lstStyle/>
            <a:p>
              <a:endParaRPr lang="en-US"/>
            </a:p>
          </p:txBody>
        </p:sp>
        <p:sp>
          <p:nvSpPr>
            <p:cNvPr id="10256" name="Line 16"/>
            <p:cNvSpPr>
              <a:spLocks noChangeShapeType="1"/>
            </p:cNvSpPr>
            <p:nvPr/>
          </p:nvSpPr>
          <p:spPr bwMode="auto">
            <a:xfrm>
              <a:off x="1920" y="2496"/>
              <a:ext cx="0" cy="96"/>
            </a:xfrm>
            <a:prstGeom prst="line">
              <a:avLst/>
            </a:prstGeom>
            <a:noFill/>
            <a:ln w="9525">
              <a:solidFill>
                <a:schemeClr val="tx1"/>
              </a:solidFill>
              <a:round/>
              <a:headEnd/>
              <a:tailEnd/>
            </a:ln>
          </p:spPr>
          <p:txBody>
            <a:bodyPr/>
            <a:lstStyle/>
            <a:p>
              <a:endParaRPr lang="en-US"/>
            </a:p>
          </p:txBody>
        </p:sp>
        <p:sp>
          <p:nvSpPr>
            <p:cNvPr id="10257" name="Line 17"/>
            <p:cNvSpPr>
              <a:spLocks noChangeShapeType="1"/>
            </p:cNvSpPr>
            <p:nvPr/>
          </p:nvSpPr>
          <p:spPr bwMode="auto">
            <a:xfrm>
              <a:off x="1296" y="2496"/>
              <a:ext cx="0" cy="96"/>
            </a:xfrm>
            <a:prstGeom prst="line">
              <a:avLst/>
            </a:prstGeom>
            <a:noFill/>
            <a:ln w="9525">
              <a:solidFill>
                <a:schemeClr val="tx1"/>
              </a:solidFill>
              <a:round/>
              <a:headEnd/>
              <a:tailEnd/>
            </a:ln>
          </p:spPr>
          <p:txBody>
            <a:bodyPr/>
            <a:lstStyle/>
            <a:p>
              <a:endParaRPr lang="en-US"/>
            </a:p>
          </p:txBody>
        </p:sp>
        <p:sp>
          <p:nvSpPr>
            <p:cNvPr id="10258" name="Line 18"/>
            <p:cNvSpPr>
              <a:spLocks noChangeShapeType="1"/>
            </p:cNvSpPr>
            <p:nvPr/>
          </p:nvSpPr>
          <p:spPr bwMode="auto">
            <a:xfrm>
              <a:off x="1632" y="2496"/>
              <a:ext cx="0" cy="96"/>
            </a:xfrm>
            <a:prstGeom prst="line">
              <a:avLst/>
            </a:prstGeom>
            <a:noFill/>
            <a:ln w="9525">
              <a:solidFill>
                <a:schemeClr val="tx1"/>
              </a:solidFill>
              <a:round/>
              <a:headEnd/>
              <a:tailEnd/>
            </a:ln>
          </p:spPr>
          <p:txBody>
            <a:bodyPr/>
            <a:lstStyle/>
            <a:p>
              <a:endParaRPr lang="en-US"/>
            </a:p>
          </p:txBody>
        </p:sp>
        <p:sp>
          <p:nvSpPr>
            <p:cNvPr id="10259" name="Text Box 19"/>
            <p:cNvSpPr txBox="1">
              <a:spLocks noChangeArrowheads="1"/>
            </p:cNvSpPr>
            <p:nvPr/>
          </p:nvSpPr>
          <p:spPr bwMode="auto">
            <a:xfrm>
              <a:off x="1152" y="2208"/>
              <a:ext cx="336" cy="213"/>
            </a:xfrm>
            <a:prstGeom prst="rect">
              <a:avLst/>
            </a:prstGeom>
            <a:noFill/>
            <a:ln w="9525">
              <a:noFill/>
              <a:miter lim="800000"/>
              <a:headEnd/>
              <a:tailEnd/>
            </a:ln>
          </p:spPr>
          <p:txBody>
            <a:bodyPr>
              <a:spAutoFit/>
            </a:bodyPr>
            <a:lstStyle/>
            <a:p>
              <a:pPr>
                <a:spcBef>
                  <a:spcPct val="50000"/>
                </a:spcBef>
              </a:pPr>
              <a:r>
                <a:rPr lang="en-US" sz="1600"/>
                <a:t>10</a:t>
              </a:r>
            </a:p>
          </p:txBody>
        </p:sp>
        <p:sp>
          <p:nvSpPr>
            <p:cNvPr id="10260" name="Text Box 20"/>
            <p:cNvSpPr txBox="1">
              <a:spLocks noChangeArrowheads="1"/>
            </p:cNvSpPr>
            <p:nvPr/>
          </p:nvSpPr>
          <p:spPr bwMode="auto">
            <a:xfrm>
              <a:off x="1536" y="2208"/>
              <a:ext cx="336" cy="213"/>
            </a:xfrm>
            <a:prstGeom prst="rect">
              <a:avLst/>
            </a:prstGeom>
            <a:noFill/>
            <a:ln w="9525">
              <a:noFill/>
              <a:miter lim="800000"/>
              <a:headEnd/>
              <a:tailEnd/>
            </a:ln>
          </p:spPr>
          <p:txBody>
            <a:bodyPr>
              <a:spAutoFit/>
            </a:bodyPr>
            <a:lstStyle/>
            <a:p>
              <a:pPr>
                <a:spcBef>
                  <a:spcPct val="50000"/>
                </a:spcBef>
              </a:pPr>
              <a:r>
                <a:rPr lang="en-US" sz="1600"/>
                <a:t>9</a:t>
              </a:r>
            </a:p>
          </p:txBody>
        </p:sp>
        <p:sp>
          <p:nvSpPr>
            <p:cNvPr id="10261" name="Text Box 21"/>
            <p:cNvSpPr txBox="1">
              <a:spLocks noChangeArrowheads="1"/>
            </p:cNvSpPr>
            <p:nvPr/>
          </p:nvSpPr>
          <p:spPr bwMode="auto">
            <a:xfrm>
              <a:off x="1824" y="2208"/>
              <a:ext cx="288" cy="213"/>
            </a:xfrm>
            <a:prstGeom prst="rect">
              <a:avLst/>
            </a:prstGeom>
            <a:noFill/>
            <a:ln w="9525">
              <a:noFill/>
              <a:miter lim="800000"/>
              <a:headEnd/>
              <a:tailEnd/>
            </a:ln>
          </p:spPr>
          <p:txBody>
            <a:bodyPr>
              <a:spAutoFit/>
            </a:bodyPr>
            <a:lstStyle/>
            <a:p>
              <a:pPr>
                <a:spcBef>
                  <a:spcPct val="50000"/>
                </a:spcBef>
              </a:pPr>
              <a:r>
                <a:rPr lang="en-US" sz="1600"/>
                <a:t>8</a:t>
              </a:r>
            </a:p>
          </p:txBody>
        </p:sp>
        <p:sp>
          <p:nvSpPr>
            <p:cNvPr id="10262" name="Text Box 22"/>
            <p:cNvSpPr txBox="1">
              <a:spLocks noChangeArrowheads="1"/>
            </p:cNvSpPr>
            <p:nvPr/>
          </p:nvSpPr>
          <p:spPr bwMode="auto">
            <a:xfrm>
              <a:off x="2160" y="2208"/>
              <a:ext cx="144" cy="213"/>
            </a:xfrm>
            <a:prstGeom prst="rect">
              <a:avLst/>
            </a:prstGeom>
            <a:noFill/>
            <a:ln w="9525">
              <a:noFill/>
              <a:miter lim="800000"/>
              <a:headEnd/>
              <a:tailEnd/>
            </a:ln>
          </p:spPr>
          <p:txBody>
            <a:bodyPr>
              <a:spAutoFit/>
            </a:bodyPr>
            <a:lstStyle/>
            <a:p>
              <a:pPr>
                <a:spcBef>
                  <a:spcPct val="50000"/>
                </a:spcBef>
              </a:pPr>
              <a:r>
                <a:rPr lang="en-US" sz="1600"/>
                <a:t>7</a:t>
              </a:r>
            </a:p>
          </p:txBody>
        </p:sp>
        <p:sp>
          <p:nvSpPr>
            <p:cNvPr id="10263" name="Text Box 23"/>
            <p:cNvSpPr txBox="1">
              <a:spLocks noChangeArrowheads="1"/>
            </p:cNvSpPr>
            <p:nvPr/>
          </p:nvSpPr>
          <p:spPr bwMode="auto">
            <a:xfrm>
              <a:off x="2496" y="2208"/>
              <a:ext cx="336" cy="213"/>
            </a:xfrm>
            <a:prstGeom prst="rect">
              <a:avLst/>
            </a:prstGeom>
            <a:noFill/>
            <a:ln w="9525">
              <a:noFill/>
              <a:miter lim="800000"/>
              <a:headEnd/>
              <a:tailEnd/>
            </a:ln>
          </p:spPr>
          <p:txBody>
            <a:bodyPr>
              <a:spAutoFit/>
            </a:bodyPr>
            <a:lstStyle/>
            <a:p>
              <a:pPr>
                <a:spcBef>
                  <a:spcPct val="50000"/>
                </a:spcBef>
              </a:pPr>
              <a:r>
                <a:rPr lang="en-US" sz="1600"/>
                <a:t>6</a:t>
              </a:r>
            </a:p>
          </p:txBody>
        </p:sp>
        <p:sp>
          <p:nvSpPr>
            <p:cNvPr id="10264" name="Text Box 24"/>
            <p:cNvSpPr txBox="1">
              <a:spLocks noChangeArrowheads="1"/>
            </p:cNvSpPr>
            <p:nvPr/>
          </p:nvSpPr>
          <p:spPr bwMode="auto">
            <a:xfrm>
              <a:off x="2832" y="2208"/>
              <a:ext cx="336" cy="213"/>
            </a:xfrm>
            <a:prstGeom prst="rect">
              <a:avLst/>
            </a:prstGeom>
            <a:noFill/>
            <a:ln w="9525">
              <a:noFill/>
              <a:miter lim="800000"/>
              <a:headEnd/>
              <a:tailEnd/>
            </a:ln>
          </p:spPr>
          <p:txBody>
            <a:bodyPr>
              <a:spAutoFit/>
            </a:bodyPr>
            <a:lstStyle/>
            <a:p>
              <a:pPr>
                <a:spcBef>
                  <a:spcPct val="50000"/>
                </a:spcBef>
              </a:pPr>
              <a:r>
                <a:rPr lang="en-US" sz="1600"/>
                <a:t>5</a:t>
              </a:r>
            </a:p>
          </p:txBody>
        </p:sp>
        <p:sp>
          <p:nvSpPr>
            <p:cNvPr id="10265" name="Text Box 25"/>
            <p:cNvSpPr txBox="1">
              <a:spLocks noChangeArrowheads="1"/>
            </p:cNvSpPr>
            <p:nvPr/>
          </p:nvSpPr>
          <p:spPr bwMode="auto">
            <a:xfrm>
              <a:off x="3168" y="2208"/>
              <a:ext cx="432" cy="213"/>
            </a:xfrm>
            <a:prstGeom prst="rect">
              <a:avLst/>
            </a:prstGeom>
            <a:noFill/>
            <a:ln w="9525">
              <a:noFill/>
              <a:miter lim="800000"/>
              <a:headEnd/>
              <a:tailEnd/>
            </a:ln>
          </p:spPr>
          <p:txBody>
            <a:bodyPr>
              <a:spAutoFit/>
            </a:bodyPr>
            <a:lstStyle/>
            <a:p>
              <a:pPr>
                <a:spcBef>
                  <a:spcPct val="50000"/>
                </a:spcBef>
              </a:pPr>
              <a:r>
                <a:rPr lang="en-US" sz="1600"/>
                <a:t>4</a:t>
              </a:r>
            </a:p>
          </p:txBody>
        </p:sp>
        <p:sp>
          <p:nvSpPr>
            <p:cNvPr id="10266" name="Text Box 26"/>
            <p:cNvSpPr txBox="1">
              <a:spLocks noChangeArrowheads="1"/>
            </p:cNvSpPr>
            <p:nvPr/>
          </p:nvSpPr>
          <p:spPr bwMode="auto">
            <a:xfrm>
              <a:off x="3552" y="2208"/>
              <a:ext cx="576" cy="213"/>
            </a:xfrm>
            <a:prstGeom prst="rect">
              <a:avLst/>
            </a:prstGeom>
            <a:noFill/>
            <a:ln w="9525">
              <a:noFill/>
              <a:miter lim="800000"/>
              <a:headEnd/>
              <a:tailEnd/>
            </a:ln>
          </p:spPr>
          <p:txBody>
            <a:bodyPr>
              <a:spAutoFit/>
            </a:bodyPr>
            <a:lstStyle/>
            <a:p>
              <a:pPr>
                <a:spcBef>
                  <a:spcPct val="50000"/>
                </a:spcBef>
              </a:pPr>
              <a:r>
                <a:rPr lang="en-US" sz="1600"/>
                <a:t>3</a:t>
              </a:r>
            </a:p>
          </p:txBody>
        </p:sp>
        <p:sp>
          <p:nvSpPr>
            <p:cNvPr id="10267" name="Text Box 27"/>
            <p:cNvSpPr txBox="1">
              <a:spLocks noChangeArrowheads="1"/>
            </p:cNvSpPr>
            <p:nvPr/>
          </p:nvSpPr>
          <p:spPr bwMode="auto">
            <a:xfrm>
              <a:off x="3888" y="2208"/>
              <a:ext cx="480" cy="213"/>
            </a:xfrm>
            <a:prstGeom prst="rect">
              <a:avLst/>
            </a:prstGeom>
            <a:noFill/>
            <a:ln w="9525">
              <a:noFill/>
              <a:miter lim="800000"/>
              <a:headEnd/>
              <a:tailEnd/>
            </a:ln>
          </p:spPr>
          <p:txBody>
            <a:bodyPr>
              <a:spAutoFit/>
            </a:bodyPr>
            <a:lstStyle/>
            <a:p>
              <a:pPr>
                <a:spcBef>
                  <a:spcPct val="50000"/>
                </a:spcBef>
              </a:pPr>
              <a:r>
                <a:rPr lang="en-US" sz="1600"/>
                <a:t>2</a:t>
              </a:r>
            </a:p>
          </p:txBody>
        </p:sp>
        <p:sp>
          <p:nvSpPr>
            <p:cNvPr id="10268" name="Text Box 28"/>
            <p:cNvSpPr txBox="1">
              <a:spLocks noChangeArrowheads="1"/>
            </p:cNvSpPr>
            <p:nvPr/>
          </p:nvSpPr>
          <p:spPr bwMode="auto">
            <a:xfrm>
              <a:off x="4224" y="2208"/>
              <a:ext cx="384" cy="213"/>
            </a:xfrm>
            <a:prstGeom prst="rect">
              <a:avLst/>
            </a:prstGeom>
            <a:noFill/>
            <a:ln w="9525">
              <a:noFill/>
              <a:miter lim="800000"/>
              <a:headEnd/>
              <a:tailEnd/>
            </a:ln>
          </p:spPr>
          <p:txBody>
            <a:bodyPr>
              <a:spAutoFit/>
            </a:bodyPr>
            <a:lstStyle/>
            <a:p>
              <a:pPr>
                <a:spcBef>
                  <a:spcPct val="50000"/>
                </a:spcBef>
              </a:pPr>
              <a:r>
                <a:rPr lang="en-US" sz="1600"/>
                <a:t>1</a:t>
              </a:r>
            </a:p>
          </p:txBody>
        </p:sp>
        <p:sp>
          <p:nvSpPr>
            <p:cNvPr id="10269" name="Line 33"/>
            <p:cNvSpPr>
              <a:spLocks noChangeShapeType="1"/>
            </p:cNvSpPr>
            <p:nvPr/>
          </p:nvSpPr>
          <p:spPr bwMode="auto">
            <a:xfrm>
              <a:off x="4320" y="2640"/>
              <a:ext cx="720" cy="144"/>
            </a:xfrm>
            <a:prstGeom prst="line">
              <a:avLst/>
            </a:prstGeom>
            <a:noFill/>
            <a:ln w="9525">
              <a:solidFill>
                <a:schemeClr val="tx1"/>
              </a:solidFill>
              <a:round/>
              <a:headEnd/>
              <a:tailEnd/>
            </a:ln>
          </p:spPr>
          <p:txBody>
            <a:bodyPr/>
            <a:lstStyle/>
            <a:p>
              <a:endParaRPr lang="en-US"/>
            </a:p>
          </p:txBody>
        </p:sp>
        <p:sp>
          <p:nvSpPr>
            <p:cNvPr id="10270" name="Line 35"/>
            <p:cNvSpPr>
              <a:spLocks noChangeShapeType="1"/>
            </p:cNvSpPr>
            <p:nvPr/>
          </p:nvSpPr>
          <p:spPr bwMode="auto">
            <a:xfrm>
              <a:off x="4368" y="2544"/>
              <a:ext cx="672" cy="96"/>
            </a:xfrm>
            <a:prstGeom prst="line">
              <a:avLst/>
            </a:prstGeom>
            <a:noFill/>
            <a:ln w="9525">
              <a:solidFill>
                <a:schemeClr val="tx1"/>
              </a:solidFill>
              <a:round/>
              <a:headEnd/>
              <a:tailEnd/>
            </a:ln>
          </p:spPr>
          <p:txBody>
            <a:bodyPr/>
            <a:lstStyle/>
            <a:p>
              <a:endParaRPr lang="en-US"/>
            </a:p>
          </p:txBody>
        </p:sp>
        <p:sp>
          <p:nvSpPr>
            <p:cNvPr id="10271" name="Freeform 36"/>
            <p:cNvSpPr>
              <a:spLocks/>
            </p:cNvSpPr>
            <p:nvPr/>
          </p:nvSpPr>
          <p:spPr bwMode="auto">
            <a:xfrm>
              <a:off x="4325" y="2448"/>
              <a:ext cx="58" cy="115"/>
            </a:xfrm>
            <a:custGeom>
              <a:avLst/>
              <a:gdLst>
                <a:gd name="T0" fmla="*/ 40 w 58"/>
                <a:gd name="T1" fmla="*/ 0 h 115"/>
                <a:gd name="T2" fmla="*/ 53 w 58"/>
                <a:gd name="T3" fmla="*/ 38 h 115"/>
                <a:gd name="T4" fmla="*/ 14 w 58"/>
                <a:gd name="T5" fmla="*/ 64 h 115"/>
                <a:gd name="T6" fmla="*/ 1 w 58"/>
                <a:gd name="T7" fmla="*/ 115 h 115"/>
                <a:gd name="T8" fmla="*/ 0 60000 65536"/>
                <a:gd name="T9" fmla="*/ 0 60000 65536"/>
                <a:gd name="T10" fmla="*/ 0 60000 65536"/>
                <a:gd name="T11" fmla="*/ 0 60000 65536"/>
                <a:gd name="T12" fmla="*/ 0 w 58"/>
                <a:gd name="T13" fmla="*/ 0 h 115"/>
                <a:gd name="T14" fmla="*/ 58 w 58"/>
                <a:gd name="T15" fmla="*/ 115 h 115"/>
              </a:gdLst>
              <a:ahLst/>
              <a:cxnLst>
                <a:cxn ang="T8">
                  <a:pos x="T0" y="T1"/>
                </a:cxn>
                <a:cxn ang="T9">
                  <a:pos x="T2" y="T3"/>
                </a:cxn>
                <a:cxn ang="T10">
                  <a:pos x="T4" y="T5"/>
                </a:cxn>
                <a:cxn ang="T11">
                  <a:pos x="T6" y="T7"/>
                </a:cxn>
              </a:cxnLst>
              <a:rect l="T12" t="T13" r="T14" b="T15"/>
              <a:pathLst>
                <a:path w="58" h="115">
                  <a:moveTo>
                    <a:pt x="40" y="0"/>
                  </a:moveTo>
                  <a:cubicBezTo>
                    <a:pt x="44" y="13"/>
                    <a:pt x="58" y="26"/>
                    <a:pt x="53" y="38"/>
                  </a:cubicBezTo>
                  <a:cubicBezTo>
                    <a:pt x="47" y="52"/>
                    <a:pt x="24" y="52"/>
                    <a:pt x="14" y="64"/>
                  </a:cubicBezTo>
                  <a:cubicBezTo>
                    <a:pt x="0" y="82"/>
                    <a:pt x="1" y="97"/>
                    <a:pt x="1" y="115"/>
                  </a:cubicBezTo>
                </a:path>
              </a:pathLst>
            </a:custGeom>
            <a:noFill/>
            <a:ln w="9525">
              <a:solidFill>
                <a:schemeClr val="tx1"/>
              </a:solidFill>
              <a:round/>
              <a:headEnd/>
              <a:tailEnd/>
            </a:ln>
          </p:spPr>
          <p:txBody>
            <a:bodyPr/>
            <a:lstStyle/>
            <a:p>
              <a:endParaRPr lang="en-US"/>
            </a:p>
          </p:txBody>
        </p:sp>
        <p:sp>
          <p:nvSpPr>
            <p:cNvPr id="10272" name="Freeform 37"/>
            <p:cNvSpPr>
              <a:spLocks/>
            </p:cNvSpPr>
            <p:nvPr/>
          </p:nvSpPr>
          <p:spPr bwMode="auto">
            <a:xfrm>
              <a:off x="5018" y="2640"/>
              <a:ext cx="131" cy="141"/>
            </a:xfrm>
            <a:custGeom>
              <a:avLst/>
              <a:gdLst>
                <a:gd name="T0" fmla="*/ 0 w 131"/>
                <a:gd name="T1" fmla="*/ 0 h 141"/>
                <a:gd name="T2" fmla="*/ 76 w 131"/>
                <a:gd name="T3" fmla="*/ 26 h 141"/>
                <a:gd name="T4" fmla="*/ 12 w 131"/>
                <a:gd name="T5" fmla="*/ 141 h 141"/>
                <a:gd name="T6" fmla="*/ 0 60000 65536"/>
                <a:gd name="T7" fmla="*/ 0 60000 65536"/>
                <a:gd name="T8" fmla="*/ 0 60000 65536"/>
                <a:gd name="T9" fmla="*/ 0 w 131"/>
                <a:gd name="T10" fmla="*/ 0 h 141"/>
                <a:gd name="T11" fmla="*/ 131 w 131"/>
                <a:gd name="T12" fmla="*/ 141 h 141"/>
              </a:gdLst>
              <a:ahLst/>
              <a:cxnLst>
                <a:cxn ang="T6">
                  <a:pos x="T0" y="T1"/>
                </a:cxn>
                <a:cxn ang="T7">
                  <a:pos x="T2" y="T3"/>
                </a:cxn>
                <a:cxn ang="T8">
                  <a:pos x="T4" y="T5"/>
                </a:cxn>
              </a:cxnLst>
              <a:rect l="T9" t="T10" r="T11" b="T12"/>
              <a:pathLst>
                <a:path w="131" h="141">
                  <a:moveTo>
                    <a:pt x="0" y="0"/>
                  </a:moveTo>
                  <a:cubicBezTo>
                    <a:pt x="25" y="9"/>
                    <a:pt x="51" y="17"/>
                    <a:pt x="76" y="26"/>
                  </a:cubicBezTo>
                  <a:cubicBezTo>
                    <a:pt x="131" y="45"/>
                    <a:pt x="37" y="141"/>
                    <a:pt x="12" y="141"/>
                  </a:cubicBezTo>
                </a:path>
              </a:pathLst>
            </a:custGeom>
            <a:noFill/>
            <a:ln w="9525">
              <a:solidFill>
                <a:schemeClr val="tx1"/>
              </a:solidFill>
              <a:round/>
              <a:headEnd/>
              <a:tailEnd/>
            </a:ln>
          </p:spPr>
          <p:txBody>
            <a:bodyPr/>
            <a:lstStyle/>
            <a:p>
              <a:endParaRPr lang="en-US"/>
            </a:p>
          </p:txBody>
        </p:sp>
        <p:sp>
          <p:nvSpPr>
            <p:cNvPr id="10273" name="Line 38"/>
            <p:cNvSpPr>
              <a:spLocks noChangeShapeType="1"/>
            </p:cNvSpPr>
            <p:nvPr/>
          </p:nvSpPr>
          <p:spPr bwMode="auto">
            <a:xfrm flipH="1" flipV="1">
              <a:off x="2592" y="2448"/>
              <a:ext cx="672" cy="96"/>
            </a:xfrm>
            <a:prstGeom prst="line">
              <a:avLst/>
            </a:prstGeom>
            <a:noFill/>
            <a:ln w="9525">
              <a:solidFill>
                <a:schemeClr val="tx1"/>
              </a:solidFill>
              <a:round/>
              <a:headEnd/>
              <a:tailEnd/>
            </a:ln>
          </p:spPr>
          <p:txBody>
            <a:bodyPr/>
            <a:lstStyle/>
            <a:p>
              <a:endParaRPr lang="en-US"/>
            </a:p>
          </p:txBody>
        </p:sp>
        <p:sp>
          <p:nvSpPr>
            <p:cNvPr id="10274" name="Line 39"/>
            <p:cNvSpPr>
              <a:spLocks noChangeShapeType="1"/>
            </p:cNvSpPr>
            <p:nvPr/>
          </p:nvSpPr>
          <p:spPr bwMode="auto">
            <a:xfrm flipH="1" flipV="1">
              <a:off x="2544" y="2448"/>
              <a:ext cx="720" cy="48"/>
            </a:xfrm>
            <a:prstGeom prst="line">
              <a:avLst/>
            </a:prstGeom>
            <a:noFill/>
            <a:ln w="9525">
              <a:solidFill>
                <a:schemeClr val="tx1"/>
              </a:solidFill>
              <a:round/>
              <a:headEnd/>
              <a:tailEnd/>
            </a:ln>
          </p:spPr>
          <p:txBody>
            <a:bodyPr/>
            <a:lstStyle/>
            <a:p>
              <a:endParaRPr lang="en-US"/>
            </a:p>
          </p:txBody>
        </p:sp>
        <p:sp>
          <p:nvSpPr>
            <p:cNvPr id="10275" name="Oval 40"/>
            <p:cNvSpPr>
              <a:spLocks noChangeArrowheads="1"/>
            </p:cNvSpPr>
            <p:nvPr/>
          </p:nvSpPr>
          <p:spPr bwMode="auto">
            <a:xfrm rot="383490">
              <a:off x="4704" y="2640"/>
              <a:ext cx="288" cy="96"/>
            </a:xfrm>
            <a:prstGeom prst="ellipse">
              <a:avLst/>
            </a:prstGeom>
            <a:solidFill>
              <a:schemeClr val="accent1"/>
            </a:solidFill>
            <a:ln w="9525">
              <a:solidFill>
                <a:schemeClr val="tx1"/>
              </a:solidFill>
              <a:round/>
              <a:headEnd/>
              <a:tailEnd/>
            </a:ln>
          </p:spPr>
          <p:txBody>
            <a:bodyPr wrap="none" anchor="ctr"/>
            <a:lstStyle/>
            <a:p>
              <a:pPr eaLnBrk="1" hangingPunct="1"/>
              <a:endParaRPr lang="en-US" sz="1600"/>
            </a:p>
          </p:txBody>
        </p:sp>
        <p:sp>
          <p:nvSpPr>
            <p:cNvPr id="10276" name="Freeform 44"/>
            <p:cNvSpPr>
              <a:spLocks/>
            </p:cNvSpPr>
            <p:nvPr/>
          </p:nvSpPr>
          <p:spPr bwMode="auto">
            <a:xfrm>
              <a:off x="3682" y="2592"/>
              <a:ext cx="1195" cy="911"/>
            </a:xfrm>
            <a:custGeom>
              <a:avLst/>
              <a:gdLst>
                <a:gd name="T0" fmla="*/ 286 w 1195"/>
                <a:gd name="T1" fmla="*/ 0 h 911"/>
                <a:gd name="T2" fmla="*/ 209 w 1195"/>
                <a:gd name="T3" fmla="*/ 115 h 911"/>
                <a:gd name="T4" fmla="*/ 132 w 1195"/>
                <a:gd name="T5" fmla="*/ 269 h 911"/>
                <a:gd name="T6" fmla="*/ 107 w 1195"/>
                <a:gd name="T7" fmla="*/ 345 h 911"/>
                <a:gd name="T8" fmla="*/ 94 w 1195"/>
                <a:gd name="T9" fmla="*/ 384 h 911"/>
                <a:gd name="T10" fmla="*/ 260 w 1195"/>
                <a:gd name="T11" fmla="*/ 896 h 911"/>
                <a:gd name="T12" fmla="*/ 555 w 1195"/>
                <a:gd name="T13" fmla="*/ 870 h 911"/>
                <a:gd name="T14" fmla="*/ 734 w 1195"/>
                <a:gd name="T15" fmla="*/ 832 h 911"/>
                <a:gd name="T16" fmla="*/ 824 w 1195"/>
                <a:gd name="T17" fmla="*/ 768 h 911"/>
                <a:gd name="T18" fmla="*/ 862 w 1195"/>
                <a:gd name="T19" fmla="*/ 640 h 911"/>
                <a:gd name="T20" fmla="*/ 926 w 1195"/>
                <a:gd name="T21" fmla="*/ 576 h 911"/>
                <a:gd name="T22" fmla="*/ 977 w 1195"/>
                <a:gd name="T23" fmla="*/ 525 h 911"/>
                <a:gd name="T24" fmla="*/ 1003 w 1195"/>
                <a:gd name="T25" fmla="*/ 486 h 911"/>
                <a:gd name="T26" fmla="*/ 1041 w 1195"/>
                <a:gd name="T27" fmla="*/ 473 h 911"/>
                <a:gd name="T28" fmla="*/ 1080 w 1195"/>
                <a:gd name="T29" fmla="*/ 448 h 911"/>
                <a:gd name="T30" fmla="*/ 1092 w 1195"/>
                <a:gd name="T31" fmla="*/ 409 h 911"/>
                <a:gd name="T32" fmla="*/ 1118 w 1195"/>
                <a:gd name="T33" fmla="*/ 333 h 911"/>
                <a:gd name="T34" fmla="*/ 1131 w 1195"/>
                <a:gd name="T35" fmla="*/ 141 h 911"/>
                <a:gd name="T36" fmla="*/ 1195 w 1195"/>
                <a:gd name="T37" fmla="*/ 89 h 91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95"/>
                <a:gd name="T58" fmla="*/ 0 h 911"/>
                <a:gd name="T59" fmla="*/ 1195 w 1195"/>
                <a:gd name="T60" fmla="*/ 911 h 91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95" h="911">
                  <a:moveTo>
                    <a:pt x="286" y="0"/>
                  </a:moveTo>
                  <a:cubicBezTo>
                    <a:pt x="269" y="51"/>
                    <a:pt x="248" y="77"/>
                    <a:pt x="209" y="115"/>
                  </a:cubicBezTo>
                  <a:cubicBezTo>
                    <a:pt x="191" y="168"/>
                    <a:pt x="163" y="222"/>
                    <a:pt x="132" y="269"/>
                  </a:cubicBezTo>
                  <a:cubicBezTo>
                    <a:pt x="124" y="294"/>
                    <a:pt x="115" y="320"/>
                    <a:pt x="107" y="345"/>
                  </a:cubicBezTo>
                  <a:cubicBezTo>
                    <a:pt x="103" y="358"/>
                    <a:pt x="94" y="384"/>
                    <a:pt x="94" y="384"/>
                  </a:cubicBezTo>
                  <a:cubicBezTo>
                    <a:pt x="104" y="712"/>
                    <a:pt x="0" y="830"/>
                    <a:pt x="260" y="896"/>
                  </a:cubicBezTo>
                  <a:cubicBezTo>
                    <a:pt x="669" y="875"/>
                    <a:pt x="413" y="911"/>
                    <a:pt x="555" y="870"/>
                  </a:cubicBezTo>
                  <a:cubicBezTo>
                    <a:pt x="614" y="853"/>
                    <a:pt x="734" y="832"/>
                    <a:pt x="734" y="832"/>
                  </a:cubicBezTo>
                  <a:cubicBezTo>
                    <a:pt x="772" y="813"/>
                    <a:pt x="800" y="805"/>
                    <a:pt x="824" y="768"/>
                  </a:cubicBezTo>
                  <a:cubicBezTo>
                    <a:pt x="847" y="734"/>
                    <a:pt x="846" y="677"/>
                    <a:pt x="862" y="640"/>
                  </a:cubicBezTo>
                  <a:cubicBezTo>
                    <a:pt x="880" y="599"/>
                    <a:pt x="891" y="599"/>
                    <a:pt x="926" y="576"/>
                  </a:cubicBezTo>
                  <a:cubicBezTo>
                    <a:pt x="955" y="490"/>
                    <a:pt x="915" y="575"/>
                    <a:pt x="977" y="525"/>
                  </a:cubicBezTo>
                  <a:cubicBezTo>
                    <a:pt x="989" y="515"/>
                    <a:pt x="991" y="496"/>
                    <a:pt x="1003" y="486"/>
                  </a:cubicBezTo>
                  <a:cubicBezTo>
                    <a:pt x="1013" y="478"/>
                    <a:pt x="1029" y="479"/>
                    <a:pt x="1041" y="473"/>
                  </a:cubicBezTo>
                  <a:cubicBezTo>
                    <a:pt x="1055" y="466"/>
                    <a:pt x="1067" y="456"/>
                    <a:pt x="1080" y="448"/>
                  </a:cubicBezTo>
                  <a:cubicBezTo>
                    <a:pt x="1084" y="435"/>
                    <a:pt x="1088" y="422"/>
                    <a:pt x="1092" y="409"/>
                  </a:cubicBezTo>
                  <a:cubicBezTo>
                    <a:pt x="1100" y="384"/>
                    <a:pt x="1118" y="333"/>
                    <a:pt x="1118" y="333"/>
                  </a:cubicBezTo>
                  <a:cubicBezTo>
                    <a:pt x="1122" y="269"/>
                    <a:pt x="1121" y="204"/>
                    <a:pt x="1131" y="141"/>
                  </a:cubicBezTo>
                  <a:cubicBezTo>
                    <a:pt x="1135" y="114"/>
                    <a:pt x="1195" y="62"/>
                    <a:pt x="1195" y="89"/>
                  </a:cubicBezTo>
                </a:path>
              </a:pathLst>
            </a:custGeom>
            <a:noFill/>
            <a:ln w="9525">
              <a:solidFill>
                <a:srgbClr val="FF0000"/>
              </a:solidFill>
              <a:round/>
              <a:headEnd/>
              <a:tailEnd/>
            </a:ln>
          </p:spPr>
          <p:txBody>
            <a:bodyPr/>
            <a:lstStyle/>
            <a:p>
              <a:endParaRPr lang="en-US"/>
            </a:p>
          </p:txBody>
        </p:sp>
        <p:sp>
          <p:nvSpPr>
            <p:cNvPr id="10277" name="Freeform 45"/>
            <p:cNvSpPr>
              <a:spLocks/>
            </p:cNvSpPr>
            <p:nvPr/>
          </p:nvSpPr>
          <p:spPr bwMode="auto">
            <a:xfrm>
              <a:off x="4890" y="2688"/>
              <a:ext cx="396" cy="834"/>
            </a:xfrm>
            <a:custGeom>
              <a:avLst/>
              <a:gdLst>
                <a:gd name="T0" fmla="*/ 0 w 396"/>
                <a:gd name="T1" fmla="*/ 0 h 834"/>
                <a:gd name="T2" fmla="*/ 51 w 396"/>
                <a:gd name="T3" fmla="*/ 128 h 834"/>
                <a:gd name="T4" fmla="*/ 102 w 396"/>
                <a:gd name="T5" fmla="*/ 308 h 834"/>
                <a:gd name="T6" fmla="*/ 140 w 396"/>
                <a:gd name="T7" fmla="*/ 628 h 834"/>
                <a:gd name="T8" fmla="*/ 153 w 396"/>
                <a:gd name="T9" fmla="*/ 781 h 834"/>
                <a:gd name="T10" fmla="*/ 384 w 396"/>
                <a:gd name="T11" fmla="*/ 832 h 834"/>
                <a:gd name="T12" fmla="*/ 396 w 396"/>
                <a:gd name="T13" fmla="*/ 807 h 834"/>
                <a:gd name="T14" fmla="*/ 0 60000 65536"/>
                <a:gd name="T15" fmla="*/ 0 60000 65536"/>
                <a:gd name="T16" fmla="*/ 0 60000 65536"/>
                <a:gd name="T17" fmla="*/ 0 60000 65536"/>
                <a:gd name="T18" fmla="*/ 0 60000 65536"/>
                <a:gd name="T19" fmla="*/ 0 60000 65536"/>
                <a:gd name="T20" fmla="*/ 0 60000 65536"/>
                <a:gd name="T21" fmla="*/ 0 w 396"/>
                <a:gd name="T22" fmla="*/ 0 h 834"/>
                <a:gd name="T23" fmla="*/ 396 w 396"/>
                <a:gd name="T24" fmla="*/ 834 h 8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6" h="834">
                  <a:moveTo>
                    <a:pt x="0" y="0"/>
                  </a:moveTo>
                  <a:cubicBezTo>
                    <a:pt x="14" y="46"/>
                    <a:pt x="32" y="84"/>
                    <a:pt x="51" y="128"/>
                  </a:cubicBezTo>
                  <a:cubicBezTo>
                    <a:pt x="75" y="183"/>
                    <a:pt x="87" y="250"/>
                    <a:pt x="102" y="308"/>
                  </a:cubicBezTo>
                  <a:cubicBezTo>
                    <a:pt x="119" y="526"/>
                    <a:pt x="106" y="419"/>
                    <a:pt x="140" y="628"/>
                  </a:cubicBezTo>
                  <a:cubicBezTo>
                    <a:pt x="148" y="679"/>
                    <a:pt x="130" y="735"/>
                    <a:pt x="153" y="781"/>
                  </a:cubicBezTo>
                  <a:cubicBezTo>
                    <a:pt x="168" y="810"/>
                    <a:pt x="369" y="834"/>
                    <a:pt x="384" y="832"/>
                  </a:cubicBezTo>
                  <a:cubicBezTo>
                    <a:pt x="393" y="831"/>
                    <a:pt x="392" y="815"/>
                    <a:pt x="396" y="807"/>
                  </a:cubicBezTo>
                </a:path>
              </a:pathLst>
            </a:custGeom>
            <a:noFill/>
            <a:ln w="9525">
              <a:solidFill>
                <a:srgbClr val="FF0000"/>
              </a:solidFill>
              <a:round/>
              <a:headEnd/>
              <a:tailEnd/>
            </a:ln>
          </p:spPr>
          <p:txBody>
            <a:bodyPr/>
            <a:lstStyle/>
            <a:p>
              <a:endParaRPr lang="en-US"/>
            </a:p>
          </p:txBody>
        </p:sp>
      </p:grpSp>
      <p:sp>
        <p:nvSpPr>
          <p:cNvPr id="31790" name="AutoShape 46"/>
          <p:cNvSpPr>
            <a:spLocks noChangeArrowheads="1"/>
          </p:cNvSpPr>
          <p:nvPr/>
        </p:nvSpPr>
        <p:spPr bwMode="auto">
          <a:xfrm>
            <a:off x="5181600" y="1371600"/>
            <a:ext cx="3962400" cy="1752600"/>
          </a:xfrm>
          <a:prstGeom prst="wedgeRoundRectCallout">
            <a:avLst>
              <a:gd name="adj1" fmla="val -39542"/>
              <a:gd name="adj2" fmla="val 121106"/>
              <a:gd name="adj3" fmla="val 16667"/>
            </a:avLst>
          </a:prstGeom>
          <a:solidFill>
            <a:schemeClr val="accent1"/>
          </a:solidFill>
          <a:ln w="9525">
            <a:solidFill>
              <a:schemeClr val="tx1"/>
            </a:solidFill>
            <a:miter lim="800000"/>
            <a:headEnd/>
            <a:tailEnd/>
          </a:ln>
        </p:spPr>
        <p:txBody>
          <a:bodyPr/>
          <a:lstStyle/>
          <a:p>
            <a:pPr algn="ctr" eaLnBrk="1" hangingPunct="1"/>
            <a:r>
              <a:rPr lang="en-US" sz="2800"/>
              <a:t>Xuống kim tại điểm mấy đồng thời lên kim tại điểm mấy?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p:cTn id="7" dur="500" fill="hold"/>
                                        <p:tgtEl>
                                          <p:spTgt spid="31746"/>
                                        </p:tgtEl>
                                        <p:attrNameLst>
                                          <p:attrName>ppt_w</p:attrName>
                                        </p:attrNameLst>
                                      </p:cBhvr>
                                      <p:tavLst>
                                        <p:tav tm="0">
                                          <p:val>
                                            <p:fltVal val="0"/>
                                          </p:val>
                                        </p:tav>
                                        <p:tav tm="100000">
                                          <p:val>
                                            <p:strVal val="#ppt_w"/>
                                          </p:val>
                                        </p:tav>
                                      </p:tavLst>
                                    </p:anim>
                                    <p:anim calcmode="lin" valueType="num">
                                      <p:cBhvr>
                                        <p:cTn id="8" dur="500" fill="hold"/>
                                        <p:tgtEl>
                                          <p:spTgt spid="3174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90"/>
                                        </p:tgtEl>
                                        <p:attrNameLst>
                                          <p:attrName>style.visibility</p:attrName>
                                        </p:attrNameLst>
                                      </p:cBhvr>
                                      <p:to>
                                        <p:strVal val="visible"/>
                                      </p:to>
                                    </p:set>
                                    <p:anim calcmode="lin" valueType="num">
                                      <p:cBhvr additive="base">
                                        <p:cTn id="13" dur="500" fill="hold"/>
                                        <p:tgtEl>
                                          <p:spTgt spid="31790"/>
                                        </p:tgtEl>
                                        <p:attrNameLst>
                                          <p:attrName>ppt_x</p:attrName>
                                        </p:attrNameLst>
                                      </p:cBhvr>
                                      <p:tavLst>
                                        <p:tav tm="0">
                                          <p:val>
                                            <p:strVal val="#ppt_x"/>
                                          </p:val>
                                        </p:tav>
                                        <p:tav tm="100000">
                                          <p:val>
                                            <p:strVal val="#ppt_x"/>
                                          </p:val>
                                        </p:tav>
                                      </p:tavLst>
                                    </p:anim>
                                    <p:anim calcmode="lin" valueType="num">
                                      <p:cBhvr additive="base">
                                        <p:cTn id="14" dur="500" fill="hold"/>
                                        <p:tgtEl>
                                          <p:spTgt spid="3179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1" nodeType="clickEffect">
                                  <p:stCondLst>
                                    <p:cond delay="0"/>
                                  </p:stCondLst>
                                  <p:childTnLst>
                                    <p:anim calcmode="lin" valueType="num">
                                      <p:cBhvr additive="base">
                                        <p:cTn id="18" dur="500"/>
                                        <p:tgtEl>
                                          <p:spTgt spid="31790"/>
                                        </p:tgtEl>
                                        <p:attrNameLst>
                                          <p:attrName>ppt_x</p:attrName>
                                        </p:attrNameLst>
                                      </p:cBhvr>
                                      <p:tavLst>
                                        <p:tav tm="0">
                                          <p:val>
                                            <p:strVal val="ppt_x"/>
                                          </p:val>
                                        </p:tav>
                                        <p:tav tm="100000">
                                          <p:val>
                                            <p:strVal val="ppt_x"/>
                                          </p:val>
                                        </p:tav>
                                      </p:tavLst>
                                    </p:anim>
                                    <p:anim calcmode="lin" valueType="num">
                                      <p:cBhvr additive="base">
                                        <p:cTn id="19" dur="500"/>
                                        <p:tgtEl>
                                          <p:spTgt spid="31790"/>
                                        </p:tgtEl>
                                        <p:attrNameLst>
                                          <p:attrName>ppt_y</p:attrName>
                                        </p:attrNameLst>
                                      </p:cBhvr>
                                      <p:tavLst>
                                        <p:tav tm="0">
                                          <p:val>
                                            <p:strVal val="ppt_y"/>
                                          </p:val>
                                        </p:tav>
                                        <p:tav tm="100000">
                                          <p:val>
                                            <p:strVal val="1+ppt_h/2"/>
                                          </p:val>
                                        </p:tav>
                                      </p:tavLst>
                                    </p:anim>
                                    <p:set>
                                      <p:cBhvr>
                                        <p:cTn id="20" dur="1" fill="hold">
                                          <p:stCondLst>
                                            <p:cond delay="499"/>
                                          </p:stCondLst>
                                        </p:cTn>
                                        <p:tgtEl>
                                          <p:spTgt spid="31790"/>
                                        </p:tgtEl>
                                        <p:attrNameLst>
                                          <p:attrName>style.visibility</p:attrName>
                                        </p:attrNameLst>
                                      </p:cBhvr>
                                      <p:to>
                                        <p:strVal val="hidden"/>
                                      </p:to>
                                    </p:set>
                                  </p:childTnLst>
                                </p:cTn>
                              </p:par>
                              <p:par>
                                <p:cTn id="21" presetID="2" presetClass="entr" presetSubtype="4" fill="hold" grpId="0" nodeType="withEffect">
                                  <p:stCondLst>
                                    <p:cond delay="0"/>
                                  </p:stCondLst>
                                  <p:childTnLst>
                                    <p:set>
                                      <p:cBhvr>
                                        <p:cTn id="22" dur="1" fill="hold">
                                          <p:stCondLst>
                                            <p:cond delay="0"/>
                                          </p:stCondLst>
                                        </p:cTn>
                                        <p:tgtEl>
                                          <p:spTgt spid="31747">
                                            <p:bg/>
                                          </p:spTgt>
                                        </p:tgtEl>
                                        <p:attrNameLst>
                                          <p:attrName>style.visibility</p:attrName>
                                        </p:attrNameLst>
                                      </p:cBhvr>
                                      <p:to>
                                        <p:strVal val="visible"/>
                                      </p:to>
                                    </p:set>
                                    <p:anim calcmode="lin" valueType="num">
                                      <p:cBhvr additive="base">
                                        <p:cTn id="23" dur="500" fill="hold"/>
                                        <p:tgtEl>
                                          <p:spTgt spid="31747">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31747">
                                            <p:bg/>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1747">
                                            <p:txEl>
                                              <p:pRg st="0" end="0"/>
                                            </p:txEl>
                                          </p:spTgt>
                                        </p:tgtEl>
                                        <p:attrNameLst>
                                          <p:attrName>style.visibility</p:attrName>
                                        </p:attrNameLst>
                                      </p:cBhvr>
                                      <p:to>
                                        <p:strVal val="visible"/>
                                      </p:to>
                                    </p:set>
                                    <p:anim calcmode="lin" valueType="num">
                                      <p:cBhvr additive="base">
                                        <p:cTn id="2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1747">
                                            <p:txEl>
                                              <p:pRg st="0" end="0"/>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1747">
                                            <p:txEl>
                                              <p:pRg st="1" end="1"/>
                                            </p:txEl>
                                          </p:spTgt>
                                        </p:tgtEl>
                                        <p:attrNameLst>
                                          <p:attrName>style.visibility</p:attrName>
                                        </p:attrNameLst>
                                      </p:cBhvr>
                                      <p:to>
                                        <p:strVal val="visible"/>
                                      </p:to>
                                    </p:set>
                                    <p:anim calcmode="lin" valueType="num">
                                      <p:cBhvr additive="base">
                                        <p:cTn id="31"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74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animBg="1"/>
      <p:bldP spid="31790" grpId="0" animBg="1"/>
      <p:bldP spid="31790" grpId="1"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1009</TotalTime>
  <Words>964</Words>
  <Application>Microsoft Office PowerPoint</Application>
  <PresentationFormat>On-screen Show (4:3)</PresentationFormat>
  <Paragraphs>140</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Default Design</vt:lpstr>
      <vt:lpstr>Slide 1</vt:lpstr>
      <vt:lpstr>Slide 2</vt:lpstr>
      <vt:lpstr>Slide 3</vt:lpstr>
      <vt:lpstr>Slide 4</vt:lpstr>
      <vt:lpstr>Slide 5</vt:lpstr>
      <vt:lpstr>Slide 6</vt:lpstr>
      <vt:lpstr>     Bước 1: Vạch dấu đường khâu</vt:lpstr>
      <vt:lpstr>Bước 2: Khâu đột thưa theo đường dấu</vt:lpstr>
      <vt:lpstr>b. Khâu mũi thứ nhất (H 3b)</vt:lpstr>
      <vt:lpstr>c. Khâu mũi thứ 2</vt:lpstr>
      <vt:lpstr>d. Khâu các mũi tiếp theo</vt:lpstr>
      <vt:lpstr>Slide 12</vt:lpstr>
      <vt:lpstr>e).Kết thúc đường khâu (H4a; 4b)</vt:lpstr>
      <vt:lpstr>Slide 14</vt:lpstr>
      <vt:lpstr>Slide 15</vt:lpstr>
      <vt:lpstr>Slide 16</vt:lpstr>
      <vt:lpstr>Slide 17</vt:lpstr>
    </vt:vector>
  </TitlesOfParts>
  <Company>&lt;arabianhorse&gt;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CSTeam</cp:lastModifiedBy>
  <cp:revision>158</cp:revision>
  <dcterms:created xsi:type="dcterms:W3CDTF">2008-09-14T09:55:43Z</dcterms:created>
  <dcterms:modified xsi:type="dcterms:W3CDTF">2016-06-30T01:13:27Z</dcterms:modified>
</cp:coreProperties>
</file>