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22"/>
  </p:handoutMasterIdLst>
  <p:sldIdLst>
    <p:sldId id="267" r:id="rId2"/>
    <p:sldId id="270" r:id="rId3"/>
    <p:sldId id="268" r:id="rId4"/>
    <p:sldId id="274" r:id="rId5"/>
    <p:sldId id="260" r:id="rId6"/>
    <p:sldId id="258" r:id="rId7"/>
    <p:sldId id="259" r:id="rId8"/>
    <p:sldId id="275" r:id="rId9"/>
    <p:sldId id="276" r:id="rId10"/>
    <p:sldId id="280" r:id="rId11"/>
    <p:sldId id="261" r:id="rId12"/>
    <p:sldId id="277" r:id="rId13"/>
    <p:sldId id="263" r:id="rId14"/>
    <p:sldId id="278" r:id="rId15"/>
    <p:sldId id="265" r:id="rId16"/>
    <p:sldId id="279" r:id="rId17"/>
    <p:sldId id="281" r:id="rId18"/>
    <p:sldId id="273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99"/>
    <a:srgbClr val="FF99FF"/>
    <a:srgbClr val="FFFFFF"/>
    <a:srgbClr val="FF3300"/>
    <a:srgbClr val="FFFF99"/>
    <a:srgbClr val="0000FF"/>
    <a:srgbClr val="00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94" autoAdjust="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AB1901A-FEA1-4C34-96DD-5D42AAA3A9D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EC4D5E-E4F6-45C7-8FF1-587D38C25B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1000 w 1000"/>
                <a:gd name="T1" fmla="*/ 1000 h 1000"/>
                <a:gd name="T2" fmla="*/ 0 w 1000"/>
                <a:gd name="T3" fmla="*/ 1000 h 1000"/>
                <a:gd name="T4" fmla="*/ 0 w 1000"/>
                <a:gd name="T5" fmla="*/ 0 h 1000"/>
                <a:gd name="T6" fmla="*/ 1000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1000 w 1000"/>
                <a:gd name="T3" fmla="*/ 0 h 1000"/>
                <a:gd name="T4" fmla="*/ 1000 w 1000"/>
                <a:gd name="T5" fmla="*/ 1000 h 1000"/>
                <a:gd name="T6" fmla="*/ 0 w 1000"/>
                <a:gd name="T7" fmla="*/ 100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6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16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1ABA1-66AD-4D06-9EC4-88F5C46E354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491C3-05E9-47A7-8F05-6985F98FE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9A36C-0CD6-45D4-B746-47C914E765F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6E032-3D1C-47A5-B47B-7C3C0E49A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505F8-8CBC-4864-B6C0-D1A17E9182A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3E17F-6699-41C1-B19C-6E403D026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31863" y="96838"/>
            <a:ext cx="7678737" cy="599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9DD91-AFC6-4F17-BA23-A7D1E73F4BF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C5B9D-6373-472F-BBF1-E9AB5D766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49F07-EFC4-4F42-B3E4-7B95C6FFCA3A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0D746-DE24-4FD0-A0C2-9032C060A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B514E-1B14-4023-8470-F8DE68F8BC5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F74B8-E5E0-4D78-AD82-413D5A9B0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E64D4-173F-445F-A4C0-A19A073279F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BE180-F2AA-44DE-AB49-F5B43D32C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F7C7A-8DD8-4A99-83BF-0F15BA8A88B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48901-3EFF-4CFE-9EC3-5BC678418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0944-69C3-481D-97FB-8C1C7CCA7DB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65E35-79B2-4961-8624-CA4DDA4D6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4B19C-303C-48DB-87BB-5FF637F9AC76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ACAF5-1481-4D09-9A33-0690C4AE1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939E8-FF33-4E91-8257-4F8D6E69B29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2A3A-C5ED-4653-BB44-5D606C5D7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0C8A2-293D-4C09-B53F-72B9E73840C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786F0-855A-4FA3-A9A7-40DF0CEB7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fld id="{DD625F61-3CFB-42BC-9794-8B7647CB355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6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03049FF-FE6D-4644-9656-1465AFA6D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00 w 1000"/>
              <a:gd name="T1" fmla="*/ 1000 h 1000"/>
              <a:gd name="T2" fmla="*/ 0 w 1000"/>
              <a:gd name="T3" fmla="*/ 1000 h 1000"/>
              <a:gd name="T4" fmla="*/ 0 w 1000"/>
              <a:gd name="T5" fmla="*/ 0 h 1000"/>
              <a:gd name="T6" fmla="*/ 1000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1000"/>
              <a:gd name="T1" fmla="*/ 0 h 1000"/>
              <a:gd name="T2" fmla="*/ 1000 w 1000"/>
              <a:gd name="T3" fmla="*/ 0 h 1000"/>
              <a:gd name="T4" fmla="*/ 1000 w 1000"/>
              <a:gd name="T5" fmla="*/ 1000 h 1000"/>
              <a:gd name="T6" fmla="*/ 0 w 1000"/>
              <a:gd name="T7" fmla="*/ 100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Nhac\NHAC\34.mp3" TargetMode="Externa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wmf"/><Relationship Id="rId5" Type="http://schemas.openxmlformats.org/officeDocument/2006/relationships/image" Target="../media/image16.png"/><Relationship Id="rId4" Type="http://schemas.openxmlformats.org/officeDocument/2006/relationships/image" Target="../media/image3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jpeg"/><Relationship Id="rId7" Type="http://schemas.openxmlformats.org/officeDocument/2006/relationships/hyperlink" Target="http://images.google.com.vn/imgres?imgurl=http://www.docbao.vn/NewsMedia/assets/Nam2008/image_20080301/rau%2520xanh2.jpg&amp;imgrefurl=http://www.docbao.vn/News.aspx%3Fcatid%3D13%26id%3D53266&amp;h=224&amp;w=300&amp;sz=46&amp;hl=vi&amp;start=1&amp;usg=__wit5pVRgyzK3sunwAxwWWfCyi5k=&amp;tbnid=rVfKky4AXrMWdM:&amp;tbnh=87&amp;tbnw=116&amp;prev=/images%3Fq%3Drau%2Bxanh%26gbv%3D2%26hl%3Dvi%26sa%3D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4.gif"/><Relationship Id="rId5" Type="http://schemas.openxmlformats.org/officeDocument/2006/relationships/image" Target="../media/image8.jpeg"/><Relationship Id="rId10" Type="http://schemas.openxmlformats.org/officeDocument/2006/relationships/image" Target="../media/image11.jpeg"/><Relationship Id="rId4" Type="http://schemas.openxmlformats.org/officeDocument/2006/relationships/hyperlink" Target="http://images.google.com.vn/imgres?imgurl=http://docbao.vn/NewsMedia/assets/Nam2008/image_20080519/vh%2520trung%25202.jpg&amp;imgrefurl=http://docbao.vn/News.aspx%3Fcatid%3D34%26id%3D67454&amp;h=400&amp;w=400&amp;sz=30&amp;hl=vi&amp;start=1&amp;usg=__U8oRe0MEzjtU9eRZhPzrEE2C9-Q=&amp;tbnid=YkesIeNacrpehM:&amp;tbnh=124&amp;tbnw=124&amp;prev=/images%3Fq%3DTR%25E1%25BB%25A8NG%26gbv%3D2%26hl%3Dvi%26sa%3DG" TargetMode="External"/><Relationship Id="rId9" Type="http://schemas.openxmlformats.org/officeDocument/2006/relationships/hyperlink" Target="http://images.google.com.vn/imgres?imgurl=http://nghenghiep.jobviet.com/docbao/images/stories/A1biettuoc/A1doday/2april08/traicay.jpg&amp;imgrefurl=http://nghenghiep.jobviet.com/docbao/index.php%3Foption%3Dcom_content%26task%3Dview%26id%3D51868&amp;h=461&amp;w=576&amp;sz=95&amp;hl=vi&amp;start=1&amp;usg=__rLmGR83Qe1iHkYX035zHnJc0odI=&amp;tbnid=TkjBJ4pNqyqvCM:&amp;tbnh=107&amp;tbnw=134&amp;prev=/images%3Fq%3Dtr%25C3%25A1i%2Bc%25C3%25A2y%26gbv%3D2%26hl%3Dvi%26sa%3DG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jpeg"/><Relationship Id="rId7" Type="http://schemas.openxmlformats.org/officeDocument/2006/relationships/hyperlink" Target="http://images.google.com.vn/imgres?imgurl=http://www.docbao.vn/NewsMedia/assets/Nam2008/image_20080301/rau%2520xanh2.jpg&amp;imgrefurl=http://www.docbao.vn/News.aspx%3Fcatid%3D13%26id%3D53266&amp;h=224&amp;w=300&amp;sz=46&amp;hl=vi&amp;start=1&amp;usg=__wit5pVRgyzK3sunwAxwWWfCyi5k=&amp;tbnid=rVfKky4AXrMWdM:&amp;tbnh=87&amp;tbnw=116&amp;prev=/images%3Fq%3Drau%2Bxanh%26gbv%3D2%26hl%3Dvi%26sa%3D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images.google.com.vn/imgres?imgurl=http://nghenghiep.jobviet.com/docbao/images/stories/A1biettuoc/A1doday/2april08/traicay.jpg&amp;imgrefurl=http://nghenghiep.jobviet.com/docbao/index.php%3Foption%3Dcom_content%26task%3Dview%26id%3D51868&amp;h=461&amp;w=576&amp;sz=95&amp;hl=vi&amp;start=1&amp;usg=__rLmGR83Qe1iHkYX035zHnJc0odI=&amp;tbnid=TkjBJ4pNqyqvCM:&amp;tbnh=107&amp;tbnw=134&amp;prev=/images%3Fq%3Dtr%25C3%25A1i%2Bc%25C3%25A2y%26gbv%3D2%26hl%3Dvi%26sa%3DG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9.jpeg"/><Relationship Id="rId9" Type="http://schemas.openxmlformats.org/officeDocument/2006/relationships/hyperlink" Target="http://images.google.com.vn/imgres?imgurl=http://docbao.vn/NewsMedia/assets/Nam2008/image_20080519/vh%2520trung%25202.jpg&amp;imgrefurl=http://docbao.vn/News.aspx%3Fcatid%3D34%26id%3D67454&amp;h=400&amp;w=400&amp;sz=30&amp;hl=vi&amp;start=1&amp;usg=__U8oRe0MEzjtU9eRZhPzrEE2C9-Q=&amp;tbnid=YkesIeNacrpehM:&amp;tbnh=124&amp;tbnw=124&amp;prev=/images%3Fq%3DTR%25E1%25BB%25A8NG%26gbv%3D2%26hl%3Dvi%26sa%3DG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images.google.com.vn/imgres?imgurl=http://netlife.com.vn/Library/Images/61/2007/08/28-8/cam1.jpg&amp;imgrefurl=http://netlife.com.vn/vn/doisong/4034/index.aspx&amp;h=300&amp;w=300&amp;sz=12&amp;hl=vi&amp;start=5&amp;usg=__0F2TETSOYRIJlgGpg726QqNuV1U=&amp;tbnid=MA5kmunXI--frM:&amp;tbnh=116&amp;tbnw=116&amp;prev=/images%3Fq%3Dn%25C6%25B0%25E1%25BB%259Bc%2B%25C3%25A9p%26gbv%3D2%26hl%3Dvi%26sa%3DG" TargetMode="External"/><Relationship Id="rId7" Type="http://schemas.openxmlformats.org/officeDocument/2006/relationships/hyperlink" Target="http://images.google.com.vn/imgres?imgurl=http://www.anhhong.com/main/images/Chao%2520Bo.jpg&amp;imgrefurl=http://vn.myblog.yahoo.com/cafe_sua_da2005/index%3Fl%3Df%26id%3D1&amp;h=300&amp;w=323&amp;sz=41&amp;hl=vi&amp;start=1&amp;usg=__BY8rrHUxrcqWkQERv_KYk3joZPY=&amp;tbnid=QFD44zaCUKzfnM:&amp;tbnh=110&amp;tbnw=118&amp;prev=/images%3Fq%3Dch%25C3%25A1o%2Bth%25E1%25BB%258Bt%26gbv%3D2%26hl%3Dvi%26sa%3DG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hyperlink" Target="http://images.google.com.vn/imgres?imgurl=http://www.thuanthao.vn/images/product/picture/SoupMangCua(1).jpg&amp;imgrefurl=http://www.thuanthao.vn/%3Fshow%3Dproduct%26catid%3D32%26contentid%3D321&amp;h=444&amp;w=450&amp;sz=40&amp;hl=vi&amp;start=2&amp;usg=__4D1v-VAR9ufRS5gURkiXDznCh_E=&amp;tbnid=LbB5pKsgDH_ySM:&amp;tbnh=125&amp;tbnw=127&amp;prev=/images%3Fq%3Dsoup%26gbv%3D2%26hl%3Dvi%26sa%3DG" TargetMode="External"/><Relationship Id="rId10" Type="http://schemas.openxmlformats.org/officeDocument/2006/relationships/image" Target="../media/image15.jpeg"/><Relationship Id="rId4" Type="http://schemas.openxmlformats.org/officeDocument/2006/relationships/image" Target="../media/image12.jpeg"/><Relationship Id="rId9" Type="http://schemas.openxmlformats.org/officeDocument/2006/relationships/hyperlink" Target="http://images.google.com.vn/imgres?imgurl=http://images.timnhanh.com/namgioi/20071030/Image/sua%2520tuoi.jpg&amp;imgrefurl=http://namgioi.timnhanh.com/cham_soc/dinh_duong/20071030/35A4F2C8/&amp;h=450&amp;w=300&amp;sz=36&amp;hl=vi&amp;start=3&amp;usg=__U-aa4fx1l7VxJqzVtmi0vGPhD0U=&amp;tbnid=CMoY_WaBP8VIcM:&amp;tbnh=127&amp;tbnw=85&amp;prev=/images%3Fq%3Ds%25E1%25BB%25AFa%2Bb%25C3%25B2%26gbv%3D2%26hl%3Dvi%26sa%3D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WordArt 13"/>
          <p:cNvSpPr>
            <a:spLocks noChangeArrowheads="1" noChangeShapeType="1" noTextEdit="1"/>
          </p:cNvSpPr>
          <p:nvPr/>
        </p:nvSpPr>
        <p:spPr bwMode="auto">
          <a:xfrm>
            <a:off x="1905000" y="2724150"/>
            <a:ext cx="5981700" cy="15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KHOA HỌC 4</a:t>
            </a:r>
          </a:p>
        </p:txBody>
      </p:sp>
      <p:pic>
        <p:nvPicPr>
          <p:cNvPr id="29724" name="Picture 28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2300" y="4038600"/>
            <a:ext cx="3441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26" name="34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43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1"/>
          <p:cNvGrpSpPr>
            <a:grpSpLocks/>
          </p:cNvGrpSpPr>
          <p:nvPr/>
        </p:nvGrpSpPr>
        <p:grpSpPr bwMode="auto">
          <a:xfrm rot="-130155">
            <a:off x="-304800" y="3505200"/>
            <a:ext cx="2667000" cy="3352800"/>
            <a:chOff x="17" y="2256"/>
            <a:chExt cx="1829" cy="2064"/>
          </a:xfrm>
        </p:grpSpPr>
        <p:grpSp>
          <p:nvGrpSpPr>
            <p:cNvPr id="3078" name="Group 32"/>
            <p:cNvGrpSpPr>
              <a:grpSpLocks/>
            </p:cNvGrpSpPr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3086" name="Freeform 33"/>
              <p:cNvSpPr>
                <a:spLocks/>
              </p:cNvSpPr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3 w 1336"/>
                  <a:gd name="T3" fmla="*/ 40 h 1572"/>
                  <a:gd name="T4" fmla="*/ 14 w 1336"/>
                  <a:gd name="T5" fmla="*/ 79 h 1572"/>
                  <a:gd name="T6" fmla="*/ 31 w 1336"/>
                  <a:gd name="T7" fmla="*/ 117 h 1572"/>
                  <a:gd name="T8" fmla="*/ 53 w 1336"/>
                  <a:gd name="T9" fmla="*/ 153 h 1572"/>
                  <a:gd name="T10" fmla="*/ 81 w 1336"/>
                  <a:gd name="T11" fmla="*/ 187 h 1572"/>
                  <a:gd name="T12" fmla="*/ 114 w 1336"/>
                  <a:gd name="T13" fmla="*/ 220 h 1572"/>
                  <a:gd name="T14" fmla="*/ 153 w 1336"/>
                  <a:gd name="T15" fmla="*/ 250 h 1572"/>
                  <a:gd name="T16" fmla="*/ 196 w 1336"/>
                  <a:gd name="T17" fmla="*/ 278 h 1572"/>
                  <a:gd name="T18" fmla="*/ 244 w 1336"/>
                  <a:gd name="T19" fmla="*/ 303 h 1572"/>
                  <a:gd name="T20" fmla="*/ 295 w 1336"/>
                  <a:gd name="T21" fmla="*/ 326 h 1572"/>
                  <a:gd name="T22" fmla="*/ 350 w 1336"/>
                  <a:gd name="T23" fmla="*/ 346 h 1572"/>
                  <a:gd name="T24" fmla="*/ 409 w 1336"/>
                  <a:gd name="T25" fmla="*/ 362 h 1572"/>
                  <a:gd name="T26" fmla="*/ 470 w 1336"/>
                  <a:gd name="T27" fmla="*/ 375 h 1572"/>
                  <a:gd name="T28" fmla="*/ 534 w 1336"/>
                  <a:gd name="T29" fmla="*/ 385 h 1572"/>
                  <a:gd name="T30" fmla="*/ 601 w 1336"/>
                  <a:gd name="T31" fmla="*/ 391 h 1572"/>
                  <a:gd name="T32" fmla="*/ 668 w 1336"/>
                  <a:gd name="T33" fmla="*/ 393 h 1572"/>
                  <a:gd name="T34" fmla="*/ 668 w 1336"/>
                  <a:gd name="T35" fmla="*/ 366 h 1572"/>
                  <a:gd name="T36" fmla="*/ 605 w 1336"/>
                  <a:gd name="T37" fmla="*/ 364 h 1572"/>
                  <a:gd name="T38" fmla="*/ 543 w 1336"/>
                  <a:gd name="T39" fmla="*/ 359 h 1572"/>
                  <a:gd name="T40" fmla="*/ 483 w 1336"/>
                  <a:gd name="T41" fmla="*/ 350 h 1572"/>
                  <a:gd name="T42" fmla="*/ 426 w 1336"/>
                  <a:gd name="T43" fmla="*/ 337 h 1572"/>
                  <a:gd name="T44" fmla="*/ 372 w 1336"/>
                  <a:gd name="T45" fmla="*/ 322 h 1572"/>
                  <a:gd name="T46" fmla="*/ 321 w 1336"/>
                  <a:gd name="T47" fmla="*/ 304 h 1572"/>
                  <a:gd name="T48" fmla="*/ 272 w 1336"/>
                  <a:gd name="T49" fmla="*/ 283 h 1572"/>
                  <a:gd name="T50" fmla="*/ 228 w 1336"/>
                  <a:gd name="T51" fmla="*/ 259 h 1572"/>
                  <a:gd name="T52" fmla="*/ 188 w 1336"/>
                  <a:gd name="T53" fmla="*/ 233 h 1572"/>
                  <a:gd name="T54" fmla="*/ 152 w 1336"/>
                  <a:gd name="T55" fmla="*/ 205 h 1572"/>
                  <a:gd name="T56" fmla="*/ 122 w 1336"/>
                  <a:gd name="T57" fmla="*/ 175 h 1572"/>
                  <a:gd name="T58" fmla="*/ 95 w 1336"/>
                  <a:gd name="T59" fmla="*/ 143 h 1572"/>
                  <a:gd name="T60" fmla="*/ 74 w 1336"/>
                  <a:gd name="T61" fmla="*/ 109 h 1572"/>
                  <a:gd name="T62" fmla="*/ 59 w 1336"/>
                  <a:gd name="T63" fmla="*/ 74 h 1572"/>
                  <a:gd name="T64" fmla="*/ 49 w 1336"/>
                  <a:gd name="T65" fmla="*/ 38 h 1572"/>
                  <a:gd name="T66" fmla="*/ 46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6"/>
                  <a:gd name="T106" fmla="*/ 0 h 1572"/>
                  <a:gd name="T107" fmla="*/ 1336 w 1336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34"/>
              <p:cNvSpPr>
                <a:spLocks/>
              </p:cNvSpPr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587 w 1174"/>
                  <a:gd name="T1" fmla="*/ 319 h 1383"/>
                  <a:gd name="T2" fmla="*/ 532 w 1174"/>
                  <a:gd name="T3" fmla="*/ 317 h 1383"/>
                  <a:gd name="T4" fmla="*/ 478 w 1174"/>
                  <a:gd name="T5" fmla="*/ 313 h 1383"/>
                  <a:gd name="T6" fmla="*/ 427 w 1174"/>
                  <a:gd name="T7" fmla="*/ 305 h 1383"/>
                  <a:gd name="T8" fmla="*/ 377 w 1174"/>
                  <a:gd name="T9" fmla="*/ 294 h 1383"/>
                  <a:gd name="T10" fmla="*/ 330 w 1174"/>
                  <a:gd name="T11" fmla="*/ 280 h 1383"/>
                  <a:gd name="T12" fmla="*/ 285 w 1174"/>
                  <a:gd name="T13" fmla="*/ 265 h 1383"/>
                  <a:gd name="T14" fmla="*/ 242 w 1174"/>
                  <a:gd name="T15" fmla="*/ 246 h 1383"/>
                  <a:gd name="T16" fmla="*/ 204 w 1174"/>
                  <a:gd name="T17" fmla="*/ 226 h 1383"/>
                  <a:gd name="T18" fmla="*/ 170 w 1174"/>
                  <a:gd name="T19" fmla="*/ 204 h 1383"/>
                  <a:gd name="T20" fmla="*/ 138 w 1174"/>
                  <a:gd name="T21" fmla="*/ 179 h 1383"/>
                  <a:gd name="T22" fmla="*/ 112 w 1174"/>
                  <a:gd name="T23" fmla="*/ 153 h 1383"/>
                  <a:gd name="T24" fmla="*/ 89 w 1174"/>
                  <a:gd name="T25" fmla="*/ 125 h 1383"/>
                  <a:gd name="T26" fmla="*/ 70 w 1174"/>
                  <a:gd name="T27" fmla="*/ 96 h 1383"/>
                  <a:gd name="T28" fmla="*/ 57 w 1174"/>
                  <a:gd name="T29" fmla="*/ 65 h 1383"/>
                  <a:gd name="T30" fmla="*/ 49 w 1174"/>
                  <a:gd name="T31" fmla="*/ 33 h 1383"/>
                  <a:gd name="T32" fmla="*/ 46 w 1174"/>
                  <a:gd name="T33" fmla="*/ 0 h 1383"/>
                  <a:gd name="T34" fmla="*/ 0 w 1174"/>
                  <a:gd name="T35" fmla="*/ 0 h 1383"/>
                  <a:gd name="T36" fmla="*/ 3 w 1174"/>
                  <a:gd name="T37" fmla="*/ 35 h 1383"/>
                  <a:gd name="T38" fmla="*/ 12 w 1174"/>
                  <a:gd name="T39" fmla="*/ 70 h 1383"/>
                  <a:gd name="T40" fmla="*/ 26 w 1174"/>
                  <a:gd name="T41" fmla="*/ 103 h 1383"/>
                  <a:gd name="T42" fmla="*/ 46 w 1174"/>
                  <a:gd name="T43" fmla="*/ 135 h 1383"/>
                  <a:gd name="T44" fmla="*/ 71 w 1174"/>
                  <a:gd name="T45" fmla="*/ 165 h 1383"/>
                  <a:gd name="T46" fmla="*/ 100 w 1174"/>
                  <a:gd name="T47" fmla="*/ 194 h 1383"/>
                  <a:gd name="T48" fmla="*/ 135 w 1174"/>
                  <a:gd name="T49" fmla="*/ 220 h 1383"/>
                  <a:gd name="T50" fmla="*/ 172 w 1174"/>
                  <a:gd name="T51" fmla="*/ 245 h 1383"/>
                  <a:gd name="T52" fmla="*/ 214 w 1174"/>
                  <a:gd name="T53" fmla="*/ 267 h 1383"/>
                  <a:gd name="T54" fmla="*/ 259 w 1174"/>
                  <a:gd name="T55" fmla="*/ 287 h 1383"/>
                  <a:gd name="T56" fmla="*/ 308 w 1174"/>
                  <a:gd name="T57" fmla="*/ 304 h 1383"/>
                  <a:gd name="T58" fmla="*/ 359 w 1174"/>
                  <a:gd name="T59" fmla="*/ 319 h 1383"/>
                  <a:gd name="T60" fmla="*/ 413 w 1174"/>
                  <a:gd name="T61" fmla="*/ 331 h 1383"/>
                  <a:gd name="T62" fmla="*/ 470 w 1174"/>
                  <a:gd name="T63" fmla="*/ 339 h 1383"/>
                  <a:gd name="T64" fmla="*/ 528 w 1174"/>
                  <a:gd name="T65" fmla="*/ 344 h 1383"/>
                  <a:gd name="T66" fmla="*/ 587 w 1174"/>
                  <a:gd name="T67" fmla="*/ 346 h 1383"/>
                  <a:gd name="T68" fmla="*/ 587 w 1174"/>
                  <a:gd name="T69" fmla="*/ 319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4"/>
                  <a:gd name="T106" fmla="*/ 0 h 1383"/>
                  <a:gd name="T107" fmla="*/ 1174 w 1174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Freeform 35"/>
              <p:cNvSpPr>
                <a:spLocks/>
              </p:cNvSpPr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506 w 1012"/>
                  <a:gd name="T1" fmla="*/ 272 h 1193"/>
                  <a:gd name="T2" fmla="*/ 459 w 1012"/>
                  <a:gd name="T3" fmla="*/ 270 h 1193"/>
                  <a:gd name="T4" fmla="*/ 414 w 1012"/>
                  <a:gd name="T5" fmla="*/ 267 h 1193"/>
                  <a:gd name="T6" fmla="*/ 369 w 1012"/>
                  <a:gd name="T7" fmla="*/ 260 h 1193"/>
                  <a:gd name="T8" fmla="*/ 327 w 1012"/>
                  <a:gd name="T9" fmla="*/ 251 h 1193"/>
                  <a:gd name="T10" fmla="*/ 287 w 1012"/>
                  <a:gd name="T11" fmla="*/ 239 h 1193"/>
                  <a:gd name="T12" fmla="*/ 249 w 1012"/>
                  <a:gd name="T13" fmla="*/ 225 h 1193"/>
                  <a:gd name="T14" fmla="*/ 213 w 1012"/>
                  <a:gd name="T15" fmla="*/ 210 h 1193"/>
                  <a:gd name="T16" fmla="*/ 181 w 1012"/>
                  <a:gd name="T17" fmla="*/ 192 h 1193"/>
                  <a:gd name="T18" fmla="*/ 151 w 1012"/>
                  <a:gd name="T19" fmla="*/ 173 h 1193"/>
                  <a:gd name="T20" fmla="*/ 125 w 1012"/>
                  <a:gd name="T21" fmla="*/ 152 h 1193"/>
                  <a:gd name="T22" fmla="*/ 102 w 1012"/>
                  <a:gd name="T23" fmla="*/ 130 h 1193"/>
                  <a:gd name="T24" fmla="*/ 82 w 1012"/>
                  <a:gd name="T25" fmla="*/ 106 h 1193"/>
                  <a:gd name="T26" fmla="*/ 66 w 1012"/>
                  <a:gd name="T27" fmla="*/ 81 h 1193"/>
                  <a:gd name="T28" fmla="*/ 55 w 1012"/>
                  <a:gd name="T29" fmla="*/ 55 h 1193"/>
                  <a:gd name="T30" fmla="*/ 49 w 1012"/>
                  <a:gd name="T31" fmla="*/ 28 h 1193"/>
                  <a:gd name="T32" fmla="*/ 46 w 1012"/>
                  <a:gd name="T33" fmla="*/ 0 h 1193"/>
                  <a:gd name="T34" fmla="*/ 0 w 1012"/>
                  <a:gd name="T35" fmla="*/ 0 h 1193"/>
                  <a:gd name="T36" fmla="*/ 3 w 1012"/>
                  <a:gd name="T37" fmla="*/ 31 h 1193"/>
                  <a:gd name="T38" fmla="*/ 10 w 1012"/>
                  <a:gd name="T39" fmla="*/ 60 h 1193"/>
                  <a:gd name="T40" fmla="*/ 23 w 1012"/>
                  <a:gd name="T41" fmla="*/ 89 h 1193"/>
                  <a:gd name="T42" fmla="*/ 40 w 1012"/>
                  <a:gd name="T43" fmla="*/ 117 h 1193"/>
                  <a:gd name="T44" fmla="*/ 61 w 1012"/>
                  <a:gd name="T45" fmla="*/ 143 h 1193"/>
                  <a:gd name="T46" fmla="*/ 87 w 1012"/>
                  <a:gd name="T47" fmla="*/ 167 h 1193"/>
                  <a:gd name="T48" fmla="*/ 116 w 1012"/>
                  <a:gd name="T49" fmla="*/ 190 h 1193"/>
                  <a:gd name="T50" fmla="*/ 148 w 1012"/>
                  <a:gd name="T51" fmla="*/ 212 h 1193"/>
                  <a:gd name="T52" fmla="*/ 184 w 1012"/>
                  <a:gd name="T53" fmla="*/ 231 h 1193"/>
                  <a:gd name="T54" fmla="*/ 224 w 1012"/>
                  <a:gd name="T55" fmla="*/ 248 h 1193"/>
                  <a:gd name="T56" fmla="*/ 265 w 1012"/>
                  <a:gd name="T57" fmla="*/ 263 h 1193"/>
                  <a:gd name="T58" fmla="*/ 310 w 1012"/>
                  <a:gd name="T59" fmla="*/ 276 h 1193"/>
                  <a:gd name="T60" fmla="*/ 356 w 1012"/>
                  <a:gd name="T61" fmla="*/ 285 h 1193"/>
                  <a:gd name="T62" fmla="*/ 406 w 1012"/>
                  <a:gd name="T63" fmla="*/ 293 h 1193"/>
                  <a:gd name="T64" fmla="*/ 455 w 1012"/>
                  <a:gd name="T65" fmla="*/ 297 h 1193"/>
                  <a:gd name="T66" fmla="*/ 506 w 1012"/>
                  <a:gd name="T67" fmla="*/ 299 h 1193"/>
                  <a:gd name="T68" fmla="*/ 506 w 1012"/>
                  <a:gd name="T69" fmla="*/ 272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2"/>
                  <a:gd name="T106" fmla="*/ 0 h 1193"/>
                  <a:gd name="T107" fmla="*/ 1012 w 1012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Freeform 36"/>
              <p:cNvSpPr>
                <a:spLocks/>
              </p:cNvSpPr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636 w 1271"/>
                  <a:gd name="T1" fmla="*/ 291 h 1495"/>
                  <a:gd name="T2" fmla="*/ 584 w 1271"/>
                  <a:gd name="T3" fmla="*/ 290 h 1495"/>
                  <a:gd name="T4" fmla="*/ 536 w 1271"/>
                  <a:gd name="T5" fmla="*/ 285 h 1495"/>
                  <a:gd name="T6" fmla="*/ 488 w 1271"/>
                  <a:gd name="T7" fmla="*/ 278 h 1495"/>
                  <a:gd name="T8" fmla="*/ 444 w 1271"/>
                  <a:gd name="T9" fmla="*/ 268 h 1495"/>
                  <a:gd name="T10" fmla="*/ 400 w 1271"/>
                  <a:gd name="T11" fmla="*/ 256 h 1495"/>
                  <a:gd name="T12" fmla="*/ 358 w 1271"/>
                  <a:gd name="T13" fmla="*/ 241 h 1495"/>
                  <a:gd name="T14" fmla="*/ 321 w 1271"/>
                  <a:gd name="T15" fmla="*/ 225 h 1495"/>
                  <a:gd name="T16" fmla="*/ 286 w 1271"/>
                  <a:gd name="T17" fmla="*/ 206 h 1495"/>
                  <a:gd name="T18" fmla="*/ 254 w 1271"/>
                  <a:gd name="T19" fmla="*/ 186 h 1495"/>
                  <a:gd name="T20" fmla="*/ 226 w 1271"/>
                  <a:gd name="T21" fmla="*/ 163 h 1495"/>
                  <a:gd name="T22" fmla="*/ 201 w 1271"/>
                  <a:gd name="T23" fmla="*/ 139 h 1495"/>
                  <a:gd name="T24" fmla="*/ 180 w 1271"/>
                  <a:gd name="T25" fmla="*/ 113 h 1495"/>
                  <a:gd name="T26" fmla="*/ 163 w 1271"/>
                  <a:gd name="T27" fmla="*/ 87 h 1495"/>
                  <a:gd name="T28" fmla="*/ 151 w 1271"/>
                  <a:gd name="T29" fmla="*/ 59 h 1495"/>
                  <a:gd name="T30" fmla="*/ 144 w 1271"/>
                  <a:gd name="T31" fmla="*/ 30 h 1495"/>
                  <a:gd name="T32" fmla="*/ 142 w 1271"/>
                  <a:gd name="T33" fmla="*/ 0 h 1495"/>
                  <a:gd name="T34" fmla="*/ 0 w 1271"/>
                  <a:gd name="T35" fmla="*/ 0 h 1495"/>
                  <a:gd name="T36" fmla="*/ 3 w 1271"/>
                  <a:gd name="T37" fmla="*/ 38 h 1495"/>
                  <a:gd name="T38" fmla="*/ 14 w 1271"/>
                  <a:gd name="T39" fmla="*/ 75 h 1495"/>
                  <a:gd name="T40" fmla="*/ 29 w 1271"/>
                  <a:gd name="T41" fmla="*/ 111 h 1495"/>
                  <a:gd name="T42" fmla="*/ 51 w 1271"/>
                  <a:gd name="T43" fmla="*/ 146 h 1495"/>
                  <a:gd name="T44" fmla="*/ 77 w 1271"/>
                  <a:gd name="T45" fmla="*/ 178 h 1495"/>
                  <a:gd name="T46" fmla="*/ 109 w 1271"/>
                  <a:gd name="T47" fmla="*/ 209 h 1495"/>
                  <a:gd name="T48" fmla="*/ 146 w 1271"/>
                  <a:gd name="T49" fmla="*/ 237 h 1495"/>
                  <a:gd name="T50" fmla="*/ 186 w 1271"/>
                  <a:gd name="T51" fmla="*/ 264 h 1495"/>
                  <a:gd name="T52" fmla="*/ 231 w 1271"/>
                  <a:gd name="T53" fmla="*/ 289 h 1495"/>
                  <a:gd name="T54" fmla="*/ 281 w 1271"/>
                  <a:gd name="T55" fmla="*/ 310 h 1495"/>
                  <a:gd name="T56" fmla="*/ 333 w 1271"/>
                  <a:gd name="T57" fmla="*/ 329 h 1495"/>
                  <a:gd name="T58" fmla="*/ 388 w 1271"/>
                  <a:gd name="T59" fmla="*/ 344 h 1495"/>
                  <a:gd name="T60" fmla="*/ 447 w 1271"/>
                  <a:gd name="T61" fmla="*/ 357 h 1495"/>
                  <a:gd name="T62" fmla="*/ 508 w 1271"/>
                  <a:gd name="T63" fmla="*/ 366 h 1495"/>
                  <a:gd name="T64" fmla="*/ 571 w 1271"/>
                  <a:gd name="T65" fmla="*/ 372 h 1495"/>
                  <a:gd name="T66" fmla="*/ 636 w 1271"/>
                  <a:gd name="T67" fmla="*/ 374 h 1495"/>
                  <a:gd name="T68" fmla="*/ 636 w 1271"/>
                  <a:gd name="T69" fmla="*/ 291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1"/>
                  <a:gd name="T106" fmla="*/ 0 h 1495"/>
                  <a:gd name="T107" fmla="*/ 1271 w 1271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37"/>
              <p:cNvSpPr>
                <a:spLocks/>
              </p:cNvSpPr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3 w 1337"/>
                  <a:gd name="T3" fmla="*/ 40 h 1572"/>
                  <a:gd name="T4" fmla="*/ 13 w 1337"/>
                  <a:gd name="T5" fmla="*/ 79 h 1572"/>
                  <a:gd name="T6" fmla="*/ 31 w 1337"/>
                  <a:gd name="T7" fmla="*/ 117 h 1572"/>
                  <a:gd name="T8" fmla="*/ 53 w 1337"/>
                  <a:gd name="T9" fmla="*/ 153 h 1572"/>
                  <a:gd name="T10" fmla="*/ 81 w 1337"/>
                  <a:gd name="T11" fmla="*/ 187 h 1572"/>
                  <a:gd name="T12" fmla="*/ 114 w 1337"/>
                  <a:gd name="T13" fmla="*/ 220 h 1572"/>
                  <a:gd name="T14" fmla="*/ 153 w 1337"/>
                  <a:gd name="T15" fmla="*/ 250 h 1572"/>
                  <a:gd name="T16" fmla="*/ 196 w 1337"/>
                  <a:gd name="T17" fmla="*/ 278 h 1572"/>
                  <a:gd name="T18" fmla="*/ 244 w 1337"/>
                  <a:gd name="T19" fmla="*/ 303 h 1572"/>
                  <a:gd name="T20" fmla="*/ 295 w 1337"/>
                  <a:gd name="T21" fmla="*/ 326 h 1572"/>
                  <a:gd name="T22" fmla="*/ 350 w 1337"/>
                  <a:gd name="T23" fmla="*/ 346 h 1572"/>
                  <a:gd name="T24" fmla="*/ 408 w 1337"/>
                  <a:gd name="T25" fmla="*/ 362 h 1572"/>
                  <a:gd name="T26" fmla="*/ 470 w 1337"/>
                  <a:gd name="T27" fmla="*/ 375 h 1572"/>
                  <a:gd name="T28" fmla="*/ 534 w 1337"/>
                  <a:gd name="T29" fmla="*/ 385 h 1572"/>
                  <a:gd name="T30" fmla="*/ 601 w 1337"/>
                  <a:gd name="T31" fmla="*/ 391 h 1572"/>
                  <a:gd name="T32" fmla="*/ 669 w 1337"/>
                  <a:gd name="T33" fmla="*/ 393 h 1572"/>
                  <a:gd name="T34" fmla="*/ 669 w 1337"/>
                  <a:gd name="T35" fmla="*/ 366 h 1572"/>
                  <a:gd name="T36" fmla="*/ 605 w 1337"/>
                  <a:gd name="T37" fmla="*/ 364 h 1572"/>
                  <a:gd name="T38" fmla="*/ 542 w 1337"/>
                  <a:gd name="T39" fmla="*/ 359 h 1572"/>
                  <a:gd name="T40" fmla="*/ 483 w 1337"/>
                  <a:gd name="T41" fmla="*/ 350 h 1572"/>
                  <a:gd name="T42" fmla="*/ 426 w 1337"/>
                  <a:gd name="T43" fmla="*/ 337 h 1572"/>
                  <a:gd name="T44" fmla="*/ 371 w 1337"/>
                  <a:gd name="T45" fmla="*/ 322 h 1572"/>
                  <a:gd name="T46" fmla="*/ 321 w 1337"/>
                  <a:gd name="T47" fmla="*/ 304 h 1572"/>
                  <a:gd name="T48" fmla="*/ 272 w 1337"/>
                  <a:gd name="T49" fmla="*/ 283 h 1572"/>
                  <a:gd name="T50" fmla="*/ 228 w 1337"/>
                  <a:gd name="T51" fmla="*/ 259 h 1572"/>
                  <a:gd name="T52" fmla="*/ 188 w 1337"/>
                  <a:gd name="T53" fmla="*/ 233 h 1572"/>
                  <a:gd name="T54" fmla="*/ 152 w 1337"/>
                  <a:gd name="T55" fmla="*/ 204 h 1572"/>
                  <a:gd name="T56" fmla="*/ 122 w 1337"/>
                  <a:gd name="T57" fmla="*/ 175 h 1572"/>
                  <a:gd name="T58" fmla="*/ 95 w 1337"/>
                  <a:gd name="T59" fmla="*/ 143 h 1572"/>
                  <a:gd name="T60" fmla="*/ 74 w 1337"/>
                  <a:gd name="T61" fmla="*/ 109 h 1572"/>
                  <a:gd name="T62" fmla="*/ 58 w 1337"/>
                  <a:gd name="T63" fmla="*/ 74 h 1572"/>
                  <a:gd name="T64" fmla="*/ 49 w 1337"/>
                  <a:gd name="T65" fmla="*/ 37 h 1572"/>
                  <a:gd name="T66" fmla="*/ 46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Freeform 38"/>
              <p:cNvSpPr>
                <a:spLocks/>
              </p:cNvSpPr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691 w 1272"/>
                  <a:gd name="T1" fmla="*/ 0 h 1495"/>
                  <a:gd name="T2" fmla="*/ 688 w 1272"/>
                  <a:gd name="T3" fmla="*/ 43 h 1495"/>
                  <a:gd name="T4" fmla="*/ 677 w 1272"/>
                  <a:gd name="T5" fmla="*/ 83 h 1495"/>
                  <a:gd name="T6" fmla="*/ 660 w 1272"/>
                  <a:gd name="T7" fmla="*/ 123 h 1495"/>
                  <a:gd name="T8" fmla="*/ 638 w 1272"/>
                  <a:gd name="T9" fmla="*/ 159 h 1495"/>
                  <a:gd name="T10" fmla="*/ 609 w 1272"/>
                  <a:gd name="T11" fmla="*/ 195 h 1495"/>
                  <a:gd name="T12" fmla="*/ 573 w 1272"/>
                  <a:gd name="T13" fmla="*/ 229 h 1495"/>
                  <a:gd name="T14" fmla="*/ 534 w 1272"/>
                  <a:gd name="T15" fmla="*/ 262 h 1495"/>
                  <a:gd name="T16" fmla="*/ 489 w 1272"/>
                  <a:gd name="T17" fmla="*/ 290 h 1495"/>
                  <a:gd name="T18" fmla="*/ 442 w 1272"/>
                  <a:gd name="T19" fmla="*/ 316 h 1495"/>
                  <a:gd name="T20" fmla="*/ 386 w 1272"/>
                  <a:gd name="T21" fmla="*/ 340 h 1495"/>
                  <a:gd name="T22" fmla="*/ 330 w 1272"/>
                  <a:gd name="T23" fmla="*/ 361 h 1495"/>
                  <a:gd name="T24" fmla="*/ 269 w 1272"/>
                  <a:gd name="T25" fmla="*/ 378 h 1495"/>
                  <a:gd name="T26" fmla="*/ 206 w 1272"/>
                  <a:gd name="T27" fmla="*/ 392 h 1495"/>
                  <a:gd name="T28" fmla="*/ 140 w 1272"/>
                  <a:gd name="T29" fmla="*/ 402 h 1495"/>
                  <a:gd name="T30" fmla="*/ 71 w 1272"/>
                  <a:gd name="T31" fmla="*/ 408 h 1495"/>
                  <a:gd name="T32" fmla="*/ 0 w 1272"/>
                  <a:gd name="T33" fmla="*/ 410 h 1495"/>
                  <a:gd name="T34" fmla="*/ 0 w 1272"/>
                  <a:gd name="T35" fmla="*/ 527 h 1495"/>
                  <a:gd name="T36" fmla="*/ 91 w 1272"/>
                  <a:gd name="T37" fmla="*/ 524 h 1495"/>
                  <a:gd name="T38" fmla="*/ 178 w 1272"/>
                  <a:gd name="T39" fmla="*/ 516 h 1495"/>
                  <a:gd name="T40" fmla="*/ 263 w 1272"/>
                  <a:gd name="T41" fmla="*/ 503 h 1495"/>
                  <a:gd name="T42" fmla="*/ 345 w 1272"/>
                  <a:gd name="T43" fmla="*/ 485 h 1495"/>
                  <a:gd name="T44" fmla="*/ 423 w 1272"/>
                  <a:gd name="T45" fmla="*/ 463 h 1495"/>
                  <a:gd name="T46" fmla="*/ 497 w 1272"/>
                  <a:gd name="T47" fmla="*/ 437 h 1495"/>
                  <a:gd name="T48" fmla="*/ 564 w 1272"/>
                  <a:gd name="T49" fmla="*/ 406 h 1495"/>
                  <a:gd name="T50" fmla="*/ 628 w 1272"/>
                  <a:gd name="T51" fmla="*/ 373 h 1495"/>
                  <a:gd name="T52" fmla="*/ 685 w 1272"/>
                  <a:gd name="T53" fmla="*/ 335 h 1495"/>
                  <a:gd name="T54" fmla="*/ 737 w 1272"/>
                  <a:gd name="T55" fmla="*/ 295 h 1495"/>
                  <a:gd name="T56" fmla="*/ 781 w 1272"/>
                  <a:gd name="T57" fmla="*/ 251 h 1495"/>
                  <a:gd name="T58" fmla="*/ 818 w 1272"/>
                  <a:gd name="T59" fmla="*/ 205 h 1495"/>
                  <a:gd name="T60" fmla="*/ 848 w 1272"/>
                  <a:gd name="T61" fmla="*/ 157 h 1495"/>
                  <a:gd name="T62" fmla="*/ 869 w 1272"/>
                  <a:gd name="T63" fmla="*/ 106 h 1495"/>
                  <a:gd name="T64" fmla="*/ 883 w 1272"/>
                  <a:gd name="T65" fmla="*/ 54 h 1495"/>
                  <a:gd name="T66" fmla="*/ 889 w 1272"/>
                  <a:gd name="T67" fmla="*/ 0 h 1495"/>
                  <a:gd name="T68" fmla="*/ 691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2"/>
                  <a:gd name="T106" fmla="*/ 0 h 1495"/>
                  <a:gd name="T107" fmla="*/ 1272 w 1272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Freeform 39"/>
              <p:cNvSpPr>
                <a:spLocks/>
              </p:cNvSpPr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554 h 1572"/>
                  <a:gd name="T2" fmla="*/ 96 w 1338"/>
                  <a:gd name="T3" fmla="*/ 551 h 1572"/>
                  <a:gd name="T4" fmla="*/ 190 w 1338"/>
                  <a:gd name="T5" fmla="*/ 543 h 1572"/>
                  <a:gd name="T6" fmla="*/ 279 w 1338"/>
                  <a:gd name="T7" fmla="*/ 529 h 1572"/>
                  <a:gd name="T8" fmla="*/ 365 w 1338"/>
                  <a:gd name="T9" fmla="*/ 510 h 1572"/>
                  <a:gd name="T10" fmla="*/ 447 w 1338"/>
                  <a:gd name="T11" fmla="*/ 487 h 1572"/>
                  <a:gd name="T12" fmla="*/ 525 w 1338"/>
                  <a:gd name="T13" fmla="*/ 460 h 1572"/>
                  <a:gd name="T14" fmla="*/ 595 w 1338"/>
                  <a:gd name="T15" fmla="*/ 427 h 1572"/>
                  <a:gd name="T16" fmla="*/ 663 w 1338"/>
                  <a:gd name="T17" fmla="*/ 392 h 1572"/>
                  <a:gd name="T18" fmla="*/ 723 w 1338"/>
                  <a:gd name="T19" fmla="*/ 352 h 1572"/>
                  <a:gd name="T20" fmla="*/ 777 w 1338"/>
                  <a:gd name="T21" fmla="*/ 310 h 1572"/>
                  <a:gd name="T22" fmla="*/ 824 w 1338"/>
                  <a:gd name="T23" fmla="*/ 264 h 1572"/>
                  <a:gd name="T24" fmla="*/ 863 w 1338"/>
                  <a:gd name="T25" fmla="*/ 216 h 1572"/>
                  <a:gd name="T26" fmla="*/ 894 w 1338"/>
                  <a:gd name="T27" fmla="*/ 165 h 1572"/>
                  <a:gd name="T28" fmla="*/ 918 w 1338"/>
                  <a:gd name="T29" fmla="*/ 111 h 1572"/>
                  <a:gd name="T30" fmla="*/ 933 w 1338"/>
                  <a:gd name="T31" fmla="*/ 56 h 1572"/>
                  <a:gd name="T32" fmla="*/ 937 w 1338"/>
                  <a:gd name="T33" fmla="*/ 0 h 1572"/>
                  <a:gd name="T34" fmla="*/ 873 w 1338"/>
                  <a:gd name="T35" fmla="*/ 0 h 1572"/>
                  <a:gd name="T36" fmla="*/ 868 w 1338"/>
                  <a:gd name="T37" fmla="*/ 53 h 1572"/>
                  <a:gd name="T38" fmla="*/ 855 w 1338"/>
                  <a:gd name="T39" fmla="*/ 105 h 1572"/>
                  <a:gd name="T40" fmla="*/ 833 w 1338"/>
                  <a:gd name="T41" fmla="*/ 154 h 1572"/>
                  <a:gd name="T42" fmla="*/ 804 w 1338"/>
                  <a:gd name="T43" fmla="*/ 201 h 1572"/>
                  <a:gd name="T44" fmla="*/ 767 w 1338"/>
                  <a:gd name="T45" fmla="*/ 246 h 1572"/>
                  <a:gd name="T46" fmla="*/ 724 w 1338"/>
                  <a:gd name="T47" fmla="*/ 288 h 1572"/>
                  <a:gd name="T48" fmla="*/ 674 w 1338"/>
                  <a:gd name="T49" fmla="*/ 328 h 1572"/>
                  <a:gd name="T50" fmla="*/ 618 w 1338"/>
                  <a:gd name="T51" fmla="*/ 365 h 1572"/>
                  <a:gd name="T52" fmla="*/ 556 w 1338"/>
                  <a:gd name="T53" fmla="*/ 398 h 1572"/>
                  <a:gd name="T54" fmla="*/ 488 w 1338"/>
                  <a:gd name="T55" fmla="*/ 428 h 1572"/>
                  <a:gd name="T56" fmla="*/ 417 w 1338"/>
                  <a:gd name="T57" fmla="*/ 453 h 1572"/>
                  <a:gd name="T58" fmla="*/ 340 w 1338"/>
                  <a:gd name="T59" fmla="*/ 475 h 1572"/>
                  <a:gd name="T60" fmla="*/ 261 w 1338"/>
                  <a:gd name="T61" fmla="*/ 493 h 1572"/>
                  <a:gd name="T62" fmla="*/ 177 w 1338"/>
                  <a:gd name="T63" fmla="*/ 506 h 1572"/>
                  <a:gd name="T64" fmla="*/ 90 w 1338"/>
                  <a:gd name="T65" fmla="*/ 513 h 1572"/>
                  <a:gd name="T66" fmla="*/ 0 w 1338"/>
                  <a:gd name="T67" fmla="*/ 516 h 1572"/>
                  <a:gd name="T68" fmla="*/ 0 w 1338"/>
                  <a:gd name="T69" fmla="*/ 554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8"/>
                  <a:gd name="T106" fmla="*/ 0 h 1572"/>
                  <a:gd name="T107" fmla="*/ 1338 w 1338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Freeform 40"/>
              <p:cNvSpPr>
                <a:spLocks/>
              </p:cNvSpPr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759 w 1176"/>
                  <a:gd name="T1" fmla="*/ 0 h 1383"/>
                  <a:gd name="T2" fmla="*/ 755 w 1176"/>
                  <a:gd name="T3" fmla="*/ 46 h 1383"/>
                  <a:gd name="T4" fmla="*/ 744 w 1176"/>
                  <a:gd name="T5" fmla="*/ 91 h 1383"/>
                  <a:gd name="T6" fmla="*/ 726 w 1176"/>
                  <a:gd name="T7" fmla="*/ 134 h 1383"/>
                  <a:gd name="T8" fmla="*/ 699 w 1176"/>
                  <a:gd name="T9" fmla="*/ 175 h 1383"/>
                  <a:gd name="T10" fmla="*/ 667 w 1176"/>
                  <a:gd name="T11" fmla="*/ 214 h 1383"/>
                  <a:gd name="T12" fmla="*/ 630 w 1176"/>
                  <a:gd name="T13" fmla="*/ 252 h 1383"/>
                  <a:gd name="T14" fmla="*/ 586 w 1176"/>
                  <a:gd name="T15" fmla="*/ 286 h 1383"/>
                  <a:gd name="T16" fmla="*/ 537 w 1176"/>
                  <a:gd name="T17" fmla="*/ 318 h 1383"/>
                  <a:gd name="T18" fmla="*/ 484 w 1176"/>
                  <a:gd name="T19" fmla="*/ 347 h 1383"/>
                  <a:gd name="T20" fmla="*/ 425 w 1176"/>
                  <a:gd name="T21" fmla="*/ 373 h 1383"/>
                  <a:gd name="T22" fmla="*/ 362 w 1176"/>
                  <a:gd name="T23" fmla="*/ 395 h 1383"/>
                  <a:gd name="T24" fmla="*/ 296 w 1176"/>
                  <a:gd name="T25" fmla="*/ 415 h 1383"/>
                  <a:gd name="T26" fmla="*/ 226 w 1176"/>
                  <a:gd name="T27" fmla="*/ 430 h 1383"/>
                  <a:gd name="T28" fmla="*/ 154 w 1176"/>
                  <a:gd name="T29" fmla="*/ 441 h 1383"/>
                  <a:gd name="T30" fmla="*/ 78 w 1176"/>
                  <a:gd name="T31" fmla="*/ 448 h 1383"/>
                  <a:gd name="T32" fmla="*/ 0 w 1176"/>
                  <a:gd name="T33" fmla="*/ 450 h 1383"/>
                  <a:gd name="T34" fmla="*/ 0 w 1176"/>
                  <a:gd name="T35" fmla="*/ 488 h 1383"/>
                  <a:gd name="T36" fmla="*/ 84 w 1176"/>
                  <a:gd name="T37" fmla="*/ 486 h 1383"/>
                  <a:gd name="T38" fmla="*/ 165 w 1176"/>
                  <a:gd name="T39" fmla="*/ 478 h 1383"/>
                  <a:gd name="T40" fmla="*/ 245 w 1176"/>
                  <a:gd name="T41" fmla="*/ 466 h 1383"/>
                  <a:gd name="T42" fmla="*/ 320 w 1176"/>
                  <a:gd name="T43" fmla="*/ 450 h 1383"/>
                  <a:gd name="T44" fmla="*/ 393 w 1176"/>
                  <a:gd name="T45" fmla="*/ 429 h 1383"/>
                  <a:gd name="T46" fmla="*/ 461 w 1176"/>
                  <a:gd name="T47" fmla="*/ 405 h 1383"/>
                  <a:gd name="T48" fmla="*/ 524 w 1176"/>
                  <a:gd name="T49" fmla="*/ 376 h 1383"/>
                  <a:gd name="T50" fmla="*/ 582 w 1176"/>
                  <a:gd name="T51" fmla="*/ 345 h 1383"/>
                  <a:gd name="T52" fmla="*/ 635 w 1176"/>
                  <a:gd name="T53" fmla="*/ 310 h 1383"/>
                  <a:gd name="T54" fmla="*/ 683 w 1176"/>
                  <a:gd name="T55" fmla="*/ 273 h 1383"/>
                  <a:gd name="T56" fmla="*/ 724 w 1176"/>
                  <a:gd name="T57" fmla="*/ 233 h 1383"/>
                  <a:gd name="T58" fmla="*/ 759 w 1176"/>
                  <a:gd name="T59" fmla="*/ 190 h 1383"/>
                  <a:gd name="T60" fmla="*/ 787 w 1176"/>
                  <a:gd name="T61" fmla="*/ 145 h 1383"/>
                  <a:gd name="T62" fmla="*/ 806 w 1176"/>
                  <a:gd name="T63" fmla="*/ 98 h 1383"/>
                  <a:gd name="T64" fmla="*/ 820 w 1176"/>
                  <a:gd name="T65" fmla="*/ 50 h 1383"/>
                  <a:gd name="T66" fmla="*/ 823 w 1176"/>
                  <a:gd name="T67" fmla="*/ 0 h 1383"/>
                  <a:gd name="T68" fmla="*/ 759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3"/>
                  <a:gd name="T107" fmla="*/ 1176 w 1176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Freeform 41"/>
              <p:cNvSpPr>
                <a:spLocks/>
              </p:cNvSpPr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644 w 1011"/>
                  <a:gd name="T1" fmla="*/ 0 h 1223"/>
                  <a:gd name="T2" fmla="*/ 640 w 1011"/>
                  <a:gd name="T3" fmla="*/ 39 h 1223"/>
                  <a:gd name="T4" fmla="*/ 632 w 1011"/>
                  <a:gd name="T5" fmla="*/ 78 h 1223"/>
                  <a:gd name="T6" fmla="*/ 616 w 1011"/>
                  <a:gd name="T7" fmla="*/ 115 h 1223"/>
                  <a:gd name="T8" fmla="*/ 593 w 1011"/>
                  <a:gd name="T9" fmla="*/ 151 h 1223"/>
                  <a:gd name="T10" fmla="*/ 566 w 1011"/>
                  <a:gd name="T11" fmla="*/ 185 h 1223"/>
                  <a:gd name="T12" fmla="*/ 534 w 1011"/>
                  <a:gd name="T13" fmla="*/ 218 h 1223"/>
                  <a:gd name="T14" fmla="*/ 497 w 1011"/>
                  <a:gd name="T15" fmla="*/ 248 h 1223"/>
                  <a:gd name="T16" fmla="*/ 455 w 1011"/>
                  <a:gd name="T17" fmla="*/ 277 h 1223"/>
                  <a:gd name="T18" fmla="*/ 410 w 1011"/>
                  <a:gd name="T19" fmla="*/ 302 h 1223"/>
                  <a:gd name="T20" fmla="*/ 360 w 1011"/>
                  <a:gd name="T21" fmla="*/ 324 h 1223"/>
                  <a:gd name="T22" fmla="*/ 307 w 1011"/>
                  <a:gd name="T23" fmla="*/ 345 h 1223"/>
                  <a:gd name="T24" fmla="*/ 251 w 1011"/>
                  <a:gd name="T25" fmla="*/ 362 h 1223"/>
                  <a:gd name="T26" fmla="*/ 192 w 1011"/>
                  <a:gd name="T27" fmla="*/ 375 h 1223"/>
                  <a:gd name="T28" fmla="*/ 130 w 1011"/>
                  <a:gd name="T29" fmla="*/ 385 h 1223"/>
                  <a:gd name="T30" fmla="*/ 66 w 1011"/>
                  <a:gd name="T31" fmla="*/ 391 h 1223"/>
                  <a:gd name="T32" fmla="*/ 0 w 1011"/>
                  <a:gd name="T33" fmla="*/ 393 h 1223"/>
                  <a:gd name="T34" fmla="*/ 0 w 1011"/>
                  <a:gd name="T35" fmla="*/ 431 h 1223"/>
                  <a:gd name="T36" fmla="*/ 71 w 1011"/>
                  <a:gd name="T37" fmla="*/ 429 h 1223"/>
                  <a:gd name="T38" fmla="*/ 143 w 1011"/>
                  <a:gd name="T39" fmla="*/ 422 h 1223"/>
                  <a:gd name="T40" fmla="*/ 211 w 1011"/>
                  <a:gd name="T41" fmla="*/ 411 h 1223"/>
                  <a:gd name="T42" fmla="*/ 275 w 1011"/>
                  <a:gd name="T43" fmla="*/ 396 h 1223"/>
                  <a:gd name="T44" fmla="*/ 338 w 1011"/>
                  <a:gd name="T45" fmla="*/ 378 h 1223"/>
                  <a:gd name="T46" fmla="*/ 396 w 1011"/>
                  <a:gd name="T47" fmla="*/ 356 h 1223"/>
                  <a:gd name="T48" fmla="*/ 452 w 1011"/>
                  <a:gd name="T49" fmla="*/ 331 h 1223"/>
                  <a:gd name="T50" fmla="*/ 501 w 1011"/>
                  <a:gd name="T51" fmla="*/ 302 h 1223"/>
                  <a:gd name="T52" fmla="*/ 547 w 1011"/>
                  <a:gd name="T53" fmla="*/ 271 h 1223"/>
                  <a:gd name="T54" fmla="*/ 588 w 1011"/>
                  <a:gd name="T55" fmla="*/ 238 h 1223"/>
                  <a:gd name="T56" fmla="*/ 623 w 1011"/>
                  <a:gd name="T57" fmla="*/ 202 h 1223"/>
                  <a:gd name="T58" fmla="*/ 653 w 1011"/>
                  <a:gd name="T59" fmla="*/ 166 h 1223"/>
                  <a:gd name="T60" fmla="*/ 676 w 1011"/>
                  <a:gd name="T61" fmla="*/ 126 h 1223"/>
                  <a:gd name="T62" fmla="*/ 694 w 1011"/>
                  <a:gd name="T63" fmla="*/ 85 h 1223"/>
                  <a:gd name="T64" fmla="*/ 704 w 1011"/>
                  <a:gd name="T65" fmla="*/ 43 h 1223"/>
                  <a:gd name="T66" fmla="*/ 708 w 1011"/>
                  <a:gd name="T67" fmla="*/ 0 h 1223"/>
                  <a:gd name="T68" fmla="*/ 644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1"/>
                  <a:gd name="T106" fmla="*/ 0 h 1223"/>
                  <a:gd name="T107" fmla="*/ 1011 w 1011"/>
                  <a:gd name="T108" fmla="*/ 1223 h 12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3095" name="Picture 4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96" name="Picture 4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97" name="Picture 4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98" name="Picture 4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sp>
            <p:nvSpPr>
              <p:cNvPr id="3099" name="Freeform 46"/>
              <p:cNvSpPr>
                <a:spLocks/>
              </p:cNvSpPr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554 h 1572"/>
                  <a:gd name="T2" fmla="*/ 95 w 1337"/>
                  <a:gd name="T3" fmla="*/ 552 h 1572"/>
                  <a:gd name="T4" fmla="*/ 189 w 1337"/>
                  <a:gd name="T5" fmla="*/ 543 h 1572"/>
                  <a:gd name="T6" fmla="*/ 279 w 1337"/>
                  <a:gd name="T7" fmla="*/ 529 h 1572"/>
                  <a:gd name="T8" fmla="*/ 365 w 1337"/>
                  <a:gd name="T9" fmla="*/ 510 h 1572"/>
                  <a:gd name="T10" fmla="*/ 446 w 1337"/>
                  <a:gd name="T11" fmla="*/ 487 h 1572"/>
                  <a:gd name="T12" fmla="*/ 524 w 1337"/>
                  <a:gd name="T13" fmla="*/ 460 h 1572"/>
                  <a:gd name="T14" fmla="*/ 596 w 1337"/>
                  <a:gd name="T15" fmla="*/ 427 h 1572"/>
                  <a:gd name="T16" fmla="*/ 663 w 1337"/>
                  <a:gd name="T17" fmla="*/ 392 h 1572"/>
                  <a:gd name="T18" fmla="*/ 723 w 1337"/>
                  <a:gd name="T19" fmla="*/ 352 h 1572"/>
                  <a:gd name="T20" fmla="*/ 777 w 1337"/>
                  <a:gd name="T21" fmla="*/ 310 h 1572"/>
                  <a:gd name="T22" fmla="*/ 824 w 1337"/>
                  <a:gd name="T23" fmla="*/ 264 h 1572"/>
                  <a:gd name="T24" fmla="*/ 863 w 1337"/>
                  <a:gd name="T25" fmla="*/ 216 h 1572"/>
                  <a:gd name="T26" fmla="*/ 894 w 1337"/>
                  <a:gd name="T27" fmla="*/ 165 h 1572"/>
                  <a:gd name="T28" fmla="*/ 919 w 1337"/>
                  <a:gd name="T29" fmla="*/ 111 h 1572"/>
                  <a:gd name="T30" fmla="*/ 933 w 1337"/>
                  <a:gd name="T31" fmla="*/ 56 h 1572"/>
                  <a:gd name="T32" fmla="*/ 937 w 1337"/>
                  <a:gd name="T33" fmla="*/ 0 h 1572"/>
                  <a:gd name="T34" fmla="*/ 873 w 1337"/>
                  <a:gd name="T35" fmla="*/ 0 h 1572"/>
                  <a:gd name="T36" fmla="*/ 868 w 1337"/>
                  <a:gd name="T37" fmla="*/ 53 h 1572"/>
                  <a:gd name="T38" fmla="*/ 856 w 1337"/>
                  <a:gd name="T39" fmla="*/ 105 h 1572"/>
                  <a:gd name="T40" fmla="*/ 833 w 1337"/>
                  <a:gd name="T41" fmla="*/ 154 h 1572"/>
                  <a:gd name="T42" fmla="*/ 805 w 1337"/>
                  <a:gd name="T43" fmla="*/ 201 h 1572"/>
                  <a:gd name="T44" fmla="*/ 767 w 1337"/>
                  <a:gd name="T45" fmla="*/ 246 h 1572"/>
                  <a:gd name="T46" fmla="*/ 724 w 1337"/>
                  <a:gd name="T47" fmla="*/ 288 h 1572"/>
                  <a:gd name="T48" fmla="*/ 673 w 1337"/>
                  <a:gd name="T49" fmla="*/ 328 h 1572"/>
                  <a:gd name="T50" fmla="*/ 617 w 1337"/>
                  <a:gd name="T51" fmla="*/ 365 h 1572"/>
                  <a:gd name="T52" fmla="*/ 556 w 1337"/>
                  <a:gd name="T53" fmla="*/ 398 h 1572"/>
                  <a:gd name="T54" fmla="*/ 488 w 1337"/>
                  <a:gd name="T55" fmla="*/ 428 h 1572"/>
                  <a:gd name="T56" fmla="*/ 416 w 1337"/>
                  <a:gd name="T57" fmla="*/ 453 h 1572"/>
                  <a:gd name="T58" fmla="*/ 340 w 1337"/>
                  <a:gd name="T59" fmla="*/ 475 h 1572"/>
                  <a:gd name="T60" fmla="*/ 261 w 1337"/>
                  <a:gd name="T61" fmla="*/ 493 h 1572"/>
                  <a:gd name="T62" fmla="*/ 177 w 1337"/>
                  <a:gd name="T63" fmla="*/ 506 h 1572"/>
                  <a:gd name="T64" fmla="*/ 90 w 1337"/>
                  <a:gd name="T65" fmla="*/ 513 h 1572"/>
                  <a:gd name="T66" fmla="*/ 0 w 1337"/>
                  <a:gd name="T67" fmla="*/ 516 h 1572"/>
                  <a:gd name="T68" fmla="*/ 0 w 1337"/>
                  <a:gd name="T69" fmla="*/ 554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Freeform 47"/>
              <p:cNvSpPr>
                <a:spLocks/>
              </p:cNvSpPr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759 w 1176"/>
                  <a:gd name="T1" fmla="*/ 0 h 1382"/>
                  <a:gd name="T2" fmla="*/ 755 w 1176"/>
                  <a:gd name="T3" fmla="*/ 46 h 1382"/>
                  <a:gd name="T4" fmla="*/ 744 w 1176"/>
                  <a:gd name="T5" fmla="*/ 91 h 1382"/>
                  <a:gd name="T6" fmla="*/ 726 w 1176"/>
                  <a:gd name="T7" fmla="*/ 134 h 1382"/>
                  <a:gd name="T8" fmla="*/ 700 w 1176"/>
                  <a:gd name="T9" fmla="*/ 175 h 1382"/>
                  <a:gd name="T10" fmla="*/ 668 w 1176"/>
                  <a:gd name="T11" fmla="*/ 214 h 1382"/>
                  <a:gd name="T12" fmla="*/ 629 w 1176"/>
                  <a:gd name="T13" fmla="*/ 252 h 1382"/>
                  <a:gd name="T14" fmla="*/ 586 w 1176"/>
                  <a:gd name="T15" fmla="*/ 286 h 1382"/>
                  <a:gd name="T16" fmla="*/ 537 w 1176"/>
                  <a:gd name="T17" fmla="*/ 318 h 1382"/>
                  <a:gd name="T18" fmla="*/ 484 w 1176"/>
                  <a:gd name="T19" fmla="*/ 347 h 1382"/>
                  <a:gd name="T20" fmla="*/ 425 w 1176"/>
                  <a:gd name="T21" fmla="*/ 373 h 1382"/>
                  <a:gd name="T22" fmla="*/ 362 w 1176"/>
                  <a:gd name="T23" fmla="*/ 395 h 1382"/>
                  <a:gd name="T24" fmla="*/ 295 w 1176"/>
                  <a:gd name="T25" fmla="*/ 415 h 1382"/>
                  <a:gd name="T26" fmla="*/ 226 w 1176"/>
                  <a:gd name="T27" fmla="*/ 430 h 1382"/>
                  <a:gd name="T28" fmla="*/ 153 w 1176"/>
                  <a:gd name="T29" fmla="*/ 441 h 1382"/>
                  <a:gd name="T30" fmla="*/ 78 w 1176"/>
                  <a:gd name="T31" fmla="*/ 447 h 1382"/>
                  <a:gd name="T32" fmla="*/ 0 w 1176"/>
                  <a:gd name="T33" fmla="*/ 450 h 1382"/>
                  <a:gd name="T34" fmla="*/ 0 w 1176"/>
                  <a:gd name="T35" fmla="*/ 488 h 1382"/>
                  <a:gd name="T36" fmla="*/ 84 w 1176"/>
                  <a:gd name="T37" fmla="*/ 486 h 1382"/>
                  <a:gd name="T38" fmla="*/ 165 w 1176"/>
                  <a:gd name="T39" fmla="*/ 478 h 1382"/>
                  <a:gd name="T40" fmla="*/ 245 w 1176"/>
                  <a:gd name="T41" fmla="*/ 466 h 1382"/>
                  <a:gd name="T42" fmla="*/ 320 w 1176"/>
                  <a:gd name="T43" fmla="*/ 450 h 1382"/>
                  <a:gd name="T44" fmla="*/ 392 w 1176"/>
                  <a:gd name="T45" fmla="*/ 429 h 1382"/>
                  <a:gd name="T46" fmla="*/ 461 w 1176"/>
                  <a:gd name="T47" fmla="*/ 404 h 1382"/>
                  <a:gd name="T48" fmla="*/ 524 w 1176"/>
                  <a:gd name="T49" fmla="*/ 376 h 1382"/>
                  <a:gd name="T50" fmla="*/ 582 w 1176"/>
                  <a:gd name="T51" fmla="*/ 345 h 1382"/>
                  <a:gd name="T52" fmla="*/ 636 w 1176"/>
                  <a:gd name="T53" fmla="*/ 310 h 1382"/>
                  <a:gd name="T54" fmla="*/ 683 w 1176"/>
                  <a:gd name="T55" fmla="*/ 273 h 1382"/>
                  <a:gd name="T56" fmla="*/ 725 w 1176"/>
                  <a:gd name="T57" fmla="*/ 233 h 1382"/>
                  <a:gd name="T58" fmla="*/ 759 w 1176"/>
                  <a:gd name="T59" fmla="*/ 189 h 1382"/>
                  <a:gd name="T60" fmla="*/ 787 w 1176"/>
                  <a:gd name="T61" fmla="*/ 145 h 1382"/>
                  <a:gd name="T62" fmla="*/ 806 w 1176"/>
                  <a:gd name="T63" fmla="*/ 98 h 1382"/>
                  <a:gd name="T64" fmla="*/ 820 w 1176"/>
                  <a:gd name="T65" fmla="*/ 50 h 1382"/>
                  <a:gd name="T66" fmla="*/ 824 w 1176"/>
                  <a:gd name="T67" fmla="*/ 0 h 1382"/>
                  <a:gd name="T68" fmla="*/ 759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2"/>
                  <a:gd name="T107" fmla="*/ 1176 w 1176"/>
                  <a:gd name="T108" fmla="*/ 1382 h 138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Freeform 48"/>
              <p:cNvSpPr>
                <a:spLocks/>
              </p:cNvSpPr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646 w 1014"/>
                  <a:gd name="T1" fmla="*/ 0 h 1193"/>
                  <a:gd name="T2" fmla="*/ 641 w 1014"/>
                  <a:gd name="T3" fmla="*/ 39 h 1193"/>
                  <a:gd name="T4" fmla="*/ 633 w 1014"/>
                  <a:gd name="T5" fmla="*/ 77 h 1193"/>
                  <a:gd name="T6" fmla="*/ 617 w 1014"/>
                  <a:gd name="T7" fmla="*/ 113 h 1193"/>
                  <a:gd name="T8" fmla="*/ 595 w 1014"/>
                  <a:gd name="T9" fmla="*/ 149 h 1193"/>
                  <a:gd name="T10" fmla="*/ 567 w 1014"/>
                  <a:gd name="T11" fmla="*/ 182 h 1193"/>
                  <a:gd name="T12" fmla="*/ 535 w 1014"/>
                  <a:gd name="T13" fmla="*/ 214 h 1193"/>
                  <a:gd name="T14" fmla="*/ 498 w 1014"/>
                  <a:gd name="T15" fmla="*/ 243 h 1193"/>
                  <a:gd name="T16" fmla="*/ 456 w 1014"/>
                  <a:gd name="T17" fmla="*/ 270 h 1193"/>
                  <a:gd name="T18" fmla="*/ 411 w 1014"/>
                  <a:gd name="T19" fmla="*/ 295 h 1193"/>
                  <a:gd name="T20" fmla="*/ 361 w 1014"/>
                  <a:gd name="T21" fmla="*/ 316 h 1193"/>
                  <a:gd name="T22" fmla="*/ 307 w 1014"/>
                  <a:gd name="T23" fmla="*/ 336 h 1193"/>
                  <a:gd name="T24" fmla="*/ 251 w 1014"/>
                  <a:gd name="T25" fmla="*/ 352 h 1193"/>
                  <a:gd name="T26" fmla="*/ 193 w 1014"/>
                  <a:gd name="T27" fmla="*/ 365 h 1193"/>
                  <a:gd name="T28" fmla="*/ 130 w 1014"/>
                  <a:gd name="T29" fmla="*/ 375 h 1193"/>
                  <a:gd name="T30" fmla="*/ 67 w 1014"/>
                  <a:gd name="T31" fmla="*/ 380 h 1193"/>
                  <a:gd name="T32" fmla="*/ 0 w 1014"/>
                  <a:gd name="T33" fmla="*/ 382 h 1193"/>
                  <a:gd name="T34" fmla="*/ 0 w 1014"/>
                  <a:gd name="T35" fmla="*/ 420 h 1193"/>
                  <a:gd name="T36" fmla="*/ 73 w 1014"/>
                  <a:gd name="T37" fmla="*/ 418 h 1193"/>
                  <a:gd name="T38" fmla="*/ 141 w 1014"/>
                  <a:gd name="T39" fmla="*/ 412 h 1193"/>
                  <a:gd name="T40" fmla="*/ 211 w 1014"/>
                  <a:gd name="T41" fmla="*/ 401 h 1193"/>
                  <a:gd name="T42" fmla="*/ 276 w 1014"/>
                  <a:gd name="T43" fmla="*/ 387 h 1193"/>
                  <a:gd name="T44" fmla="*/ 338 w 1014"/>
                  <a:gd name="T45" fmla="*/ 369 h 1193"/>
                  <a:gd name="T46" fmla="*/ 397 w 1014"/>
                  <a:gd name="T47" fmla="*/ 348 h 1193"/>
                  <a:gd name="T48" fmla="*/ 451 w 1014"/>
                  <a:gd name="T49" fmla="*/ 324 h 1193"/>
                  <a:gd name="T50" fmla="*/ 502 w 1014"/>
                  <a:gd name="T51" fmla="*/ 297 h 1193"/>
                  <a:gd name="T52" fmla="*/ 547 w 1014"/>
                  <a:gd name="T53" fmla="*/ 267 h 1193"/>
                  <a:gd name="T54" fmla="*/ 588 w 1014"/>
                  <a:gd name="T55" fmla="*/ 235 h 1193"/>
                  <a:gd name="T56" fmla="*/ 625 w 1014"/>
                  <a:gd name="T57" fmla="*/ 200 h 1193"/>
                  <a:gd name="T58" fmla="*/ 653 w 1014"/>
                  <a:gd name="T59" fmla="*/ 164 h 1193"/>
                  <a:gd name="T60" fmla="*/ 678 w 1014"/>
                  <a:gd name="T61" fmla="*/ 125 h 1193"/>
                  <a:gd name="T62" fmla="*/ 695 w 1014"/>
                  <a:gd name="T63" fmla="*/ 84 h 1193"/>
                  <a:gd name="T64" fmla="*/ 706 w 1014"/>
                  <a:gd name="T65" fmla="*/ 43 h 1193"/>
                  <a:gd name="T66" fmla="*/ 710 w 1014"/>
                  <a:gd name="T67" fmla="*/ 0 h 1193"/>
                  <a:gd name="T68" fmla="*/ 646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4"/>
                  <a:gd name="T106" fmla="*/ 0 h 1193"/>
                  <a:gd name="T107" fmla="*/ 1014 w 1014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3102" name="Picture 4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103" name="Picture 5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</p:grpSp>
        <p:grpSp>
          <p:nvGrpSpPr>
            <p:cNvPr id="3079" name="Group 51"/>
            <p:cNvGrpSpPr>
              <a:grpSpLocks/>
            </p:cNvGrpSpPr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3080" name="Picture 5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81" name="Picture 5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82" name="Picture 5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83" name="Picture 5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5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  <p:pic>
            <p:nvPicPr>
              <p:cNvPr id="3085" name="Picture 5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35900" fill="hold"/>
                                        <p:tgtEl>
                                          <p:spTgt spid="297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26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726"/>
                </p:tgtEl>
              </p:cMediaNode>
            </p:audio>
          </p:childTnLst>
        </p:cTn>
      </p:par>
    </p:tnLst>
    <p:bldLst>
      <p:bldP spid="2970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>
            <p:ph type="title"/>
          </p:nvPr>
        </p:nvSpPr>
        <p:spPr>
          <a:xfrm>
            <a:off x="1371600" y="0"/>
            <a:ext cx="7158038" cy="747713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         </a:t>
            </a:r>
            <a:br>
              <a:rPr lang="en-US" sz="3600" smtClean="0"/>
            </a:br>
            <a:endParaRPr lang="en-US" sz="2400" smtClean="0"/>
          </a:p>
        </p:txBody>
      </p:sp>
      <p:pic>
        <p:nvPicPr>
          <p:cNvPr id="114693" name="Picture 5" descr="bckgrnd041a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981200"/>
            <a:ext cx="9144000" cy="4876800"/>
          </a:xfrm>
          <a:noFill/>
        </p:spPr>
      </p:pic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429000" y="762000"/>
            <a:ext cx="167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12293" name="WordArt 7"/>
          <p:cNvSpPr>
            <a:spLocks noChangeArrowheads="1" noChangeShapeType="1" noTextEdit="1"/>
          </p:cNvSpPr>
          <p:nvPr/>
        </p:nvSpPr>
        <p:spPr bwMode="auto">
          <a:xfrm>
            <a:off x="2209800" y="1371600"/>
            <a:ext cx="4495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auto">
          <a:xfrm>
            <a:off x="304800" y="3124200"/>
            <a:ext cx="6324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-</a:t>
            </a:r>
            <a:r>
              <a:rPr lang="en-US" sz="2400">
                <a:solidFill>
                  <a:srgbClr val="0033CC"/>
                </a:solidFill>
              </a:rPr>
              <a:t>Người bệnh phải được ăn nhiều thức ăn có giá trị dinh dưỡng như thịt,cá,trứng,sữa,các loại rau xanh,quả chín để bồi bổ cơ thể . </a:t>
            </a:r>
            <a:r>
              <a:rPr lang="en-US" sz="2400">
                <a:solidFill>
                  <a:srgbClr val="008000"/>
                </a:solidFill>
              </a:rPr>
              <a:t>Nếu người bệnh quá yếu,không ăn được thức ăn đặc sẽ cho ăn cháo thịt băm nhỏ , xúp , sữa,</a:t>
            </a:r>
            <a:r>
              <a:rPr lang="en-US" sz="2400">
                <a:solidFill>
                  <a:srgbClr val="0033CC"/>
                </a:solidFill>
              </a:rPr>
              <a:t> </a:t>
            </a:r>
            <a:r>
              <a:rPr lang="en-US" sz="2400">
                <a:solidFill>
                  <a:srgbClr val="008000"/>
                </a:solidFill>
              </a:rPr>
              <a:t>nước quả ép,…</a:t>
            </a:r>
            <a:r>
              <a:rPr lang="en-US" sz="2400">
                <a:solidFill>
                  <a:srgbClr val="CC0099"/>
                </a:solidFill>
              </a:rPr>
              <a:t>Nếu người bệnh không muốn ăn hoặc ăn quá ít thì cho ăn nhiều bữa trong ngày.</a:t>
            </a:r>
            <a:br>
              <a:rPr lang="en-US" sz="2400">
                <a:solidFill>
                  <a:srgbClr val="CC0099"/>
                </a:solidFill>
              </a:rPr>
            </a:br>
            <a:r>
              <a:rPr lang="en-US" sz="2400">
                <a:solidFill>
                  <a:srgbClr val="0033CC"/>
                </a:solidFill>
              </a:rPr>
              <a:t>-Có một số bệnh đòi hỏi ăn kiêng theo chỉ dẫn của bác sĩ.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09800"/>
            <a:ext cx="7772400" cy="636588"/>
          </a:xfrm>
        </p:spPr>
        <p:txBody>
          <a:bodyPr anchor="ctr"/>
          <a:lstStyle/>
          <a:p>
            <a:pPr eaLnBrk="1" hangingPunct="1"/>
            <a:r>
              <a:rPr lang="en-US" sz="3200" b="1" smtClean="0">
                <a:solidFill>
                  <a:srgbClr val="FF00FF"/>
                </a:solidFill>
              </a:rPr>
              <a:t>Hoạt động 2 :</a:t>
            </a:r>
            <a:r>
              <a:rPr lang="en-US" sz="3200" smtClean="0">
                <a:solidFill>
                  <a:srgbClr val="FF00FF"/>
                </a:solidFill>
              </a:rPr>
              <a:t> Thực hành</a:t>
            </a:r>
          </a:p>
        </p:txBody>
      </p:sp>
      <p:sp>
        <p:nvSpPr>
          <p:cNvPr id="12297" name="Text Box 9" descr="Large grid"/>
          <p:cNvSpPr txBox="1">
            <a:spLocks noChangeArrowheads="1"/>
          </p:cNvSpPr>
          <p:nvPr/>
        </p:nvSpPr>
        <p:spPr bwMode="auto">
          <a:xfrm>
            <a:off x="0" y="2971800"/>
            <a:ext cx="3962400" cy="1200150"/>
          </a:xfrm>
          <a:prstGeom prst="rect">
            <a:avLst/>
          </a:prstGeom>
          <a:pattFill prst="lgGrid">
            <a:fgClr>
              <a:srgbClr val="CCECFF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Thưa bác sĩ, cháu cần được ăn uống như thế nào khi bị tiêu chảy?</a:t>
            </a:r>
          </a:p>
        </p:txBody>
      </p:sp>
      <p:pic>
        <p:nvPicPr>
          <p:cNvPr id="8199" name="Content Placeholder 5" descr="Picture1.jpg"/>
          <p:cNvPicPr>
            <a:picLocks noChangeAspect="1"/>
          </p:cNvPicPr>
          <p:nvPr/>
        </p:nvPicPr>
        <p:blipFill>
          <a:blip r:embed="rId2"/>
          <a:srcRect t="38571"/>
          <a:stretch>
            <a:fillRect/>
          </a:stretch>
        </p:blipFill>
        <p:spPr bwMode="auto">
          <a:xfrm>
            <a:off x="0" y="4114800"/>
            <a:ext cx="4648200" cy="27432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</p:pic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762000" y="228600"/>
            <a:ext cx="89154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chemeClr val="tx2"/>
                </a:solidFill>
              </a:rPr>
              <a:t>         </a:t>
            </a:r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3276600" y="914400"/>
            <a:ext cx="167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13319" name="WordArt 10"/>
          <p:cNvSpPr>
            <a:spLocks noChangeArrowheads="1" noChangeShapeType="1" noTextEdit="1"/>
          </p:cNvSpPr>
          <p:nvPr/>
        </p:nvSpPr>
        <p:spPr bwMode="auto">
          <a:xfrm>
            <a:off x="2133600" y="1447800"/>
            <a:ext cx="4495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  <p:pic>
        <p:nvPicPr>
          <p:cNvPr id="8203" name="Content Placeholder 5" descr="Picture2.jpg"/>
          <p:cNvPicPr>
            <a:picLocks noChangeAspect="1"/>
          </p:cNvPicPr>
          <p:nvPr/>
        </p:nvPicPr>
        <p:blipFill>
          <a:blip r:embed="rId3"/>
          <a:srcRect t="36429"/>
          <a:stretch>
            <a:fillRect/>
          </a:stretch>
        </p:blipFill>
        <p:spPr bwMode="auto">
          <a:xfrm>
            <a:off x="4572000" y="4114800"/>
            <a:ext cx="457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Rectangle 12" descr="Wide upward diagonal"/>
          <p:cNvSpPr>
            <a:spLocks noChangeArrowheads="1"/>
          </p:cNvSpPr>
          <p:nvPr/>
        </p:nvSpPr>
        <p:spPr bwMode="auto">
          <a:xfrm>
            <a:off x="4572000" y="2895600"/>
            <a:ext cx="4572000" cy="1190625"/>
          </a:xfrm>
          <a:prstGeom prst="rect">
            <a:avLst/>
          </a:prstGeom>
          <a:pattFill prst="wdUpDiag">
            <a:fgClr>
              <a:srgbClr val="CCECFF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en-US" b="1">
                <a:solidFill>
                  <a:srgbClr val="0000FF"/>
                </a:solidFill>
              </a:rPr>
              <a:t>......phải cho cháu uống dung dịch ô-rê-dôn hoặc nước cháo muối.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b="1">
                <a:solidFill>
                  <a:srgbClr val="0000FF"/>
                </a:solidFill>
              </a:rPr>
              <a:t> Để phòng suy dinh dưỡng vẫn cho cháu ăn đủ chất.</a:t>
            </a:r>
          </a:p>
        </p:txBody>
      </p:sp>
      <p:pic>
        <p:nvPicPr>
          <p:cNvPr id="8205" name="Content Placeholder 5" descr="Picture1.jpg"/>
          <p:cNvPicPr>
            <a:picLocks noChangeAspect="1"/>
          </p:cNvPicPr>
          <p:nvPr/>
        </p:nvPicPr>
        <p:blipFill>
          <a:blip r:embed="rId2"/>
          <a:srcRect t="38571"/>
          <a:stretch>
            <a:fillRect/>
          </a:stretch>
        </p:blipFill>
        <p:spPr bwMode="auto">
          <a:xfrm>
            <a:off x="0" y="2819400"/>
            <a:ext cx="9144000" cy="40386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12297" grpId="0" animBg="1"/>
      <p:bldP spid="82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 descr="lú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914400" y="457200"/>
            <a:ext cx="715803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>
                <a:solidFill>
                  <a:srgbClr val="FF9900"/>
                </a:solidFill>
              </a:rPr>
              <a:t>Hướng dẫn cách pha dung dịch ô-rê-dôn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1101725" y="21336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r>
              <a:rPr lang="en-US" sz="3200" b="1">
                <a:solidFill>
                  <a:srgbClr val="00CC00"/>
                </a:solidFill>
              </a:rPr>
              <a:t>Rót 200 ml nước chín ra ly.</a:t>
            </a:r>
          </a:p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r>
              <a:rPr lang="en-US" sz="3200" b="1">
                <a:solidFill>
                  <a:srgbClr val="00CC00"/>
                </a:solidFill>
              </a:rPr>
              <a:t>Đổ 1 gói ô-rê-dôn vào.</a:t>
            </a:r>
          </a:p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r>
              <a:rPr lang="en-US" sz="3200" b="1">
                <a:solidFill>
                  <a:srgbClr val="00CC00"/>
                </a:solidFill>
              </a:rPr>
              <a:t>Khuấy đều.</a:t>
            </a:r>
          </a:p>
        </p:txBody>
      </p:sp>
      <p:pic>
        <p:nvPicPr>
          <p:cNvPr id="14341" name="Picture 14" descr="Picture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46482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757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5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914400" y="381000"/>
            <a:ext cx="7315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" b="1">
                <a:solidFill>
                  <a:srgbClr val="0000FF"/>
                </a:solidFill>
              </a:rPr>
              <a:t>Hướng dẫn: Cách pha cháo muối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429000" y="1447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14346" name="Content Placeholder 8" descr="Picture3.jpg"/>
          <p:cNvPicPr>
            <a:picLocks noChangeAspect="1"/>
          </p:cNvPicPr>
          <p:nvPr>
            <p:ph type="body" idx="4294967295"/>
          </p:nvPr>
        </p:nvPicPr>
        <p:blipFill>
          <a:blip r:embed="rId2"/>
          <a:srcRect l="15765" t="10167" r="68469" b="79666"/>
          <a:stretch>
            <a:fillRect/>
          </a:stretch>
        </p:blipFill>
        <p:spPr>
          <a:xfrm>
            <a:off x="2076450" y="1981200"/>
            <a:ext cx="1503363" cy="819150"/>
          </a:xfrm>
          <a:noFill/>
        </p:spPr>
      </p:pic>
      <p:pic>
        <p:nvPicPr>
          <p:cNvPr id="10245" name="Content Placeholder 8" descr="Picture3.jpg"/>
          <p:cNvPicPr>
            <a:picLocks noChangeAspect="1"/>
          </p:cNvPicPr>
          <p:nvPr/>
        </p:nvPicPr>
        <p:blipFill>
          <a:blip r:embed="rId2"/>
          <a:srcRect l="15765" t="10167" r="68469" b="79666"/>
          <a:stretch>
            <a:fillRect/>
          </a:stretch>
        </p:blipFill>
        <p:spPr bwMode="auto">
          <a:xfrm>
            <a:off x="6858000" y="1600200"/>
            <a:ext cx="15240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Content Placeholder 8" descr="Picture3.jpg"/>
          <p:cNvPicPr>
            <a:picLocks noChangeAspect="1"/>
          </p:cNvPicPr>
          <p:nvPr/>
        </p:nvPicPr>
        <p:blipFill>
          <a:blip r:embed="rId2"/>
          <a:srcRect l="15765" t="10167" r="68469" b="79666"/>
          <a:stretch>
            <a:fillRect/>
          </a:stretch>
        </p:blipFill>
        <p:spPr bwMode="auto">
          <a:xfrm>
            <a:off x="5257800" y="1600200"/>
            <a:ext cx="15240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Content Placeholder 8" descr="Picture3.jpg"/>
          <p:cNvPicPr>
            <a:picLocks noChangeAspect="1"/>
          </p:cNvPicPr>
          <p:nvPr/>
        </p:nvPicPr>
        <p:blipFill>
          <a:blip r:embed="rId2"/>
          <a:srcRect l="15765" t="10167" r="68469" b="79666"/>
          <a:stretch>
            <a:fillRect/>
          </a:stretch>
        </p:blipFill>
        <p:spPr bwMode="auto">
          <a:xfrm>
            <a:off x="3657600" y="1600200"/>
            <a:ext cx="15240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AutoShape 14"/>
          <p:cNvSpPr>
            <a:spLocks noChangeArrowheads="1"/>
          </p:cNvSpPr>
          <p:nvPr/>
        </p:nvSpPr>
        <p:spPr bwMode="auto">
          <a:xfrm>
            <a:off x="4572000" y="3048000"/>
            <a:ext cx="228600" cy="762000"/>
          </a:xfrm>
          <a:prstGeom prst="downArrow">
            <a:avLst>
              <a:gd name="adj1" fmla="val 50000"/>
              <a:gd name="adj2" fmla="val 8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/>
          </a:p>
        </p:txBody>
      </p:sp>
      <p:pic>
        <p:nvPicPr>
          <p:cNvPr id="10249" name="Content Placeholder 8" descr="Picture3.jpg"/>
          <p:cNvPicPr>
            <a:picLocks noChangeAspect="1"/>
          </p:cNvPicPr>
          <p:nvPr/>
        </p:nvPicPr>
        <p:blipFill>
          <a:blip r:embed="rId2"/>
          <a:srcRect l="34898" t="54042" r="30106" b="7356"/>
          <a:stretch>
            <a:fillRect/>
          </a:stretch>
        </p:blipFill>
        <p:spPr bwMode="auto">
          <a:xfrm>
            <a:off x="3657600" y="3895725"/>
            <a:ext cx="194786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Content Placeholder 8" descr="Picture3.jpg"/>
          <p:cNvPicPr>
            <a:picLocks noChangeAspect="1"/>
          </p:cNvPicPr>
          <p:nvPr/>
        </p:nvPicPr>
        <p:blipFill>
          <a:blip r:embed="rId2"/>
          <a:srcRect l="2647" t="23163" r="64832" b="53677"/>
          <a:stretch>
            <a:fillRect/>
          </a:stretch>
        </p:blipFill>
        <p:spPr bwMode="auto">
          <a:xfrm>
            <a:off x="762000" y="2895600"/>
            <a:ext cx="2133600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990600" y="44196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/>
              <a:t>Một nắm gạo</a:t>
            </a: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 rot="2499961">
            <a:off x="3048000" y="3509963"/>
            <a:ext cx="1524000" cy="233362"/>
          </a:xfrm>
          <a:prstGeom prst="rightArrow">
            <a:avLst>
              <a:gd name="adj1" fmla="val 50000"/>
              <a:gd name="adj2" fmla="val 1632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 rot="-2101600">
            <a:off x="4800600" y="3657600"/>
            <a:ext cx="1143000" cy="223838"/>
          </a:xfrm>
          <a:prstGeom prst="leftArrow">
            <a:avLst>
              <a:gd name="adj1" fmla="val 50000"/>
              <a:gd name="adj2" fmla="val 1276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733800" y="2590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/>
              <a:t>Bốn chén nước</a:t>
            </a:r>
          </a:p>
        </p:txBody>
      </p:sp>
      <p:pic>
        <p:nvPicPr>
          <p:cNvPr id="10258" name="Content Placeholder 8" descr="Picture3.jpg"/>
          <p:cNvPicPr>
            <a:picLocks noChangeAspect="1"/>
          </p:cNvPicPr>
          <p:nvPr/>
        </p:nvPicPr>
        <p:blipFill>
          <a:blip r:embed="rId2"/>
          <a:srcRect l="74391" t="30881" r="4044" b="52769"/>
          <a:stretch>
            <a:fillRect/>
          </a:stretch>
        </p:blipFill>
        <p:spPr bwMode="auto">
          <a:xfrm>
            <a:off x="6248400" y="2971800"/>
            <a:ext cx="213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6477000" y="4038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/>
              <a:t>Một ít muối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48" grpId="1" animBg="1"/>
      <p:bldP spid="10253" grpId="0"/>
      <p:bldP spid="10254" grpId="0" animBg="1"/>
      <p:bldP spid="10254" grpId="1" animBg="1"/>
      <p:bldP spid="10255" grpId="0" animBg="1"/>
      <p:bldP spid="10255" grpId="1" animBg="1"/>
      <p:bldP spid="10257" grpId="0"/>
      <p:bldP spid="102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Các nhóm thực hành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2146300"/>
          </a:xfrm>
        </p:spPr>
        <p:txBody>
          <a:bodyPr/>
          <a:lstStyle/>
          <a:p>
            <a:pPr eaLnBrk="1" hangingPunct="1"/>
            <a:r>
              <a:rPr lang="en-US" smtClean="0"/>
              <a:t>Nhóm 1 và nhóm 2: Thực hành pha dung dịch ô-rê-dôn.</a:t>
            </a:r>
          </a:p>
          <a:p>
            <a:pPr eaLnBrk="1" hangingPunct="1"/>
            <a:r>
              <a:rPr lang="en-US" smtClean="0"/>
              <a:t>Nhóm 3 và nhóm 4: Thực hành pha cháo muối.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1143000" y="228600"/>
            <a:ext cx="6858000" cy="1219200"/>
          </a:xfrm>
          <a:prstGeom prst="ellipse">
            <a:avLst/>
          </a:prstGeom>
          <a:noFill/>
          <a:ln w="38100" cmpd="dbl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00CC00"/>
              </a:solidFill>
            </a:endParaRPr>
          </a:p>
        </p:txBody>
      </p:sp>
      <p:sp>
        <p:nvSpPr>
          <p:cNvPr id="76806" name="AutoShape 6" descr="Papyrus"/>
          <p:cNvSpPr>
            <a:spLocks noChangeArrowheads="1"/>
          </p:cNvSpPr>
          <p:nvPr/>
        </p:nvSpPr>
        <p:spPr bwMode="auto">
          <a:xfrm>
            <a:off x="0" y="3581400"/>
            <a:ext cx="9525000" cy="3429000"/>
          </a:xfrm>
          <a:prstGeom prst="irregularSeal1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1447800" y="4114800"/>
            <a:ext cx="6858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400">
                <a:solidFill>
                  <a:srgbClr val="CC0099"/>
                </a:solidFill>
              </a:rPr>
              <a:t>Đại diện các nhóm lên trình bày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 animBg="1"/>
      <p:bldP spid="768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34200" y="46482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8" descr="lú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57400"/>
            <a:ext cx="9144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WordArt 10"/>
          <p:cNvSpPr>
            <a:spLocks noChangeArrowheads="1" noChangeShapeType="1" noTextEdit="1"/>
          </p:cNvSpPr>
          <p:nvPr/>
        </p:nvSpPr>
        <p:spPr bwMode="auto">
          <a:xfrm>
            <a:off x="2133600" y="1524000"/>
            <a:ext cx="4495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762000" y="37338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r>
              <a:rPr lang="en-US" sz="3200">
                <a:solidFill>
                  <a:srgbClr val="0000FF"/>
                </a:solidFill>
              </a:rPr>
              <a:t>Các nhóm đưa ra tình huống để vận dụng những điều đã học vào cuộc sống.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1371600" y="2209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200" b="1">
                <a:solidFill>
                  <a:srgbClr val="FF00FF"/>
                </a:solidFill>
              </a:rPr>
              <a:t>Hoạt động 3</a:t>
            </a:r>
            <a:r>
              <a:rPr lang="en-US" sz="3200">
                <a:solidFill>
                  <a:srgbClr val="FF00FF"/>
                </a:solidFill>
              </a:rPr>
              <a:t> :Thảo luận- Đóng vai</a:t>
            </a:r>
          </a:p>
        </p:txBody>
      </p:sp>
      <p:sp>
        <p:nvSpPr>
          <p:cNvPr id="17415" name="Rectangle 15"/>
          <p:cNvSpPr>
            <a:spLocks noChangeArrowheads="1"/>
          </p:cNvSpPr>
          <p:nvPr/>
        </p:nvSpPr>
        <p:spPr bwMode="auto">
          <a:xfrm>
            <a:off x="762000" y="152400"/>
            <a:ext cx="89154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chemeClr val="tx2"/>
                </a:solidFill>
              </a:rPr>
              <a:t>         </a:t>
            </a:r>
          </a:p>
        </p:txBody>
      </p:sp>
      <p:sp>
        <p:nvSpPr>
          <p:cNvPr id="17416" name="Rectangle 16"/>
          <p:cNvSpPr>
            <a:spLocks noChangeArrowheads="1"/>
          </p:cNvSpPr>
          <p:nvPr/>
        </p:nvSpPr>
        <p:spPr bwMode="auto">
          <a:xfrm>
            <a:off x="3276600" y="914400"/>
            <a:ext cx="2209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00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17417" name="Oval 19"/>
          <p:cNvSpPr>
            <a:spLocks noChangeArrowheads="1"/>
          </p:cNvSpPr>
          <p:nvPr/>
        </p:nvSpPr>
        <p:spPr bwMode="auto">
          <a:xfrm>
            <a:off x="1143000" y="2438400"/>
            <a:ext cx="6858000" cy="1295400"/>
          </a:xfrm>
          <a:prstGeom prst="ellipse">
            <a:avLst/>
          </a:prstGeom>
          <a:noFill/>
          <a:ln w="57150" cmpd="thinThick">
            <a:solidFill>
              <a:srgbClr val="CC0099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/>
      <p:bldP spid="23564" grpId="1"/>
      <p:bldP spid="235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>
            <p:ph type="title"/>
          </p:nvPr>
        </p:nvSpPr>
        <p:spPr>
          <a:xfrm>
            <a:off x="228600" y="0"/>
            <a:ext cx="8382000" cy="1039813"/>
          </a:xfrm>
          <a:noFill/>
        </p:spPr>
        <p:txBody>
          <a:bodyPr anchor="ctr"/>
          <a:lstStyle/>
          <a:p>
            <a:pPr eaLnBrk="1" hangingPunct="1"/>
            <a:r>
              <a:rPr lang="en-US" sz="3600" smtClean="0"/>
              <a:t>         </a:t>
            </a:r>
            <a:endParaRPr lang="en-US" sz="2400" smtClean="0"/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3276600" y="838200"/>
            <a:ext cx="167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18436" name="WordArt 6"/>
          <p:cNvSpPr>
            <a:spLocks noChangeArrowheads="1" noChangeShapeType="1" noTextEdit="1"/>
          </p:cNvSpPr>
          <p:nvPr/>
        </p:nvSpPr>
        <p:spPr bwMode="auto">
          <a:xfrm>
            <a:off x="2133600" y="1371600"/>
            <a:ext cx="4419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  <p:pic>
        <p:nvPicPr>
          <p:cNvPr id="77839" name="Picture 15" descr="bckgrnd041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381000" y="3048000"/>
            <a:ext cx="6324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-</a:t>
            </a:r>
            <a:r>
              <a:rPr lang="en-US" sz="2400">
                <a:solidFill>
                  <a:srgbClr val="0033CC"/>
                </a:solidFill>
              </a:rPr>
              <a:t>Người bệnh phải được ăn nhiều thức ăn có giá trị dinh dưỡng như thịt,cá,trứng,sữa,các loại rau xanh,quả chín để bồi bổ cơ thể . </a:t>
            </a:r>
            <a:r>
              <a:rPr lang="en-US" sz="2400">
                <a:solidFill>
                  <a:srgbClr val="008000"/>
                </a:solidFill>
              </a:rPr>
              <a:t>Nếu người bệnh quá yếu,không ăn được thức ăn đặc sẽ cho ăn cháo thịt băm nhỏ , xúp , sữa,</a:t>
            </a:r>
            <a:r>
              <a:rPr lang="en-US" sz="2400">
                <a:solidFill>
                  <a:srgbClr val="0033CC"/>
                </a:solidFill>
              </a:rPr>
              <a:t> </a:t>
            </a:r>
            <a:r>
              <a:rPr lang="en-US" sz="2400">
                <a:solidFill>
                  <a:srgbClr val="008000"/>
                </a:solidFill>
              </a:rPr>
              <a:t>nước quả ép,…</a:t>
            </a:r>
            <a:r>
              <a:rPr lang="en-US" sz="2400">
                <a:solidFill>
                  <a:srgbClr val="CC0099"/>
                </a:solidFill>
              </a:rPr>
              <a:t>Nếu người bệnh không muốn ăn hoặc ăn quá ít thì cho ăn nhiều bữa trong ngày.</a:t>
            </a:r>
            <a:br>
              <a:rPr lang="en-US" sz="2400">
                <a:solidFill>
                  <a:srgbClr val="CC0099"/>
                </a:solidFill>
              </a:rPr>
            </a:br>
            <a:r>
              <a:rPr lang="en-US" sz="2400">
                <a:solidFill>
                  <a:srgbClr val="0033CC"/>
                </a:solidFill>
              </a:rPr>
              <a:t>-Có một số bệnh đòi hỏi ăn kiêng theo chỉ dẫn của bác sĩ.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2" name="WordArt 6"/>
          <p:cNvSpPr>
            <a:spLocks noChangeArrowheads="1" noChangeShapeType="1" noTextEdit="1"/>
          </p:cNvSpPr>
          <p:nvPr/>
        </p:nvSpPr>
        <p:spPr bwMode="auto">
          <a:xfrm>
            <a:off x="3505200" y="533400"/>
            <a:ext cx="4114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AI NHANH TAY</a:t>
            </a:r>
          </a:p>
        </p:txBody>
      </p:sp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1066800" y="762000"/>
            <a:ext cx="2200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/>
              <a:t>TRÒ CHƠI</a:t>
            </a:r>
          </a:p>
        </p:txBody>
      </p:sp>
      <p:pic>
        <p:nvPicPr>
          <p:cNvPr id="19460" name="Picture 8" descr="Picture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28600" y="46482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0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solidFill>
            <a:srgbClr val="FBA3EA"/>
          </a:solidFill>
          <a:ln w="9525">
            <a:noFill/>
            <a:miter lim="800000"/>
            <a:headEnd/>
            <a:tailEnd/>
          </a:ln>
        </p:spPr>
      </p:pic>
      <p:pic>
        <p:nvPicPr>
          <p:cNvPr id="19462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1600200"/>
            <a:ext cx="4343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0" name="Picture 60" descr="Benh do thieu chat dinh duong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487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1" name="Picture 6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"/>
            <a:ext cx="4495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5" name="Picture 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2672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9" name="AutoShape 79"/>
          <p:cNvSpPr>
            <a:spLocks noChangeArrowheads="1"/>
          </p:cNvSpPr>
          <p:nvPr/>
        </p:nvSpPr>
        <p:spPr bwMode="auto">
          <a:xfrm>
            <a:off x="4724400" y="381000"/>
            <a:ext cx="3733800" cy="1295400"/>
          </a:xfrm>
          <a:prstGeom prst="wedgeRoundRectCallout">
            <a:avLst>
              <a:gd name="adj1" fmla="val -53486"/>
              <a:gd name="adj2" fmla="val 77574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Ăn thức ăn có giá trị dinh dưỡng</a:t>
            </a:r>
          </a:p>
          <a:p>
            <a:pPr algn="ctr" eaLnBrk="1" hangingPunct="1"/>
            <a:endParaRPr lang="en-US" sz="2800"/>
          </a:p>
        </p:txBody>
      </p:sp>
      <p:sp>
        <p:nvSpPr>
          <p:cNvPr id="51282" name="AutoShape 82"/>
          <p:cNvSpPr>
            <a:spLocks noChangeArrowheads="1"/>
          </p:cNvSpPr>
          <p:nvPr/>
        </p:nvSpPr>
        <p:spPr bwMode="auto">
          <a:xfrm>
            <a:off x="4419600" y="228600"/>
            <a:ext cx="4343400" cy="1752600"/>
          </a:xfrm>
          <a:prstGeom prst="wedgeEllipseCallout">
            <a:avLst>
              <a:gd name="adj1" fmla="val -36954"/>
              <a:gd name="adj2" fmla="val 89491"/>
            </a:avLst>
          </a:prstGeom>
          <a:solidFill>
            <a:srgbClr val="FFCCFF"/>
          </a:solidFill>
          <a:ln w="9525">
            <a:solidFill>
              <a:srgbClr val="FF99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Uống ô-rê-dôn và ăn đủ chất</a:t>
            </a:r>
          </a:p>
          <a:p>
            <a:pPr algn="ctr" eaLnBrk="1" hangingPunct="1"/>
            <a:endParaRPr lang="en-US" sz="2800"/>
          </a:p>
        </p:txBody>
      </p:sp>
      <p:sp>
        <p:nvSpPr>
          <p:cNvPr id="20487" name="Text Box 83"/>
          <p:cNvSpPr txBox="1">
            <a:spLocks noChangeArrowheads="1"/>
          </p:cNvSpPr>
          <p:nvPr/>
        </p:nvSpPr>
        <p:spPr bwMode="auto">
          <a:xfrm>
            <a:off x="1676400" y="50292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</a:t>
            </a:r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51285" name="AutoShape 85"/>
          <p:cNvSpPr>
            <a:spLocks noChangeArrowheads="1"/>
          </p:cNvSpPr>
          <p:nvPr/>
        </p:nvSpPr>
        <p:spPr bwMode="auto">
          <a:xfrm>
            <a:off x="5029200" y="304800"/>
            <a:ext cx="3352800" cy="1752600"/>
          </a:xfrm>
          <a:prstGeom prst="wedgeRectCallout">
            <a:avLst>
              <a:gd name="adj1" fmla="val -68606"/>
              <a:gd name="adj2" fmla="val 7654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Ăn thức ăn loãng và ăn nhiều bữa</a:t>
            </a:r>
          </a:p>
          <a:p>
            <a:pPr algn="ctr" eaLnBrk="1" hangingPunct="1"/>
            <a:endParaRPr lang="en-US" sz="2800"/>
          </a:p>
        </p:txBody>
      </p:sp>
      <p:sp>
        <p:nvSpPr>
          <p:cNvPr id="51287" name="AutoShape 87"/>
          <p:cNvSpPr>
            <a:spLocks noChangeArrowheads="1"/>
          </p:cNvSpPr>
          <p:nvPr/>
        </p:nvSpPr>
        <p:spPr bwMode="auto">
          <a:xfrm>
            <a:off x="4343400" y="228600"/>
            <a:ext cx="4191000" cy="2628900"/>
          </a:xfrm>
          <a:prstGeom prst="wedgeEllipseCallout">
            <a:avLst>
              <a:gd name="adj1" fmla="val -50907"/>
              <a:gd name="adj2" fmla="val 5513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Ăn kiêng theo chỉ dẫn của bác sĩ</a:t>
            </a:r>
          </a:p>
          <a:p>
            <a:pPr algn="ctr" eaLnBrk="1" hangingPunct="1"/>
            <a:endParaRPr lang="en-US" sz="2800"/>
          </a:p>
        </p:txBody>
      </p:sp>
      <p:sp>
        <p:nvSpPr>
          <p:cNvPr id="20490" name="Text Box 88"/>
          <p:cNvSpPr txBox="1">
            <a:spLocks noChangeArrowheads="1"/>
          </p:cNvSpPr>
          <p:nvPr/>
        </p:nvSpPr>
        <p:spPr bwMode="auto">
          <a:xfrm>
            <a:off x="6629400" y="56388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</a:t>
            </a:r>
          </a:p>
        </p:txBody>
      </p:sp>
      <p:pic>
        <p:nvPicPr>
          <p:cNvPr id="51289" name="Picture 8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34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90" descr="POINSET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02300" y="4038600"/>
            <a:ext cx="3441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1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51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8" dur="2000"/>
                                        <p:tgtEl>
                                          <p:spTgt spid="51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9" grpId="0" animBg="1"/>
      <p:bldP spid="51279" grpId="1" animBg="1"/>
      <p:bldP spid="51282" grpId="0" animBg="1"/>
      <p:bldP spid="51282" grpId="1" animBg="1"/>
      <p:bldP spid="51285" grpId="0" animBg="1"/>
      <p:bldP spid="51285" grpId="1" animBg="1"/>
      <p:bldP spid="5128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457200"/>
            <a:ext cx="6858000" cy="5410200"/>
          </a:xfrm>
        </p:spPr>
      </p:pic>
      <p:pic>
        <p:nvPicPr>
          <p:cNvPr id="1177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Kiểm tra bài cũ :</a:t>
            </a:r>
          </a:p>
        </p:txBody>
      </p:sp>
      <p:pic>
        <p:nvPicPr>
          <p:cNvPr id="4099" name="Picture 6" descr="POINSET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02300" y="4038600"/>
            <a:ext cx="3441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4343400"/>
            <a:ext cx="7661275" cy="41148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FF"/>
                </a:solidFill>
              </a:rPr>
              <a:t>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FF"/>
                </a:solidFill>
              </a:rPr>
              <a:t> </a:t>
            </a:r>
            <a:endParaRPr lang="en-US" smtClean="0">
              <a:solidFill>
                <a:srgbClr val="CC0099"/>
              </a:solidFill>
            </a:endParaRP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381000" y="1828800"/>
            <a:ext cx="8763000" cy="2286000"/>
          </a:xfrm>
          <a:prstGeom prst="ellipse">
            <a:avLst/>
          </a:prstGeom>
          <a:gradFill rotWithShape="1">
            <a:gsLst>
              <a:gs pos="0">
                <a:srgbClr val="767647"/>
              </a:gs>
              <a:gs pos="50000">
                <a:srgbClr val="FFFF99"/>
              </a:gs>
              <a:gs pos="100000">
                <a:srgbClr val="767647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</a:rPr>
              <a:t>Khi bị bệnh, em cảm thấy trong người thế nào?</a:t>
            </a:r>
          </a:p>
          <a:p>
            <a:pPr algn="ctr"/>
            <a:endParaRPr lang="en-US" sz="3200"/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838200" y="1905000"/>
            <a:ext cx="7543800" cy="2133600"/>
          </a:xfrm>
          <a:prstGeom prst="ellipse">
            <a:avLst/>
          </a:prstGeom>
          <a:gradFill rotWithShape="1">
            <a:gsLst>
              <a:gs pos="0">
                <a:srgbClr val="767647"/>
              </a:gs>
              <a:gs pos="50000">
                <a:srgbClr val="FFFF99"/>
              </a:gs>
              <a:gs pos="100000">
                <a:srgbClr val="767647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3200">
                <a:solidFill>
                  <a:srgbClr val="0000FF"/>
                </a:solidFill>
              </a:rPr>
              <a:t>Em cần phải làm gì khi bị bệnh?</a:t>
            </a:r>
          </a:p>
          <a:p>
            <a:pPr algn="ctr"/>
            <a:endParaRPr lang="en-US" sz="3200"/>
          </a:p>
        </p:txBody>
      </p:sp>
      <p:pic>
        <p:nvPicPr>
          <p:cNvPr id="43022" name="Picture 14" descr="Cau hoi"/>
          <p:cNvPicPr>
            <a:picLocks noChangeAspect="1" noChangeArrowheads="1" noCrop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28600" y="2438400"/>
            <a:ext cx="76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3" name="Picture 15" descr="Cau hoi"/>
          <p:cNvPicPr>
            <a:picLocks noChangeAspect="1" noChangeArrowheads="1" noCrop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838200" y="2438400"/>
            <a:ext cx="76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8" grpId="0" animBg="1"/>
      <p:bldP spid="43018" grpId="1" animBg="1"/>
      <p:bldP spid="430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lúa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95400"/>
            <a:ext cx="9144000" cy="5562600"/>
          </a:xfrm>
          <a:noFill/>
        </p:spPr>
      </p:pic>
      <p:sp>
        <p:nvSpPr>
          <p:cNvPr id="119814" name="Oval 6" descr="Dotted grid"/>
          <p:cNvSpPr>
            <a:spLocks noChangeArrowheads="1"/>
          </p:cNvSpPr>
          <p:nvPr/>
        </p:nvSpPr>
        <p:spPr bwMode="auto">
          <a:xfrm>
            <a:off x="609600" y="2133600"/>
            <a:ext cx="7772400" cy="3733800"/>
          </a:xfrm>
          <a:prstGeom prst="ellipse">
            <a:avLst/>
          </a:prstGeom>
          <a:pattFill prst="dotGrid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6" name="Rectangle 8"/>
          <p:cNvSpPr>
            <a:spLocks noChangeArrowheads="1"/>
          </p:cNvSpPr>
          <p:nvPr/>
        </p:nvSpPr>
        <p:spPr bwMode="auto">
          <a:xfrm>
            <a:off x="1295400" y="3200400"/>
            <a:ext cx="67056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600" b="1">
                <a:solidFill>
                  <a:srgbClr val="0000FF"/>
                </a:solidFill>
              </a:rPr>
              <a:t>Dặn dò:</a:t>
            </a:r>
            <a:r>
              <a:rPr lang="en-US" sz="3600">
                <a:solidFill>
                  <a:srgbClr val="0000FF"/>
                </a:solidFill>
              </a:rPr>
              <a:t> Về học bài và đọc bài tiếp theo </a:t>
            </a:r>
            <a:r>
              <a:rPr lang="en-US" sz="3600" i="1">
                <a:solidFill>
                  <a:srgbClr val="008000"/>
                </a:solidFill>
              </a:rPr>
              <a:t>Phòng tránh tai nạn đuối nước.</a:t>
            </a:r>
          </a:p>
        </p:txBody>
      </p:sp>
      <p:sp>
        <p:nvSpPr>
          <p:cNvPr id="22533" name="Rectangle 9"/>
          <p:cNvSpPr>
            <a:spLocks noChangeArrowheads="1"/>
          </p:cNvSpPr>
          <p:nvPr>
            <p:ph type="title"/>
          </p:nvPr>
        </p:nvSpPr>
        <p:spPr>
          <a:xfrm>
            <a:off x="304800" y="0"/>
            <a:ext cx="8382000" cy="1039813"/>
          </a:xfrm>
          <a:noFill/>
        </p:spPr>
        <p:txBody>
          <a:bodyPr anchor="ctr"/>
          <a:lstStyle/>
          <a:p>
            <a:pPr eaLnBrk="1" hangingPunct="1"/>
            <a:r>
              <a:rPr lang="en-US" smtClean="0"/>
              <a:t>         </a:t>
            </a:r>
            <a:endParaRPr lang="en-US" sz="2400" smtClean="0"/>
          </a:p>
        </p:txBody>
      </p:sp>
      <p:sp>
        <p:nvSpPr>
          <p:cNvPr id="22534" name="Rectangle 10"/>
          <p:cNvSpPr>
            <a:spLocks noChangeArrowheads="1"/>
          </p:cNvSpPr>
          <p:nvPr/>
        </p:nvSpPr>
        <p:spPr bwMode="auto">
          <a:xfrm>
            <a:off x="3352800" y="838200"/>
            <a:ext cx="167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22535" name="WordArt 11"/>
          <p:cNvSpPr>
            <a:spLocks noChangeArrowheads="1" noChangeShapeType="1" noTextEdit="1"/>
          </p:cNvSpPr>
          <p:nvPr/>
        </p:nvSpPr>
        <p:spPr bwMode="auto">
          <a:xfrm>
            <a:off x="2133600" y="1371600"/>
            <a:ext cx="4419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4" grpId="0" animBg="1"/>
      <p:bldP spid="1198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An uong khi bi be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solidFill>
            <a:srgbClr val="F2F2F2"/>
          </a:solidFill>
          <a:ln w="9525">
            <a:solidFill>
              <a:srgbClr val="FF00FF"/>
            </a:solidFill>
            <a:miter lim="800000"/>
            <a:headEnd/>
            <a:tailEnd/>
          </a:ln>
        </p:spPr>
      </p:pic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4343400" y="76200"/>
            <a:ext cx="24384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4038600" y="76200"/>
            <a:ext cx="6096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152400" y="228600"/>
            <a:ext cx="86106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762000"/>
            <a:ext cx="2360613" cy="60325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33CC"/>
                </a:solidFill>
              </a:rPr>
              <a:t>Khoa học</a:t>
            </a:r>
          </a:p>
        </p:txBody>
      </p:sp>
      <p:sp>
        <p:nvSpPr>
          <p:cNvPr id="70660" name="WordArt 4"/>
          <p:cNvSpPr>
            <a:spLocks noChangeArrowheads="1" noChangeShapeType="1" noTextEdit="1"/>
          </p:cNvSpPr>
          <p:nvPr/>
        </p:nvSpPr>
        <p:spPr bwMode="auto">
          <a:xfrm>
            <a:off x="2286000" y="1371600"/>
            <a:ext cx="388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ĂN UỐNG KHI BỊ BỆNH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762000" y="228600"/>
            <a:ext cx="89154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chemeClr val="tx2"/>
                </a:solidFill>
              </a:rPr>
              <a:t>         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600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000" b="1">
                <a:solidFill>
                  <a:srgbClr val="FF3300"/>
                </a:solidFill>
              </a:rPr>
              <a:t>Hoạt động 1 :</a:t>
            </a:r>
            <a:r>
              <a:rPr lang="en-US" sz="3000">
                <a:solidFill>
                  <a:srgbClr val="FF3300"/>
                </a:solidFill>
              </a:rPr>
              <a:t>Thảo luận nhóm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4800" y="2438400"/>
            <a:ext cx="8839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 eaLnBrk="1" hangingPunct="1">
              <a:spcBef>
                <a:spcPct val="20000"/>
              </a:spcBef>
              <a:buClr>
                <a:srgbClr val="0033CC"/>
              </a:buClr>
              <a:buSzPct val="120000"/>
              <a:buFont typeface="Wingdings" pitchFamily="2" charset="2"/>
              <a:buNone/>
            </a:pPr>
            <a:r>
              <a:rPr lang="en-US" sz="3200" b="1">
                <a:solidFill>
                  <a:srgbClr val="0000FF"/>
                </a:solidFill>
              </a:rPr>
              <a:t>Câu 1:</a:t>
            </a:r>
            <a:r>
              <a:rPr lang="en-US" sz="3200"/>
              <a:t>    </a:t>
            </a:r>
            <a:r>
              <a:rPr lang="en-US" sz="3200">
                <a:solidFill>
                  <a:srgbClr val="0033CC"/>
                </a:solidFill>
              </a:rPr>
              <a:t>Kể tên các thức ăn cần cho người mắc các bệnh thông thường ?</a:t>
            </a:r>
          </a:p>
          <a:p>
            <a:pPr marL="447675" indent="-447675" eaLnBrk="1" hangingPunct="1">
              <a:spcBef>
                <a:spcPct val="20000"/>
              </a:spcBef>
              <a:buClr>
                <a:srgbClr val="0033CC"/>
              </a:buClr>
              <a:buSzPct val="120000"/>
              <a:buFont typeface="Wingdings" pitchFamily="2" charset="2"/>
              <a:buNone/>
            </a:pPr>
            <a:r>
              <a:rPr lang="en-US" sz="3200" b="1">
                <a:solidFill>
                  <a:srgbClr val="0000FF"/>
                </a:solidFill>
              </a:rPr>
              <a:t>Câu 2</a:t>
            </a:r>
            <a:r>
              <a:rPr lang="en-US" sz="3200">
                <a:solidFill>
                  <a:srgbClr val="0033CC"/>
                </a:solidFill>
              </a:rPr>
              <a:t>:    Đối với người bệnh nặng nên cho ăn món ăn đặc hay loãng ? Vì sao ?</a:t>
            </a:r>
          </a:p>
          <a:p>
            <a:pPr marL="447675" indent="-447675" eaLnBrk="1" hangingPunct="1">
              <a:spcBef>
                <a:spcPct val="20000"/>
              </a:spcBef>
              <a:buClr>
                <a:srgbClr val="0033CC"/>
              </a:buClr>
              <a:buSzPct val="120000"/>
              <a:buFont typeface="Wingdings" pitchFamily="2" charset="2"/>
              <a:buNone/>
            </a:pPr>
            <a:r>
              <a:rPr lang="en-US" sz="3200" b="1">
                <a:solidFill>
                  <a:srgbClr val="0033CC"/>
                </a:solidFill>
              </a:rPr>
              <a:t>Câu 3:</a:t>
            </a:r>
            <a:r>
              <a:rPr lang="en-US" sz="3200">
                <a:solidFill>
                  <a:srgbClr val="0033CC"/>
                </a:solidFill>
              </a:rPr>
              <a:t>    Đối với người bệnh không muốn ăn hoặc ăn quá ít nên cho ăn như thế nào ?</a:t>
            </a:r>
          </a:p>
          <a:p>
            <a:pPr marL="447675" indent="-447675" eaLnBrk="1" hangingPunct="1">
              <a:spcBef>
                <a:spcPct val="20000"/>
              </a:spcBef>
              <a:buClr>
                <a:srgbClr val="0033CC"/>
              </a:buClr>
              <a:buSzPct val="120000"/>
              <a:buFont typeface="Wingdings" pitchFamily="2" charset="2"/>
              <a:buNone/>
            </a:pPr>
            <a:r>
              <a:rPr lang="en-US" sz="3200" b="1">
                <a:solidFill>
                  <a:srgbClr val="0033CC"/>
                </a:solidFill>
              </a:rPr>
              <a:t>Câu 4:</a:t>
            </a:r>
            <a:r>
              <a:rPr lang="en-US" sz="3200">
                <a:solidFill>
                  <a:srgbClr val="0033CC"/>
                </a:solidFill>
              </a:rPr>
              <a:t>     Có một số bệnh đòi hỏi ăn kiêng thì nên ăn như thế nào?</a:t>
            </a:r>
          </a:p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</a:pPr>
            <a:endParaRPr lang="en-US" sz="3200">
              <a:solidFill>
                <a:srgbClr val="0033CC"/>
              </a:solidFill>
            </a:endParaRPr>
          </a:p>
          <a:p>
            <a:pPr marL="447675" indent="-447675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nimBg="1"/>
      <p:bldP spid="71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thịt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376488" y="2049463"/>
            <a:ext cx="3228975" cy="2232025"/>
          </a:xfrm>
          <a:noFill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438400" y="37338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THỊT</a:t>
            </a:r>
          </a:p>
        </p:txBody>
      </p:sp>
      <p:pic>
        <p:nvPicPr>
          <p:cNvPr id="11270" name="Picture 6" descr="cá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676400"/>
            <a:ext cx="3276600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438400" y="3657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CÁ</a:t>
            </a:r>
          </a:p>
        </p:txBody>
      </p:sp>
      <p:pic>
        <p:nvPicPr>
          <p:cNvPr id="11278" name="Picture 14" descr="vh%2520trung%25202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62200" y="16764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362200" y="1828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TRỨNG</a:t>
            </a:r>
          </a:p>
        </p:txBody>
      </p:sp>
      <p:pic>
        <p:nvPicPr>
          <p:cNvPr id="11280" name="Picture 16" descr="images[75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62200" y="16764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590800" y="19812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SỮA</a:t>
            </a:r>
          </a:p>
        </p:txBody>
      </p:sp>
      <p:pic>
        <p:nvPicPr>
          <p:cNvPr id="11282" name="Picture 18" descr="rau%2520xanh2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62200" y="16764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4267200" y="36576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RAU XANH</a:t>
            </a:r>
          </a:p>
        </p:txBody>
      </p:sp>
      <p:pic>
        <p:nvPicPr>
          <p:cNvPr id="11284" name="Picture 20" descr="traicay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62200" y="1752600"/>
            <a:ext cx="33528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352800" y="43434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TRÁI CÂY</a:t>
            </a:r>
          </a:p>
        </p:txBody>
      </p:sp>
      <p:sp>
        <p:nvSpPr>
          <p:cNvPr id="7182" name="Rectangle 15"/>
          <p:cNvSpPr>
            <a:spLocks noChangeArrowheads="1"/>
          </p:cNvSpPr>
          <p:nvPr/>
        </p:nvSpPr>
        <p:spPr bwMode="auto">
          <a:xfrm>
            <a:off x="1219200" y="381000"/>
            <a:ext cx="6934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>
                <a:solidFill>
                  <a:srgbClr val="0033CC"/>
                </a:solidFill>
              </a:rPr>
              <a:t>       </a:t>
            </a:r>
            <a:r>
              <a:rPr lang="en-US" sz="2700" b="1">
                <a:solidFill>
                  <a:srgbClr val="0033CC"/>
                </a:solidFill>
              </a:rPr>
              <a:t>Kể tên những thức ăn dành cho bệnh thông thường?</a:t>
            </a:r>
          </a:p>
        </p:txBody>
      </p:sp>
      <p:pic>
        <p:nvPicPr>
          <p:cNvPr id="7183" name="Picture 16" descr="Cau hoi"/>
          <p:cNvPicPr>
            <a:picLocks noChangeAspect="1" noChangeArrowheads="1" noCrop="1"/>
          </p:cNvPicPr>
          <p:nvPr/>
        </p:nvPicPr>
        <p:blipFill>
          <a:blip r:embed="rId11">
            <a:grayscl/>
          </a:blip>
          <a:srcRect/>
          <a:stretch>
            <a:fillRect/>
          </a:stretch>
        </p:blipFill>
        <p:spPr bwMode="auto">
          <a:xfrm>
            <a:off x="1219200" y="228600"/>
            <a:ext cx="76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1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1" grpId="0"/>
      <p:bldP spid="11279" grpId="0"/>
      <p:bldP spid="11281" grpId="0"/>
      <p:bldP spid="112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838200" y="4572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8197" name="Picture 5" descr="thị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76400"/>
            <a:ext cx="2844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09600" y="533400"/>
            <a:ext cx="838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" b="1"/>
              <a:t>Cần ăn đầy đủ các chất dinh dưỡng</a:t>
            </a:r>
          </a:p>
        </p:txBody>
      </p:sp>
      <p:pic>
        <p:nvPicPr>
          <p:cNvPr id="8199" name="Picture 7" descr="cá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663700"/>
            <a:ext cx="28194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 descr="images[75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4038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 descr="traicay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4114800"/>
            <a:ext cx="27432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rau%2520xanh2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53200" y="4114800"/>
            <a:ext cx="2362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vh%2520trung%25202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05600" y="1752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>
            <a:spLocks noChangeArrowheads="1"/>
          </p:cNvSpPr>
          <p:nvPr>
            <p:ph type="title" idx="4294967295"/>
          </p:nvPr>
        </p:nvSpPr>
        <p:spPr>
          <a:xfrm>
            <a:off x="533400" y="1524000"/>
            <a:ext cx="7772400" cy="712788"/>
          </a:xfrm>
          <a:noFill/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smtClean="0">
                <a:solidFill>
                  <a:srgbClr val="FF00FF"/>
                </a:solidFill>
              </a:rPr>
              <a:t>Nếu người bệnh quá yếu thì cần ăn</a:t>
            </a:r>
          </a:p>
        </p:txBody>
      </p:sp>
      <p:sp>
        <p:nvSpPr>
          <p:cNvPr id="9219" name="Text Box 17"/>
          <p:cNvSpPr txBox="1">
            <a:spLocks noChangeArrowheads="1"/>
          </p:cNvSpPr>
          <p:nvPr/>
        </p:nvSpPr>
        <p:spPr bwMode="auto">
          <a:xfrm>
            <a:off x="1828800" y="38862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sữa</a:t>
            </a: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143000" y="457200"/>
            <a:ext cx="716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2700" b="1">
                <a:solidFill>
                  <a:srgbClr val="0033CC"/>
                </a:solidFill>
              </a:rPr>
              <a:t>    Đối với người bệnh nặng nên cho ăn thức ăn đặc hay loãng? Tại sao?</a:t>
            </a:r>
          </a:p>
        </p:txBody>
      </p:sp>
      <p:pic>
        <p:nvPicPr>
          <p:cNvPr id="9221" name="Picture 13" descr="Cau hoi"/>
          <p:cNvPicPr>
            <a:picLocks noChangeAspect="1" noChangeArrowheads="1" noCrop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990600" y="228600"/>
            <a:ext cx="76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4724400" y="4495800"/>
            <a:ext cx="39624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8" name="Picture 12" descr="cam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4648200"/>
            <a:ext cx="2362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5562600" y="4572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/>
              <a:t>Nước ép</a:t>
            </a:r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4419600" y="2286000"/>
            <a:ext cx="4419600" cy="213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4" name="Picture 8" descr="SoupMangCua(1)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2438400"/>
            <a:ext cx="1828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9800" y="25908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súp</a:t>
            </a:r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228600" y="2362200"/>
            <a:ext cx="4191000" cy="1981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2" name="Picture 6" descr="Chao%2520Bo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95400" y="2438400"/>
            <a:ext cx="1905000" cy="177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371600" y="2667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Cháo thịt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457200" y="4495800"/>
            <a:ext cx="4114800" cy="213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6" name="Picture 10" descr="sua%2520tuoi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447800" y="4800600"/>
            <a:ext cx="2133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447800" y="4724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</a:rPr>
              <a:t>Uống sữa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7184" grpId="0" animBg="1"/>
      <p:bldP spid="9234" grpId="0"/>
      <p:bldP spid="7188" grpId="0" animBg="1"/>
      <p:bldP spid="9232" grpId="0"/>
      <p:bldP spid="7191" grpId="0" animBg="1"/>
      <p:bldP spid="9231" grpId="0"/>
      <p:bldP spid="7194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010400" cy="1143000"/>
          </a:xfrm>
        </p:spPr>
        <p:txBody>
          <a:bodyPr/>
          <a:lstStyle/>
          <a:p>
            <a:pPr eaLnBrk="1" hangingPunct="1"/>
            <a:r>
              <a:rPr lang="en-US" sz="2700" b="1" smtClean="0">
                <a:solidFill>
                  <a:srgbClr val="0033CC"/>
                </a:solidFill>
              </a:rPr>
              <a:t>    Đối với người bệnh không muốn ăn hoặc ăn quá ít nên cho ăn như thế nào ?</a:t>
            </a:r>
            <a:br>
              <a:rPr lang="en-US" sz="2700" b="1" smtClean="0">
                <a:solidFill>
                  <a:srgbClr val="0033CC"/>
                </a:solidFill>
              </a:rPr>
            </a:br>
            <a:endParaRPr lang="en-US" sz="2700" b="1" smtClean="0">
              <a:solidFill>
                <a:srgbClr val="0033CC"/>
              </a:solidFill>
            </a:endParaRPr>
          </a:p>
        </p:txBody>
      </p:sp>
      <p:pic>
        <p:nvPicPr>
          <p:cNvPr id="10243" name="Picture 4" descr="Cau hoi"/>
          <p:cNvPicPr>
            <a:picLocks noChangeAspect="1" noChangeArrowheads="1" noCrop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914400" y="2286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3" name="Oval 5" descr="20%"/>
          <p:cNvSpPr>
            <a:spLocks noChangeArrowheads="1"/>
          </p:cNvSpPr>
          <p:nvPr/>
        </p:nvSpPr>
        <p:spPr bwMode="auto">
          <a:xfrm>
            <a:off x="457200" y="2438400"/>
            <a:ext cx="8229600" cy="2209800"/>
          </a:xfrm>
          <a:prstGeom prst="ellipse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661275" cy="1522413"/>
          </a:xfrm>
          <a:noFill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b="1" smtClean="0">
                <a:solidFill>
                  <a:srgbClr val="FF3300"/>
                </a:solidFill>
              </a:rPr>
              <a:t>-Nên cho ăn nhiều bữa trong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6858000" cy="114300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0033CC"/>
                </a:solidFill>
              </a:rPr>
              <a:t>  </a:t>
            </a:r>
            <a:r>
              <a:rPr lang="en-US" sz="3000" b="1" smtClean="0">
                <a:solidFill>
                  <a:srgbClr val="0033CC"/>
                </a:solidFill>
              </a:rPr>
              <a:t>Có một số bệnh đòi hỏi ăn kiêng thì nên ăn như thế nào?</a:t>
            </a:r>
            <a:br>
              <a:rPr lang="en-US" sz="3000" b="1" smtClean="0">
                <a:solidFill>
                  <a:srgbClr val="0033CC"/>
                </a:solidFill>
              </a:rPr>
            </a:br>
            <a:endParaRPr lang="en-US" sz="3000" b="1" smtClean="0">
              <a:solidFill>
                <a:srgbClr val="0033CC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2327275"/>
            <a:ext cx="7661275" cy="1524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</a:p>
        </p:txBody>
      </p:sp>
      <p:pic>
        <p:nvPicPr>
          <p:cNvPr id="11268" name="Picture 4" descr="Cau hoi"/>
          <p:cNvPicPr>
            <a:picLocks noChangeAspect="1" noChangeArrowheads="1" noCrop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914400" y="228600"/>
            <a:ext cx="76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1219200" y="1524000"/>
            <a:ext cx="7162800" cy="1066800"/>
          </a:xfrm>
          <a:prstGeom prst="rect">
            <a:avLst/>
          </a:prstGeom>
          <a:gradFill rotWithShape="1">
            <a:gsLst>
              <a:gs pos="0">
                <a:srgbClr val="767676"/>
              </a:gs>
              <a:gs pos="50000">
                <a:srgbClr val="FFFFFF"/>
              </a:gs>
              <a:gs pos="100000">
                <a:srgbClr val="7676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en-US" sz="3200">
                <a:solidFill>
                  <a:srgbClr val="CC0099"/>
                </a:solidFill>
              </a:rPr>
              <a:t>-</a:t>
            </a:r>
            <a:r>
              <a:rPr lang="en-US" sz="3200" b="1">
                <a:solidFill>
                  <a:srgbClr val="CC0099"/>
                </a:solidFill>
              </a:rPr>
              <a:t>Nên ăn theo chỉ dẫn của bác sĩ.</a:t>
            </a:r>
          </a:p>
          <a:p>
            <a:pPr algn="ctr" eaLnBrk="1" hangingPunct="1"/>
            <a:endParaRPr lang="en-US" sz="3200" b="1">
              <a:solidFill>
                <a:srgbClr val="CC0099"/>
              </a:solidFill>
            </a:endParaRPr>
          </a:p>
        </p:txBody>
      </p:sp>
      <p:pic>
        <p:nvPicPr>
          <p:cNvPr id="7475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52800"/>
            <a:ext cx="2895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6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352800"/>
            <a:ext cx="3048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61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3352800"/>
            <a:ext cx="2971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1" name="Text Box 15"/>
          <p:cNvSpPr txBox="1">
            <a:spLocks noChangeArrowheads="1"/>
          </p:cNvSpPr>
          <p:nvPr/>
        </p:nvSpPr>
        <p:spPr bwMode="auto">
          <a:xfrm rot="10800000" flipV="1">
            <a:off x="228600" y="28956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Bệnh béo phì</a:t>
            </a:r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3200400" y="2895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Bệnh tiểu đường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6172200" y="2895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Bệnh đau bao tử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/>
      <p:bldP spid="9231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1312</TotalTime>
  <Words>635</Words>
  <Application>Microsoft Office PowerPoint</Application>
  <PresentationFormat>On-screen Show (4:3)</PresentationFormat>
  <Paragraphs>82</Paragraphs>
  <Slides>20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Wingdings</vt:lpstr>
      <vt:lpstr>Calibri</vt:lpstr>
      <vt:lpstr>Times New Roman</vt:lpstr>
      <vt:lpstr>Axis</vt:lpstr>
      <vt:lpstr>Slide 1</vt:lpstr>
      <vt:lpstr>Kiểm tra bài cũ :</vt:lpstr>
      <vt:lpstr>Slide 3</vt:lpstr>
      <vt:lpstr>Khoa học</vt:lpstr>
      <vt:lpstr>Slide 5</vt:lpstr>
      <vt:lpstr>Slide 6</vt:lpstr>
      <vt:lpstr>Nếu người bệnh quá yếu thì cần ăn</vt:lpstr>
      <vt:lpstr>    Đối với người bệnh không muốn ăn hoặc ăn quá ít nên cho ăn như thế nào ? </vt:lpstr>
      <vt:lpstr>  Có một số bệnh đòi hỏi ăn kiêng thì nên ăn như thế nào? </vt:lpstr>
      <vt:lpstr>          </vt:lpstr>
      <vt:lpstr>Hoạt động 2 : Thực hành</vt:lpstr>
      <vt:lpstr>Slide 12</vt:lpstr>
      <vt:lpstr>Slide 13</vt:lpstr>
      <vt:lpstr>Các nhóm thực hành</vt:lpstr>
      <vt:lpstr>Slide 15</vt:lpstr>
      <vt:lpstr>         </vt:lpstr>
      <vt:lpstr>Slide 17</vt:lpstr>
      <vt:lpstr>Slide 18</vt:lpstr>
      <vt:lpstr>Slide 19</vt:lpstr>
      <vt:lpstr>    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PHÒNG GD &amp; ĐT QUẬN TÂN BÌNH TRƯỜNG TH TÂN SƠN NHẤT</dc:title>
  <dc:creator>Nguyet-HP</dc:creator>
  <cp:lastModifiedBy>CSTeam</cp:lastModifiedBy>
  <cp:revision>71</cp:revision>
  <dcterms:created xsi:type="dcterms:W3CDTF">2008-10-14T05:22:46Z</dcterms:created>
  <dcterms:modified xsi:type="dcterms:W3CDTF">2016-06-30T01:08:22Z</dcterms:modified>
</cp:coreProperties>
</file>