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sldIdLst>
    <p:sldId id="256" r:id="rId2"/>
    <p:sldId id="284" r:id="rId3"/>
    <p:sldId id="258" r:id="rId4"/>
    <p:sldId id="270" r:id="rId5"/>
    <p:sldId id="260" r:id="rId6"/>
    <p:sldId id="268" r:id="rId7"/>
    <p:sldId id="264" r:id="rId8"/>
    <p:sldId id="269" r:id="rId9"/>
    <p:sldId id="265" r:id="rId10"/>
    <p:sldId id="273" r:id="rId11"/>
    <p:sldId id="261" r:id="rId12"/>
    <p:sldId id="272" r:id="rId13"/>
    <p:sldId id="271" r:id="rId14"/>
    <p:sldId id="274" r:id="rId15"/>
    <p:sldId id="275" r:id="rId16"/>
    <p:sldId id="259" r:id="rId17"/>
    <p:sldId id="278" r:id="rId18"/>
    <p:sldId id="276" r:id="rId19"/>
    <p:sldId id="285" r:id="rId20"/>
    <p:sldId id="266" r:id="rId21"/>
    <p:sldId id="267" r:id="rId22"/>
    <p:sldId id="283" r:id="rId23"/>
  </p:sldIdLst>
  <p:sldSz cx="9144000" cy="6858000" type="screen4x3"/>
  <p:notesSz cx="6858000" cy="9144000"/>
  <p:defaultTextStyle>
    <a:defPPr>
      <a:defRPr lang="en-US"/>
    </a:defPPr>
    <a:lvl1pPr algn="ctr" rtl="0" fontAlgn="base">
      <a:spcBef>
        <a:spcPct val="50000"/>
      </a:spcBef>
      <a:spcAft>
        <a:spcPct val="0"/>
      </a:spcAft>
      <a:defRPr sz="2400" b="1" kern="1200">
        <a:solidFill>
          <a:schemeClr val="accent2"/>
        </a:solidFill>
        <a:latin typeface="Arial" charset="0"/>
        <a:ea typeface="+mn-ea"/>
        <a:cs typeface="Arial" charset="0"/>
      </a:defRPr>
    </a:lvl1pPr>
    <a:lvl2pPr marL="457200" algn="ctr" rtl="0" fontAlgn="base">
      <a:spcBef>
        <a:spcPct val="50000"/>
      </a:spcBef>
      <a:spcAft>
        <a:spcPct val="0"/>
      </a:spcAft>
      <a:defRPr sz="2400" b="1" kern="1200">
        <a:solidFill>
          <a:schemeClr val="accent2"/>
        </a:solidFill>
        <a:latin typeface="Arial" charset="0"/>
        <a:ea typeface="+mn-ea"/>
        <a:cs typeface="Arial" charset="0"/>
      </a:defRPr>
    </a:lvl2pPr>
    <a:lvl3pPr marL="914400" algn="ctr" rtl="0" fontAlgn="base">
      <a:spcBef>
        <a:spcPct val="50000"/>
      </a:spcBef>
      <a:spcAft>
        <a:spcPct val="0"/>
      </a:spcAft>
      <a:defRPr sz="2400" b="1" kern="1200">
        <a:solidFill>
          <a:schemeClr val="accent2"/>
        </a:solidFill>
        <a:latin typeface="Arial" charset="0"/>
        <a:ea typeface="+mn-ea"/>
        <a:cs typeface="Arial" charset="0"/>
      </a:defRPr>
    </a:lvl3pPr>
    <a:lvl4pPr marL="1371600" algn="ctr" rtl="0" fontAlgn="base">
      <a:spcBef>
        <a:spcPct val="50000"/>
      </a:spcBef>
      <a:spcAft>
        <a:spcPct val="0"/>
      </a:spcAft>
      <a:defRPr sz="2400" b="1" kern="1200">
        <a:solidFill>
          <a:schemeClr val="accent2"/>
        </a:solidFill>
        <a:latin typeface="Arial" charset="0"/>
        <a:ea typeface="+mn-ea"/>
        <a:cs typeface="Arial" charset="0"/>
      </a:defRPr>
    </a:lvl4pPr>
    <a:lvl5pPr marL="1828800" algn="ctr" rtl="0" fontAlgn="base">
      <a:spcBef>
        <a:spcPct val="50000"/>
      </a:spcBef>
      <a:spcAft>
        <a:spcPct val="0"/>
      </a:spcAft>
      <a:defRPr sz="2400" b="1" kern="1200">
        <a:solidFill>
          <a:schemeClr val="accent2"/>
        </a:solidFill>
        <a:latin typeface="Arial" charset="0"/>
        <a:ea typeface="+mn-ea"/>
        <a:cs typeface="Arial" charset="0"/>
      </a:defRPr>
    </a:lvl5pPr>
    <a:lvl6pPr marL="2286000" algn="l" defTabSz="914400" rtl="0" eaLnBrk="1" latinLnBrk="0" hangingPunct="1">
      <a:defRPr sz="2400" b="1" kern="1200">
        <a:solidFill>
          <a:schemeClr val="accent2"/>
        </a:solidFill>
        <a:latin typeface="Arial" charset="0"/>
        <a:ea typeface="+mn-ea"/>
        <a:cs typeface="Arial" charset="0"/>
      </a:defRPr>
    </a:lvl6pPr>
    <a:lvl7pPr marL="2743200" algn="l" defTabSz="914400" rtl="0" eaLnBrk="1" latinLnBrk="0" hangingPunct="1">
      <a:defRPr sz="2400" b="1" kern="1200">
        <a:solidFill>
          <a:schemeClr val="accent2"/>
        </a:solidFill>
        <a:latin typeface="Arial" charset="0"/>
        <a:ea typeface="+mn-ea"/>
        <a:cs typeface="Arial" charset="0"/>
      </a:defRPr>
    </a:lvl7pPr>
    <a:lvl8pPr marL="3200400" algn="l" defTabSz="914400" rtl="0" eaLnBrk="1" latinLnBrk="0" hangingPunct="1">
      <a:defRPr sz="2400" b="1" kern="1200">
        <a:solidFill>
          <a:schemeClr val="accent2"/>
        </a:solidFill>
        <a:latin typeface="Arial" charset="0"/>
        <a:ea typeface="+mn-ea"/>
        <a:cs typeface="Arial" charset="0"/>
      </a:defRPr>
    </a:lvl8pPr>
    <a:lvl9pPr marL="3657600" algn="l" defTabSz="914400" rtl="0" eaLnBrk="1" latinLnBrk="0" hangingPunct="1">
      <a:defRPr sz="2400" b="1" kern="1200">
        <a:solidFill>
          <a:schemeClr val="accent2"/>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CC00"/>
    <a:srgbClr val="FFFF00"/>
    <a:srgbClr val="FF00FF"/>
    <a:srgbClr val="FFCC00"/>
    <a:srgbClr val="FF0000"/>
    <a:srgbClr val="0033CC"/>
    <a:srgbClr val="0000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b="0">
                <a:solidFill>
                  <a:schemeClr val="tx1"/>
                </a:solidFill>
                <a:latin typeface="Arial" charset="0"/>
                <a:cs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solidFill>
                  <a:schemeClr val="tx1"/>
                </a:solidFill>
                <a:latin typeface="Arial" charset="0"/>
                <a:cs typeface="Arial" charset="0"/>
              </a:defRPr>
            </a:lvl1pPr>
          </a:lstStyle>
          <a:p>
            <a:pPr>
              <a:defRPr/>
            </a:pPr>
            <a:endParaRPr lang="en-US"/>
          </a:p>
        </p:txBody>
      </p:sp>
      <p:sp>
        <p:nvSpPr>
          <p:cNvPr id="2560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b="0">
                <a:solidFill>
                  <a:schemeClr val="tx1"/>
                </a:solidFill>
                <a:latin typeface="Arial" charset="0"/>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solidFill>
                  <a:schemeClr val="tx1"/>
                </a:solidFill>
                <a:latin typeface="Arial" charset="0"/>
                <a:cs typeface="Arial" charset="0"/>
              </a:defRPr>
            </a:lvl1pPr>
          </a:lstStyle>
          <a:p>
            <a:pPr>
              <a:defRPr/>
            </a:pPr>
            <a:fld id="{545642A6-754A-4A4B-A75B-A12A0426787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FE377FF-FFD5-4281-A4CA-A684804E9589}" type="slidenum">
              <a:rPr lang="en-US" smtClean="0"/>
              <a:pPr/>
              <a:t>1</a:t>
            </a:fld>
            <a:endParaRPr lang="en-US" smtClean="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C7BB4A2-3044-46AB-8D8C-0948275DD7D0}" type="slidenum">
              <a:rPr lang="en-US" smtClean="0"/>
              <a:pPr/>
              <a:t>10</a:t>
            </a:fld>
            <a:endParaRPr lang="en-US"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1484BAE-36DF-4938-A092-3476ACD05802}" type="slidenum">
              <a:rPr lang="en-US" smtClean="0"/>
              <a:pPr/>
              <a:t>11</a:t>
            </a:fld>
            <a:endParaRPr lang="en-US" smtClean="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D79AF4D-E77E-4ED5-A5B8-A533FAAD501A}" type="slidenum">
              <a:rPr lang="en-US" smtClean="0"/>
              <a:pPr/>
              <a:t>12</a:t>
            </a:fld>
            <a:endParaRPr lang="en-US"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0387095-B057-41CA-B22C-733680CC4DB7}" type="slidenum">
              <a:rPr lang="en-US" smtClean="0"/>
              <a:pPr/>
              <a:t>13</a:t>
            </a:fld>
            <a:endParaRPr lang="en-US" smtClean="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7CCC4AE-00CA-4F48-B383-F05B8A4F8E5E}" type="slidenum">
              <a:rPr lang="en-US" smtClean="0"/>
              <a:pPr/>
              <a:t>14</a:t>
            </a:fld>
            <a:endParaRPr lang="en-US" smtClean="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53D19C9-1F12-453A-9224-F09C4C7BF2C1}" type="slidenum">
              <a:rPr lang="en-US" smtClean="0"/>
              <a:pPr/>
              <a:t>15</a:t>
            </a:fld>
            <a:endParaRPr lang="en-US" smtClean="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C7DD6AC-6BA1-49FD-8BE2-3975220DEFD5}" type="slidenum">
              <a:rPr lang="en-US" smtClean="0"/>
              <a:pPr/>
              <a:t>16</a:t>
            </a:fld>
            <a:endParaRPr lang="en-US" smtClean="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E433CE3-5A0D-41F5-AAD1-09AC1AA811E9}" type="slidenum">
              <a:rPr lang="en-US" smtClean="0"/>
              <a:pPr/>
              <a:t>17</a:t>
            </a:fld>
            <a:endParaRPr lang="en-US" smtClean="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62392EEF-83B4-415A-9593-13E0ACD60C5F}" type="slidenum">
              <a:rPr lang="en-US" smtClean="0"/>
              <a:pPr/>
              <a:t>18</a:t>
            </a:fld>
            <a:endParaRPr lang="en-US"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D9FA0BD-5A86-4F32-BBF9-24B6386F7E3A}" type="slidenum">
              <a:rPr lang="en-US" smtClean="0"/>
              <a:pPr/>
              <a:t>20</a:t>
            </a:fld>
            <a:endParaRPr lang="en-US"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F96A5E8-D787-456A-BB8F-285C559EF748}" type="slidenum">
              <a:rPr lang="en-US" smtClean="0"/>
              <a:pPr/>
              <a:t>2</a:t>
            </a:fld>
            <a:endParaRPr lang="en-US" smtClean="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11B5BB7-217B-4F53-9E9B-DEF7526FEDBD}" type="slidenum">
              <a:rPr lang="en-US" smtClean="0"/>
              <a:pPr/>
              <a:t>21</a:t>
            </a:fld>
            <a:endParaRPr lang="en-US"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9A3F80B-73FD-450B-8631-E15AA5CD6A82}" type="slidenum">
              <a:rPr lang="en-US" smtClean="0"/>
              <a:pPr/>
              <a:t>3</a:t>
            </a:fld>
            <a:endParaRPr lang="en-US" smtClean="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89E7379-76FA-4965-BEEC-C3B3BB520CFD}" type="slidenum">
              <a:rPr lang="en-US" smtClean="0"/>
              <a:pPr/>
              <a:t>4</a:t>
            </a:fld>
            <a:endParaRPr lang="en-US" smtClean="0"/>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FC21286-8643-4E6B-8008-CA7436D131BD}" type="slidenum">
              <a:rPr lang="en-US" smtClean="0"/>
              <a:pPr/>
              <a:t>5</a:t>
            </a:fld>
            <a:endParaRPr lang="en-US" smtClean="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91123C9-924A-4C85-8D25-D90386751A6C}" type="slidenum">
              <a:rPr lang="en-US" smtClean="0"/>
              <a:pPr/>
              <a:t>6</a:t>
            </a:fld>
            <a:endParaRPr lang="en-US" smtClean="0"/>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64751ED-E38F-40CB-9445-93910B14CC8C}" type="slidenum">
              <a:rPr lang="en-US" smtClean="0"/>
              <a:pPr/>
              <a:t>7</a:t>
            </a:fld>
            <a:endParaRPr lang="en-US" smtClean="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BDF7D58-0318-4E4A-998B-8AF259341AC8}" type="slidenum">
              <a:rPr lang="en-US" smtClean="0"/>
              <a:pPr/>
              <a:t>8</a:t>
            </a:fld>
            <a:endParaRPr lang="en-US" smtClean="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3C33FEF-FB70-41C8-85FB-6B47CC0A8035}" type="slidenum">
              <a:rPr lang="en-US" smtClean="0"/>
              <a:pPr/>
              <a:t>9</a:t>
            </a:fld>
            <a:endParaRPr lang="en-US" smtClean="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921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5"/>
          <p:cNvSpPr>
            <a:spLocks noGrp="1" noChangeArrowheads="1"/>
          </p:cNvSpPr>
          <p:nvPr>
            <p:ph type="ftr" sz="quarter" idx="10"/>
          </p:nvPr>
        </p:nvSpPr>
        <p:spPr>
          <a:xfrm>
            <a:off x="2514600" y="6553200"/>
            <a:ext cx="3733800" cy="168275"/>
          </a:xfrm>
        </p:spPr>
        <p:txBody>
          <a:bodyPr/>
          <a:lstStyle>
            <a:lvl1pPr>
              <a:defRPr sz="800" dirty="0">
                <a:solidFill>
                  <a:srgbClr val="000000"/>
                </a:solidFill>
              </a:defRPr>
            </a:lvl1pPr>
          </a:lstStyle>
          <a:p>
            <a:pPr>
              <a:defRPr/>
            </a:pPr>
            <a:endParaRPr lang="en-US"/>
          </a:p>
        </p:txBody>
      </p:sp>
      <p:sp>
        <p:nvSpPr>
          <p:cNvPr id="5" name="Rectangle 6"/>
          <p:cNvSpPr>
            <a:spLocks noGrp="1" noChangeArrowheads="1"/>
          </p:cNvSpPr>
          <p:nvPr>
            <p:ph type="sldNum" sz="quarter" idx="11"/>
          </p:nvPr>
        </p:nvSpPr>
        <p:spPr>
          <a:xfrm>
            <a:off x="8458200" y="6324600"/>
            <a:ext cx="457200" cy="320675"/>
          </a:xfrm>
        </p:spPr>
        <p:txBody>
          <a:bodyPr/>
          <a:lstStyle>
            <a:lvl1pPr>
              <a:defRPr sz="1000">
                <a:solidFill>
                  <a:srgbClr val="000000"/>
                </a:solidFill>
              </a:defRPr>
            </a:lvl1pPr>
          </a:lstStyle>
          <a:p>
            <a:pPr>
              <a:defRPr/>
            </a:pPr>
            <a:fld id="{7882338D-79E8-4556-803E-952B15113F5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397C8E-ED27-4B27-8A15-6869A626235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6DE497-000F-40E3-ABAB-1D8C3344FFE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9D8C52E-CC97-4CF8-98CD-5ACD60C6A21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B635EB-82AD-4EF1-9036-498A9432507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3DCCE3-BFCB-44E6-B624-E83DB9A4D31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D41ED5-6947-47F3-98C8-97039846E39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F2C4289-86EB-4B79-B704-8BEC107DA75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C5BE64-BDF1-4B9C-8E29-A302B0BA93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FC9287-0147-478E-8283-2248C33E158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2D687D-0749-449E-BC12-D0F90070E97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42E011-24D6-4933-8E85-3B1A4BFAD01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a:solidFill>
                  <a:schemeClr val="tx1"/>
                </a:solidFill>
                <a:latin typeface="Arial" charset="0"/>
                <a:cs typeface="Arial" charset="0"/>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solidFill>
                  <a:schemeClr val="tx1"/>
                </a:solidFill>
                <a:latin typeface="Arial" charset="0"/>
                <a:cs typeface="Arial" charset="0"/>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tx1"/>
                </a:solidFill>
                <a:latin typeface="Arial" charset="0"/>
                <a:cs typeface="Arial" charset="0"/>
              </a:defRPr>
            </a:lvl1pPr>
          </a:lstStyle>
          <a:p>
            <a:pPr>
              <a:defRPr/>
            </a:pPr>
            <a:fld id="{0FACE315-64AF-4A77-8FA1-1B4A749E547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3"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cs typeface="Arial" charset="0"/>
        </a:defRPr>
      </a:lvl2pPr>
      <a:lvl3pPr algn="l" rtl="0" eaLnBrk="0" fontAlgn="base" hangingPunct="0">
        <a:spcBef>
          <a:spcPct val="0"/>
        </a:spcBef>
        <a:spcAft>
          <a:spcPct val="0"/>
        </a:spcAft>
        <a:defRPr sz="4400">
          <a:solidFill>
            <a:schemeClr val="tx2"/>
          </a:solidFill>
          <a:latin typeface="Arial" charset="0"/>
          <a:cs typeface="Arial" charset="0"/>
        </a:defRPr>
      </a:lvl3pPr>
      <a:lvl4pPr algn="l" rtl="0" eaLnBrk="0" fontAlgn="base" hangingPunct="0">
        <a:spcBef>
          <a:spcPct val="0"/>
        </a:spcBef>
        <a:spcAft>
          <a:spcPct val="0"/>
        </a:spcAft>
        <a:defRPr sz="4400">
          <a:solidFill>
            <a:schemeClr val="tx2"/>
          </a:solidFill>
          <a:latin typeface="Arial" charset="0"/>
          <a:cs typeface="Arial" charset="0"/>
        </a:defRPr>
      </a:lvl4pPr>
      <a:lvl5pPr algn="l" rtl="0" eaLnBrk="0" fontAlgn="base" hangingPunct="0">
        <a:spcBef>
          <a:spcPct val="0"/>
        </a:spcBef>
        <a:spcAft>
          <a:spcPct val="0"/>
        </a:spcAft>
        <a:defRPr sz="4400">
          <a:solidFill>
            <a:schemeClr val="tx2"/>
          </a:solidFill>
          <a:latin typeface="Arial" charset="0"/>
          <a:cs typeface="Arial" charset="0"/>
        </a:defRPr>
      </a:lvl5pPr>
      <a:lvl6pPr marL="457200" algn="l" rtl="0" fontAlgn="base">
        <a:spcBef>
          <a:spcPct val="0"/>
        </a:spcBef>
        <a:spcAft>
          <a:spcPct val="0"/>
        </a:spcAft>
        <a:defRPr sz="4400">
          <a:solidFill>
            <a:schemeClr val="tx2"/>
          </a:solidFill>
          <a:latin typeface="Arial" charset="0"/>
          <a:cs typeface="Arial" charset="0"/>
        </a:defRPr>
      </a:lvl6pPr>
      <a:lvl7pPr marL="914400" algn="l" rtl="0" fontAlgn="base">
        <a:spcBef>
          <a:spcPct val="0"/>
        </a:spcBef>
        <a:spcAft>
          <a:spcPct val="0"/>
        </a:spcAft>
        <a:defRPr sz="4400">
          <a:solidFill>
            <a:schemeClr val="tx2"/>
          </a:solidFill>
          <a:latin typeface="Arial" charset="0"/>
          <a:cs typeface="Arial" charset="0"/>
        </a:defRPr>
      </a:lvl7pPr>
      <a:lvl8pPr marL="1371600" algn="l" rtl="0" fontAlgn="base">
        <a:spcBef>
          <a:spcPct val="0"/>
        </a:spcBef>
        <a:spcAft>
          <a:spcPct val="0"/>
        </a:spcAft>
        <a:defRPr sz="4400">
          <a:solidFill>
            <a:schemeClr val="tx2"/>
          </a:solidFill>
          <a:latin typeface="Arial" charset="0"/>
          <a:cs typeface="Arial" charset="0"/>
        </a:defRPr>
      </a:lvl8pPr>
      <a:lvl9pPr marL="1828800" algn="l"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ideo" Target="file:///C:\Documents%20and%20Settings\Bich%20Lan\My%20Documents\phim\MVI_4084.AVI" TargetMode="Externa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ideo" Target="file:///C:\Documents%20and%20Settings\Bich%20Lan\My%20Documents\phim\MVI_4083.AVI" TargetMode="Externa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video" Target="file:///C:\Documents%20and%20Settings\Bich%20Lan\My%20Documents\phim\MVI_4121.av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ideo" Target="file:///C:\Documents%20and%20Settings\Bich%20Lan\My%20Documents\phim\MVI_4063.AVI" TargetMode="Externa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ideo" Target="file:///C:\Documents%20and%20Settings\Bich%20Lan\My%20Documents\phim\MVI_4087.AVI" TargetMode="Externa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video" Target="file:///C:\Documents%20and%20Settings\Bich%20Lan\My%20Documents\phim\MVI_4066.AV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ideo" Target="file:///C:\Documents%20and%20Settings\Bich%20Lan\My%20Documents\phim\MVI_4072.AVI"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file:///C:\Documents%20and%20Settings\Bich%20Lan\My%20Documents\phim\MVI_4106.avi"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file:///C:\Documents%20and%20Settings\Bich%20Lan\My%20Documents\phim\MVI_4078.AVI"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ideo" Target="file:///C:\Documents%20and%20Settings\Bich%20Lan\My%20Documents\phim\MVI_4104.avi"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ideo" Target="file:///C:\Documents%20and%20Settings\Bich%20Lan\My%20Documents\phim\MVI_4074.AVI"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1"/>
          </p:nvPr>
        </p:nvSpPr>
        <p:spPr>
          <a:noFill/>
        </p:spPr>
        <p:txBody>
          <a:bodyPr/>
          <a:lstStyle/>
          <a:p>
            <a:fld id="{A3D93A11-C2A1-4C0B-BC9E-5FA5534518C4}" type="slidenum">
              <a:rPr lang="en-US" sz="900" smtClean="0"/>
              <a:pPr/>
              <a:t>1</a:t>
            </a:fld>
            <a:endParaRPr lang="en-US" sz="900" smtClean="0"/>
          </a:p>
        </p:txBody>
      </p:sp>
      <p:sp>
        <p:nvSpPr>
          <p:cNvPr id="2054" name="WordArt 6"/>
          <p:cNvSpPr>
            <a:spLocks noChangeArrowheads="1" noChangeShapeType="1" noTextEdit="1"/>
          </p:cNvSpPr>
          <p:nvPr/>
        </p:nvSpPr>
        <p:spPr bwMode="auto">
          <a:xfrm>
            <a:off x="3048000" y="381000"/>
            <a:ext cx="3429000" cy="10668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dist"/>
            <a:r>
              <a:rPr lang="vi-VN" sz="4000" kern="10">
                <a:ln w="9525">
                  <a:round/>
                  <a:headEnd/>
                  <a:tailEnd/>
                </a:ln>
                <a:gradFill rotWithShape="1">
                  <a:gsLst>
                    <a:gs pos="0">
                      <a:srgbClr val="0033CC"/>
                    </a:gs>
                    <a:gs pos="100000">
                      <a:srgbClr val="FF0000"/>
                    </a:gs>
                  </a:gsLst>
                  <a:lin ang="0" scaled="1"/>
                </a:gradFill>
                <a:latin typeface="Arial"/>
                <a:cs typeface="Arial"/>
              </a:rPr>
              <a:t>Đạo đức</a:t>
            </a:r>
            <a:endParaRPr lang="en-US" sz="4000" kern="10">
              <a:ln w="9525">
                <a:round/>
                <a:headEnd/>
                <a:tailEnd/>
              </a:ln>
              <a:gradFill rotWithShape="1">
                <a:gsLst>
                  <a:gs pos="0">
                    <a:srgbClr val="0033CC"/>
                  </a:gs>
                  <a:gs pos="100000">
                    <a:srgbClr val="FF0000"/>
                  </a:gs>
                </a:gsLst>
                <a:lin ang="0" scaled="1"/>
              </a:gradFill>
              <a:latin typeface="Arial"/>
              <a:cs typeface="Arial"/>
            </a:endParaRPr>
          </a:p>
        </p:txBody>
      </p:sp>
      <p:sp>
        <p:nvSpPr>
          <p:cNvPr id="2055" name="WordArt 7"/>
          <p:cNvSpPr>
            <a:spLocks noChangeArrowheads="1" noChangeShapeType="1" noTextEdit="1"/>
          </p:cNvSpPr>
          <p:nvPr/>
        </p:nvSpPr>
        <p:spPr bwMode="auto">
          <a:xfrm>
            <a:off x="1981200" y="3048000"/>
            <a:ext cx="5486400" cy="11430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dist"/>
            <a:r>
              <a:rPr lang="vi-VN" sz="4000" i="1" kern="10" spc="880">
                <a:ln w="9525">
                  <a:round/>
                  <a:headEnd/>
                  <a:tailEnd/>
                </a:ln>
                <a:gradFill rotWithShape="1">
                  <a:gsLst>
                    <a:gs pos="0">
                      <a:srgbClr val="FFCC00"/>
                    </a:gs>
                    <a:gs pos="100000">
                      <a:srgbClr val="FF0000"/>
                    </a:gs>
                  </a:gsLst>
                  <a:lin ang="0" scaled="1"/>
                </a:gradFill>
                <a:latin typeface="Arial"/>
                <a:cs typeface="Arial"/>
              </a:rPr>
              <a:t>Lịch sự với mọi người</a:t>
            </a:r>
            <a:endParaRPr lang="en-US" sz="4000" i="1" kern="10" spc="880">
              <a:ln w="9525">
                <a:round/>
                <a:headEnd/>
                <a:tailEnd/>
              </a:ln>
              <a:gradFill rotWithShape="1">
                <a:gsLst>
                  <a:gs pos="0">
                    <a:srgbClr val="FFCC00"/>
                  </a:gs>
                  <a:gs pos="100000">
                    <a:srgbClr val="FF0000"/>
                  </a:gs>
                </a:gsLst>
                <a:lin ang="0" scaled="1"/>
              </a:gradFill>
              <a:latin typeface="Arial"/>
              <a:cs typeface="Arial"/>
            </a:endParaRPr>
          </a:p>
        </p:txBody>
      </p:sp>
      <p:sp>
        <p:nvSpPr>
          <p:cNvPr id="2056" name="WordArt 8"/>
          <p:cNvSpPr>
            <a:spLocks noChangeArrowheads="1" noChangeShapeType="1" noTextEdit="1"/>
          </p:cNvSpPr>
          <p:nvPr/>
        </p:nvSpPr>
        <p:spPr bwMode="auto">
          <a:xfrm>
            <a:off x="3962400" y="4343400"/>
            <a:ext cx="1447800" cy="104775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dist"/>
            <a:r>
              <a:rPr lang="en-US" sz="3200" kern="10" spc="-180">
                <a:ln w="9525">
                  <a:round/>
                  <a:headEnd/>
                  <a:tailEnd/>
                </a:ln>
                <a:gradFill rotWithShape="1">
                  <a:gsLst>
                    <a:gs pos="0">
                      <a:srgbClr val="FF0000"/>
                    </a:gs>
                    <a:gs pos="100000">
                      <a:srgbClr val="760000"/>
                    </a:gs>
                  </a:gsLst>
                  <a:lin ang="0" scaled="1"/>
                </a:gradFill>
                <a:latin typeface="Arial"/>
                <a:cs typeface="Arial"/>
              </a:rPr>
              <a:t>(Tiết 2)</a:t>
            </a:r>
          </a:p>
        </p:txBody>
      </p:sp>
      <p:sp>
        <p:nvSpPr>
          <p:cNvPr id="2057" name="WordArt 9"/>
          <p:cNvSpPr>
            <a:spLocks noChangeArrowheads="1" noChangeShapeType="1" noTextEdit="1"/>
          </p:cNvSpPr>
          <p:nvPr/>
        </p:nvSpPr>
        <p:spPr bwMode="auto">
          <a:xfrm>
            <a:off x="4114800" y="1447800"/>
            <a:ext cx="1457325" cy="93345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dist"/>
            <a:r>
              <a:rPr lang="en-US" sz="2800" kern="10" spc="1600">
                <a:ln w="9525">
                  <a:round/>
                  <a:headEnd/>
                  <a:tailEnd/>
                </a:ln>
                <a:gradFill rotWithShape="1">
                  <a:gsLst>
                    <a:gs pos="0">
                      <a:srgbClr val="000000"/>
                    </a:gs>
                    <a:gs pos="100000">
                      <a:srgbClr val="000000"/>
                    </a:gs>
                  </a:gsLst>
                  <a:lin ang="0" scaled="1"/>
                </a:gradFill>
                <a:latin typeface="Arial"/>
                <a:cs typeface="Arial"/>
              </a:rPr>
              <a:t>Lớp Bốn</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1000" fill="hold"/>
                                        <p:tgtEl>
                                          <p:spTgt spid="2054"/>
                                        </p:tgtEl>
                                        <p:attrNameLst>
                                          <p:attrName>ppt_x</p:attrName>
                                        </p:attrNameLst>
                                      </p:cBhvr>
                                      <p:tavLst>
                                        <p:tav tm="0">
                                          <p:val>
                                            <p:strVal val="#ppt_x"/>
                                          </p:val>
                                        </p:tav>
                                        <p:tav tm="100000">
                                          <p:val>
                                            <p:strVal val="#ppt_x"/>
                                          </p:val>
                                        </p:tav>
                                      </p:tavLst>
                                    </p:anim>
                                    <p:anim calcmode="lin" valueType="num">
                                      <p:cBhvr additive="base">
                                        <p:cTn id="8" dur="1000" fill="hold"/>
                                        <p:tgtEl>
                                          <p:spTgt spid="205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12" presetClass="entr" presetSubtype="4" fill="hold" grpId="0" nodeType="afterEffect">
                                  <p:stCondLst>
                                    <p:cond delay="0"/>
                                  </p:stCondLst>
                                  <p:childTnLst>
                                    <p:set>
                                      <p:cBhvr>
                                        <p:cTn id="11" dur="1" fill="hold">
                                          <p:stCondLst>
                                            <p:cond delay="0"/>
                                          </p:stCondLst>
                                        </p:cTn>
                                        <p:tgtEl>
                                          <p:spTgt spid="2057"/>
                                        </p:tgtEl>
                                        <p:attrNameLst>
                                          <p:attrName>style.visibility</p:attrName>
                                        </p:attrNameLst>
                                      </p:cBhvr>
                                      <p:to>
                                        <p:strVal val="visible"/>
                                      </p:to>
                                    </p:set>
                                    <p:animEffect transition="in" filter="slide(fromBottom)">
                                      <p:cBhvr>
                                        <p:cTn id="12" dur="1000"/>
                                        <p:tgtEl>
                                          <p:spTgt spid="20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055"/>
                                        </p:tgtEl>
                                        <p:attrNameLst>
                                          <p:attrName>style.visibility</p:attrName>
                                        </p:attrNameLst>
                                      </p:cBhvr>
                                      <p:to>
                                        <p:strVal val="visible"/>
                                      </p:to>
                                    </p:set>
                                    <p:animEffect transition="in" filter="slide(fromBottom)">
                                      <p:cBhvr>
                                        <p:cTn id="17" dur="500"/>
                                        <p:tgtEl>
                                          <p:spTgt spid="2055"/>
                                        </p:tgtEl>
                                      </p:cBhvr>
                                    </p:animEffect>
                                  </p:childTnLst>
                                </p:cTn>
                              </p:par>
                            </p:childTnLst>
                          </p:cTn>
                        </p:par>
                        <p:par>
                          <p:cTn id="18" fill="hold" nodeType="afterGroup">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2056"/>
                                        </p:tgtEl>
                                        <p:attrNameLst>
                                          <p:attrName>style.visibility</p:attrName>
                                        </p:attrNameLst>
                                      </p:cBhvr>
                                      <p:to>
                                        <p:strVal val="visible"/>
                                      </p:to>
                                    </p:set>
                                    <p:animEffect transition="in" filter="slide(fromBottom)">
                                      <p:cBhvr>
                                        <p:cTn id="21"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P spid="2055" grpId="0" animBg="1"/>
      <p:bldP spid="2056" grpId="0" animBg="1"/>
      <p:bldP spid="205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ftr" sz="quarter" idx="10"/>
          </p:nvPr>
        </p:nvSpPr>
        <p:spPr>
          <a:noFill/>
        </p:spPr>
        <p:txBody>
          <a:bodyPr/>
          <a:lstStyle/>
          <a:p>
            <a:endParaRPr lang="en-US" smtClean="0"/>
          </a:p>
        </p:txBody>
      </p:sp>
      <p:sp>
        <p:nvSpPr>
          <p:cNvPr id="12291" name="Rectangle 6"/>
          <p:cNvSpPr>
            <a:spLocks noGrp="1" noChangeArrowheads="1"/>
          </p:cNvSpPr>
          <p:nvPr>
            <p:ph type="sldNum" sz="quarter" idx="11"/>
          </p:nvPr>
        </p:nvSpPr>
        <p:spPr>
          <a:noFill/>
        </p:spPr>
        <p:txBody>
          <a:bodyPr/>
          <a:lstStyle/>
          <a:p>
            <a:fld id="{257A70E3-B2AB-47BE-BDA8-DD7E290B0898}" type="slidenum">
              <a:rPr lang="en-US" smtClean="0"/>
              <a:pPr/>
              <a:t>10</a:t>
            </a:fld>
            <a:endParaRPr lang="en-US" smtClean="0"/>
          </a:p>
        </p:txBody>
      </p:sp>
      <p:pic>
        <p:nvPicPr>
          <p:cNvPr id="40963" name="Picture 3" descr="Luot_khach_xe_Buyt"/>
          <p:cNvPicPr>
            <a:picLocks noChangeAspect="1" noChangeArrowheads="1"/>
          </p:cNvPicPr>
          <p:nvPr/>
        </p:nvPicPr>
        <p:blipFill>
          <a:blip r:embed="rId3"/>
          <a:srcRect/>
          <a:stretch>
            <a:fillRect/>
          </a:stretch>
        </p:blipFill>
        <p:spPr bwMode="auto">
          <a:xfrm>
            <a:off x="533400" y="381000"/>
            <a:ext cx="7848600" cy="5892800"/>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strips(downLeft)">
                                      <p:cBhvr>
                                        <p:cTn id="7" dur="10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ftr" sz="quarter" idx="10"/>
          </p:nvPr>
        </p:nvSpPr>
        <p:spPr>
          <a:noFill/>
        </p:spPr>
        <p:txBody>
          <a:bodyPr/>
          <a:lstStyle/>
          <a:p>
            <a:endParaRPr lang="en-US" smtClean="0"/>
          </a:p>
        </p:txBody>
      </p:sp>
      <p:sp>
        <p:nvSpPr>
          <p:cNvPr id="13315" name="Rectangle 6"/>
          <p:cNvSpPr>
            <a:spLocks noGrp="1" noChangeArrowheads="1"/>
          </p:cNvSpPr>
          <p:nvPr>
            <p:ph type="sldNum" sz="quarter" idx="11"/>
          </p:nvPr>
        </p:nvSpPr>
        <p:spPr>
          <a:noFill/>
        </p:spPr>
        <p:txBody>
          <a:bodyPr/>
          <a:lstStyle/>
          <a:p>
            <a:fld id="{19D94394-ACC8-4BA0-AFB5-E1F4C4E4209C}" type="slidenum">
              <a:rPr lang="en-US" smtClean="0"/>
              <a:pPr/>
              <a:t>11</a:t>
            </a:fld>
            <a:endParaRPr lang="en-US" smtClean="0"/>
          </a:p>
        </p:txBody>
      </p:sp>
      <p:sp>
        <p:nvSpPr>
          <p:cNvPr id="13316" name="WordArt 2"/>
          <p:cNvSpPr>
            <a:spLocks noChangeArrowheads="1" noChangeShapeType="1" noTextEdit="1"/>
          </p:cNvSpPr>
          <p:nvPr/>
        </p:nvSpPr>
        <p:spPr bwMode="auto">
          <a:xfrm>
            <a:off x="381000" y="304800"/>
            <a:ext cx="4114800" cy="10668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dist"/>
            <a:r>
              <a:rPr lang="vi-VN" sz="4400" i="1" kern="10" spc="880">
                <a:ln w="9525">
                  <a:round/>
                  <a:headEnd/>
                  <a:tailEnd/>
                </a:ln>
                <a:gradFill rotWithShape="1">
                  <a:gsLst>
                    <a:gs pos="0">
                      <a:srgbClr val="FFFF00"/>
                    </a:gs>
                    <a:gs pos="100000">
                      <a:srgbClr val="FF00FF"/>
                    </a:gs>
                  </a:gsLst>
                  <a:lin ang="0" scaled="1"/>
                </a:gradFill>
                <a:latin typeface="Arial"/>
                <a:cs typeface="Arial"/>
              </a:rPr>
              <a:t>Khi ăn uống</a:t>
            </a:r>
            <a:endParaRPr lang="en-US" sz="4400" i="1" kern="10" spc="880">
              <a:ln w="9525">
                <a:round/>
                <a:headEnd/>
                <a:tailEnd/>
              </a:ln>
              <a:gradFill rotWithShape="1">
                <a:gsLst>
                  <a:gs pos="0">
                    <a:srgbClr val="FFFF00"/>
                  </a:gs>
                  <a:gs pos="100000">
                    <a:srgbClr val="FF00FF"/>
                  </a:gs>
                </a:gsLst>
                <a:lin ang="0" scaled="1"/>
              </a:gradFill>
              <a:latin typeface="Arial"/>
              <a:cs typeface="Arial"/>
            </a:endParaRPr>
          </a:p>
        </p:txBody>
      </p:sp>
      <p:pic>
        <p:nvPicPr>
          <p:cNvPr id="16388" name="MVI_4084.AVI">
            <a:hlinkClick r:id="" action="ppaction://media"/>
          </p:cNvPr>
          <p:cNvPicPr>
            <a:picLocks noRot="1" noChangeAspect="1" noChangeArrowheads="1"/>
          </p:cNvPicPr>
          <p:nvPr>
            <a:videoFile r:link="rId1"/>
          </p:nvPr>
        </p:nvPicPr>
        <p:blipFill>
          <a:blip r:embed="rId4"/>
          <a:srcRect/>
          <a:stretch>
            <a:fillRect/>
          </a:stretch>
        </p:blipFill>
        <p:spPr bwMode="auto">
          <a:xfrm>
            <a:off x="381000" y="228600"/>
            <a:ext cx="8001000" cy="6000750"/>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restart="whenNotActive" fill="hold" evtFilter="cancelBubble" nodeType="interactiveSeq">
                <p:stCondLst>
                  <p:cond evt="onClick" delay="0">
                    <p:tgtEl>
                      <p:spTgt spid="1638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6388"/>
                                        </p:tgtEl>
                                      </p:cBhvr>
                                    </p:cmd>
                                  </p:childTnLst>
                                </p:cTn>
                              </p:par>
                            </p:childTnLst>
                          </p:cTn>
                        </p:par>
                      </p:childTnLst>
                    </p:cTn>
                  </p:par>
                </p:childTnLst>
              </p:cTn>
              <p:nextCondLst>
                <p:cond evt="onClick" delay="0">
                  <p:tgtEl>
                    <p:spTgt spid="16388"/>
                  </p:tgtEl>
                </p:cond>
              </p:nextCondLst>
            </p:seq>
            <p:video>
              <p:cMediaNode>
                <p:cTn id="7" fill="hold" display="0">
                  <p:stCondLst>
                    <p:cond delay="indefinite"/>
                  </p:stCondLst>
                  <p:endCondLst>
                    <p:cond evt="onNext" delay="0">
                      <p:tgtEl>
                        <p:sldTgt/>
                      </p:tgtEl>
                    </p:cond>
                    <p:cond evt="onPrev" delay="0">
                      <p:tgtEl>
                        <p:sldTgt/>
                      </p:tgtEl>
                    </p:cond>
                  </p:endCondLst>
                </p:cTn>
                <p:tgtEl>
                  <p:spTgt spid="16388"/>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ftr" sz="quarter" idx="10"/>
          </p:nvPr>
        </p:nvSpPr>
        <p:spPr>
          <a:noFill/>
        </p:spPr>
        <p:txBody>
          <a:bodyPr/>
          <a:lstStyle/>
          <a:p>
            <a:endParaRPr lang="en-US" sz="600" smtClean="0"/>
          </a:p>
        </p:txBody>
      </p:sp>
      <p:sp>
        <p:nvSpPr>
          <p:cNvPr id="14339" name="Rectangle 6"/>
          <p:cNvSpPr>
            <a:spLocks noGrp="1" noChangeArrowheads="1"/>
          </p:cNvSpPr>
          <p:nvPr>
            <p:ph type="sldNum" sz="quarter" idx="11"/>
          </p:nvPr>
        </p:nvSpPr>
        <p:spPr>
          <a:noFill/>
        </p:spPr>
        <p:txBody>
          <a:bodyPr/>
          <a:lstStyle/>
          <a:p>
            <a:fld id="{C93F1D34-F6EE-4DE5-9617-0B45641FF2C8}" type="slidenum">
              <a:rPr lang="en-US" sz="800" smtClean="0"/>
              <a:pPr/>
              <a:t>12</a:t>
            </a:fld>
            <a:endParaRPr lang="en-US" sz="800" smtClean="0"/>
          </a:p>
        </p:txBody>
      </p:sp>
      <p:sp>
        <p:nvSpPr>
          <p:cNvPr id="38914" name="WordArt 2"/>
          <p:cNvSpPr>
            <a:spLocks noChangeArrowheads="1" noChangeShapeType="1" noTextEdit="1"/>
          </p:cNvSpPr>
          <p:nvPr/>
        </p:nvSpPr>
        <p:spPr bwMode="auto">
          <a:xfrm>
            <a:off x="762000" y="152400"/>
            <a:ext cx="5410200" cy="6096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dist"/>
            <a:r>
              <a:rPr lang="en-US" sz="2000" i="1" kern="10" spc="-280">
                <a:ln w="9525">
                  <a:round/>
                  <a:headEnd/>
                  <a:tailEnd/>
                </a:ln>
                <a:gradFill rotWithShape="1">
                  <a:gsLst>
                    <a:gs pos="0">
                      <a:srgbClr val="FF0000"/>
                    </a:gs>
                    <a:gs pos="100000">
                      <a:srgbClr val="FF00FF"/>
                    </a:gs>
                  </a:gsLst>
                  <a:lin ang="0" scaled="1"/>
                </a:gradFill>
                <a:latin typeface="Arial"/>
                <a:cs typeface="Arial"/>
              </a:rPr>
              <a:t>Một số biểu hiện của phép lịch sự:</a:t>
            </a:r>
          </a:p>
        </p:txBody>
      </p:sp>
      <p:sp>
        <p:nvSpPr>
          <p:cNvPr id="38917" name="Text Box 5"/>
          <p:cNvSpPr txBox="1">
            <a:spLocks noChangeArrowheads="1"/>
          </p:cNvSpPr>
          <p:nvPr/>
        </p:nvSpPr>
        <p:spPr bwMode="auto">
          <a:xfrm>
            <a:off x="533400" y="1628775"/>
            <a:ext cx="8382000" cy="400050"/>
          </a:xfrm>
          <a:prstGeom prst="rect">
            <a:avLst/>
          </a:prstGeom>
          <a:noFill/>
          <a:ln w="9525">
            <a:noFill/>
            <a:miter lim="800000"/>
            <a:headEnd/>
            <a:tailEnd/>
          </a:ln>
        </p:spPr>
        <p:txBody>
          <a:bodyPr>
            <a:spAutoFit/>
          </a:bodyPr>
          <a:lstStyle/>
          <a:p>
            <a:pPr algn="l"/>
            <a:r>
              <a:rPr lang="en-US" sz="2000" b="0">
                <a:solidFill>
                  <a:srgbClr val="000000"/>
                </a:solidFill>
              </a:rPr>
              <a:t>- Lễ phép chào hỏi thầy cô, người thân, người lớn tuổi... khi gặp gỡ.  </a:t>
            </a:r>
          </a:p>
        </p:txBody>
      </p:sp>
      <p:sp>
        <p:nvSpPr>
          <p:cNvPr id="38918" name="Text Box 6"/>
          <p:cNvSpPr txBox="1">
            <a:spLocks noChangeArrowheads="1"/>
          </p:cNvSpPr>
          <p:nvPr/>
        </p:nvSpPr>
        <p:spPr bwMode="auto">
          <a:xfrm>
            <a:off x="533400" y="2438400"/>
            <a:ext cx="8382000" cy="400050"/>
          </a:xfrm>
          <a:prstGeom prst="rect">
            <a:avLst/>
          </a:prstGeom>
          <a:noFill/>
          <a:ln w="9525">
            <a:noFill/>
            <a:miter lim="800000"/>
            <a:headEnd/>
            <a:tailEnd/>
          </a:ln>
        </p:spPr>
        <p:txBody>
          <a:bodyPr>
            <a:spAutoFit/>
          </a:bodyPr>
          <a:lstStyle/>
          <a:p>
            <a:pPr algn="l"/>
            <a:r>
              <a:rPr lang="en-US" sz="2000" b="0">
                <a:solidFill>
                  <a:srgbClr val="000000"/>
                </a:solidFill>
              </a:rPr>
              <a:t>- Biết cảm ơn khi được giúp đỡ.  </a:t>
            </a:r>
          </a:p>
        </p:txBody>
      </p:sp>
      <p:sp>
        <p:nvSpPr>
          <p:cNvPr id="38919" name="Text Box 7"/>
          <p:cNvSpPr txBox="1">
            <a:spLocks noChangeArrowheads="1"/>
          </p:cNvSpPr>
          <p:nvPr/>
        </p:nvSpPr>
        <p:spPr bwMode="auto">
          <a:xfrm>
            <a:off x="533400" y="2971800"/>
            <a:ext cx="8382000" cy="400050"/>
          </a:xfrm>
          <a:prstGeom prst="rect">
            <a:avLst/>
          </a:prstGeom>
          <a:noFill/>
          <a:ln w="9525">
            <a:noFill/>
            <a:miter lim="800000"/>
            <a:headEnd/>
            <a:tailEnd/>
          </a:ln>
        </p:spPr>
        <p:txBody>
          <a:bodyPr>
            <a:spAutoFit/>
          </a:bodyPr>
          <a:lstStyle/>
          <a:p>
            <a:pPr algn="l"/>
            <a:r>
              <a:rPr lang="en-US" sz="2000" b="0">
                <a:solidFill>
                  <a:srgbClr val="000000"/>
                </a:solidFill>
              </a:rPr>
              <a:t>- Biết xin lỗi khi làm phiền người khác.  </a:t>
            </a:r>
          </a:p>
        </p:txBody>
      </p:sp>
      <p:sp>
        <p:nvSpPr>
          <p:cNvPr id="38920" name="Text Box 8"/>
          <p:cNvSpPr txBox="1">
            <a:spLocks noChangeArrowheads="1"/>
          </p:cNvSpPr>
          <p:nvPr/>
        </p:nvSpPr>
        <p:spPr bwMode="auto">
          <a:xfrm>
            <a:off x="533400" y="3429000"/>
            <a:ext cx="8382000" cy="400050"/>
          </a:xfrm>
          <a:prstGeom prst="rect">
            <a:avLst/>
          </a:prstGeom>
          <a:noFill/>
          <a:ln w="9525">
            <a:noFill/>
            <a:miter lim="800000"/>
            <a:headEnd/>
            <a:tailEnd/>
          </a:ln>
        </p:spPr>
        <p:txBody>
          <a:bodyPr>
            <a:spAutoFit/>
          </a:bodyPr>
          <a:lstStyle/>
          <a:p>
            <a:pPr algn="l"/>
            <a:r>
              <a:rPr lang="en-US" sz="2000" b="0">
                <a:solidFill>
                  <a:srgbClr val="000000"/>
                </a:solidFill>
              </a:rPr>
              <a:t>- Gõ cửa hoặc bấm chuông khi muốn vào nhà người khác.</a:t>
            </a:r>
          </a:p>
        </p:txBody>
      </p:sp>
      <p:sp>
        <p:nvSpPr>
          <p:cNvPr id="38921" name="Text Box 9"/>
          <p:cNvSpPr txBox="1">
            <a:spLocks noChangeArrowheads="1"/>
          </p:cNvSpPr>
          <p:nvPr/>
        </p:nvSpPr>
        <p:spPr bwMode="auto">
          <a:xfrm>
            <a:off x="533400" y="4343400"/>
            <a:ext cx="8382000" cy="400050"/>
          </a:xfrm>
          <a:prstGeom prst="rect">
            <a:avLst/>
          </a:prstGeom>
          <a:noFill/>
          <a:ln w="9525">
            <a:noFill/>
            <a:miter lim="800000"/>
            <a:headEnd/>
            <a:tailEnd/>
          </a:ln>
        </p:spPr>
        <p:txBody>
          <a:bodyPr>
            <a:spAutoFit/>
          </a:bodyPr>
          <a:lstStyle/>
          <a:p>
            <a:pPr algn="l"/>
            <a:r>
              <a:rPr lang="en-US" sz="2000" b="0">
                <a:solidFill>
                  <a:srgbClr val="000000"/>
                </a:solidFill>
              </a:rPr>
              <a:t>- Ăn uống từ tốn, không rơi vãi, không vừa nhai vừa nói. </a:t>
            </a:r>
          </a:p>
        </p:txBody>
      </p:sp>
      <p:sp>
        <p:nvSpPr>
          <p:cNvPr id="38922" name="Text Box 10"/>
          <p:cNvSpPr txBox="1">
            <a:spLocks noChangeArrowheads="1"/>
          </p:cNvSpPr>
          <p:nvPr/>
        </p:nvSpPr>
        <p:spPr bwMode="auto">
          <a:xfrm>
            <a:off x="533400" y="5181600"/>
            <a:ext cx="8382000" cy="400050"/>
          </a:xfrm>
          <a:prstGeom prst="rect">
            <a:avLst/>
          </a:prstGeom>
          <a:noFill/>
          <a:ln w="9525">
            <a:noFill/>
            <a:miter lim="800000"/>
            <a:headEnd/>
            <a:tailEnd/>
          </a:ln>
        </p:spPr>
        <p:txBody>
          <a:bodyPr>
            <a:spAutoFit/>
          </a:bodyPr>
          <a:lstStyle/>
          <a:p>
            <a:pPr algn="l"/>
            <a:r>
              <a:rPr lang="en-US" sz="2000" b="0">
                <a:solidFill>
                  <a:srgbClr val="000000"/>
                </a:solidFill>
              </a:rPr>
              <a:t>- Biết nhường nhịn, giúp đỡ em bé hoặc những người gặp khó khăn. </a:t>
            </a:r>
          </a:p>
        </p:txBody>
      </p:sp>
      <p:sp>
        <p:nvSpPr>
          <p:cNvPr id="38923" name="Text Box 11"/>
          <p:cNvSpPr txBox="1">
            <a:spLocks noChangeArrowheads="1"/>
          </p:cNvSpPr>
          <p:nvPr/>
        </p:nvSpPr>
        <p:spPr bwMode="auto">
          <a:xfrm>
            <a:off x="533400" y="6019800"/>
            <a:ext cx="8382000" cy="400050"/>
          </a:xfrm>
          <a:prstGeom prst="rect">
            <a:avLst/>
          </a:prstGeom>
          <a:noFill/>
          <a:ln w="9525">
            <a:noFill/>
            <a:miter lim="800000"/>
            <a:headEnd/>
            <a:tailEnd/>
          </a:ln>
        </p:spPr>
        <p:txBody>
          <a:bodyPr>
            <a:spAutoFit/>
          </a:bodyPr>
          <a:lstStyle/>
          <a:p>
            <a:pPr algn="l"/>
            <a:r>
              <a:rPr lang="en-US" sz="2000" b="0">
                <a:solidFill>
                  <a:srgbClr val="000000"/>
                </a:solidFill>
              </a:rPr>
              <a:t>- Không chen lấn khi đi xe buýt, khi mua hàng,... </a:t>
            </a:r>
          </a:p>
        </p:txBody>
      </p:sp>
      <p:sp>
        <p:nvSpPr>
          <p:cNvPr id="38924" name="Text Box 12"/>
          <p:cNvSpPr txBox="1">
            <a:spLocks noChangeArrowheads="1"/>
          </p:cNvSpPr>
          <p:nvPr/>
        </p:nvSpPr>
        <p:spPr bwMode="auto">
          <a:xfrm>
            <a:off x="533400" y="762000"/>
            <a:ext cx="8382000" cy="400050"/>
          </a:xfrm>
          <a:prstGeom prst="rect">
            <a:avLst/>
          </a:prstGeom>
          <a:noFill/>
          <a:ln w="9525">
            <a:noFill/>
            <a:miter lim="800000"/>
            <a:headEnd/>
            <a:tailEnd/>
          </a:ln>
        </p:spPr>
        <p:txBody>
          <a:bodyPr>
            <a:spAutoFit/>
          </a:bodyPr>
          <a:lstStyle/>
          <a:p>
            <a:pPr algn="l"/>
            <a:r>
              <a:rPr lang="en-US" sz="2000" b="0">
                <a:solidFill>
                  <a:srgbClr val="000000"/>
                </a:solidFill>
              </a:rPr>
              <a:t>- Nói năng nhẹ nhàng, nhã nhặn, không nói tục, chửi bậy.  </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500" fill="hold"/>
                                        <p:tgtEl>
                                          <p:spTgt spid="38914"/>
                                        </p:tgtEl>
                                        <p:attrNameLst>
                                          <p:attrName>ppt_w</p:attrName>
                                        </p:attrNameLst>
                                      </p:cBhvr>
                                      <p:tavLst>
                                        <p:tav tm="0">
                                          <p:val>
                                            <p:fltVal val="0"/>
                                          </p:val>
                                        </p:tav>
                                        <p:tav tm="100000">
                                          <p:val>
                                            <p:strVal val="#ppt_w"/>
                                          </p:val>
                                        </p:tav>
                                      </p:tavLst>
                                    </p:anim>
                                    <p:anim calcmode="lin" valueType="num">
                                      <p:cBhvr>
                                        <p:cTn id="8" dur="500" fill="hold"/>
                                        <p:tgtEl>
                                          <p:spTgt spid="38914"/>
                                        </p:tgtEl>
                                        <p:attrNameLst>
                                          <p:attrName>ppt_h</p:attrName>
                                        </p:attrNameLst>
                                      </p:cBhvr>
                                      <p:tavLst>
                                        <p:tav tm="0">
                                          <p:val>
                                            <p:fltVal val="0"/>
                                          </p:val>
                                        </p:tav>
                                        <p:tav tm="100000">
                                          <p:val>
                                            <p:strVal val="#ppt_h"/>
                                          </p:val>
                                        </p:tav>
                                      </p:tavLst>
                                    </p:anim>
                                    <p:animEffect transition="in" filter="fade">
                                      <p:cBhvr>
                                        <p:cTn id="9" dur="500"/>
                                        <p:tgtEl>
                                          <p:spTgt spid="389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8924"/>
                                        </p:tgtEl>
                                        <p:attrNameLst>
                                          <p:attrName>style.visibility</p:attrName>
                                        </p:attrNameLst>
                                      </p:cBhvr>
                                      <p:to>
                                        <p:strVal val="visible"/>
                                      </p:to>
                                    </p:set>
                                    <p:anim calcmode="lin" valueType="num">
                                      <p:cBhvr>
                                        <p:cTn id="14" dur="1000" fill="hold"/>
                                        <p:tgtEl>
                                          <p:spTgt spid="38924"/>
                                        </p:tgtEl>
                                        <p:attrNameLst>
                                          <p:attrName>ppt_w</p:attrName>
                                        </p:attrNameLst>
                                      </p:cBhvr>
                                      <p:tavLst>
                                        <p:tav tm="0">
                                          <p:val>
                                            <p:fltVal val="0"/>
                                          </p:val>
                                        </p:tav>
                                        <p:tav tm="100000">
                                          <p:val>
                                            <p:strVal val="#ppt_w"/>
                                          </p:val>
                                        </p:tav>
                                      </p:tavLst>
                                    </p:anim>
                                    <p:anim calcmode="lin" valueType="num">
                                      <p:cBhvr>
                                        <p:cTn id="15" dur="1000" fill="hold"/>
                                        <p:tgtEl>
                                          <p:spTgt spid="38924"/>
                                        </p:tgtEl>
                                        <p:attrNameLst>
                                          <p:attrName>ppt_h</p:attrName>
                                        </p:attrNameLst>
                                      </p:cBhvr>
                                      <p:tavLst>
                                        <p:tav tm="0">
                                          <p:val>
                                            <p:fltVal val="0"/>
                                          </p:val>
                                        </p:tav>
                                        <p:tav tm="100000">
                                          <p:val>
                                            <p:strVal val="#ppt_h"/>
                                          </p:val>
                                        </p:tav>
                                      </p:tavLst>
                                    </p:anim>
                                    <p:animEffect transition="in" filter="fade">
                                      <p:cBhvr>
                                        <p:cTn id="16" dur="1000"/>
                                        <p:tgtEl>
                                          <p:spTgt spid="38924"/>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38917"/>
                                        </p:tgtEl>
                                        <p:attrNameLst>
                                          <p:attrName>style.visibility</p:attrName>
                                        </p:attrNameLst>
                                      </p:cBhvr>
                                      <p:to>
                                        <p:strVal val="visible"/>
                                      </p:to>
                                    </p:set>
                                    <p:anim calcmode="lin" valueType="num">
                                      <p:cBhvr>
                                        <p:cTn id="19" dur="1000" fill="hold"/>
                                        <p:tgtEl>
                                          <p:spTgt spid="38917"/>
                                        </p:tgtEl>
                                        <p:attrNameLst>
                                          <p:attrName>ppt_w</p:attrName>
                                        </p:attrNameLst>
                                      </p:cBhvr>
                                      <p:tavLst>
                                        <p:tav tm="0">
                                          <p:val>
                                            <p:fltVal val="0"/>
                                          </p:val>
                                        </p:tav>
                                        <p:tav tm="100000">
                                          <p:val>
                                            <p:strVal val="#ppt_w"/>
                                          </p:val>
                                        </p:tav>
                                      </p:tavLst>
                                    </p:anim>
                                    <p:anim calcmode="lin" valueType="num">
                                      <p:cBhvr>
                                        <p:cTn id="20" dur="1000" fill="hold"/>
                                        <p:tgtEl>
                                          <p:spTgt spid="38917"/>
                                        </p:tgtEl>
                                        <p:attrNameLst>
                                          <p:attrName>ppt_h</p:attrName>
                                        </p:attrNameLst>
                                      </p:cBhvr>
                                      <p:tavLst>
                                        <p:tav tm="0">
                                          <p:val>
                                            <p:fltVal val="0"/>
                                          </p:val>
                                        </p:tav>
                                        <p:tav tm="100000">
                                          <p:val>
                                            <p:strVal val="#ppt_h"/>
                                          </p:val>
                                        </p:tav>
                                      </p:tavLst>
                                    </p:anim>
                                    <p:animEffect transition="in" filter="fade">
                                      <p:cBhvr>
                                        <p:cTn id="21" dur="1000"/>
                                        <p:tgtEl>
                                          <p:spTgt spid="38917"/>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38918"/>
                                        </p:tgtEl>
                                        <p:attrNameLst>
                                          <p:attrName>style.visibility</p:attrName>
                                        </p:attrNameLst>
                                      </p:cBhvr>
                                      <p:to>
                                        <p:strVal val="visible"/>
                                      </p:to>
                                    </p:set>
                                    <p:anim calcmode="lin" valueType="num">
                                      <p:cBhvr>
                                        <p:cTn id="24" dur="1000" fill="hold"/>
                                        <p:tgtEl>
                                          <p:spTgt spid="38918"/>
                                        </p:tgtEl>
                                        <p:attrNameLst>
                                          <p:attrName>ppt_w</p:attrName>
                                        </p:attrNameLst>
                                      </p:cBhvr>
                                      <p:tavLst>
                                        <p:tav tm="0">
                                          <p:val>
                                            <p:fltVal val="0"/>
                                          </p:val>
                                        </p:tav>
                                        <p:tav tm="100000">
                                          <p:val>
                                            <p:strVal val="#ppt_w"/>
                                          </p:val>
                                        </p:tav>
                                      </p:tavLst>
                                    </p:anim>
                                    <p:anim calcmode="lin" valueType="num">
                                      <p:cBhvr>
                                        <p:cTn id="25" dur="1000" fill="hold"/>
                                        <p:tgtEl>
                                          <p:spTgt spid="38918"/>
                                        </p:tgtEl>
                                        <p:attrNameLst>
                                          <p:attrName>ppt_h</p:attrName>
                                        </p:attrNameLst>
                                      </p:cBhvr>
                                      <p:tavLst>
                                        <p:tav tm="0">
                                          <p:val>
                                            <p:fltVal val="0"/>
                                          </p:val>
                                        </p:tav>
                                        <p:tav tm="100000">
                                          <p:val>
                                            <p:strVal val="#ppt_h"/>
                                          </p:val>
                                        </p:tav>
                                      </p:tavLst>
                                    </p:anim>
                                    <p:animEffect transition="in" filter="fade">
                                      <p:cBhvr>
                                        <p:cTn id="26" dur="1000"/>
                                        <p:tgtEl>
                                          <p:spTgt spid="38918"/>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38919"/>
                                        </p:tgtEl>
                                        <p:attrNameLst>
                                          <p:attrName>style.visibility</p:attrName>
                                        </p:attrNameLst>
                                      </p:cBhvr>
                                      <p:to>
                                        <p:strVal val="visible"/>
                                      </p:to>
                                    </p:set>
                                    <p:anim calcmode="lin" valueType="num">
                                      <p:cBhvr>
                                        <p:cTn id="29" dur="1000" fill="hold"/>
                                        <p:tgtEl>
                                          <p:spTgt spid="38919"/>
                                        </p:tgtEl>
                                        <p:attrNameLst>
                                          <p:attrName>ppt_w</p:attrName>
                                        </p:attrNameLst>
                                      </p:cBhvr>
                                      <p:tavLst>
                                        <p:tav tm="0">
                                          <p:val>
                                            <p:fltVal val="0"/>
                                          </p:val>
                                        </p:tav>
                                        <p:tav tm="100000">
                                          <p:val>
                                            <p:strVal val="#ppt_w"/>
                                          </p:val>
                                        </p:tav>
                                      </p:tavLst>
                                    </p:anim>
                                    <p:anim calcmode="lin" valueType="num">
                                      <p:cBhvr>
                                        <p:cTn id="30" dur="1000" fill="hold"/>
                                        <p:tgtEl>
                                          <p:spTgt spid="38919"/>
                                        </p:tgtEl>
                                        <p:attrNameLst>
                                          <p:attrName>ppt_h</p:attrName>
                                        </p:attrNameLst>
                                      </p:cBhvr>
                                      <p:tavLst>
                                        <p:tav tm="0">
                                          <p:val>
                                            <p:fltVal val="0"/>
                                          </p:val>
                                        </p:tav>
                                        <p:tav tm="100000">
                                          <p:val>
                                            <p:strVal val="#ppt_h"/>
                                          </p:val>
                                        </p:tav>
                                      </p:tavLst>
                                    </p:anim>
                                    <p:animEffect transition="in" filter="fade">
                                      <p:cBhvr>
                                        <p:cTn id="31" dur="1000"/>
                                        <p:tgtEl>
                                          <p:spTgt spid="38919"/>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38920"/>
                                        </p:tgtEl>
                                        <p:attrNameLst>
                                          <p:attrName>style.visibility</p:attrName>
                                        </p:attrNameLst>
                                      </p:cBhvr>
                                      <p:to>
                                        <p:strVal val="visible"/>
                                      </p:to>
                                    </p:set>
                                    <p:anim calcmode="lin" valueType="num">
                                      <p:cBhvr>
                                        <p:cTn id="34" dur="1000" fill="hold"/>
                                        <p:tgtEl>
                                          <p:spTgt spid="38920"/>
                                        </p:tgtEl>
                                        <p:attrNameLst>
                                          <p:attrName>ppt_w</p:attrName>
                                        </p:attrNameLst>
                                      </p:cBhvr>
                                      <p:tavLst>
                                        <p:tav tm="0">
                                          <p:val>
                                            <p:fltVal val="0"/>
                                          </p:val>
                                        </p:tav>
                                        <p:tav tm="100000">
                                          <p:val>
                                            <p:strVal val="#ppt_w"/>
                                          </p:val>
                                        </p:tav>
                                      </p:tavLst>
                                    </p:anim>
                                    <p:anim calcmode="lin" valueType="num">
                                      <p:cBhvr>
                                        <p:cTn id="35" dur="1000" fill="hold"/>
                                        <p:tgtEl>
                                          <p:spTgt spid="38920"/>
                                        </p:tgtEl>
                                        <p:attrNameLst>
                                          <p:attrName>ppt_h</p:attrName>
                                        </p:attrNameLst>
                                      </p:cBhvr>
                                      <p:tavLst>
                                        <p:tav tm="0">
                                          <p:val>
                                            <p:fltVal val="0"/>
                                          </p:val>
                                        </p:tav>
                                        <p:tav tm="100000">
                                          <p:val>
                                            <p:strVal val="#ppt_h"/>
                                          </p:val>
                                        </p:tav>
                                      </p:tavLst>
                                    </p:anim>
                                    <p:animEffect transition="in" filter="fade">
                                      <p:cBhvr>
                                        <p:cTn id="36" dur="1000"/>
                                        <p:tgtEl>
                                          <p:spTgt spid="38920"/>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38921"/>
                                        </p:tgtEl>
                                        <p:attrNameLst>
                                          <p:attrName>style.visibility</p:attrName>
                                        </p:attrNameLst>
                                      </p:cBhvr>
                                      <p:to>
                                        <p:strVal val="visible"/>
                                      </p:to>
                                    </p:set>
                                    <p:anim calcmode="lin" valueType="num">
                                      <p:cBhvr>
                                        <p:cTn id="39" dur="1000" fill="hold"/>
                                        <p:tgtEl>
                                          <p:spTgt spid="38921"/>
                                        </p:tgtEl>
                                        <p:attrNameLst>
                                          <p:attrName>ppt_w</p:attrName>
                                        </p:attrNameLst>
                                      </p:cBhvr>
                                      <p:tavLst>
                                        <p:tav tm="0">
                                          <p:val>
                                            <p:fltVal val="0"/>
                                          </p:val>
                                        </p:tav>
                                        <p:tav tm="100000">
                                          <p:val>
                                            <p:strVal val="#ppt_w"/>
                                          </p:val>
                                        </p:tav>
                                      </p:tavLst>
                                    </p:anim>
                                    <p:anim calcmode="lin" valueType="num">
                                      <p:cBhvr>
                                        <p:cTn id="40" dur="1000" fill="hold"/>
                                        <p:tgtEl>
                                          <p:spTgt spid="38921"/>
                                        </p:tgtEl>
                                        <p:attrNameLst>
                                          <p:attrName>ppt_h</p:attrName>
                                        </p:attrNameLst>
                                      </p:cBhvr>
                                      <p:tavLst>
                                        <p:tav tm="0">
                                          <p:val>
                                            <p:fltVal val="0"/>
                                          </p:val>
                                        </p:tav>
                                        <p:tav tm="100000">
                                          <p:val>
                                            <p:strVal val="#ppt_h"/>
                                          </p:val>
                                        </p:tav>
                                      </p:tavLst>
                                    </p:anim>
                                    <p:animEffect transition="in" filter="fade">
                                      <p:cBhvr>
                                        <p:cTn id="41" dur="1000"/>
                                        <p:tgtEl>
                                          <p:spTgt spid="38921"/>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38922"/>
                                        </p:tgtEl>
                                        <p:attrNameLst>
                                          <p:attrName>style.visibility</p:attrName>
                                        </p:attrNameLst>
                                      </p:cBhvr>
                                      <p:to>
                                        <p:strVal val="visible"/>
                                      </p:to>
                                    </p:set>
                                    <p:anim calcmode="lin" valueType="num">
                                      <p:cBhvr>
                                        <p:cTn id="44" dur="1000" fill="hold"/>
                                        <p:tgtEl>
                                          <p:spTgt spid="38922"/>
                                        </p:tgtEl>
                                        <p:attrNameLst>
                                          <p:attrName>ppt_w</p:attrName>
                                        </p:attrNameLst>
                                      </p:cBhvr>
                                      <p:tavLst>
                                        <p:tav tm="0">
                                          <p:val>
                                            <p:fltVal val="0"/>
                                          </p:val>
                                        </p:tav>
                                        <p:tav tm="100000">
                                          <p:val>
                                            <p:strVal val="#ppt_w"/>
                                          </p:val>
                                        </p:tav>
                                      </p:tavLst>
                                    </p:anim>
                                    <p:anim calcmode="lin" valueType="num">
                                      <p:cBhvr>
                                        <p:cTn id="45" dur="1000" fill="hold"/>
                                        <p:tgtEl>
                                          <p:spTgt spid="38922"/>
                                        </p:tgtEl>
                                        <p:attrNameLst>
                                          <p:attrName>ppt_h</p:attrName>
                                        </p:attrNameLst>
                                      </p:cBhvr>
                                      <p:tavLst>
                                        <p:tav tm="0">
                                          <p:val>
                                            <p:fltVal val="0"/>
                                          </p:val>
                                        </p:tav>
                                        <p:tav tm="100000">
                                          <p:val>
                                            <p:strVal val="#ppt_h"/>
                                          </p:val>
                                        </p:tav>
                                      </p:tavLst>
                                    </p:anim>
                                    <p:animEffect transition="in" filter="fade">
                                      <p:cBhvr>
                                        <p:cTn id="46" dur="1000"/>
                                        <p:tgtEl>
                                          <p:spTgt spid="38922"/>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38923"/>
                                        </p:tgtEl>
                                        <p:attrNameLst>
                                          <p:attrName>style.visibility</p:attrName>
                                        </p:attrNameLst>
                                      </p:cBhvr>
                                      <p:to>
                                        <p:strVal val="visible"/>
                                      </p:to>
                                    </p:set>
                                    <p:anim calcmode="lin" valueType="num">
                                      <p:cBhvr>
                                        <p:cTn id="49" dur="1000" fill="hold"/>
                                        <p:tgtEl>
                                          <p:spTgt spid="38923"/>
                                        </p:tgtEl>
                                        <p:attrNameLst>
                                          <p:attrName>ppt_w</p:attrName>
                                        </p:attrNameLst>
                                      </p:cBhvr>
                                      <p:tavLst>
                                        <p:tav tm="0">
                                          <p:val>
                                            <p:fltVal val="0"/>
                                          </p:val>
                                        </p:tav>
                                        <p:tav tm="100000">
                                          <p:val>
                                            <p:strVal val="#ppt_w"/>
                                          </p:val>
                                        </p:tav>
                                      </p:tavLst>
                                    </p:anim>
                                    <p:anim calcmode="lin" valueType="num">
                                      <p:cBhvr>
                                        <p:cTn id="50" dur="1000" fill="hold"/>
                                        <p:tgtEl>
                                          <p:spTgt spid="38923"/>
                                        </p:tgtEl>
                                        <p:attrNameLst>
                                          <p:attrName>ppt_h</p:attrName>
                                        </p:attrNameLst>
                                      </p:cBhvr>
                                      <p:tavLst>
                                        <p:tav tm="0">
                                          <p:val>
                                            <p:fltVal val="0"/>
                                          </p:val>
                                        </p:tav>
                                        <p:tav tm="100000">
                                          <p:val>
                                            <p:strVal val="#ppt_h"/>
                                          </p:val>
                                        </p:tav>
                                      </p:tavLst>
                                    </p:anim>
                                    <p:animEffect transition="in" filter="fade">
                                      <p:cBhvr>
                                        <p:cTn id="51" dur="1000"/>
                                        <p:tgtEl>
                                          <p:spTgt spid="38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7" grpId="0"/>
      <p:bldP spid="38918" grpId="0"/>
      <p:bldP spid="38919" grpId="0"/>
      <p:bldP spid="38920" grpId="0"/>
      <p:bldP spid="38921" grpId="0"/>
      <p:bldP spid="38922" grpId="0"/>
      <p:bldP spid="38923" grpId="0"/>
      <p:bldP spid="389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ftr" sz="quarter" idx="10"/>
          </p:nvPr>
        </p:nvSpPr>
        <p:spPr>
          <a:noFill/>
        </p:spPr>
        <p:txBody>
          <a:bodyPr/>
          <a:lstStyle/>
          <a:p>
            <a:endParaRPr lang="en-US" sz="600" smtClean="0"/>
          </a:p>
        </p:txBody>
      </p:sp>
      <p:sp>
        <p:nvSpPr>
          <p:cNvPr id="15363" name="Rectangle 6"/>
          <p:cNvSpPr>
            <a:spLocks noGrp="1" noChangeArrowheads="1"/>
          </p:cNvSpPr>
          <p:nvPr>
            <p:ph type="sldNum" sz="quarter" idx="11"/>
          </p:nvPr>
        </p:nvSpPr>
        <p:spPr>
          <a:noFill/>
        </p:spPr>
        <p:txBody>
          <a:bodyPr/>
          <a:lstStyle/>
          <a:p>
            <a:fld id="{E1F5419F-A961-46BE-A13C-2F7FCF692A7B}" type="slidenum">
              <a:rPr lang="en-US" sz="800" smtClean="0"/>
              <a:pPr/>
              <a:t>13</a:t>
            </a:fld>
            <a:endParaRPr lang="en-US" sz="800" smtClean="0"/>
          </a:p>
        </p:txBody>
      </p:sp>
      <p:sp>
        <p:nvSpPr>
          <p:cNvPr id="36868" name="Text Box 4"/>
          <p:cNvSpPr txBox="1">
            <a:spLocks noChangeArrowheads="1"/>
          </p:cNvSpPr>
          <p:nvPr/>
        </p:nvSpPr>
        <p:spPr bwMode="auto">
          <a:xfrm>
            <a:off x="228600" y="396875"/>
            <a:ext cx="8763000" cy="708025"/>
          </a:xfrm>
          <a:prstGeom prst="rect">
            <a:avLst/>
          </a:prstGeom>
          <a:noFill/>
          <a:ln w="9525">
            <a:noFill/>
            <a:miter lim="800000"/>
            <a:headEnd/>
            <a:tailEnd/>
          </a:ln>
        </p:spPr>
        <p:txBody>
          <a:bodyPr>
            <a:spAutoFit/>
          </a:bodyPr>
          <a:lstStyle/>
          <a:p>
            <a:pPr algn="l"/>
            <a:r>
              <a:rPr lang="en-US" sz="2000">
                <a:solidFill>
                  <a:srgbClr val="FF0000"/>
                </a:solidFill>
              </a:rPr>
              <a:t>BT2 (trang 33): Dùng thẻ Xanh-Đỏ để bày tỏ ý kiến của mình ( Đồng ý:Đỏ; Không đồng ý: Xanh)  </a:t>
            </a:r>
          </a:p>
        </p:txBody>
      </p:sp>
      <p:sp>
        <p:nvSpPr>
          <p:cNvPr id="36869" name="Text Box 5"/>
          <p:cNvSpPr txBox="1">
            <a:spLocks noChangeArrowheads="1"/>
          </p:cNvSpPr>
          <p:nvPr/>
        </p:nvSpPr>
        <p:spPr bwMode="auto">
          <a:xfrm>
            <a:off x="381000" y="1371600"/>
            <a:ext cx="8153400" cy="369888"/>
          </a:xfrm>
          <a:prstGeom prst="rect">
            <a:avLst/>
          </a:prstGeom>
          <a:noFill/>
          <a:ln w="9525">
            <a:noFill/>
            <a:miter lim="800000"/>
            <a:headEnd/>
            <a:tailEnd/>
          </a:ln>
        </p:spPr>
        <p:txBody>
          <a:bodyPr>
            <a:spAutoFit/>
          </a:bodyPr>
          <a:lstStyle/>
          <a:p>
            <a:pPr marL="347663" indent="-347663" algn="l"/>
            <a:r>
              <a:rPr lang="en-US" sz="1800" b="0">
                <a:solidFill>
                  <a:srgbClr val="000000"/>
                </a:solidFill>
              </a:rPr>
              <a:t>a) Chỉ cần lịch sự với người lớn tuổi.</a:t>
            </a:r>
          </a:p>
        </p:txBody>
      </p:sp>
      <p:sp>
        <p:nvSpPr>
          <p:cNvPr id="36870" name="Text Box 6"/>
          <p:cNvSpPr txBox="1">
            <a:spLocks noChangeArrowheads="1"/>
          </p:cNvSpPr>
          <p:nvPr/>
        </p:nvSpPr>
        <p:spPr bwMode="auto">
          <a:xfrm>
            <a:off x="381000" y="1981200"/>
            <a:ext cx="8153400" cy="369888"/>
          </a:xfrm>
          <a:prstGeom prst="rect">
            <a:avLst/>
          </a:prstGeom>
          <a:noFill/>
          <a:ln w="9525">
            <a:noFill/>
            <a:miter lim="800000"/>
            <a:headEnd/>
            <a:tailEnd/>
          </a:ln>
        </p:spPr>
        <p:txBody>
          <a:bodyPr>
            <a:spAutoFit/>
          </a:bodyPr>
          <a:lstStyle/>
          <a:p>
            <a:pPr marL="347663" indent="-347663" algn="l"/>
            <a:r>
              <a:rPr lang="en-US" sz="1800" b="0">
                <a:solidFill>
                  <a:srgbClr val="000000"/>
                </a:solidFill>
              </a:rPr>
              <a:t>b) Phép lịch sự chỉ phù hợp khi ở thành phố, thị xã.</a:t>
            </a:r>
          </a:p>
        </p:txBody>
      </p:sp>
      <p:sp>
        <p:nvSpPr>
          <p:cNvPr id="36871" name="Text Box 7"/>
          <p:cNvSpPr txBox="1">
            <a:spLocks noChangeArrowheads="1"/>
          </p:cNvSpPr>
          <p:nvPr/>
        </p:nvSpPr>
        <p:spPr bwMode="auto">
          <a:xfrm>
            <a:off x="381000" y="2514600"/>
            <a:ext cx="8153400" cy="369888"/>
          </a:xfrm>
          <a:prstGeom prst="rect">
            <a:avLst/>
          </a:prstGeom>
          <a:noFill/>
          <a:ln w="9525">
            <a:noFill/>
            <a:miter lim="800000"/>
            <a:headEnd/>
            <a:tailEnd/>
          </a:ln>
        </p:spPr>
        <p:txBody>
          <a:bodyPr>
            <a:spAutoFit/>
          </a:bodyPr>
          <a:lstStyle/>
          <a:p>
            <a:pPr marL="347663" indent="-347663" algn="l"/>
            <a:r>
              <a:rPr lang="en-US" sz="1800" b="0">
                <a:solidFill>
                  <a:srgbClr val="000000"/>
                </a:solidFill>
              </a:rPr>
              <a:t>c) Phép lịch sự giúp cho mọi người gần gũi nhau hơn.</a:t>
            </a:r>
          </a:p>
        </p:txBody>
      </p:sp>
      <p:sp>
        <p:nvSpPr>
          <p:cNvPr id="36872" name="Text Box 8"/>
          <p:cNvSpPr txBox="1">
            <a:spLocks noChangeArrowheads="1"/>
          </p:cNvSpPr>
          <p:nvPr/>
        </p:nvSpPr>
        <p:spPr bwMode="auto">
          <a:xfrm>
            <a:off x="381000" y="3140075"/>
            <a:ext cx="8153400" cy="646113"/>
          </a:xfrm>
          <a:prstGeom prst="rect">
            <a:avLst/>
          </a:prstGeom>
          <a:noFill/>
          <a:ln w="9525">
            <a:noFill/>
            <a:miter lim="800000"/>
            <a:headEnd/>
            <a:tailEnd/>
          </a:ln>
        </p:spPr>
        <p:txBody>
          <a:bodyPr>
            <a:spAutoFit/>
          </a:bodyPr>
          <a:lstStyle/>
          <a:p>
            <a:pPr marL="347663" indent="-347663" algn="l"/>
            <a:r>
              <a:rPr lang="en-US" sz="1800" b="0">
                <a:solidFill>
                  <a:srgbClr val="000000"/>
                </a:solidFill>
              </a:rPr>
              <a:t>d) Mọi người đều phải cư xử lịch sự, không phân biệt già-trẻ, nam-nữ, giàu nghèo.</a:t>
            </a:r>
          </a:p>
        </p:txBody>
      </p:sp>
      <p:sp>
        <p:nvSpPr>
          <p:cNvPr id="36873" name="Text Box 9"/>
          <p:cNvSpPr txBox="1">
            <a:spLocks noChangeArrowheads="1"/>
          </p:cNvSpPr>
          <p:nvPr/>
        </p:nvSpPr>
        <p:spPr bwMode="auto">
          <a:xfrm>
            <a:off x="381000" y="4038600"/>
            <a:ext cx="8153400" cy="369888"/>
          </a:xfrm>
          <a:prstGeom prst="rect">
            <a:avLst/>
          </a:prstGeom>
          <a:noFill/>
          <a:ln w="9525">
            <a:noFill/>
            <a:miter lim="800000"/>
            <a:headEnd/>
            <a:tailEnd/>
          </a:ln>
        </p:spPr>
        <p:txBody>
          <a:bodyPr>
            <a:spAutoFit/>
          </a:bodyPr>
          <a:lstStyle/>
          <a:p>
            <a:pPr marL="347663" indent="-347663" algn="l"/>
            <a:r>
              <a:rPr lang="en-US" sz="1800" b="0">
                <a:solidFill>
                  <a:srgbClr val="000000"/>
                </a:solidFill>
              </a:rPr>
              <a:t>e) Lịch sự với bạn bè, người thân là không cần thiết.</a:t>
            </a:r>
          </a:p>
        </p:txBody>
      </p:sp>
      <p:sp>
        <p:nvSpPr>
          <p:cNvPr id="36874" name="Text Box 10"/>
          <p:cNvSpPr txBox="1">
            <a:spLocks noChangeArrowheads="1"/>
          </p:cNvSpPr>
          <p:nvPr/>
        </p:nvSpPr>
        <p:spPr bwMode="auto">
          <a:xfrm>
            <a:off x="228600" y="4648200"/>
            <a:ext cx="8763000" cy="1016000"/>
          </a:xfrm>
          <a:prstGeom prst="rect">
            <a:avLst/>
          </a:prstGeom>
          <a:noFill/>
          <a:ln w="9525">
            <a:noFill/>
            <a:miter lim="800000"/>
            <a:headEnd/>
            <a:tailEnd/>
          </a:ln>
        </p:spPr>
        <p:txBody>
          <a:bodyPr>
            <a:spAutoFit/>
          </a:bodyPr>
          <a:lstStyle/>
          <a:p>
            <a:pPr algn="l"/>
            <a:r>
              <a:rPr lang="en-US" sz="2000" i="1">
                <a:solidFill>
                  <a:srgbClr val="FF0000"/>
                </a:solidFill>
              </a:rPr>
              <a:t>Cần lịch sự với mọi người xung quanh trong cuộc sống hằng ngày vì lịch sự thể hiện nếp sống văn minh. Người lịch sự luôn được mọi người tôn trọng, quý mến.  </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additive="base">
                                        <p:cTn id="7" dur="1000" fill="hold"/>
                                        <p:tgtEl>
                                          <p:spTgt spid="36868"/>
                                        </p:tgtEl>
                                        <p:attrNameLst>
                                          <p:attrName>ppt_x</p:attrName>
                                        </p:attrNameLst>
                                      </p:cBhvr>
                                      <p:tavLst>
                                        <p:tav tm="0">
                                          <p:val>
                                            <p:strVal val="0-#ppt_w/2"/>
                                          </p:val>
                                        </p:tav>
                                        <p:tav tm="100000">
                                          <p:val>
                                            <p:strVal val="#ppt_x"/>
                                          </p:val>
                                        </p:tav>
                                      </p:tavLst>
                                    </p:anim>
                                    <p:anim calcmode="lin" valueType="num">
                                      <p:cBhvr additive="base">
                                        <p:cTn id="8" dur="1000" fill="hold"/>
                                        <p:tgtEl>
                                          <p:spTgt spid="3686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iterate type="lt">
                                    <p:tmPct val="0"/>
                                  </p:iterate>
                                  <p:childTnLst>
                                    <p:set>
                                      <p:cBhvr>
                                        <p:cTn id="12" dur="1" fill="hold">
                                          <p:stCondLst>
                                            <p:cond delay="0"/>
                                          </p:stCondLst>
                                        </p:cTn>
                                        <p:tgtEl>
                                          <p:spTgt spid="36869"/>
                                        </p:tgtEl>
                                        <p:attrNameLst>
                                          <p:attrName>style.visibility</p:attrName>
                                        </p:attrNameLst>
                                      </p:cBhvr>
                                      <p:to>
                                        <p:strVal val="visible"/>
                                      </p:to>
                                    </p:set>
                                    <p:anim calcmode="lin" valueType="num">
                                      <p:cBhvr>
                                        <p:cTn id="13" dur="1000" fill="hold"/>
                                        <p:tgtEl>
                                          <p:spTgt spid="36869"/>
                                        </p:tgtEl>
                                        <p:attrNameLst>
                                          <p:attrName>ppt_w</p:attrName>
                                        </p:attrNameLst>
                                      </p:cBhvr>
                                      <p:tavLst>
                                        <p:tav tm="0">
                                          <p:val>
                                            <p:fltVal val="0"/>
                                          </p:val>
                                        </p:tav>
                                        <p:tav tm="100000">
                                          <p:val>
                                            <p:strVal val="#ppt_w"/>
                                          </p:val>
                                        </p:tav>
                                      </p:tavLst>
                                    </p:anim>
                                    <p:anim calcmode="lin" valueType="num">
                                      <p:cBhvr>
                                        <p:cTn id="14" dur="1000" fill="hold"/>
                                        <p:tgtEl>
                                          <p:spTgt spid="36869"/>
                                        </p:tgtEl>
                                        <p:attrNameLst>
                                          <p:attrName>ppt_h</p:attrName>
                                        </p:attrNameLst>
                                      </p:cBhvr>
                                      <p:tavLst>
                                        <p:tav tm="0">
                                          <p:val>
                                            <p:fltVal val="0"/>
                                          </p:val>
                                        </p:tav>
                                        <p:tav tm="100000">
                                          <p:val>
                                            <p:strVal val="#ppt_h"/>
                                          </p:val>
                                        </p:tav>
                                      </p:tavLst>
                                    </p:anim>
                                    <p:animEffect transition="in" filter="fade">
                                      <p:cBhvr>
                                        <p:cTn id="15" dur="1000"/>
                                        <p:tgtEl>
                                          <p:spTgt spid="36869"/>
                                        </p:tgtEl>
                                      </p:cBhvr>
                                    </p:animEffect>
                                  </p:childTnLst>
                                </p:cTn>
                              </p:par>
                              <p:par>
                                <p:cTn id="16" presetID="53" presetClass="entr" presetSubtype="0" fill="hold" grpId="0" nodeType="withEffect">
                                  <p:stCondLst>
                                    <p:cond delay="0"/>
                                  </p:stCondLst>
                                  <p:iterate type="lt">
                                    <p:tmPct val="0"/>
                                  </p:iterate>
                                  <p:childTnLst>
                                    <p:set>
                                      <p:cBhvr>
                                        <p:cTn id="17" dur="1" fill="hold">
                                          <p:stCondLst>
                                            <p:cond delay="0"/>
                                          </p:stCondLst>
                                        </p:cTn>
                                        <p:tgtEl>
                                          <p:spTgt spid="36870"/>
                                        </p:tgtEl>
                                        <p:attrNameLst>
                                          <p:attrName>style.visibility</p:attrName>
                                        </p:attrNameLst>
                                      </p:cBhvr>
                                      <p:to>
                                        <p:strVal val="visible"/>
                                      </p:to>
                                    </p:set>
                                    <p:anim calcmode="lin" valueType="num">
                                      <p:cBhvr>
                                        <p:cTn id="18" dur="1000" fill="hold"/>
                                        <p:tgtEl>
                                          <p:spTgt spid="36870"/>
                                        </p:tgtEl>
                                        <p:attrNameLst>
                                          <p:attrName>ppt_w</p:attrName>
                                        </p:attrNameLst>
                                      </p:cBhvr>
                                      <p:tavLst>
                                        <p:tav tm="0">
                                          <p:val>
                                            <p:fltVal val="0"/>
                                          </p:val>
                                        </p:tav>
                                        <p:tav tm="100000">
                                          <p:val>
                                            <p:strVal val="#ppt_w"/>
                                          </p:val>
                                        </p:tav>
                                      </p:tavLst>
                                    </p:anim>
                                    <p:anim calcmode="lin" valueType="num">
                                      <p:cBhvr>
                                        <p:cTn id="19" dur="1000" fill="hold"/>
                                        <p:tgtEl>
                                          <p:spTgt spid="36870"/>
                                        </p:tgtEl>
                                        <p:attrNameLst>
                                          <p:attrName>ppt_h</p:attrName>
                                        </p:attrNameLst>
                                      </p:cBhvr>
                                      <p:tavLst>
                                        <p:tav tm="0">
                                          <p:val>
                                            <p:fltVal val="0"/>
                                          </p:val>
                                        </p:tav>
                                        <p:tav tm="100000">
                                          <p:val>
                                            <p:strVal val="#ppt_h"/>
                                          </p:val>
                                        </p:tav>
                                      </p:tavLst>
                                    </p:anim>
                                    <p:animEffect transition="in" filter="fade">
                                      <p:cBhvr>
                                        <p:cTn id="20" dur="1000"/>
                                        <p:tgtEl>
                                          <p:spTgt spid="36870"/>
                                        </p:tgtEl>
                                      </p:cBhvr>
                                    </p:animEffect>
                                  </p:childTnLst>
                                </p:cTn>
                              </p:par>
                              <p:par>
                                <p:cTn id="21" presetID="53" presetClass="entr" presetSubtype="0" fill="hold" grpId="0" nodeType="withEffect">
                                  <p:stCondLst>
                                    <p:cond delay="0"/>
                                  </p:stCondLst>
                                  <p:iterate type="lt">
                                    <p:tmPct val="0"/>
                                  </p:iterate>
                                  <p:childTnLst>
                                    <p:set>
                                      <p:cBhvr>
                                        <p:cTn id="22" dur="1" fill="hold">
                                          <p:stCondLst>
                                            <p:cond delay="0"/>
                                          </p:stCondLst>
                                        </p:cTn>
                                        <p:tgtEl>
                                          <p:spTgt spid="36871"/>
                                        </p:tgtEl>
                                        <p:attrNameLst>
                                          <p:attrName>style.visibility</p:attrName>
                                        </p:attrNameLst>
                                      </p:cBhvr>
                                      <p:to>
                                        <p:strVal val="visible"/>
                                      </p:to>
                                    </p:set>
                                    <p:anim calcmode="lin" valueType="num">
                                      <p:cBhvr>
                                        <p:cTn id="23" dur="1000" fill="hold"/>
                                        <p:tgtEl>
                                          <p:spTgt spid="36871"/>
                                        </p:tgtEl>
                                        <p:attrNameLst>
                                          <p:attrName>ppt_w</p:attrName>
                                        </p:attrNameLst>
                                      </p:cBhvr>
                                      <p:tavLst>
                                        <p:tav tm="0">
                                          <p:val>
                                            <p:fltVal val="0"/>
                                          </p:val>
                                        </p:tav>
                                        <p:tav tm="100000">
                                          <p:val>
                                            <p:strVal val="#ppt_w"/>
                                          </p:val>
                                        </p:tav>
                                      </p:tavLst>
                                    </p:anim>
                                    <p:anim calcmode="lin" valueType="num">
                                      <p:cBhvr>
                                        <p:cTn id="24" dur="1000" fill="hold"/>
                                        <p:tgtEl>
                                          <p:spTgt spid="36871"/>
                                        </p:tgtEl>
                                        <p:attrNameLst>
                                          <p:attrName>ppt_h</p:attrName>
                                        </p:attrNameLst>
                                      </p:cBhvr>
                                      <p:tavLst>
                                        <p:tav tm="0">
                                          <p:val>
                                            <p:fltVal val="0"/>
                                          </p:val>
                                        </p:tav>
                                        <p:tav tm="100000">
                                          <p:val>
                                            <p:strVal val="#ppt_h"/>
                                          </p:val>
                                        </p:tav>
                                      </p:tavLst>
                                    </p:anim>
                                    <p:animEffect transition="in" filter="fade">
                                      <p:cBhvr>
                                        <p:cTn id="25" dur="1000"/>
                                        <p:tgtEl>
                                          <p:spTgt spid="36871"/>
                                        </p:tgtEl>
                                      </p:cBhvr>
                                    </p:animEffect>
                                  </p:childTnLst>
                                </p:cTn>
                              </p:par>
                              <p:par>
                                <p:cTn id="26" presetID="53" presetClass="entr" presetSubtype="0" fill="hold" grpId="0" nodeType="withEffect">
                                  <p:stCondLst>
                                    <p:cond delay="0"/>
                                  </p:stCondLst>
                                  <p:iterate type="lt">
                                    <p:tmPct val="0"/>
                                  </p:iterate>
                                  <p:childTnLst>
                                    <p:set>
                                      <p:cBhvr>
                                        <p:cTn id="27" dur="1" fill="hold">
                                          <p:stCondLst>
                                            <p:cond delay="0"/>
                                          </p:stCondLst>
                                        </p:cTn>
                                        <p:tgtEl>
                                          <p:spTgt spid="36872"/>
                                        </p:tgtEl>
                                        <p:attrNameLst>
                                          <p:attrName>style.visibility</p:attrName>
                                        </p:attrNameLst>
                                      </p:cBhvr>
                                      <p:to>
                                        <p:strVal val="visible"/>
                                      </p:to>
                                    </p:set>
                                    <p:anim calcmode="lin" valueType="num">
                                      <p:cBhvr>
                                        <p:cTn id="28" dur="1000" fill="hold"/>
                                        <p:tgtEl>
                                          <p:spTgt spid="36872"/>
                                        </p:tgtEl>
                                        <p:attrNameLst>
                                          <p:attrName>ppt_w</p:attrName>
                                        </p:attrNameLst>
                                      </p:cBhvr>
                                      <p:tavLst>
                                        <p:tav tm="0">
                                          <p:val>
                                            <p:fltVal val="0"/>
                                          </p:val>
                                        </p:tav>
                                        <p:tav tm="100000">
                                          <p:val>
                                            <p:strVal val="#ppt_w"/>
                                          </p:val>
                                        </p:tav>
                                      </p:tavLst>
                                    </p:anim>
                                    <p:anim calcmode="lin" valueType="num">
                                      <p:cBhvr>
                                        <p:cTn id="29" dur="1000" fill="hold"/>
                                        <p:tgtEl>
                                          <p:spTgt spid="36872"/>
                                        </p:tgtEl>
                                        <p:attrNameLst>
                                          <p:attrName>ppt_h</p:attrName>
                                        </p:attrNameLst>
                                      </p:cBhvr>
                                      <p:tavLst>
                                        <p:tav tm="0">
                                          <p:val>
                                            <p:fltVal val="0"/>
                                          </p:val>
                                        </p:tav>
                                        <p:tav tm="100000">
                                          <p:val>
                                            <p:strVal val="#ppt_h"/>
                                          </p:val>
                                        </p:tav>
                                      </p:tavLst>
                                    </p:anim>
                                    <p:animEffect transition="in" filter="fade">
                                      <p:cBhvr>
                                        <p:cTn id="30" dur="1000"/>
                                        <p:tgtEl>
                                          <p:spTgt spid="36872"/>
                                        </p:tgtEl>
                                      </p:cBhvr>
                                    </p:animEffect>
                                  </p:childTnLst>
                                </p:cTn>
                              </p:par>
                              <p:par>
                                <p:cTn id="31" presetID="53" presetClass="entr" presetSubtype="0" fill="hold" grpId="0" nodeType="withEffect">
                                  <p:stCondLst>
                                    <p:cond delay="0"/>
                                  </p:stCondLst>
                                  <p:iterate type="lt">
                                    <p:tmPct val="0"/>
                                  </p:iterate>
                                  <p:childTnLst>
                                    <p:set>
                                      <p:cBhvr>
                                        <p:cTn id="32" dur="1" fill="hold">
                                          <p:stCondLst>
                                            <p:cond delay="0"/>
                                          </p:stCondLst>
                                        </p:cTn>
                                        <p:tgtEl>
                                          <p:spTgt spid="36873"/>
                                        </p:tgtEl>
                                        <p:attrNameLst>
                                          <p:attrName>style.visibility</p:attrName>
                                        </p:attrNameLst>
                                      </p:cBhvr>
                                      <p:to>
                                        <p:strVal val="visible"/>
                                      </p:to>
                                    </p:set>
                                    <p:anim calcmode="lin" valueType="num">
                                      <p:cBhvr>
                                        <p:cTn id="33" dur="1000" fill="hold"/>
                                        <p:tgtEl>
                                          <p:spTgt spid="36873"/>
                                        </p:tgtEl>
                                        <p:attrNameLst>
                                          <p:attrName>ppt_w</p:attrName>
                                        </p:attrNameLst>
                                      </p:cBhvr>
                                      <p:tavLst>
                                        <p:tav tm="0">
                                          <p:val>
                                            <p:fltVal val="0"/>
                                          </p:val>
                                        </p:tav>
                                        <p:tav tm="100000">
                                          <p:val>
                                            <p:strVal val="#ppt_w"/>
                                          </p:val>
                                        </p:tav>
                                      </p:tavLst>
                                    </p:anim>
                                    <p:anim calcmode="lin" valueType="num">
                                      <p:cBhvr>
                                        <p:cTn id="34" dur="1000" fill="hold"/>
                                        <p:tgtEl>
                                          <p:spTgt spid="36873"/>
                                        </p:tgtEl>
                                        <p:attrNameLst>
                                          <p:attrName>ppt_h</p:attrName>
                                        </p:attrNameLst>
                                      </p:cBhvr>
                                      <p:tavLst>
                                        <p:tav tm="0">
                                          <p:val>
                                            <p:fltVal val="0"/>
                                          </p:val>
                                        </p:tav>
                                        <p:tav tm="100000">
                                          <p:val>
                                            <p:strVal val="#ppt_h"/>
                                          </p:val>
                                        </p:tav>
                                      </p:tavLst>
                                    </p:anim>
                                    <p:animEffect transition="in" filter="fade">
                                      <p:cBhvr>
                                        <p:cTn id="35" dur="1000"/>
                                        <p:tgtEl>
                                          <p:spTgt spid="3687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mph" presetSubtype="0" fill="hold" grpId="1" nodeType="clickEffect">
                                  <p:stCondLst>
                                    <p:cond delay="0"/>
                                  </p:stCondLst>
                                  <p:iterate type="lt">
                                    <p:tmPct val="4000"/>
                                  </p:iterate>
                                  <p:childTnLst>
                                    <p:set>
                                      <p:cBhvr override="childStyle">
                                        <p:cTn id="39" dur="500" fill="hold"/>
                                        <p:tgtEl>
                                          <p:spTgt spid="36869"/>
                                        </p:tgtEl>
                                        <p:attrNameLst>
                                          <p:attrName>style.color</p:attrName>
                                        </p:attrNameLst>
                                      </p:cBhvr>
                                      <p:to>
                                        <p:clrVal>
                                          <a:srgbClr val="0033CC"/>
                                        </p:clrVal>
                                      </p:to>
                                    </p:set>
                                    <p:set>
                                      <p:cBhvr>
                                        <p:cTn id="40" dur="500" fill="hold"/>
                                        <p:tgtEl>
                                          <p:spTgt spid="36869"/>
                                        </p:tgtEl>
                                        <p:attrNameLst>
                                          <p:attrName>fillcolor</p:attrName>
                                        </p:attrNameLst>
                                      </p:cBhvr>
                                      <p:to>
                                        <p:clrVal>
                                          <a:srgbClr val="0033CC"/>
                                        </p:clrVal>
                                      </p:to>
                                    </p:set>
                                    <p:set>
                                      <p:cBhvr>
                                        <p:cTn id="41" dur="500" fill="hold"/>
                                        <p:tgtEl>
                                          <p:spTgt spid="36869"/>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mph" presetSubtype="0" fill="hold" grpId="1" nodeType="clickEffect">
                                  <p:stCondLst>
                                    <p:cond delay="0"/>
                                  </p:stCondLst>
                                  <p:iterate type="lt">
                                    <p:tmPct val="4000"/>
                                  </p:iterate>
                                  <p:childTnLst>
                                    <p:set>
                                      <p:cBhvr override="childStyle">
                                        <p:cTn id="45" dur="500" fill="hold"/>
                                        <p:tgtEl>
                                          <p:spTgt spid="36870"/>
                                        </p:tgtEl>
                                        <p:attrNameLst>
                                          <p:attrName>style.color</p:attrName>
                                        </p:attrNameLst>
                                      </p:cBhvr>
                                      <p:to>
                                        <p:clrVal>
                                          <a:srgbClr val="0033CC"/>
                                        </p:clrVal>
                                      </p:to>
                                    </p:set>
                                    <p:set>
                                      <p:cBhvr>
                                        <p:cTn id="46" dur="500" fill="hold"/>
                                        <p:tgtEl>
                                          <p:spTgt spid="36870"/>
                                        </p:tgtEl>
                                        <p:attrNameLst>
                                          <p:attrName>fillcolor</p:attrName>
                                        </p:attrNameLst>
                                      </p:cBhvr>
                                      <p:to>
                                        <p:clrVal>
                                          <a:srgbClr val="0033CC"/>
                                        </p:clrVal>
                                      </p:to>
                                    </p:set>
                                    <p:set>
                                      <p:cBhvr>
                                        <p:cTn id="47" dur="500" fill="hold"/>
                                        <p:tgtEl>
                                          <p:spTgt spid="36870"/>
                                        </p:tgtEl>
                                        <p:attrNameLst>
                                          <p:attrName>fill.type</p:attrName>
                                        </p:attrNameLst>
                                      </p:cBhvr>
                                      <p:to>
                                        <p:strVal val="solid"/>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mph" presetSubtype="0" fill="hold" grpId="1" nodeType="clickEffect">
                                  <p:stCondLst>
                                    <p:cond delay="0"/>
                                  </p:stCondLst>
                                  <p:iterate type="lt">
                                    <p:tmPct val="4000"/>
                                  </p:iterate>
                                  <p:childTnLst>
                                    <p:set>
                                      <p:cBhvr override="childStyle">
                                        <p:cTn id="51" dur="500" fill="hold"/>
                                        <p:tgtEl>
                                          <p:spTgt spid="36871"/>
                                        </p:tgtEl>
                                        <p:attrNameLst>
                                          <p:attrName>style.color</p:attrName>
                                        </p:attrNameLst>
                                      </p:cBhvr>
                                      <p:to>
                                        <p:clrVal>
                                          <a:srgbClr val="FF0000"/>
                                        </p:clrVal>
                                      </p:to>
                                    </p:set>
                                    <p:set>
                                      <p:cBhvr>
                                        <p:cTn id="52" dur="500" fill="hold"/>
                                        <p:tgtEl>
                                          <p:spTgt spid="36871"/>
                                        </p:tgtEl>
                                        <p:attrNameLst>
                                          <p:attrName>fillcolor</p:attrName>
                                        </p:attrNameLst>
                                      </p:cBhvr>
                                      <p:to>
                                        <p:clrVal>
                                          <a:srgbClr val="FF0000"/>
                                        </p:clrVal>
                                      </p:to>
                                    </p:set>
                                    <p:set>
                                      <p:cBhvr>
                                        <p:cTn id="53" dur="500" fill="hold"/>
                                        <p:tgtEl>
                                          <p:spTgt spid="36871"/>
                                        </p:tgtEl>
                                        <p:attrNameLst>
                                          <p:attrName>fill.type</p:attrName>
                                        </p:attrNameLst>
                                      </p:cBhvr>
                                      <p:to>
                                        <p:strVal val="solid"/>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mph" presetSubtype="0" fill="hold" grpId="1" nodeType="clickEffect">
                                  <p:stCondLst>
                                    <p:cond delay="0"/>
                                  </p:stCondLst>
                                  <p:iterate type="lt">
                                    <p:tmPct val="4000"/>
                                  </p:iterate>
                                  <p:childTnLst>
                                    <p:set>
                                      <p:cBhvr override="childStyle">
                                        <p:cTn id="57" dur="500" fill="hold"/>
                                        <p:tgtEl>
                                          <p:spTgt spid="36872"/>
                                        </p:tgtEl>
                                        <p:attrNameLst>
                                          <p:attrName>style.color</p:attrName>
                                        </p:attrNameLst>
                                      </p:cBhvr>
                                      <p:to>
                                        <p:clrVal>
                                          <a:srgbClr val="FF0000"/>
                                        </p:clrVal>
                                      </p:to>
                                    </p:set>
                                    <p:set>
                                      <p:cBhvr>
                                        <p:cTn id="58" dur="500" fill="hold"/>
                                        <p:tgtEl>
                                          <p:spTgt spid="36872"/>
                                        </p:tgtEl>
                                        <p:attrNameLst>
                                          <p:attrName>fillcolor</p:attrName>
                                        </p:attrNameLst>
                                      </p:cBhvr>
                                      <p:to>
                                        <p:clrVal>
                                          <a:srgbClr val="FF0000"/>
                                        </p:clrVal>
                                      </p:to>
                                    </p:set>
                                    <p:set>
                                      <p:cBhvr>
                                        <p:cTn id="59" dur="500" fill="hold"/>
                                        <p:tgtEl>
                                          <p:spTgt spid="36872"/>
                                        </p:tgtEl>
                                        <p:attrNameLst>
                                          <p:attrName>fill.type</p:attrName>
                                        </p:attrNameLst>
                                      </p:cBhvr>
                                      <p:to>
                                        <p:strVal val="solid"/>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6" presetClass="emph" presetSubtype="0" fill="hold" grpId="1" nodeType="clickEffect">
                                  <p:stCondLst>
                                    <p:cond delay="0"/>
                                  </p:stCondLst>
                                  <p:iterate type="lt">
                                    <p:tmPct val="4000"/>
                                  </p:iterate>
                                  <p:childTnLst>
                                    <p:set>
                                      <p:cBhvr override="childStyle">
                                        <p:cTn id="63" dur="500" fill="hold"/>
                                        <p:tgtEl>
                                          <p:spTgt spid="36873"/>
                                        </p:tgtEl>
                                        <p:attrNameLst>
                                          <p:attrName>style.color</p:attrName>
                                        </p:attrNameLst>
                                      </p:cBhvr>
                                      <p:to>
                                        <p:clrVal>
                                          <a:srgbClr val="0033CC"/>
                                        </p:clrVal>
                                      </p:to>
                                    </p:set>
                                    <p:set>
                                      <p:cBhvr>
                                        <p:cTn id="64" dur="500" fill="hold"/>
                                        <p:tgtEl>
                                          <p:spTgt spid="36873"/>
                                        </p:tgtEl>
                                        <p:attrNameLst>
                                          <p:attrName>fillcolor</p:attrName>
                                        </p:attrNameLst>
                                      </p:cBhvr>
                                      <p:to>
                                        <p:clrVal>
                                          <a:srgbClr val="0033CC"/>
                                        </p:clrVal>
                                      </p:to>
                                    </p:set>
                                    <p:set>
                                      <p:cBhvr>
                                        <p:cTn id="65" dur="500" fill="hold"/>
                                        <p:tgtEl>
                                          <p:spTgt spid="36873"/>
                                        </p:tgtEl>
                                        <p:attrNameLst>
                                          <p:attrName>fill.type</p:attrName>
                                        </p:attrNameLst>
                                      </p:cBhvr>
                                      <p:to>
                                        <p:strVal val="solid"/>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36874"/>
                                        </p:tgtEl>
                                        <p:attrNameLst>
                                          <p:attrName>style.visibility</p:attrName>
                                        </p:attrNameLst>
                                      </p:cBhvr>
                                      <p:to>
                                        <p:strVal val="visible"/>
                                      </p:to>
                                    </p:set>
                                    <p:anim calcmode="lin" valueType="num">
                                      <p:cBhvr additive="base">
                                        <p:cTn id="70" dur="1000" fill="hold"/>
                                        <p:tgtEl>
                                          <p:spTgt spid="36874"/>
                                        </p:tgtEl>
                                        <p:attrNameLst>
                                          <p:attrName>ppt_x</p:attrName>
                                        </p:attrNameLst>
                                      </p:cBhvr>
                                      <p:tavLst>
                                        <p:tav tm="0">
                                          <p:val>
                                            <p:strVal val="0-#ppt_w/2"/>
                                          </p:val>
                                        </p:tav>
                                        <p:tav tm="100000">
                                          <p:val>
                                            <p:strVal val="#ppt_x"/>
                                          </p:val>
                                        </p:tav>
                                      </p:tavLst>
                                    </p:anim>
                                    <p:anim calcmode="lin" valueType="num">
                                      <p:cBhvr additive="base">
                                        <p:cTn id="71" dur="1000" fill="hold"/>
                                        <p:tgtEl>
                                          <p:spTgt spid="368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p:bldP spid="36869" grpId="1"/>
      <p:bldP spid="36870" grpId="0"/>
      <p:bldP spid="36870" grpId="1"/>
      <p:bldP spid="36871" grpId="0"/>
      <p:bldP spid="36871" grpId="1"/>
      <p:bldP spid="36872" grpId="0"/>
      <p:bldP spid="36872" grpId="1"/>
      <p:bldP spid="36873" grpId="0"/>
      <p:bldP spid="36873" grpId="1"/>
      <p:bldP spid="368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ftr" sz="quarter" idx="10"/>
          </p:nvPr>
        </p:nvSpPr>
        <p:spPr>
          <a:noFill/>
        </p:spPr>
        <p:txBody>
          <a:bodyPr/>
          <a:lstStyle/>
          <a:p>
            <a:endParaRPr lang="en-US" sz="600" smtClean="0"/>
          </a:p>
        </p:txBody>
      </p:sp>
      <p:sp>
        <p:nvSpPr>
          <p:cNvPr id="16387" name="Rectangle 6"/>
          <p:cNvSpPr>
            <a:spLocks noGrp="1" noChangeArrowheads="1"/>
          </p:cNvSpPr>
          <p:nvPr>
            <p:ph type="sldNum" sz="quarter" idx="11"/>
          </p:nvPr>
        </p:nvSpPr>
        <p:spPr>
          <a:noFill/>
        </p:spPr>
        <p:txBody>
          <a:bodyPr/>
          <a:lstStyle/>
          <a:p>
            <a:fld id="{FCD36D51-A2F2-4336-9255-7EF3A259E4AA}" type="slidenum">
              <a:rPr lang="en-US" sz="800" smtClean="0"/>
              <a:pPr/>
              <a:t>14</a:t>
            </a:fld>
            <a:endParaRPr lang="en-US" sz="800" smtClean="0"/>
          </a:p>
        </p:txBody>
      </p:sp>
      <p:sp>
        <p:nvSpPr>
          <p:cNvPr id="43010" name="Text Box 2"/>
          <p:cNvSpPr txBox="1">
            <a:spLocks noChangeArrowheads="1"/>
          </p:cNvSpPr>
          <p:nvPr/>
        </p:nvSpPr>
        <p:spPr bwMode="auto">
          <a:xfrm>
            <a:off x="228600" y="396875"/>
            <a:ext cx="8763000" cy="1016000"/>
          </a:xfrm>
          <a:prstGeom prst="rect">
            <a:avLst/>
          </a:prstGeom>
          <a:noFill/>
          <a:ln w="9525">
            <a:noFill/>
            <a:miter lim="800000"/>
            <a:headEnd/>
            <a:tailEnd/>
          </a:ln>
        </p:spPr>
        <p:txBody>
          <a:bodyPr>
            <a:spAutoFit/>
          </a:bodyPr>
          <a:lstStyle/>
          <a:p>
            <a:pPr algn="l"/>
            <a:r>
              <a:rPr lang="en-US" sz="2000">
                <a:solidFill>
                  <a:srgbClr val="FF0000"/>
                </a:solidFill>
              </a:rPr>
              <a:t>BT4 (trang 33): Đóng vai</a:t>
            </a:r>
            <a:br>
              <a:rPr lang="en-US" sz="2000">
                <a:solidFill>
                  <a:srgbClr val="FF0000"/>
                </a:solidFill>
              </a:rPr>
            </a:br>
            <a:r>
              <a:rPr lang="en-US" sz="2000" b="0" i="1">
                <a:solidFill>
                  <a:srgbClr val="FF0000"/>
                </a:solidFill>
              </a:rPr>
              <a:t>Em hãy</a:t>
            </a:r>
            <a:r>
              <a:rPr lang="en-US" sz="2000" i="1">
                <a:solidFill>
                  <a:srgbClr val="FF0000"/>
                </a:solidFill>
              </a:rPr>
              <a:t> </a:t>
            </a:r>
            <a:r>
              <a:rPr lang="en-US" sz="2000" b="0" i="1">
                <a:solidFill>
                  <a:srgbClr val="FF0000"/>
                </a:solidFill>
              </a:rPr>
              <a:t>cùng các bạn trong nhóm trao đổi và đóng vai theo những tình huống sau:</a:t>
            </a:r>
            <a:endParaRPr lang="en-US" sz="2000" i="1">
              <a:solidFill>
                <a:srgbClr val="FF0000"/>
              </a:solidFill>
            </a:endParaRPr>
          </a:p>
        </p:txBody>
      </p:sp>
      <p:sp>
        <p:nvSpPr>
          <p:cNvPr id="43012" name="Text Box 4"/>
          <p:cNvSpPr txBox="1">
            <a:spLocks noChangeArrowheads="1"/>
          </p:cNvSpPr>
          <p:nvPr/>
        </p:nvSpPr>
        <p:spPr bwMode="auto">
          <a:xfrm>
            <a:off x="381000" y="1981200"/>
            <a:ext cx="8153400" cy="923925"/>
          </a:xfrm>
          <a:prstGeom prst="rect">
            <a:avLst/>
          </a:prstGeom>
          <a:noFill/>
          <a:ln w="9525">
            <a:noFill/>
            <a:miter lim="800000"/>
            <a:headEnd/>
            <a:tailEnd/>
          </a:ln>
        </p:spPr>
        <p:txBody>
          <a:bodyPr>
            <a:spAutoFit/>
          </a:bodyPr>
          <a:lstStyle/>
          <a:p>
            <a:pPr marL="347663" indent="-347663" algn="l"/>
            <a:r>
              <a:rPr lang="en-US" sz="1800" b="0">
                <a:solidFill>
                  <a:srgbClr val="000000"/>
                </a:solidFill>
              </a:rPr>
              <a:t>a) Tiến sang nhà Linh, hai bạn cùng chơi đồ chơi thật vui vẻ. Chẳng may, Tiến lỡ tay làm hỏng đồ chơi của Linh.</a:t>
            </a:r>
            <a:br>
              <a:rPr lang="en-US" sz="1800" b="0">
                <a:solidFill>
                  <a:srgbClr val="000000"/>
                </a:solidFill>
              </a:rPr>
            </a:br>
            <a:r>
              <a:rPr lang="en-US" sz="1800" b="0">
                <a:solidFill>
                  <a:srgbClr val="000000"/>
                </a:solidFill>
              </a:rPr>
              <a:t>    </a:t>
            </a:r>
            <a:r>
              <a:rPr lang="en-US" sz="1800" i="1">
                <a:solidFill>
                  <a:srgbClr val="000000"/>
                </a:solidFill>
              </a:rPr>
              <a:t>Theo em, hai bạn cần làm gì khi đó?</a:t>
            </a:r>
          </a:p>
        </p:txBody>
      </p:sp>
      <p:sp>
        <p:nvSpPr>
          <p:cNvPr id="43013" name="Text Box 5"/>
          <p:cNvSpPr txBox="1">
            <a:spLocks noChangeArrowheads="1"/>
          </p:cNvSpPr>
          <p:nvPr/>
        </p:nvSpPr>
        <p:spPr bwMode="auto">
          <a:xfrm>
            <a:off x="381000" y="3429000"/>
            <a:ext cx="8153400" cy="923925"/>
          </a:xfrm>
          <a:prstGeom prst="rect">
            <a:avLst/>
          </a:prstGeom>
          <a:noFill/>
          <a:ln w="9525">
            <a:noFill/>
            <a:miter lim="800000"/>
            <a:headEnd/>
            <a:tailEnd/>
          </a:ln>
        </p:spPr>
        <p:txBody>
          <a:bodyPr>
            <a:spAutoFit/>
          </a:bodyPr>
          <a:lstStyle/>
          <a:p>
            <a:pPr marL="347663" indent="-347663" algn="l"/>
            <a:r>
              <a:rPr lang="en-US" sz="1800" b="0">
                <a:solidFill>
                  <a:srgbClr val="000000"/>
                </a:solidFill>
              </a:rPr>
              <a:t>b) Thành và mấy bạn nam chơi đá bóng ở sân đình, chẳng may để bóng rơi trúng vào người một bạn gái đi ngang qua. </a:t>
            </a:r>
            <a:br>
              <a:rPr lang="en-US" sz="1800" b="0">
                <a:solidFill>
                  <a:srgbClr val="000000"/>
                </a:solidFill>
              </a:rPr>
            </a:br>
            <a:r>
              <a:rPr lang="en-US" sz="1800" b="0">
                <a:solidFill>
                  <a:srgbClr val="000000"/>
                </a:solidFill>
              </a:rPr>
              <a:t>    </a:t>
            </a:r>
            <a:r>
              <a:rPr lang="en-US" sz="1800" i="1">
                <a:solidFill>
                  <a:srgbClr val="000000"/>
                </a:solidFill>
              </a:rPr>
              <a:t>Thành và các bạn nam nên làm gì trong tình huống đó?</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1000" fill="hold"/>
                                        <p:tgtEl>
                                          <p:spTgt spid="43010"/>
                                        </p:tgtEl>
                                        <p:attrNameLst>
                                          <p:attrName>ppt_x</p:attrName>
                                        </p:attrNameLst>
                                      </p:cBhvr>
                                      <p:tavLst>
                                        <p:tav tm="0">
                                          <p:val>
                                            <p:strVal val="0-#ppt_w/2"/>
                                          </p:val>
                                        </p:tav>
                                        <p:tav tm="100000">
                                          <p:val>
                                            <p:strVal val="#ppt_x"/>
                                          </p:val>
                                        </p:tav>
                                      </p:tavLst>
                                    </p:anim>
                                    <p:anim calcmode="lin" valueType="num">
                                      <p:cBhvr additive="base">
                                        <p:cTn id="8" dur="1000" fill="hold"/>
                                        <p:tgtEl>
                                          <p:spTgt spid="430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iterate type="lt">
                                    <p:tmPct val="0"/>
                                  </p:iterate>
                                  <p:childTnLst>
                                    <p:set>
                                      <p:cBhvr>
                                        <p:cTn id="12" dur="1" fill="hold">
                                          <p:stCondLst>
                                            <p:cond delay="0"/>
                                          </p:stCondLst>
                                        </p:cTn>
                                        <p:tgtEl>
                                          <p:spTgt spid="43012"/>
                                        </p:tgtEl>
                                        <p:attrNameLst>
                                          <p:attrName>style.visibility</p:attrName>
                                        </p:attrNameLst>
                                      </p:cBhvr>
                                      <p:to>
                                        <p:strVal val="visible"/>
                                      </p:to>
                                    </p:set>
                                    <p:anim calcmode="lin" valueType="num">
                                      <p:cBhvr>
                                        <p:cTn id="13" dur="1000" fill="hold"/>
                                        <p:tgtEl>
                                          <p:spTgt spid="43012"/>
                                        </p:tgtEl>
                                        <p:attrNameLst>
                                          <p:attrName>ppt_w</p:attrName>
                                        </p:attrNameLst>
                                      </p:cBhvr>
                                      <p:tavLst>
                                        <p:tav tm="0">
                                          <p:val>
                                            <p:fltVal val="0"/>
                                          </p:val>
                                        </p:tav>
                                        <p:tav tm="100000">
                                          <p:val>
                                            <p:strVal val="#ppt_w"/>
                                          </p:val>
                                        </p:tav>
                                      </p:tavLst>
                                    </p:anim>
                                    <p:anim calcmode="lin" valueType="num">
                                      <p:cBhvr>
                                        <p:cTn id="14" dur="1000" fill="hold"/>
                                        <p:tgtEl>
                                          <p:spTgt spid="43012"/>
                                        </p:tgtEl>
                                        <p:attrNameLst>
                                          <p:attrName>ppt_h</p:attrName>
                                        </p:attrNameLst>
                                      </p:cBhvr>
                                      <p:tavLst>
                                        <p:tav tm="0">
                                          <p:val>
                                            <p:fltVal val="0"/>
                                          </p:val>
                                        </p:tav>
                                        <p:tav tm="100000">
                                          <p:val>
                                            <p:strVal val="#ppt_h"/>
                                          </p:val>
                                        </p:tav>
                                      </p:tavLst>
                                    </p:anim>
                                    <p:animEffect transition="in" filter="fade">
                                      <p:cBhvr>
                                        <p:cTn id="15" dur="1000"/>
                                        <p:tgtEl>
                                          <p:spTgt spid="430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iterate type="lt">
                                    <p:tmPct val="0"/>
                                  </p:iterate>
                                  <p:childTnLst>
                                    <p:set>
                                      <p:cBhvr>
                                        <p:cTn id="19" dur="1" fill="hold">
                                          <p:stCondLst>
                                            <p:cond delay="0"/>
                                          </p:stCondLst>
                                        </p:cTn>
                                        <p:tgtEl>
                                          <p:spTgt spid="43013"/>
                                        </p:tgtEl>
                                        <p:attrNameLst>
                                          <p:attrName>style.visibility</p:attrName>
                                        </p:attrNameLst>
                                      </p:cBhvr>
                                      <p:to>
                                        <p:strVal val="visible"/>
                                      </p:to>
                                    </p:set>
                                    <p:anim calcmode="lin" valueType="num">
                                      <p:cBhvr>
                                        <p:cTn id="20" dur="1000" fill="hold"/>
                                        <p:tgtEl>
                                          <p:spTgt spid="43013"/>
                                        </p:tgtEl>
                                        <p:attrNameLst>
                                          <p:attrName>ppt_w</p:attrName>
                                        </p:attrNameLst>
                                      </p:cBhvr>
                                      <p:tavLst>
                                        <p:tav tm="0">
                                          <p:val>
                                            <p:fltVal val="0"/>
                                          </p:val>
                                        </p:tav>
                                        <p:tav tm="100000">
                                          <p:val>
                                            <p:strVal val="#ppt_w"/>
                                          </p:val>
                                        </p:tav>
                                      </p:tavLst>
                                    </p:anim>
                                    <p:anim calcmode="lin" valueType="num">
                                      <p:cBhvr>
                                        <p:cTn id="21" dur="1000" fill="hold"/>
                                        <p:tgtEl>
                                          <p:spTgt spid="43013"/>
                                        </p:tgtEl>
                                        <p:attrNameLst>
                                          <p:attrName>ppt_h</p:attrName>
                                        </p:attrNameLst>
                                      </p:cBhvr>
                                      <p:tavLst>
                                        <p:tav tm="0">
                                          <p:val>
                                            <p:fltVal val="0"/>
                                          </p:val>
                                        </p:tav>
                                        <p:tav tm="100000">
                                          <p:val>
                                            <p:strVal val="#ppt_h"/>
                                          </p:val>
                                        </p:tav>
                                      </p:tavLst>
                                    </p:anim>
                                    <p:animEffect transition="in" filter="fade">
                                      <p:cBhvr>
                                        <p:cTn id="22" dur="10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2" grpId="0"/>
      <p:bldP spid="430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ftr" sz="quarter" idx="10"/>
          </p:nvPr>
        </p:nvSpPr>
        <p:spPr>
          <a:noFill/>
        </p:spPr>
        <p:txBody>
          <a:bodyPr/>
          <a:lstStyle/>
          <a:p>
            <a:endParaRPr lang="en-US" sz="700" smtClean="0"/>
          </a:p>
        </p:txBody>
      </p:sp>
      <p:sp>
        <p:nvSpPr>
          <p:cNvPr id="17411" name="Rectangle 6"/>
          <p:cNvSpPr>
            <a:spLocks noGrp="1" noChangeArrowheads="1"/>
          </p:cNvSpPr>
          <p:nvPr>
            <p:ph type="sldNum" sz="quarter" idx="11"/>
          </p:nvPr>
        </p:nvSpPr>
        <p:spPr>
          <a:noFill/>
        </p:spPr>
        <p:txBody>
          <a:bodyPr/>
          <a:lstStyle/>
          <a:p>
            <a:fld id="{D7F144DE-3CC2-41FA-959B-AD5B07F1FA7A}" type="slidenum">
              <a:rPr lang="en-US" sz="900" smtClean="0"/>
              <a:pPr/>
              <a:t>15</a:t>
            </a:fld>
            <a:endParaRPr lang="en-US" sz="900" smtClean="0"/>
          </a:p>
        </p:txBody>
      </p:sp>
      <p:sp>
        <p:nvSpPr>
          <p:cNvPr id="17412" name="WordArt 2"/>
          <p:cNvSpPr>
            <a:spLocks noChangeArrowheads="1" noChangeShapeType="1" noTextEdit="1"/>
          </p:cNvSpPr>
          <p:nvPr/>
        </p:nvSpPr>
        <p:spPr bwMode="auto">
          <a:xfrm>
            <a:off x="1752600" y="533400"/>
            <a:ext cx="5334000" cy="12192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dist"/>
            <a:r>
              <a:rPr lang="en-US" sz="4000" i="1" kern="10" spc="-220">
                <a:ln w="9525">
                  <a:round/>
                  <a:headEnd/>
                  <a:tailEnd/>
                </a:ln>
                <a:gradFill rotWithShape="1">
                  <a:gsLst>
                    <a:gs pos="0">
                      <a:srgbClr val="FFFF00"/>
                    </a:gs>
                    <a:gs pos="100000">
                      <a:srgbClr val="00CC00"/>
                    </a:gs>
                  </a:gsLst>
                  <a:lin ang="0" scaled="1"/>
                </a:gradFill>
                <a:latin typeface="Arial"/>
                <a:cs typeface="Arial"/>
              </a:rPr>
              <a:t>Một số câu ca dao, tục ngữ</a:t>
            </a:r>
          </a:p>
          <a:p>
            <a:pPr algn="dist"/>
            <a:r>
              <a:rPr lang="en-US" sz="4000" i="1" kern="10" spc="-220">
                <a:ln w="9525">
                  <a:round/>
                  <a:headEnd/>
                  <a:tailEnd/>
                </a:ln>
                <a:gradFill rotWithShape="1">
                  <a:gsLst>
                    <a:gs pos="0">
                      <a:srgbClr val="FFFF00"/>
                    </a:gs>
                    <a:gs pos="100000">
                      <a:srgbClr val="00CC00"/>
                    </a:gs>
                  </a:gsLst>
                  <a:lin ang="0" scaled="1"/>
                </a:gradFill>
                <a:latin typeface="Arial"/>
                <a:cs typeface="Arial"/>
              </a:rPr>
              <a:t>thể hiện phép lịch sự </a:t>
            </a:r>
          </a:p>
        </p:txBody>
      </p:sp>
      <p:sp>
        <p:nvSpPr>
          <p:cNvPr id="17413" name="Text Box 4"/>
          <p:cNvSpPr txBox="1">
            <a:spLocks noChangeArrowheads="1"/>
          </p:cNvSpPr>
          <p:nvPr/>
        </p:nvSpPr>
        <p:spPr bwMode="auto">
          <a:xfrm>
            <a:off x="1066800" y="1997075"/>
            <a:ext cx="6019800" cy="708025"/>
          </a:xfrm>
          <a:prstGeom prst="rect">
            <a:avLst/>
          </a:prstGeom>
          <a:noFill/>
          <a:ln w="9525">
            <a:noFill/>
            <a:miter lim="800000"/>
            <a:headEnd/>
            <a:tailEnd/>
          </a:ln>
        </p:spPr>
        <p:txBody>
          <a:bodyPr>
            <a:spAutoFit/>
          </a:bodyPr>
          <a:lstStyle/>
          <a:p>
            <a:pPr algn="l"/>
            <a:r>
              <a:rPr lang="en-US" sz="2000">
                <a:solidFill>
                  <a:srgbClr val="CC0000"/>
                </a:solidFill>
              </a:rPr>
              <a:t>1. Lời nói chẳng mất tiền mua</a:t>
            </a:r>
            <a:br>
              <a:rPr lang="en-US" sz="2000">
                <a:solidFill>
                  <a:srgbClr val="CC0000"/>
                </a:solidFill>
              </a:rPr>
            </a:br>
            <a:r>
              <a:rPr lang="en-US" sz="2000">
                <a:solidFill>
                  <a:srgbClr val="CC0000"/>
                </a:solidFill>
              </a:rPr>
              <a:t>Lựa lời mà nói cho vừa lòng nhau.</a:t>
            </a:r>
          </a:p>
        </p:txBody>
      </p:sp>
      <p:sp>
        <p:nvSpPr>
          <p:cNvPr id="17414" name="Text Box 5"/>
          <p:cNvSpPr txBox="1">
            <a:spLocks noChangeArrowheads="1"/>
          </p:cNvSpPr>
          <p:nvPr/>
        </p:nvSpPr>
        <p:spPr bwMode="auto">
          <a:xfrm>
            <a:off x="1066800" y="3200400"/>
            <a:ext cx="6019800" cy="400050"/>
          </a:xfrm>
          <a:prstGeom prst="rect">
            <a:avLst/>
          </a:prstGeom>
          <a:noFill/>
          <a:ln w="9525">
            <a:noFill/>
            <a:miter lim="800000"/>
            <a:headEnd/>
            <a:tailEnd/>
          </a:ln>
        </p:spPr>
        <p:txBody>
          <a:bodyPr>
            <a:spAutoFit/>
          </a:bodyPr>
          <a:lstStyle/>
          <a:p>
            <a:pPr algn="l"/>
            <a:r>
              <a:rPr lang="en-US" sz="2000">
                <a:solidFill>
                  <a:schemeClr val="accent1"/>
                </a:solidFill>
              </a:rPr>
              <a:t>2. Học ăn, học nói, học gói, học mở.</a:t>
            </a:r>
          </a:p>
        </p:txBody>
      </p:sp>
      <p:sp>
        <p:nvSpPr>
          <p:cNvPr id="17415" name="Text Box 6"/>
          <p:cNvSpPr txBox="1">
            <a:spLocks noChangeArrowheads="1"/>
          </p:cNvSpPr>
          <p:nvPr/>
        </p:nvSpPr>
        <p:spPr bwMode="auto">
          <a:xfrm>
            <a:off x="1066800" y="4038600"/>
            <a:ext cx="6019800" cy="400050"/>
          </a:xfrm>
          <a:prstGeom prst="rect">
            <a:avLst/>
          </a:prstGeom>
          <a:noFill/>
          <a:ln w="9525">
            <a:noFill/>
            <a:miter lim="800000"/>
            <a:headEnd/>
            <a:tailEnd/>
          </a:ln>
        </p:spPr>
        <p:txBody>
          <a:bodyPr>
            <a:spAutoFit/>
          </a:bodyPr>
          <a:lstStyle/>
          <a:p>
            <a:pPr algn="l"/>
            <a:r>
              <a:rPr lang="en-US" sz="2000">
                <a:solidFill>
                  <a:srgbClr val="CC0000"/>
                </a:solidFill>
              </a:rPr>
              <a:t>3. Lời chào cao hơn mâm cỗ.</a:t>
            </a:r>
          </a:p>
        </p:txBody>
      </p:sp>
    </p:spTree>
  </p:cSld>
  <p:clrMapOvr>
    <a:masterClrMapping/>
  </p:clrMapOvr>
  <p:transition>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ftr" sz="quarter" idx="10"/>
          </p:nvPr>
        </p:nvSpPr>
        <p:spPr>
          <a:noFill/>
        </p:spPr>
        <p:txBody>
          <a:bodyPr/>
          <a:lstStyle/>
          <a:p>
            <a:endParaRPr lang="en-US" smtClean="0"/>
          </a:p>
        </p:txBody>
      </p:sp>
      <p:sp>
        <p:nvSpPr>
          <p:cNvPr id="18435" name="Rectangle 6"/>
          <p:cNvSpPr>
            <a:spLocks noGrp="1" noChangeArrowheads="1"/>
          </p:cNvSpPr>
          <p:nvPr>
            <p:ph type="sldNum" sz="quarter" idx="11"/>
          </p:nvPr>
        </p:nvSpPr>
        <p:spPr>
          <a:noFill/>
        </p:spPr>
        <p:txBody>
          <a:bodyPr/>
          <a:lstStyle/>
          <a:p>
            <a:fld id="{80FA1CB4-3039-41C0-A7A1-547FA7433EE4}" type="slidenum">
              <a:rPr lang="en-US" smtClean="0"/>
              <a:pPr/>
              <a:t>16</a:t>
            </a:fld>
            <a:endParaRPr lang="en-US" smtClean="0"/>
          </a:p>
        </p:txBody>
      </p:sp>
      <p:sp>
        <p:nvSpPr>
          <p:cNvPr id="12290" name="WordArt 2"/>
          <p:cNvSpPr>
            <a:spLocks noChangeArrowheads="1" noChangeShapeType="1" noTextEdit="1"/>
          </p:cNvSpPr>
          <p:nvPr/>
        </p:nvSpPr>
        <p:spPr bwMode="auto">
          <a:xfrm>
            <a:off x="1143000" y="1295400"/>
            <a:ext cx="6629400" cy="27432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dist"/>
            <a:r>
              <a:rPr lang="en-US" sz="4400" i="1" kern="10" spc="880">
                <a:ln w="9525">
                  <a:round/>
                  <a:headEnd/>
                  <a:tailEnd/>
                </a:ln>
                <a:gradFill rotWithShape="1">
                  <a:gsLst>
                    <a:gs pos="0">
                      <a:srgbClr val="FFFF00"/>
                    </a:gs>
                    <a:gs pos="100000">
                      <a:srgbClr val="FF00FF"/>
                    </a:gs>
                  </a:gsLst>
                  <a:lin ang="0" scaled="1"/>
                </a:gradFill>
                <a:latin typeface="Arial"/>
                <a:cs typeface="Arial"/>
              </a:rPr>
              <a:t>Đúng hay sai?</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strips(downLeft)">
                                      <p:cBhvr>
                                        <p:cTn id="7"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ftr" sz="quarter" idx="10"/>
          </p:nvPr>
        </p:nvSpPr>
        <p:spPr>
          <a:noFill/>
        </p:spPr>
        <p:txBody>
          <a:bodyPr/>
          <a:lstStyle/>
          <a:p>
            <a:endParaRPr lang="en-US" sz="700" smtClean="0"/>
          </a:p>
        </p:txBody>
      </p:sp>
      <p:sp>
        <p:nvSpPr>
          <p:cNvPr id="19459" name="Rectangle 6"/>
          <p:cNvSpPr>
            <a:spLocks noGrp="1" noChangeArrowheads="1"/>
          </p:cNvSpPr>
          <p:nvPr>
            <p:ph type="sldNum" sz="quarter" idx="11"/>
          </p:nvPr>
        </p:nvSpPr>
        <p:spPr>
          <a:noFill/>
        </p:spPr>
        <p:txBody>
          <a:bodyPr/>
          <a:lstStyle/>
          <a:p>
            <a:fld id="{0AD9961E-A5B2-4D26-9B05-51EDEA33A131}" type="slidenum">
              <a:rPr lang="en-US" sz="900" smtClean="0"/>
              <a:pPr/>
              <a:t>17</a:t>
            </a:fld>
            <a:endParaRPr lang="en-US" sz="900" smtClean="0"/>
          </a:p>
        </p:txBody>
      </p:sp>
      <p:pic>
        <p:nvPicPr>
          <p:cNvPr id="51203" name="Picture 3" descr="a431b1c4bdfe3f2d5bfef5d8bd91b935"/>
          <p:cNvPicPr>
            <a:picLocks noChangeAspect="1" noChangeArrowheads="1"/>
          </p:cNvPicPr>
          <p:nvPr/>
        </p:nvPicPr>
        <p:blipFill>
          <a:blip r:embed="rId3"/>
          <a:srcRect/>
          <a:stretch>
            <a:fillRect/>
          </a:stretch>
        </p:blipFill>
        <p:spPr bwMode="auto">
          <a:xfrm>
            <a:off x="457200" y="304800"/>
            <a:ext cx="7848600" cy="5910263"/>
          </a:xfrm>
          <a:prstGeom prst="rect">
            <a:avLst/>
          </a:prstGeom>
          <a:noFill/>
          <a:ln w="9525">
            <a:noFill/>
            <a:miter lim="800000"/>
            <a:headEnd/>
            <a:tailEnd/>
          </a:ln>
        </p:spPr>
      </p:pic>
      <p:sp>
        <p:nvSpPr>
          <p:cNvPr id="51204" name="Text Box 4"/>
          <p:cNvSpPr txBox="1">
            <a:spLocks noChangeArrowheads="1"/>
          </p:cNvSpPr>
          <p:nvPr/>
        </p:nvSpPr>
        <p:spPr bwMode="auto">
          <a:xfrm>
            <a:off x="990600" y="6172200"/>
            <a:ext cx="7010400" cy="400050"/>
          </a:xfrm>
          <a:prstGeom prst="rect">
            <a:avLst/>
          </a:prstGeom>
          <a:noFill/>
          <a:ln w="9525" algn="ctr">
            <a:noFill/>
            <a:miter lim="800000"/>
            <a:headEnd/>
            <a:tailEnd/>
          </a:ln>
        </p:spPr>
        <p:txBody>
          <a:bodyPr>
            <a:spAutoFit/>
          </a:bodyPr>
          <a:lstStyle/>
          <a:p>
            <a:r>
              <a:rPr lang="en-US" sz="2000">
                <a:solidFill>
                  <a:srgbClr val="000000"/>
                </a:solidFill>
              </a:rPr>
              <a:t>Đúng! (Không chen lấn, xô đẩy khi đi xe buýt)</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anim calcmode="lin" valueType="num">
                                      <p:cBhvr>
                                        <p:cTn id="7" dur="500" fill="hold"/>
                                        <p:tgtEl>
                                          <p:spTgt spid="51203"/>
                                        </p:tgtEl>
                                        <p:attrNameLst>
                                          <p:attrName>ppt_w</p:attrName>
                                        </p:attrNameLst>
                                      </p:cBhvr>
                                      <p:tavLst>
                                        <p:tav tm="0">
                                          <p:val>
                                            <p:fltVal val="0"/>
                                          </p:val>
                                        </p:tav>
                                        <p:tav tm="100000">
                                          <p:val>
                                            <p:strVal val="#ppt_w"/>
                                          </p:val>
                                        </p:tav>
                                      </p:tavLst>
                                    </p:anim>
                                    <p:anim calcmode="lin" valueType="num">
                                      <p:cBhvr>
                                        <p:cTn id="8" dur="500" fill="hold"/>
                                        <p:tgtEl>
                                          <p:spTgt spid="51203"/>
                                        </p:tgtEl>
                                        <p:attrNameLst>
                                          <p:attrName>ppt_h</p:attrName>
                                        </p:attrNameLst>
                                      </p:cBhvr>
                                      <p:tavLst>
                                        <p:tav tm="0">
                                          <p:val>
                                            <p:fltVal val="0"/>
                                          </p:val>
                                        </p:tav>
                                        <p:tav tm="100000">
                                          <p:val>
                                            <p:strVal val="#ppt_h"/>
                                          </p:val>
                                        </p:tav>
                                      </p:tavLst>
                                    </p:anim>
                                    <p:animEffect transition="in" filter="fade">
                                      <p:cBhvr>
                                        <p:cTn id="9" dur="500"/>
                                        <p:tgtEl>
                                          <p:spTgt spid="5120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1204"/>
                                        </p:tgtEl>
                                        <p:attrNameLst>
                                          <p:attrName>style.visibility</p:attrName>
                                        </p:attrNameLst>
                                      </p:cBhvr>
                                      <p:to>
                                        <p:strVal val="visible"/>
                                      </p:to>
                                    </p:set>
                                    <p:anim calcmode="lin" valueType="num">
                                      <p:cBhvr additive="base">
                                        <p:cTn id="14" dur="500" fill="hold"/>
                                        <p:tgtEl>
                                          <p:spTgt spid="51204"/>
                                        </p:tgtEl>
                                        <p:attrNameLst>
                                          <p:attrName>ppt_x</p:attrName>
                                        </p:attrNameLst>
                                      </p:cBhvr>
                                      <p:tavLst>
                                        <p:tav tm="0">
                                          <p:val>
                                            <p:strVal val="#ppt_x"/>
                                          </p:val>
                                        </p:tav>
                                        <p:tav tm="100000">
                                          <p:val>
                                            <p:strVal val="#ppt_x"/>
                                          </p:val>
                                        </p:tav>
                                      </p:tavLst>
                                    </p:anim>
                                    <p:anim calcmode="lin" valueType="num">
                                      <p:cBhvr additive="base">
                                        <p:cTn id="15" dur="500" fill="hold"/>
                                        <p:tgtEl>
                                          <p:spTgt spid="512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ftr" sz="quarter" idx="10"/>
          </p:nvPr>
        </p:nvSpPr>
        <p:spPr>
          <a:noFill/>
        </p:spPr>
        <p:txBody>
          <a:bodyPr/>
          <a:lstStyle/>
          <a:p>
            <a:endParaRPr lang="en-US" sz="700" smtClean="0"/>
          </a:p>
        </p:txBody>
      </p:sp>
      <p:sp>
        <p:nvSpPr>
          <p:cNvPr id="20483" name="Rectangle 6"/>
          <p:cNvSpPr>
            <a:spLocks noGrp="1" noChangeArrowheads="1"/>
          </p:cNvSpPr>
          <p:nvPr>
            <p:ph type="sldNum" sz="quarter" idx="11"/>
          </p:nvPr>
        </p:nvSpPr>
        <p:spPr>
          <a:noFill/>
        </p:spPr>
        <p:txBody>
          <a:bodyPr/>
          <a:lstStyle/>
          <a:p>
            <a:fld id="{35F008B0-FEFE-4485-9832-1AC05D1CDCE7}" type="slidenum">
              <a:rPr lang="en-US" sz="900" smtClean="0"/>
              <a:pPr/>
              <a:t>18</a:t>
            </a:fld>
            <a:endParaRPr lang="en-US" sz="900" smtClean="0"/>
          </a:p>
        </p:txBody>
      </p:sp>
      <p:pic>
        <p:nvPicPr>
          <p:cNvPr id="47107" name="MVI_4083.AVI">
            <a:hlinkClick r:id="" action="ppaction://media"/>
          </p:cNvPr>
          <p:cNvPicPr>
            <a:picLocks noRot="1" noChangeAspect="1" noChangeArrowheads="1"/>
          </p:cNvPicPr>
          <p:nvPr>
            <a:videoFile r:link="rId1"/>
          </p:nvPr>
        </p:nvPicPr>
        <p:blipFill>
          <a:blip r:embed="rId4"/>
          <a:srcRect/>
          <a:stretch>
            <a:fillRect/>
          </a:stretch>
        </p:blipFill>
        <p:spPr bwMode="auto">
          <a:xfrm>
            <a:off x="685800" y="228600"/>
            <a:ext cx="7848600" cy="5886450"/>
          </a:xfrm>
          <a:prstGeom prst="rect">
            <a:avLst/>
          </a:prstGeom>
          <a:noFill/>
          <a:ln w="9525">
            <a:noFill/>
            <a:miter lim="800000"/>
            <a:headEnd/>
            <a:tailEnd/>
          </a:ln>
        </p:spPr>
      </p:pic>
      <p:sp>
        <p:nvSpPr>
          <p:cNvPr id="47108" name="Text Box 4"/>
          <p:cNvSpPr txBox="1">
            <a:spLocks noChangeArrowheads="1"/>
          </p:cNvSpPr>
          <p:nvPr/>
        </p:nvSpPr>
        <p:spPr bwMode="auto">
          <a:xfrm>
            <a:off x="914400" y="6172200"/>
            <a:ext cx="7010400" cy="400050"/>
          </a:xfrm>
          <a:prstGeom prst="rect">
            <a:avLst/>
          </a:prstGeom>
          <a:noFill/>
          <a:ln w="9525" algn="ctr">
            <a:noFill/>
            <a:miter lim="800000"/>
            <a:headEnd/>
            <a:tailEnd/>
          </a:ln>
        </p:spPr>
        <p:txBody>
          <a:bodyPr>
            <a:spAutoFit/>
          </a:bodyPr>
          <a:lstStyle/>
          <a:p>
            <a:r>
              <a:rPr lang="en-US" sz="2000">
                <a:solidFill>
                  <a:srgbClr val="000000"/>
                </a:solidFill>
              </a:rPr>
              <a:t>Sai! (Vừa ăn vừa nói to và cười đùa)</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2000" fill="hold"/>
                                        <p:tgtEl>
                                          <p:spTgt spid="47107"/>
                                        </p:tgtEl>
                                        <p:attrNameLst>
                                          <p:attrName>ppt_w</p:attrName>
                                        </p:attrNameLst>
                                      </p:cBhvr>
                                      <p:tavLst>
                                        <p:tav tm="0">
                                          <p:val>
                                            <p:fltVal val="0"/>
                                          </p:val>
                                        </p:tav>
                                        <p:tav tm="100000">
                                          <p:val>
                                            <p:strVal val="#ppt_w"/>
                                          </p:val>
                                        </p:tav>
                                      </p:tavLst>
                                    </p:anim>
                                    <p:anim calcmode="lin" valueType="num">
                                      <p:cBhvr>
                                        <p:cTn id="8" dur="2000" fill="hold"/>
                                        <p:tgtEl>
                                          <p:spTgt spid="47107"/>
                                        </p:tgtEl>
                                        <p:attrNameLst>
                                          <p:attrName>ppt_h</p:attrName>
                                        </p:attrNameLst>
                                      </p:cBhvr>
                                      <p:tavLst>
                                        <p:tav tm="0">
                                          <p:val>
                                            <p:fltVal val="0"/>
                                          </p:val>
                                        </p:tav>
                                        <p:tav tm="100000">
                                          <p:val>
                                            <p:strVal val="#ppt_h"/>
                                          </p:val>
                                        </p:tav>
                                      </p:tavLst>
                                    </p:anim>
                                    <p:animEffect transition="in" filter="fade">
                                      <p:cBhvr>
                                        <p:cTn id="9" dur="2000"/>
                                        <p:tgtEl>
                                          <p:spTgt spid="4710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5000"/>
                                  </p:stCondLst>
                                  <p:childTnLst>
                                    <p:set>
                                      <p:cBhvr>
                                        <p:cTn id="13" dur="1" fill="hold">
                                          <p:stCondLst>
                                            <p:cond delay="0"/>
                                          </p:stCondLst>
                                        </p:cTn>
                                        <p:tgtEl>
                                          <p:spTgt spid="47108"/>
                                        </p:tgtEl>
                                        <p:attrNameLst>
                                          <p:attrName>style.visibility</p:attrName>
                                        </p:attrNameLst>
                                      </p:cBhvr>
                                      <p:to>
                                        <p:strVal val="visible"/>
                                      </p:to>
                                    </p:set>
                                    <p:anim calcmode="lin" valueType="num">
                                      <p:cBhvr additive="base">
                                        <p:cTn id="14" dur="500" fill="hold"/>
                                        <p:tgtEl>
                                          <p:spTgt spid="47108"/>
                                        </p:tgtEl>
                                        <p:attrNameLst>
                                          <p:attrName>ppt_x</p:attrName>
                                        </p:attrNameLst>
                                      </p:cBhvr>
                                      <p:tavLst>
                                        <p:tav tm="0">
                                          <p:val>
                                            <p:strVal val="#ppt_x"/>
                                          </p:val>
                                        </p:tav>
                                        <p:tav tm="100000">
                                          <p:val>
                                            <p:strVal val="#ppt_x"/>
                                          </p:val>
                                        </p:tav>
                                      </p:tavLst>
                                    </p:anim>
                                    <p:anim calcmode="lin" valueType="num">
                                      <p:cBhvr additive="base">
                                        <p:cTn id="15" dur="500" fill="hold"/>
                                        <p:tgtEl>
                                          <p:spTgt spid="47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6" fill="hold" display="0">
                  <p:stCondLst>
                    <p:cond delay="indefinite"/>
                  </p:stCondLst>
                  <p:endCondLst>
                    <p:cond evt="onNext" delay="0">
                      <p:tgtEl>
                        <p:sldTgt/>
                      </p:tgtEl>
                    </p:cond>
                    <p:cond evt="onPrev" delay="0">
                      <p:tgtEl>
                        <p:sldTgt/>
                      </p:tgtEl>
                    </p:cond>
                  </p:endCondLst>
                </p:cTn>
                <p:tgtEl>
                  <p:spTgt spid="47107"/>
                </p:tgtEl>
              </p:cMediaNode>
            </p:video>
          </p:childTnLst>
        </p:cTn>
      </p:par>
    </p:tnLst>
    <p:bldLst>
      <p:bldP spid="4710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2"/>
          </p:nvPr>
        </p:nvSpPr>
        <p:spPr>
          <a:noFill/>
        </p:spPr>
        <p:txBody>
          <a:bodyPr/>
          <a:lstStyle/>
          <a:p>
            <a:fld id="{9CE401F3-AE1B-4C96-BE2F-EE3D3855D270}" type="slidenum">
              <a:rPr lang="en-US" sz="1200" smtClean="0"/>
              <a:pPr/>
              <a:t>19</a:t>
            </a:fld>
            <a:endParaRPr lang="en-US" sz="1200" smtClean="0"/>
          </a:p>
        </p:txBody>
      </p:sp>
      <p:pic>
        <p:nvPicPr>
          <p:cNvPr id="66564" name="MVI_4121.avi">
            <a:hlinkClick r:id="" action="ppaction://media"/>
          </p:cNvPr>
          <p:cNvPicPr>
            <a:picLocks noRot="1" noChangeAspect="1" noChangeArrowheads="1"/>
          </p:cNvPicPr>
          <p:nvPr>
            <p:ph/>
            <a:videoFile r:link="rId1"/>
          </p:nvPr>
        </p:nvPicPr>
        <p:blipFill>
          <a:blip r:embed="rId3"/>
          <a:srcRect/>
          <a:stretch>
            <a:fillRect/>
          </a:stretch>
        </p:blipFill>
        <p:spPr>
          <a:xfrm>
            <a:off x="609600" y="304800"/>
            <a:ext cx="7848600" cy="5886450"/>
          </a:xfrm>
        </p:spPr>
      </p:pic>
      <p:sp>
        <p:nvSpPr>
          <p:cNvPr id="66567" name="Text Box 7"/>
          <p:cNvSpPr txBox="1">
            <a:spLocks noChangeArrowheads="1"/>
          </p:cNvSpPr>
          <p:nvPr/>
        </p:nvSpPr>
        <p:spPr bwMode="auto">
          <a:xfrm>
            <a:off x="914400" y="6248400"/>
            <a:ext cx="7010400" cy="400050"/>
          </a:xfrm>
          <a:prstGeom prst="rect">
            <a:avLst/>
          </a:prstGeom>
          <a:noFill/>
          <a:ln w="9525" algn="ctr">
            <a:noFill/>
            <a:miter lim="800000"/>
            <a:headEnd/>
            <a:tailEnd/>
          </a:ln>
        </p:spPr>
        <p:txBody>
          <a:bodyPr>
            <a:spAutoFit/>
          </a:bodyPr>
          <a:lstStyle/>
          <a:p>
            <a:r>
              <a:rPr lang="en-US" sz="2000">
                <a:solidFill>
                  <a:srgbClr val="000000"/>
                </a:solidFill>
              </a:rPr>
              <a:t>Đúng! (Biết cảm ơn khi được giúp đỡ)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 calcmode="lin" valueType="num">
                                      <p:cBhvr>
                                        <p:cTn id="7" dur="1000" fill="hold"/>
                                        <p:tgtEl>
                                          <p:spTgt spid="66564"/>
                                        </p:tgtEl>
                                        <p:attrNameLst>
                                          <p:attrName>ppt_w</p:attrName>
                                        </p:attrNameLst>
                                      </p:cBhvr>
                                      <p:tavLst>
                                        <p:tav tm="0">
                                          <p:val>
                                            <p:fltVal val="0"/>
                                          </p:val>
                                        </p:tav>
                                        <p:tav tm="100000">
                                          <p:val>
                                            <p:strVal val="#ppt_w"/>
                                          </p:val>
                                        </p:tav>
                                      </p:tavLst>
                                    </p:anim>
                                    <p:anim calcmode="lin" valueType="num">
                                      <p:cBhvr>
                                        <p:cTn id="8" dur="1000" fill="hold"/>
                                        <p:tgtEl>
                                          <p:spTgt spid="66564"/>
                                        </p:tgtEl>
                                        <p:attrNameLst>
                                          <p:attrName>ppt_h</p:attrName>
                                        </p:attrNameLst>
                                      </p:cBhvr>
                                      <p:tavLst>
                                        <p:tav tm="0">
                                          <p:val>
                                            <p:fltVal val="0"/>
                                          </p:val>
                                        </p:tav>
                                        <p:tav tm="100000">
                                          <p:val>
                                            <p:strVal val="#ppt_h"/>
                                          </p:val>
                                        </p:tav>
                                      </p:tavLst>
                                    </p:anim>
                                    <p:animEffect transition="in" filter="fade">
                                      <p:cBhvr>
                                        <p:cTn id="9" dur="1000"/>
                                        <p:tgtEl>
                                          <p:spTgt spid="6656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6567"/>
                                        </p:tgtEl>
                                        <p:attrNameLst>
                                          <p:attrName>style.visibility</p:attrName>
                                        </p:attrNameLst>
                                      </p:cBhvr>
                                      <p:to>
                                        <p:strVal val="visible"/>
                                      </p:to>
                                    </p:set>
                                    <p:anim calcmode="lin" valueType="num">
                                      <p:cBhvr additive="base">
                                        <p:cTn id="14" dur="500" fill="hold"/>
                                        <p:tgtEl>
                                          <p:spTgt spid="66567"/>
                                        </p:tgtEl>
                                        <p:attrNameLst>
                                          <p:attrName>ppt_x</p:attrName>
                                        </p:attrNameLst>
                                      </p:cBhvr>
                                      <p:tavLst>
                                        <p:tav tm="0">
                                          <p:val>
                                            <p:strVal val="#ppt_x"/>
                                          </p:val>
                                        </p:tav>
                                        <p:tav tm="100000">
                                          <p:val>
                                            <p:strVal val="#ppt_x"/>
                                          </p:val>
                                        </p:tav>
                                      </p:tavLst>
                                    </p:anim>
                                    <p:anim calcmode="lin" valueType="num">
                                      <p:cBhvr additive="base">
                                        <p:cTn id="15" dur="500" fill="hold"/>
                                        <p:tgtEl>
                                          <p:spTgt spid="665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6" fill="hold" display="0">
                  <p:stCondLst>
                    <p:cond delay="indefinite"/>
                  </p:stCondLst>
                  <p:endCondLst>
                    <p:cond evt="onNext" delay="0">
                      <p:tgtEl>
                        <p:sldTgt/>
                      </p:tgtEl>
                    </p:cond>
                    <p:cond evt="onPrev" delay="0">
                      <p:tgtEl>
                        <p:sldTgt/>
                      </p:tgtEl>
                    </p:cond>
                  </p:endCondLst>
                </p:cTn>
                <p:tgtEl>
                  <p:spTgt spid="66564"/>
                </p:tgtEl>
              </p:cMediaNode>
            </p:video>
          </p:childTnLst>
        </p:cTn>
      </p:par>
    </p:tnLst>
    <p:bldLst>
      <p:bldP spid="665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ftr" sz="quarter" idx="10"/>
          </p:nvPr>
        </p:nvSpPr>
        <p:spPr>
          <a:noFill/>
        </p:spPr>
        <p:txBody>
          <a:bodyPr/>
          <a:lstStyle/>
          <a:p>
            <a:endParaRPr lang="en-US" smtClean="0"/>
          </a:p>
        </p:txBody>
      </p:sp>
      <p:sp>
        <p:nvSpPr>
          <p:cNvPr id="4099" name="Rectangle 6"/>
          <p:cNvSpPr>
            <a:spLocks noGrp="1" noChangeArrowheads="1"/>
          </p:cNvSpPr>
          <p:nvPr>
            <p:ph type="sldNum" sz="quarter" idx="11"/>
          </p:nvPr>
        </p:nvSpPr>
        <p:spPr>
          <a:noFill/>
        </p:spPr>
        <p:txBody>
          <a:bodyPr/>
          <a:lstStyle/>
          <a:p>
            <a:fld id="{C4C36A84-1D70-4FAE-B825-FD5444906094}" type="slidenum">
              <a:rPr lang="en-US" smtClean="0"/>
              <a:pPr/>
              <a:t>2</a:t>
            </a:fld>
            <a:endParaRPr lang="en-US" smtClean="0"/>
          </a:p>
        </p:txBody>
      </p:sp>
      <p:sp>
        <p:nvSpPr>
          <p:cNvPr id="64514" name="WordArt 2"/>
          <p:cNvSpPr>
            <a:spLocks noChangeArrowheads="1" noChangeShapeType="1" noTextEdit="1"/>
          </p:cNvSpPr>
          <p:nvPr/>
        </p:nvSpPr>
        <p:spPr bwMode="auto">
          <a:xfrm>
            <a:off x="1371600" y="1371600"/>
            <a:ext cx="6477000" cy="25908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dist"/>
            <a:r>
              <a:rPr lang="en-US" sz="4400" i="1" kern="10" spc="880">
                <a:ln w="9525">
                  <a:round/>
                  <a:headEnd/>
                  <a:tailEnd/>
                </a:ln>
                <a:gradFill rotWithShape="1">
                  <a:gsLst>
                    <a:gs pos="0">
                      <a:srgbClr val="FF0000">
                        <a:alpha val="99001"/>
                      </a:srgbClr>
                    </a:gs>
                    <a:gs pos="100000">
                      <a:srgbClr val="00CC00"/>
                    </a:gs>
                  </a:gsLst>
                  <a:lin ang="5400000" scaled="1"/>
                </a:gradFill>
                <a:latin typeface="Arial"/>
                <a:cs typeface="Arial"/>
              </a:rPr>
              <a:t>Thế nào là lịch sự?</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ppt_w</p:attrName>
                                        </p:attrNameLst>
                                      </p:cBhvr>
                                      <p:tavLst>
                                        <p:tav tm="0">
                                          <p:val>
                                            <p:fltVal val="0"/>
                                          </p:val>
                                        </p:tav>
                                        <p:tav tm="100000">
                                          <p:val>
                                            <p:strVal val="#ppt_w"/>
                                          </p:val>
                                        </p:tav>
                                      </p:tavLst>
                                    </p:anim>
                                    <p:anim calcmode="lin" valueType="num">
                                      <p:cBhvr>
                                        <p:cTn id="8" dur="500" fill="hold"/>
                                        <p:tgtEl>
                                          <p:spTgt spid="64514"/>
                                        </p:tgtEl>
                                        <p:attrNameLst>
                                          <p:attrName>ppt_h</p:attrName>
                                        </p:attrNameLst>
                                      </p:cBhvr>
                                      <p:tavLst>
                                        <p:tav tm="0">
                                          <p:val>
                                            <p:fltVal val="0"/>
                                          </p:val>
                                        </p:tav>
                                        <p:tav tm="100000">
                                          <p:val>
                                            <p:strVal val="#ppt_h"/>
                                          </p:val>
                                        </p:tav>
                                      </p:tavLst>
                                    </p:anim>
                                    <p:animEffect transition="in" filter="fade">
                                      <p:cBhvr>
                                        <p:cTn id="9" dur="500"/>
                                        <p:tgtEl>
                                          <p:spTgt spid="64514"/>
                                        </p:tgtEl>
                                      </p:cBhvr>
                                    </p:animEffect>
                                  </p:childTnLst>
                                </p:cTn>
                              </p:par>
                            </p:childTnLst>
                          </p:cTn>
                        </p:par>
                        <p:par>
                          <p:cTn id="10" fill="hold" nodeType="afterGroup">
                            <p:stCondLst>
                              <p:cond delay="500"/>
                            </p:stCondLst>
                            <p:childTnLst>
                              <p:par>
                                <p:cTn id="11" presetID="8" presetClass="emph" presetSubtype="0" fill="hold" grpId="1" nodeType="afterEffect">
                                  <p:stCondLst>
                                    <p:cond delay="0"/>
                                  </p:stCondLst>
                                  <p:childTnLst>
                                    <p:animRot by="21600000">
                                      <p:cBhvr>
                                        <p:cTn id="12" dur="1000" fill="hold"/>
                                        <p:tgtEl>
                                          <p:spTgt spid="645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nimBg="1"/>
      <p:bldP spid="6451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ftr" sz="quarter" idx="10"/>
          </p:nvPr>
        </p:nvSpPr>
        <p:spPr>
          <a:noFill/>
        </p:spPr>
        <p:txBody>
          <a:bodyPr/>
          <a:lstStyle/>
          <a:p>
            <a:endParaRPr lang="en-US" sz="700" smtClean="0"/>
          </a:p>
        </p:txBody>
      </p:sp>
      <p:sp>
        <p:nvSpPr>
          <p:cNvPr id="22531" name="Rectangle 6"/>
          <p:cNvSpPr>
            <a:spLocks noGrp="1" noChangeArrowheads="1"/>
          </p:cNvSpPr>
          <p:nvPr>
            <p:ph type="sldNum" sz="quarter" idx="11"/>
          </p:nvPr>
        </p:nvSpPr>
        <p:spPr>
          <a:noFill/>
        </p:spPr>
        <p:txBody>
          <a:bodyPr/>
          <a:lstStyle/>
          <a:p>
            <a:fld id="{DCC9C6CD-FEF1-42FF-AD33-87797DF97946}" type="slidenum">
              <a:rPr lang="en-US" sz="900" smtClean="0"/>
              <a:pPr/>
              <a:t>20</a:t>
            </a:fld>
            <a:endParaRPr lang="en-US" sz="900" smtClean="0"/>
          </a:p>
        </p:txBody>
      </p:sp>
      <p:pic>
        <p:nvPicPr>
          <p:cNvPr id="26628" name="MVI_4063.AVI">
            <a:hlinkClick r:id="" action="ppaction://media"/>
          </p:cNvPr>
          <p:cNvPicPr>
            <a:picLocks noRot="1" noChangeAspect="1" noChangeArrowheads="1"/>
          </p:cNvPicPr>
          <p:nvPr>
            <a:videoFile r:link="rId1"/>
          </p:nvPr>
        </p:nvPicPr>
        <p:blipFill>
          <a:blip r:embed="rId4"/>
          <a:srcRect/>
          <a:stretch>
            <a:fillRect/>
          </a:stretch>
        </p:blipFill>
        <p:spPr bwMode="auto">
          <a:xfrm>
            <a:off x="914400" y="381000"/>
            <a:ext cx="7696200" cy="5772150"/>
          </a:xfrm>
          <a:prstGeom prst="rect">
            <a:avLst/>
          </a:prstGeom>
          <a:noFill/>
          <a:ln w="9525">
            <a:noFill/>
            <a:miter lim="800000"/>
            <a:headEnd/>
            <a:tailEnd/>
          </a:ln>
        </p:spPr>
      </p:pic>
      <p:sp>
        <p:nvSpPr>
          <p:cNvPr id="26629" name="Text Box 5"/>
          <p:cNvSpPr txBox="1">
            <a:spLocks noChangeArrowheads="1"/>
          </p:cNvSpPr>
          <p:nvPr/>
        </p:nvSpPr>
        <p:spPr bwMode="auto">
          <a:xfrm>
            <a:off x="914400" y="6172200"/>
            <a:ext cx="7010400" cy="400050"/>
          </a:xfrm>
          <a:prstGeom prst="rect">
            <a:avLst/>
          </a:prstGeom>
          <a:noFill/>
          <a:ln w="9525" algn="ctr">
            <a:noFill/>
            <a:miter lim="800000"/>
            <a:headEnd/>
            <a:tailEnd/>
          </a:ln>
        </p:spPr>
        <p:txBody>
          <a:bodyPr>
            <a:spAutoFit/>
          </a:bodyPr>
          <a:lstStyle/>
          <a:p>
            <a:r>
              <a:rPr lang="en-US" sz="2000">
                <a:solidFill>
                  <a:srgbClr val="000000"/>
                </a:solidFill>
              </a:rPr>
              <a:t>Sai! (Chen lấn, xô đẩy để mua hàng)</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500" fill="hold"/>
                                        <p:tgtEl>
                                          <p:spTgt spid="26628"/>
                                        </p:tgtEl>
                                        <p:attrNameLst>
                                          <p:attrName>ppt_w</p:attrName>
                                        </p:attrNameLst>
                                      </p:cBhvr>
                                      <p:tavLst>
                                        <p:tav tm="0">
                                          <p:val>
                                            <p:fltVal val="0"/>
                                          </p:val>
                                        </p:tav>
                                        <p:tav tm="100000">
                                          <p:val>
                                            <p:strVal val="#ppt_w"/>
                                          </p:val>
                                        </p:tav>
                                      </p:tavLst>
                                    </p:anim>
                                    <p:anim calcmode="lin" valueType="num">
                                      <p:cBhvr>
                                        <p:cTn id="8" dur="500" fill="hold"/>
                                        <p:tgtEl>
                                          <p:spTgt spid="26628"/>
                                        </p:tgtEl>
                                        <p:attrNameLst>
                                          <p:attrName>ppt_h</p:attrName>
                                        </p:attrNameLst>
                                      </p:cBhvr>
                                      <p:tavLst>
                                        <p:tav tm="0">
                                          <p:val>
                                            <p:fltVal val="0"/>
                                          </p:val>
                                        </p:tav>
                                        <p:tav tm="100000">
                                          <p:val>
                                            <p:strVal val="#ppt_h"/>
                                          </p:val>
                                        </p:tav>
                                      </p:tavLst>
                                    </p:anim>
                                    <p:animEffect transition="in" filter="fade">
                                      <p:cBhvr>
                                        <p:cTn id="9" dur="500"/>
                                        <p:tgtEl>
                                          <p:spTgt spid="2662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6629"/>
                                        </p:tgtEl>
                                        <p:attrNameLst>
                                          <p:attrName>style.visibility</p:attrName>
                                        </p:attrNameLst>
                                      </p:cBhvr>
                                      <p:to>
                                        <p:strVal val="visible"/>
                                      </p:to>
                                    </p:set>
                                    <p:anim calcmode="lin" valueType="num">
                                      <p:cBhvr additive="base">
                                        <p:cTn id="14" dur="500" fill="hold"/>
                                        <p:tgtEl>
                                          <p:spTgt spid="26629"/>
                                        </p:tgtEl>
                                        <p:attrNameLst>
                                          <p:attrName>ppt_x</p:attrName>
                                        </p:attrNameLst>
                                      </p:cBhvr>
                                      <p:tavLst>
                                        <p:tav tm="0">
                                          <p:val>
                                            <p:strVal val="#ppt_x"/>
                                          </p:val>
                                        </p:tav>
                                        <p:tav tm="100000">
                                          <p:val>
                                            <p:strVal val="#ppt_x"/>
                                          </p:val>
                                        </p:tav>
                                      </p:tavLst>
                                    </p:anim>
                                    <p:anim calcmode="lin" valueType="num">
                                      <p:cBhvr additive="base">
                                        <p:cTn id="15" dur="500" fill="hold"/>
                                        <p:tgtEl>
                                          <p:spTgt spid="266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6" fill="hold" display="0">
                  <p:stCondLst>
                    <p:cond delay="indefinite"/>
                  </p:stCondLst>
                  <p:endCondLst>
                    <p:cond evt="onNext" delay="0">
                      <p:tgtEl>
                        <p:sldTgt/>
                      </p:tgtEl>
                    </p:cond>
                    <p:cond evt="onPrev" delay="0">
                      <p:tgtEl>
                        <p:sldTgt/>
                      </p:tgtEl>
                    </p:cond>
                  </p:endCondLst>
                </p:cTn>
                <p:tgtEl>
                  <p:spTgt spid="26628"/>
                </p:tgtEl>
              </p:cMediaNode>
            </p:video>
          </p:childTnLst>
        </p:cTn>
      </p:par>
    </p:tnLst>
    <p:bldLst>
      <p:bldP spid="266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ftr" sz="quarter" idx="10"/>
          </p:nvPr>
        </p:nvSpPr>
        <p:spPr>
          <a:noFill/>
        </p:spPr>
        <p:txBody>
          <a:bodyPr/>
          <a:lstStyle/>
          <a:p>
            <a:endParaRPr lang="en-US" sz="700" smtClean="0"/>
          </a:p>
        </p:txBody>
      </p:sp>
      <p:sp>
        <p:nvSpPr>
          <p:cNvPr id="23555" name="Rectangle 6"/>
          <p:cNvSpPr>
            <a:spLocks noGrp="1" noChangeArrowheads="1"/>
          </p:cNvSpPr>
          <p:nvPr>
            <p:ph type="sldNum" sz="quarter" idx="11"/>
          </p:nvPr>
        </p:nvSpPr>
        <p:spPr>
          <a:noFill/>
        </p:spPr>
        <p:txBody>
          <a:bodyPr/>
          <a:lstStyle/>
          <a:p>
            <a:fld id="{F497075B-75D6-44E8-A72F-D602D5E6940C}" type="slidenum">
              <a:rPr lang="en-US" sz="900" smtClean="0"/>
              <a:pPr/>
              <a:t>21</a:t>
            </a:fld>
            <a:endParaRPr lang="en-US" sz="900" smtClean="0"/>
          </a:p>
        </p:txBody>
      </p:sp>
      <p:pic>
        <p:nvPicPr>
          <p:cNvPr id="28675" name="MVI_4087.AVI">
            <a:hlinkClick r:id="" action="ppaction://media"/>
          </p:cNvPr>
          <p:cNvPicPr>
            <a:picLocks noRot="1" noChangeAspect="1" noChangeArrowheads="1"/>
          </p:cNvPicPr>
          <p:nvPr>
            <a:videoFile r:link="rId1"/>
          </p:nvPr>
        </p:nvPicPr>
        <p:blipFill>
          <a:blip r:embed="rId4"/>
          <a:srcRect/>
          <a:stretch>
            <a:fillRect/>
          </a:stretch>
        </p:blipFill>
        <p:spPr bwMode="auto">
          <a:xfrm>
            <a:off x="762000" y="685800"/>
            <a:ext cx="7620000" cy="5715000"/>
          </a:xfrm>
          <a:prstGeom prst="rect">
            <a:avLst/>
          </a:prstGeom>
          <a:noFill/>
          <a:ln w="9525">
            <a:noFill/>
            <a:miter lim="800000"/>
            <a:headEnd/>
            <a:tailEnd/>
          </a:ln>
        </p:spPr>
      </p:pic>
      <p:sp>
        <p:nvSpPr>
          <p:cNvPr id="28676" name="Text Box 4"/>
          <p:cNvSpPr txBox="1">
            <a:spLocks noChangeArrowheads="1"/>
          </p:cNvSpPr>
          <p:nvPr/>
        </p:nvSpPr>
        <p:spPr bwMode="auto">
          <a:xfrm>
            <a:off x="914400" y="6400800"/>
            <a:ext cx="7010400" cy="400050"/>
          </a:xfrm>
          <a:prstGeom prst="rect">
            <a:avLst/>
          </a:prstGeom>
          <a:noFill/>
          <a:ln w="9525" algn="ctr">
            <a:noFill/>
            <a:miter lim="800000"/>
            <a:headEnd/>
            <a:tailEnd/>
          </a:ln>
        </p:spPr>
        <p:txBody>
          <a:bodyPr>
            <a:spAutoFit/>
          </a:bodyPr>
          <a:lstStyle/>
          <a:p>
            <a:r>
              <a:rPr lang="en-US" sz="2000">
                <a:solidFill>
                  <a:srgbClr val="000000"/>
                </a:solidFill>
              </a:rPr>
              <a:t>Sai! (Nói năng thiếu nhã nhặn)</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p:cTn id="7" dur="1000" fill="hold"/>
                                        <p:tgtEl>
                                          <p:spTgt spid="28675"/>
                                        </p:tgtEl>
                                        <p:attrNameLst>
                                          <p:attrName>ppt_w</p:attrName>
                                        </p:attrNameLst>
                                      </p:cBhvr>
                                      <p:tavLst>
                                        <p:tav tm="0">
                                          <p:val>
                                            <p:fltVal val="0"/>
                                          </p:val>
                                        </p:tav>
                                        <p:tav tm="100000">
                                          <p:val>
                                            <p:strVal val="#ppt_w"/>
                                          </p:val>
                                        </p:tav>
                                      </p:tavLst>
                                    </p:anim>
                                    <p:anim calcmode="lin" valueType="num">
                                      <p:cBhvr>
                                        <p:cTn id="8" dur="1000" fill="hold"/>
                                        <p:tgtEl>
                                          <p:spTgt spid="28675"/>
                                        </p:tgtEl>
                                        <p:attrNameLst>
                                          <p:attrName>ppt_h</p:attrName>
                                        </p:attrNameLst>
                                      </p:cBhvr>
                                      <p:tavLst>
                                        <p:tav tm="0">
                                          <p:val>
                                            <p:fltVal val="0"/>
                                          </p:val>
                                        </p:tav>
                                        <p:tav tm="100000">
                                          <p:val>
                                            <p:strVal val="#ppt_h"/>
                                          </p:val>
                                        </p:tav>
                                      </p:tavLst>
                                    </p:anim>
                                    <p:animEffect transition="in" filter="fade">
                                      <p:cBhvr>
                                        <p:cTn id="9" dur="1000"/>
                                        <p:tgtEl>
                                          <p:spTgt spid="286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8676"/>
                                        </p:tgtEl>
                                        <p:attrNameLst>
                                          <p:attrName>style.visibility</p:attrName>
                                        </p:attrNameLst>
                                      </p:cBhvr>
                                      <p:to>
                                        <p:strVal val="visible"/>
                                      </p:to>
                                    </p:set>
                                    <p:anim calcmode="lin" valueType="num">
                                      <p:cBhvr additive="base">
                                        <p:cTn id="14" dur="500" fill="hold"/>
                                        <p:tgtEl>
                                          <p:spTgt spid="28676"/>
                                        </p:tgtEl>
                                        <p:attrNameLst>
                                          <p:attrName>ppt_x</p:attrName>
                                        </p:attrNameLst>
                                      </p:cBhvr>
                                      <p:tavLst>
                                        <p:tav tm="0">
                                          <p:val>
                                            <p:strVal val="#ppt_x"/>
                                          </p:val>
                                        </p:tav>
                                        <p:tav tm="100000">
                                          <p:val>
                                            <p:strVal val="#ppt_x"/>
                                          </p:val>
                                        </p:tav>
                                      </p:tavLst>
                                    </p:anim>
                                    <p:anim calcmode="lin" valueType="num">
                                      <p:cBhvr additive="base">
                                        <p:cTn id="15"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6" fill="hold" display="0">
                  <p:stCondLst>
                    <p:cond delay="indefinite"/>
                  </p:stCondLst>
                  <p:endCondLst>
                    <p:cond evt="onNext" delay="0">
                      <p:tgtEl>
                        <p:sldTgt/>
                      </p:tgtEl>
                    </p:cond>
                    <p:cond evt="onPrev" delay="0">
                      <p:tgtEl>
                        <p:sldTgt/>
                      </p:tgtEl>
                    </p:cond>
                  </p:endCondLst>
                </p:cTn>
                <p:tgtEl>
                  <p:spTgt spid="28675"/>
                </p:tgtEl>
              </p:cMediaNode>
            </p:video>
          </p:childTnLst>
        </p:cTn>
      </p:par>
    </p:tnLst>
    <p:bldLst>
      <p:bldP spid="286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2"/>
          </p:nvPr>
        </p:nvSpPr>
        <p:spPr>
          <a:noFill/>
        </p:spPr>
        <p:txBody>
          <a:bodyPr/>
          <a:lstStyle/>
          <a:p>
            <a:fld id="{F253AE06-2F5F-4E82-840F-002EB8418440}" type="slidenum">
              <a:rPr lang="en-US" smtClean="0"/>
              <a:pPr/>
              <a:t>22</a:t>
            </a:fld>
            <a:endParaRPr lang="en-US" smtClean="0"/>
          </a:p>
        </p:txBody>
      </p:sp>
      <p:pic>
        <p:nvPicPr>
          <p:cNvPr id="60420" name="MVI_4066.AVI">
            <a:hlinkClick r:id="" action="ppaction://media"/>
          </p:cNvPr>
          <p:cNvPicPr>
            <a:picLocks noRot="1" noChangeAspect="1" noChangeArrowheads="1"/>
          </p:cNvPicPr>
          <p:nvPr>
            <p:ph/>
            <a:videoFile r:link="rId1"/>
          </p:nvPr>
        </p:nvPicPr>
        <p:blipFill>
          <a:blip r:embed="rId3"/>
          <a:srcRect/>
          <a:stretch>
            <a:fillRect/>
          </a:stretch>
        </p:blipFill>
        <p:spPr>
          <a:xfrm>
            <a:off x="762000" y="457200"/>
            <a:ext cx="7696200" cy="57721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wheel(4)">
                                      <p:cBhvr>
                                        <p:cTn id="7" dur="10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8" fill="hold" display="0">
                  <p:stCondLst>
                    <p:cond delay="indefinite"/>
                  </p:stCondLst>
                  <p:endCondLst>
                    <p:cond evt="onNext" delay="0">
                      <p:tgtEl>
                        <p:sldTgt/>
                      </p:tgtEl>
                    </p:cond>
                    <p:cond evt="onPrev" delay="0">
                      <p:tgtEl>
                        <p:sldTgt/>
                      </p:tgtEl>
                    </p:cond>
                  </p:endCondLst>
                </p:cTn>
                <p:tgtEl>
                  <p:spTgt spid="60420"/>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ftr" sz="quarter" idx="10"/>
          </p:nvPr>
        </p:nvSpPr>
        <p:spPr>
          <a:noFill/>
        </p:spPr>
        <p:txBody>
          <a:bodyPr/>
          <a:lstStyle/>
          <a:p>
            <a:endParaRPr lang="en-US" sz="700" smtClean="0"/>
          </a:p>
        </p:txBody>
      </p:sp>
      <p:sp>
        <p:nvSpPr>
          <p:cNvPr id="5123" name="Rectangle 6"/>
          <p:cNvSpPr>
            <a:spLocks noGrp="1" noChangeArrowheads="1"/>
          </p:cNvSpPr>
          <p:nvPr>
            <p:ph type="sldNum" sz="quarter" idx="11"/>
          </p:nvPr>
        </p:nvSpPr>
        <p:spPr>
          <a:noFill/>
        </p:spPr>
        <p:txBody>
          <a:bodyPr/>
          <a:lstStyle/>
          <a:p>
            <a:fld id="{33FF59B3-78C9-44D5-8236-F3361858061F}" type="slidenum">
              <a:rPr lang="en-US" sz="900" smtClean="0"/>
              <a:pPr/>
              <a:t>3</a:t>
            </a:fld>
            <a:endParaRPr lang="en-US" sz="900" smtClean="0"/>
          </a:p>
        </p:txBody>
      </p:sp>
      <p:sp>
        <p:nvSpPr>
          <p:cNvPr id="10243" name="WordArt 3"/>
          <p:cNvSpPr>
            <a:spLocks noChangeArrowheads="1" noChangeShapeType="1" noTextEdit="1"/>
          </p:cNvSpPr>
          <p:nvPr/>
        </p:nvSpPr>
        <p:spPr bwMode="auto">
          <a:xfrm>
            <a:off x="685800" y="838200"/>
            <a:ext cx="7610475" cy="4419600"/>
          </a:xfrm>
          <a:prstGeom prst="rect">
            <a:avLst/>
          </a:prstGeom>
        </p:spPr>
        <p:txBody>
          <a:bodyPr wrap="none" fromWordArt="1">
            <a:prstTxWarp prst="textPlain">
              <a:avLst>
                <a:gd name="adj" fmla="val 50000"/>
              </a:avLst>
            </a:prstTxWarp>
          </a:bodyPr>
          <a:lstStyle/>
          <a:p>
            <a:pPr algn="l"/>
            <a:endParaRPr lang="vi-VN" sz="2000" kern="10">
              <a:ln w="9525">
                <a:noFill/>
                <a:round/>
                <a:headEnd/>
                <a:tailEnd/>
              </a:ln>
              <a:solidFill>
                <a:srgbClr val="0033CC"/>
              </a:solidFill>
              <a:effectLst>
                <a:outerShdw dist="45791" dir="2021404" algn="ctr" rotWithShape="0">
                  <a:srgbClr val="B2B2B2">
                    <a:alpha val="79999"/>
                  </a:srgbClr>
                </a:outerShdw>
              </a:effectLst>
              <a:latin typeface="Arial"/>
              <a:cs typeface="Arial"/>
            </a:endParaRPr>
          </a:p>
          <a:p>
            <a:pPr algn="l"/>
            <a:r>
              <a:rPr lang="vi-VN" sz="2000" kern="10">
                <a:ln w="9525">
                  <a:noFill/>
                  <a:round/>
                  <a:headEnd/>
                  <a:tailEnd/>
                </a:ln>
                <a:solidFill>
                  <a:srgbClr val="0033CC"/>
                </a:solidFill>
                <a:effectLst>
                  <a:outerShdw dist="45791" dir="2021404" algn="ctr" rotWithShape="0">
                    <a:srgbClr val="B2B2B2">
                      <a:alpha val="79999"/>
                    </a:srgbClr>
                  </a:outerShdw>
                </a:effectLst>
                <a:latin typeface="Arial"/>
                <a:cs typeface="Arial"/>
              </a:rPr>
              <a:t>Hãy theo dõi </a:t>
            </a:r>
          </a:p>
          <a:p>
            <a:pPr algn="l"/>
            <a:r>
              <a:rPr lang="vi-VN" sz="2000" kern="10">
                <a:ln w="9525">
                  <a:noFill/>
                  <a:round/>
                  <a:headEnd/>
                  <a:tailEnd/>
                </a:ln>
                <a:solidFill>
                  <a:srgbClr val="0033CC"/>
                </a:solidFill>
                <a:effectLst>
                  <a:outerShdw dist="45791" dir="2021404" algn="ctr" rotWithShape="0">
                    <a:srgbClr val="B2B2B2">
                      <a:alpha val="79999"/>
                    </a:srgbClr>
                  </a:outerShdw>
                </a:effectLst>
                <a:latin typeface="Arial"/>
                <a:cs typeface="Arial"/>
              </a:rPr>
              <a:t>một số hình ảnh sau đây</a:t>
            </a:r>
          </a:p>
          <a:p>
            <a:pPr algn="l"/>
            <a:r>
              <a:rPr lang="vi-VN" sz="2000" kern="10">
                <a:ln w="9525">
                  <a:noFill/>
                  <a:round/>
                  <a:headEnd/>
                  <a:tailEnd/>
                </a:ln>
                <a:solidFill>
                  <a:srgbClr val="0033CC"/>
                </a:solidFill>
                <a:effectLst>
                  <a:outerShdw dist="45791" dir="2021404" algn="ctr" rotWithShape="0">
                    <a:srgbClr val="B2B2B2">
                      <a:alpha val="79999"/>
                    </a:srgbClr>
                  </a:outerShdw>
                </a:effectLst>
                <a:latin typeface="Arial"/>
                <a:cs typeface="Arial"/>
              </a:rPr>
              <a:t> để nêu ra một số </a:t>
            </a:r>
          </a:p>
          <a:p>
            <a:pPr algn="l"/>
            <a:r>
              <a:rPr lang="vi-VN" sz="2000" kern="10">
                <a:ln w="9525">
                  <a:noFill/>
                  <a:round/>
                  <a:headEnd/>
                  <a:tailEnd/>
                </a:ln>
                <a:solidFill>
                  <a:srgbClr val="0033CC"/>
                </a:solidFill>
                <a:effectLst>
                  <a:outerShdw dist="45791" dir="2021404" algn="ctr" rotWithShape="0">
                    <a:srgbClr val="B2B2B2">
                      <a:alpha val="79999"/>
                    </a:srgbClr>
                  </a:outerShdw>
                </a:effectLst>
                <a:latin typeface="Arial"/>
                <a:cs typeface="Arial"/>
              </a:rPr>
              <a:t>biểu hiện của phép lịch sự.</a:t>
            </a:r>
            <a:endParaRPr lang="en-US" sz="2000" kern="10">
              <a:ln w="9525">
                <a:noFill/>
                <a:round/>
                <a:headEnd/>
                <a:tailEnd/>
              </a:ln>
              <a:solidFill>
                <a:srgbClr val="0033CC"/>
              </a:solidFill>
              <a:effectLst>
                <a:outerShdw dist="45791" dir="2021404" algn="ctr" rotWithShape="0">
                  <a:srgbClr val="B2B2B2">
                    <a:alpha val="79999"/>
                  </a:srgbClr>
                </a:outerShdw>
              </a:effectLst>
              <a:latin typeface="Arial"/>
              <a:cs typeface="Arial"/>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p:cTn id="7" dur="1000" fill="hold"/>
                                        <p:tgtEl>
                                          <p:spTgt spid="10243"/>
                                        </p:tgtEl>
                                        <p:attrNameLst>
                                          <p:attrName>ppt_w</p:attrName>
                                        </p:attrNameLst>
                                      </p:cBhvr>
                                      <p:tavLst>
                                        <p:tav tm="0">
                                          <p:val>
                                            <p:fltVal val="0"/>
                                          </p:val>
                                        </p:tav>
                                        <p:tav tm="100000">
                                          <p:val>
                                            <p:strVal val="#ppt_w"/>
                                          </p:val>
                                        </p:tav>
                                      </p:tavLst>
                                    </p:anim>
                                    <p:anim calcmode="lin" valueType="num">
                                      <p:cBhvr>
                                        <p:cTn id="8" dur="1000" fill="hold"/>
                                        <p:tgtEl>
                                          <p:spTgt spid="10243"/>
                                        </p:tgtEl>
                                        <p:attrNameLst>
                                          <p:attrName>ppt_h</p:attrName>
                                        </p:attrNameLst>
                                      </p:cBhvr>
                                      <p:tavLst>
                                        <p:tav tm="0">
                                          <p:val>
                                            <p:fltVal val="0"/>
                                          </p:val>
                                        </p:tav>
                                        <p:tav tm="100000">
                                          <p:val>
                                            <p:strVal val="#ppt_h"/>
                                          </p:val>
                                        </p:tav>
                                      </p:tavLst>
                                    </p:anim>
                                    <p:animEffect transition="in" filter="fade">
                                      <p:cBhvr>
                                        <p:cTn id="9"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ftr" sz="quarter" idx="10"/>
          </p:nvPr>
        </p:nvSpPr>
        <p:spPr>
          <a:noFill/>
        </p:spPr>
        <p:txBody>
          <a:bodyPr/>
          <a:lstStyle/>
          <a:p>
            <a:endParaRPr lang="en-US" smtClean="0"/>
          </a:p>
        </p:txBody>
      </p:sp>
      <p:sp>
        <p:nvSpPr>
          <p:cNvPr id="6147" name="Rectangle 6"/>
          <p:cNvSpPr>
            <a:spLocks noGrp="1" noChangeArrowheads="1"/>
          </p:cNvSpPr>
          <p:nvPr>
            <p:ph type="sldNum" sz="quarter" idx="11"/>
          </p:nvPr>
        </p:nvSpPr>
        <p:spPr>
          <a:noFill/>
        </p:spPr>
        <p:txBody>
          <a:bodyPr/>
          <a:lstStyle/>
          <a:p>
            <a:fld id="{FA7890F1-5A9A-42B0-9565-42DE62FA0057}" type="slidenum">
              <a:rPr lang="en-US" smtClean="0"/>
              <a:pPr/>
              <a:t>4</a:t>
            </a:fld>
            <a:endParaRPr lang="en-US" smtClean="0"/>
          </a:p>
        </p:txBody>
      </p:sp>
      <p:sp>
        <p:nvSpPr>
          <p:cNvPr id="34818" name="WordArt 2"/>
          <p:cNvSpPr>
            <a:spLocks noChangeArrowheads="1" noChangeShapeType="1" noTextEdit="1"/>
          </p:cNvSpPr>
          <p:nvPr/>
        </p:nvSpPr>
        <p:spPr bwMode="auto">
          <a:xfrm>
            <a:off x="1524000" y="1828800"/>
            <a:ext cx="6477000" cy="25908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dist"/>
            <a:r>
              <a:rPr lang="en-US" sz="4400" i="1" kern="10" spc="-440">
                <a:ln w="9525">
                  <a:round/>
                  <a:headEnd/>
                  <a:tailEnd/>
                </a:ln>
                <a:gradFill rotWithShape="1">
                  <a:gsLst>
                    <a:gs pos="0">
                      <a:srgbClr val="FF0000"/>
                    </a:gs>
                    <a:gs pos="100000">
                      <a:srgbClr val="FF00FF"/>
                    </a:gs>
                  </a:gsLst>
                  <a:lin ang="0" scaled="1"/>
                </a:gradFill>
                <a:latin typeface="Arial"/>
                <a:cs typeface="Arial"/>
              </a:rPr>
              <a:t>Một số biểu hiện</a:t>
            </a:r>
          </a:p>
          <a:p>
            <a:pPr algn="dist"/>
            <a:r>
              <a:rPr lang="en-US" sz="4400" i="1" kern="10" spc="-440">
                <a:ln w="9525">
                  <a:round/>
                  <a:headEnd/>
                  <a:tailEnd/>
                </a:ln>
                <a:gradFill rotWithShape="1">
                  <a:gsLst>
                    <a:gs pos="0">
                      <a:srgbClr val="FF0000"/>
                    </a:gs>
                    <a:gs pos="100000">
                      <a:srgbClr val="FF00FF"/>
                    </a:gs>
                  </a:gsLst>
                  <a:lin ang="0" scaled="1"/>
                </a:gradFill>
                <a:latin typeface="Arial"/>
                <a:cs typeface="Arial"/>
              </a:rPr>
              <a:t> của phép lịch sự</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500" fill="hold"/>
                                        <p:tgtEl>
                                          <p:spTgt spid="34818"/>
                                        </p:tgtEl>
                                        <p:attrNameLst>
                                          <p:attrName>ppt_w</p:attrName>
                                        </p:attrNameLst>
                                      </p:cBhvr>
                                      <p:tavLst>
                                        <p:tav tm="0">
                                          <p:val>
                                            <p:fltVal val="0"/>
                                          </p:val>
                                        </p:tav>
                                        <p:tav tm="100000">
                                          <p:val>
                                            <p:strVal val="#ppt_w"/>
                                          </p:val>
                                        </p:tav>
                                      </p:tavLst>
                                    </p:anim>
                                    <p:anim calcmode="lin" valueType="num">
                                      <p:cBhvr>
                                        <p:cTn id="8" dur="500" fill="hold"/>
                                        <p:tgtEl>
                                          <p:spTgt spid="34818"/>
                                        </p:tgtEl>
                                        <p:attrNameLst>
                                          <p:attrName>ppt_h</p:attrName>
                                        </p:attrNameLst>
                                      </p:cBhvr>
                                      <p:tavLst>
                                        <p:tav tm="0">
                                          <p:val>
                                            <p:fltVal val="0"/>
                                          </p:val>
                                        </p:tav>
                                        <p:tav tm="100000">
                                          <p:val>
                                            <p:strVal val="#ppt_h"/>
                                          </p:val>
                                        </p:tav>
                                      </p:tavLst>
                                    </p:anim>
                                    <p:animEffect transition="in" filter="fade">
                                      <p:cBhvr>
                                        <p:cTn id="9"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ftr" sz="quarter" idx="10"/>
          </p:nvPr>
        </p:nvSpPr>
        <p:spPr>
          <a:noFill/>
        </p:spPr>
        <p:txBody>
          <a:bodyPr/>
          <a:lstStyle/>
          <a:p>
            <a:endParaRPr lang="en-US" smtClean="0"/>
          </a:p>
        </p:txBody>
      </p:sp>
      <p:sp>
        <p:nvSpPr>
          <p:cNvPr id="7171" name="Rectangle 6"/>
          <p:cNvSpPr>
            <a:spLocks noGrp="1" noChangeArrowheads="1"/>
          </p:cNvSpPr>
          <p:nvPr>
            <p:ph type="sldNum" sz="quarter" idx="11"/>
          </p:nvPr>
        </p:nvSpPr>
        <p:spPr>
          <a:noFill/>
        </p:spPr>
        <p:txBody>
          <a:bodyPr/>
          <a:lstStyle/>
          <a:p>
            <a:fld id="{6A1DF9D2-82CE-404D-8BA0-85590768B8F4}" type="slidenum">
              <a:rPr lang="en-US" smtClean="0"/>
              <a:pPr/>
              <a:t>5</a:t>
            </a:fld>
            <a:endParaRPr lang="en-US" smtClean="0"/>
          </a:p>
        </p:txBody>
      </p:sp>
      <p:sp>
        <p:nvSpPr>
          <p:cNvPr id="14338" name="WordArt 2"/>
          <p:cNvSpPr>
            <a:spLocks noChangeArrowheads="1" noChangeShapeType="1" noTextEdit="1"/>
          </p:cNvSpPr>
          <p:nvPr/>
        </p:nvSpPr>
        <p:spPr bwMode="auto">
          <a:xfrm>
            <a:off x="457200" y="228600"/>
            <a:ext cx="5867400" cy="12954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dist"/>
            <a:r>
              <a:rPr lang="vi-VN" sz="4400" i="1" kern="10" spc="880">
                <a:ln w="9525">
                  <a:round/>
                  <a:headEnd/>
                  <a:tailEnd/>
                </a:ln>
                <a:gradFill rotWithShape="1">
                  <a:gsLst>
                    <a:gs pos="0">
                      <a:srgbClr val="00CC00"/>
                    </a:gs>
                    <a:gs pos="100000">
                      <a:srgbClr val="FF0000"/>
                    </a:gs>
                  </a:gsLst>
                  <a:lin ang="0" scaled="1"/>
                </a:gradFill>
                <a:latin typeface="Arial"/>
                <a:cs typeface="Arial"/>
              </a:rPr>
              <a:t>Khi gặp gỡ thầy cô, người thân,...</a:t>
            </a:r>
            <a:endParaRPr lang="en-US" sz="4400" i="1" kern="10" spc="880">
              <a:ln w="9525">
                <a:round/>
                <a:headEnd/>
                <a:tailEnd/>
              </a:ln>
              <a:gradFill rotWithShape="1">
                <a:gsLst>
                  <a:gs pos="0">
                    <a:srgbClr val="00CC00"/>
                  </a:gs>
                  <a:gs pos="100000">
                    <a:srgbClr val="FF0000"/>
                  </a:gs>
                </a:gsLst>
                <a:lin ang="0" scaled="1"/>
              </a:gradFill>
              <a:latin typeface="Arial"/>
              <a:cs typeface="Arial"/>
            </a:endParaRPr>
          </a:p>
        </p:txBody>
      </p:sp>
      <p:pic>
        <p:nvPicPr>
          <p:cNvPr id="14343" name="MVI_4072.AVI">
            <a:hlinkClick r:id="" action="ppaction://media"/>
          </p:cNvPr>
          <p:cNvPicPr>
            <a:picLocks noRot="1" noChangeAspect="1" noChangeArrowheads="1"/>
          </p:cNvPicPr>
          <p:nvPr>
            <a:videoFile r:link="rId1"/>
          </p:nvPr>
        </p:nvPicPr>
        <p:blipFill>
          <a:blip r:embed="rId4"/>
          <a:srcRect/>
          <a:stretch>
            <a:fillRect/>
          </a:stretch>
        </p:blipFill>
        <p:spPr bwMode="auto">
          <a:xfrm>
            <a:off x="533400" y="400050"/>
            <a:ext cx="8229600" cy="6172200"/>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Effect transition="in" filter="fade">
                                      <p:cBhvr>
                                        <p:cTn id="9"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4343"/>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2" presetClass="mediacall" presetSubtype="0" fill="hold" nodeType="clickEffect">
                                  <p:stCondLst>
                                    <p:cond delay="0"/>
                                  </p:stCondLst>
                                  <p:childTnLst>
                                    <p:cmd type="call" cmd="togglePause">
                                      <p:cBhvr>
                                        <p:cTn id="14" dur="1" fill="hold"/>
                                        <p:tgtEl>
                                          <p:spTgt spid="14343"/>
                                        </p:tgtEl>
                                      </p:cBhvr>
                                    </p:cmd>
                                  </p:childTnLst>
                                </p:cTn>
                              </p:par>
                            </p:childTnLst>
                          </p:cTn>
                        </p:par>
                      </p:childTnLst>
                    </p:cTn>
                  </p:par>
                </p:childTnLst>
              </p:cTn>
              <p:nextCondLst>
                <p:cond evt="onClick" delay="0">
                  <p:tgtEl>
                    <p:spTgt spid="14343"/>
                  </p:tgtEl>
                </p:cond>
              </p:nextCondLst>
            </p:seq>
            <p:video>
              <p:cMediaNode>
                <p:cTn id="15" fill="hold" display="0">
                  <p:stCondLst>
                    <p:cond delay="indefinite"/>
                  </p:stCondLst>
                  <p:endCondLst>
                    <p:cond evt="onNext" delay="0">
                      <p:tgtEl>
                        <p:sldTgt/>
                      </p:tgtEl>
                    </p:cond>
                    <p:cond evt="onPrev" delay="0">
                      <p:tgtEl>
                        <p:sldTgt/>
                      </p:tgtEl>
                    </p:cond>
                  </p:endCondLst>
                </p:cTn>
                <p:tgtEl>
                  <p:spTgt spid="14343"/>
                </p:tgtEl>
              </p:cMediaNode>
            </p:video>
          </p:childTnLst>
        </p:cTn>
      </p:par>
    </p:tnLst>
    <p:bldLst>
      <p:bldP spid="143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ftr" sz="quarter" idx="10"/>
          </p:nvPr>
        </p:nvSpPr>
        <p:spPr>
          <a:noFill/>
        </p:spPr>
        <p:txBody>
          <a:bodyPr/>
          <a:lstStyle/>
          <a:p>
            <a:endParaRPr lang="en-US" smtClean="0"/>
          </a:p>
        </p:txBody>
      </p:sp>
      <p:sp>
        <p:nvSpPr>
          <p:cNvPr id="8195" name="Rectangle 6"/>
          <p:cNvSpPr>
            <a:spLocks noGrp="1" noChangeArrowheads="1"/>
          </p:cNvSpPr>
          <p:nvPr>
            <p:ph type="sldNum" sz="quarter" idx="11"/>
          </p:nvPr>
        </p:nvSpPr>
        <p:spPr>
          <a:noFill/>
        </p:spPr>
        <p:txBody>
          <a:bodyPr/>
          <a:lstStyle/>
          <a:p>
            <a:fld id="{70AF8308-927A-4C27-BA11-5754C45B7332}" type="slidenum">
              <a:rPr lang="en-US" smtClean="0"/>
              <a:pPr/>
              <a:t>6</a:t>
            </a:fld>
            <a:endParaRPr lang="en-US" smtClean="0"/>
          </a:p>
        </p:txBody>
      </p:sp>
      <p:sp>
        <p:nvSpPr>
          <p:cNvPr id="30722" name="WordArt 2"/>
          <p:cNvSpPr>
            <a:spLocks noChangeArrowheads="1" noChangeShapeType="1" noTextEdit="1"/>
          </p:cNvSpPr>
          <p:nvPr/>
        </p:nvSpPr>
        <p:spPr bwMode="auto">
          <a:xfrm>
            <a:off x="457200" y="457200"/>
            <a:ext cx="4267200" cy="10668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dist"/>
            <a:r>
              <a:rPr lang="vi-VN" sz="4400" i="1" kern="10" spc="880">
                <a:ln w="9525">
                  <a:round/>
                  <a:headEnd/>
                  <a:tailEnd/>
                </a:ln>
                <a:gradFill rotWithShape="1">
                  <a:gsLst>
                    <a:gs pos="0">
                      <a:srgbClr val="FF0000"/>
                    </a:gs>
                    <a:gs pos="100000">
                      <a:schemeClr val="accent1"/>
                    </a:gs>
                  </a:gsLst>
                  <a:lin ang="0" scaled="1"/>
                </a:gradFill>
                <a:latin typeface="Arial"/>
                <a:cs typeface="Arial"/>
              </a:rPr>
              <a:t>Khi được giúp đỡ</a:t>
            </a:r>
            <a:endParaRPr lang="en-US" sz="4400" i="1" kern="10" spc="880">
              <a:ln w="9525">
                <a:round/>
                <a:headEnd/>
                <a:tailEnd/>
              </a:ln>
              <a:gradFill rotWithShape="1">
                <a:gsLst>
                  <a:gs pos="0">
                    <a:srgbClr val="FF0000"/>
                  </a:gs>
                  <a:gs pos="100000">
                    <a:schemeClr val="accent1"/>
                  </a:gs>
                </a:gsLst>
                <a:lin ang="0" scaled="1"/>
              </a:gradFill>
              <a:latin typeface="Arial"/>
              <a:cs typeface="Arial"/>
            </a:endParaRPr>
          </a:p>
        </p:txBody>
      </p:sp>
      <p:pic>
        <p:nvPicPr>
          <p:cNvPr id="30724" name="MVI_4106.avi">
            <a:hlinkClick r:id="" action="ppaction://media"/>
          </p:cNvPr>
          <p:cNvPicPr>
            <a:picLocks noRot="1" noChangeAspect="1" noChangeArrowheads="1"/>
          </p:cNvPicPr>
          <p:nvPr>
            <a:videoFile r:link="rId1"/>
          </p:nvPr>
        </p:nvPicPr>
        <p:blipFill>
          <a:blip r:embed="rId4"/>
          <a:srcRect/>
          <a:stretch>
            <a:fillRect/>
          </a:stretch>
        </p:blipFill>
        <p:spPr bwMode="auto">
          <a:xfrm>
            <a:off x="533400" y="381000"/>
            <a:ext cx="8305800" cy="6229350"/>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fltVal val="0"/>
                                          </p:val>
                                        </p:tav>
                                        <p:tav tm="100000">
                                          <p:val>
                                            <p:strVal val="#ppt_w"/>
                                          </p:val>
                                        </p:tav>
                                      </p:tavLst>
                                    </p:anim>
                                    <p:anim calcmode="lin" valueType="num">
                                      <p:cBhvr>
                                        <p:cTn id="8" dur="1000" fill="hold"/>
                                        <p:tgtEl>
                                          <p:spTgt spid="30722"/>
                                        </p:tgtEl>
                                        <p:attrNameLst>
                                          <p:attrName>ppt_h</p:attrName>
                                        </p:attrNameLst>
                                      </p:cBhvr>
                                      <p:tavLst>
                                        <p:tav tm="0">
                                          <p:val>
                                            <p:fltVal val="0"/>
                                          </p:val>
                                        </p:tav>
                                        <p:tav tm="100000">
                                          <p:val>
                                            <p:strVal val="#ppt_h"/>
                                          </p:val>
                                        </p:tav>
                                      </p:tavLst>
                                    </p:anim>
                                    <p:animEffect transition="in" filter="fade">
                                      <p:cBhvr>
                                        <p:cTn id="9" dur="1000"/>
                                        <p:tgtEl>
                                          <p:spTgt spid="307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nodeType="clickEffect">
                                  <p:stCondLst>
                                    <p:cond delay="0"/>
                                  </p:stCondLst>
                                  <p:childTnLst>
                                    <p:set>
                                      <p:cBhvr>
                                        <p:cTn id="13" dur="1" fill="hold">
                                          <p:stCondLst>
                                            <p:cond delay="0"/>
                                          </p:stCondLst>
                                        </p:cTn>
                                        <p:tgtEl>
                                          <p:spTgt spid="30724"/>
                                        </p:tgtEl>
                                        <p:attrNameLst>
                                          <p:attrName>style.visibility</p:attrName>
                                        </p:attrNameLst>
                                      </p:cBhvr>
                                      <p:to>
                                        <p:strVal val="visible"/>
                                      </p:to>
                                    </p:set>
                                    <p:animEffect transition="in" filter="slide(fromBottom)">
                                      <p:cBhvr>
                                        <p:cTn id="14" dur="1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5" fill="hold" display="0">
                  <p:stCondLst>
                    <p:cond delay="indefinite"/>
                  </p:stCondLst>
                  <p:endCondLst>
                    <p:cond evt="onNext" delay="0">
                      <p:tgtEl>
                        <p:sldTgt/>
                      </p:tgtEl>
                    </p:cond>
                    <p:cond evt="onPrev" delay="0">
                      <p:tgtEl>
                        <p:sldTgt/>
                      </p:tgtEl>
                    </p:cond>
                  </p:endCondLst>
                </p:cTn>
                <p:tgtEl>
                  <p:spTgt spid="30724"/>
                </p:tgtEl>
              </p:cMediaNode>
            </p:video>
          </p:childTnLst>
        </p:cTn>
      </p:par>
    </p:tnLst>
    <p:bldLst>
      <p:bldP spid="307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ftr" sz="quarter" idx="10"/>
          </p:nvPr>
        </p:nvSpPr>
        <p:spPr>
          <a:noFill/>
        </p:spPr>
        <p:txBody>
          <a:bodyPr/>
          <a:lstStyle/>
          <a:p>
            <a:endParaRPr lang="en-US" smtClean="0"/>
          </a:p>
        </p:txBody>
      </p:sp>
      <p:sp>
        <p:nvSpPr>
          <p:cNvPr id="9219" name="Rectangle 6"/>
          <p:cNvSpPr>
            <a:spLocks noGrp="1" noChangeArrowheads="1"/>
          </p:cNvSpPr>
          <p:nvPr>
            <p:ph type="sldNum" sz="quarter" idx="11"/>
          </p:nvPr>
        </p:nvSpPr>
        <p:spPr>
          <a:noFill/>
        </p:spPr>
        <p:txBody>
          <a:bodyPr/>
          <a:lstStyle/>
          <a:p>
            <a:fld id="{042BE49C-C6F1-40BF-B8E2-761BA720CB72}" type="slidenum">
              <a:rPr lang="en-US" smtClean="0"/>
              <a:pPr/>
              <a:t>7</a:t>
            </a:fld>
            <a:endParaRPr lang="en-US" smtClean="0"/>
          </a:p>
        </p:txBody>
      </p:sp>
      <p:sp>
        <p:nvSpPr>
          <p:cNvPr id="22530" name="WordArt 2"/>
          <p:cNvSpPr>
            <a:spLocks noChangeArrowheads="1" noChangeShapeType="1" noTextEdit="1"/>
          </p:cNvSpPr>
          <p:nvPr/>
        </p:nvSpPr>
        <p:spPr bwMode="auto">
          <a:xfrm>
            <a:off x="609600" y="228600"/>
            <a:ext cx="5181600" cy="12954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dist"/>
            <a:r>
              <a:rPr lang="vi-VN" sz="4400" i="1" kern="10" spc="880">
                <a:ln w="9525">
                  <a:round/>
                  <a:headEnd/>
                  <a:tailEnd/>
                </a:ln>
                <a:gradFill rotWithShape="1">
                  <a:gsLst>
                    <a:gs pos="0">
                      <a:srgbClr val="CC0099"/>
                    </a:gs>
                    <a:gs pos="100000">
                      <a:srgbClr val="FF0000"/>
                    </a:gs>
                  </a:gsLst>
                  <a:lin ang="0" scaled="1"/>
                </a:gradFill>
                <a:latin typeface="Arial"/>
                <a:cs typeface="Arial"/>
              </a:rPr>
              <a:t>Khi làm phiền người khác</a:t>
            </a:r>
            <a:endParaRPr lang="en-US" sz="4400" i="1" kern="10" spc="880">
              <a:ln w="9525">
                <a:round/>
                <a:headEnd/>
                <a:tailEnd/>
              </a:ln>
              <a:gradFill rotWithShape="1">
                <a:gsLst>
                  <a:gs pos="0">
                    <a:srgbClr val="CC0099"/>
                  </a:gs>
                  <a:gs pos="100000">
                    <a:srgbClr val="FF0000"/>
                  </a:gs>
                </a:gsLst>
                <a:lin ang="0" scaled="1"/>
              </a:gradFill>
              <a:latin typeface="Arial"/>
              <a:cs typeface="Arial"/>
            </a:endParaRPr>
          </a:p>
        </p:txBody>
      </p:sp>
      <p:pic>
        <p:nvPicPr>
          <p:cNvPr id="22532" name="MVI_4078.AVI">
            <a:hlinkClick r:id="" action="ppaction://media"/>
          </p:cNvPr>
          <p:cNvPicPr>
            <a:picLocks noRot="1" noChangeAspect="1" noChangeArrowheads="1"/>
          </p:cNvPicPr>
          <p:nvPr>
            <a:videoFile r:link="rId1"/>
          </p:nvPr>
        </p:nvPicPr>
        <p:blipFill>
          <a:blip r:embed="rId4"/>
          <a:srcRect/>
          <a:stretch>
            <a:fillRect/>
          </a:stretch>
        </p:blipFill>
        <p:spPr bwMode="auto">
          <a:xfrm>
            <a:off x="533400" y="304800"/>
            <a:ext cx="8305800" cy="6229350"/>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ppt_w</p:attrName>
                                        </p:attrNameLst>
                                      </p:cBhvr>
                                      <p:tavLst>
                                        <p:tav tm="0">
                                          <p:val>
                                            <p:fltVal val="0"/>
                                          </p:val>
                                        </p:tav>
                                        <p:tav tm="100000">
                                          <p:val>
                                            <p:strVal val="#ppt_w"/>
                                          </p:val>
                                        </p:tav>
                                      </p:tavLst>
                                    </p:anim>
                                    <p:anim calcmode="lin" valueType="num">
                                      <p:cBhvr>
                                        <p:cTn id="8" dur="500" fill="hold"/>
                                        <p:tgtEl>
                                          <p:spTgt spid="22530"/>
                                        </p:tgtEl>
                                        <p:attrNameLst>
                                          <p:attrName>ppt_h</p:attrName>
                                        </p:attrNameLst>
                                      </p:cBhvr>
                                      <p:tavLst>
                                        <p:tav tm="0">
                                          <p:val>
                                            <p:fltVal val="0"/>
                                          </p:val>
                                        </p:tav>
                                        <p:tav tm="100000">
                                          <p:val>
                                            <p:strVal val="#ppt_h"/>
                                          </p:val>
                                        </p:tav>
                                      </p:tavLst>
                                    </p:anim>
                                    <p:animEffect transition="in" filter="fade">
                                      <p:cBhvr>
                                        <p:cTn id="9" dur="500"/>
                                        <p:tgtEl>
                                          <p:spTgt spid="2253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nodeType="clickEffect">
                                  <p:stCondLst>
                                    <p:cond delay="0"/>
                                  </p:stCondLst>
                                  <p:childTnLst>
                                    <p:set>
                                      <p:cBhvr>
                                        <p:cTn id="13" dur="1" fill="hold">
                                          <p:stCondLst>
                                            <p:cond delay="0"/>
                                          </p:stCondLst>
                                        </p:cTn>
                                        <p:tgtEl>
                                          <p:spTgt spid="22532"/>
                                        </p:tgtEl>
                                        <p:attrNameLst>
                                          <p:attrName>style.visibility</p:attrName>
                                        </p:attrNameLst>
                                      </p:cBhvr>
                                      <p:to>
                                        <p:strVal val="visible"/>
                                      </p:to>
                                    </p:set>
                                    <p:animEffect transition="in" filter="strips(downLeft)">
                                      <p:cBhvr>
                                        <p:cTn id="14" dur="1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5" fill="hold" display="0">
                  <p:stCondLst>
                    <p:cond delay="indefinite"/>
                  </p:stCondLst>
                  <p:endCondLst>
                    <p:cond evt="onNext" delay="0">
                      <p:tgtEl>
                        <p:sldTgt/>
                      </p:tgtEl>
                    </p:cond>
                    <p:cond evt="onPrev" delay="0">
                      <p:tgtEl>
                        <p:sldTgt/>
                      </p:tgtEl>
                    </p:cond>
                  </p:endCondLst>
                </p:cTn>
                <p:tgtEl>
                  <p:spTgt spid="22532"/>
                </p:tgtEl>
              </p:cMediaNode>
            </p:video>
          </p:childTnLst>
        </p:cTn>
      </p:par>
    </p:tnLst>
    <p:bldLst>
      <p:bldP spid="225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ftr" sz="quarter" idx="10"/>
          </p:nvPr>
        </p:nvSpPr>
        <p:spPr>
          <a:noFill/>
        </p:spPr>
        <p:txBody>
          <a:bodyPr/>
          <a:lstStyle/>
          <a:p>
            <a:endParaRPr lang="en-US" smtClean="0"/>
          </a:p>
        </p:txBody>
      </p:sp>
      <p:sp>
        <p:nvSpPr>
          <p:cNvPr id="10243" name="Rectangle 6"/>
          <p:cNvSpPr>
            <a:spLocks noGrp="1" noChangeArrowheads="1"/>
          </p:cNvSpPr>
          <p:nvPr>
            <p:ph type="sldNum" sz="quarter" idx="11"/>
          </p:nvPr>
        </p:nvSpPr>
        <p:spPr>
          <a:noFill/>
        </p:spPr>
        <p:txBody>
          <a:bodyPr/>
          <a:lstStyle/>
          <a:p>
            <a:fld id="{A896F7B9-F51E-4221-820E-7CCF075454D0}" type="slidenum">
              <a:rPr lang="en-US" smtClean="0"/>
              <a:pPr/>
              <a:t>8</a:t>
            </a:fld>
            <a:endParaRPr lang="en-US" smtClean="0"/>
          </a:p>
        </p:txBody>
      </p:sp>
      <p:sp>
        <p:nvSpPr>
          <p:cNvPr id="32770" name="WordArt 2"/>
          <p:cNvSpPr>
            <a:spLocks noChangeArrowheads="1" noChangeShapeType="1" noTextEdit="1"/>
          </p:cNvSpPr>
          <p:nvPr/>
        </p:nvSpPr>
        <p:spPr bwMode="auto">
          <a:xfrm>
            <a:off x="457200" y="457200"/>
            <a:ext cx="5791200" cy="10668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dist"/>
            <a:r>
              <a:rPr lang="en-US" sz="4400" i="1" kern="10" spc="880">
                <a:ln w="9525">
                  <a:round/>
                  <a:headEnd/>
                  <a:tailEnd/>
                </a:ln>
                <a:gradFill rotWithShape="1">
                  <a:gsLst>
                    <a:gs pos="0">
                      <a:srgbClr val="FF0000"/>
                    </a:gs>
                    <a:gs pos="100000">
                      <a:schemeClr val="accent1"/>
                    </a:gs>
                  </a:gsLst>
                  <a:lin ang="0" scaled="1"/>
                </a:gradFill>
                <a:latin typeface="Arial"/>
                <a:cs typeface="Arial"/>
              </a:rPr>
              <a:t>Trong sinh hoạt hằng ngày</a:t>
            </a:r>
          </a:p>
        </p:txBody>
      </p:sp>
      <p:pic>
        <p:nvPicPr>
          <p:cNvPr id="32772" name="MVI_4104.avi">
            <a:hlinkClick r:id="" action="ppaction://media"/>
          </p:cNvPr>
          <p:cNvPicPr>
            <a:picLocks noRot="1" noChangeAspect="1" noChangeArrowheads="1"/>
          </p:cNvPicPr>
          <p:nvPr>
            <a:videoFile r:link="rId1"/>
          </p:nvPr>
        </p:nvPicPr>
        <p:blipFill>
          <a:blip r:embed="rId4"/>
          <a:srcRect/>
          <a:stretch>
            <a:fillRect/>
          </a:stretch>
        </p:blipFill>
        <p:spPr bwMode="auto">
          <a:xfrm>
            <a:off x="381000" y="533400"/>
            <a:ext cx="8153400" cy="6115050"/>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fltVal val="0"/>
                                          </p:val>
                                        </p:tav>
                                        <p:tav tm="100000">
                                          <p:val>
                                            <p:strVal val="#ppt_h"/>
                                          </p:val>
                                        </p:tav>
                                      </p:tavLst>
                                    </p:anim>
                                    <p:animEffect transition="in" filter="fade">
                                      <p:cBhvr>
                                        <p:cTn id="9" dur="500"/>
                                        <p:tgtEl>
                                          <p:spTgt spid="3277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32772"/>
                                        </p:tgtEl>
                                        <p:attrNameLst>
                                          <p:attrName>style.visibility</p:attrName>
                                        </p:attrNameLst>
                                      </p:cBhvr>
                                      <p:to>
                                        <p:strVal val="visible"/>
                                      </p:to>
                                    </p:set>
                                    <p:animEffect transition="in" filter="wipe(down)">
                                      <p:cBhvr>
                                        <p:cTn id="14"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5" fill="hold" display="0">
                  <p:stCondLst>
                    <p:cond delay="indefinite"/>
                  </p:stCondLst>
                  <p:endCondLst>
                    <p:cond evt="onNext" delay="0">
                      <p:tgtEl>
                        <p:sldTgt/>
                      </p:tgtEl>
                    </p:cond>
                    <p:cond evt="onPrev" delay="0">
                      <p:tgtEl>
                        <p:sldTgt/>
                      </p:tgtEl>
                    </p:cond>
                  </p:endCondLst>
                </p:cTn>
                <p:tgtEl>
                  <p:spTgt spid="32772"/>
                </p:tgtEl>
              </p:cMediaNode>
            </p:video>
          </p:childTnLst>
        </p:cTn>
      </p:par>
    </p:tnLst>
    <p:bldLst>
      <p:bldP spid="327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ftr" sz="quarter" idx="10"/>
          </p:nvPr>
        </p:nvSpPr>
        <p:spPr>
          <a:noFill/>
        </p:spPr>
        <p:txBody>
          <a:bodyPr/>
          <a:lstStyle/>
          <a:p>
            <a:endParaRPr lang="en-US" smtClean="0"/>
          </a:p>
        </p:txBody>
      </p:sp>
      <p:sp>
        <p:nvSpPr>
          <p:cNvPr id="11267" name="Rectangle 6"/>
          <p:cNvSpPr>
            <a:spLocks noGrp="1" noChangeArrowheads="1"/>
          </p:cNvSpPr>
          <p:nvPr>
            <p:ph type="sldNum" sz="quarter" idx="11"/>
          </p:nvPr>
        </p:nvSpPr>
        <p:spPr>
          <a:noFill/>
        </p:spPr>
        <p:txBody>
          <a:bodyPr/>
          <a:lstStyle/>
          <a:p>
            <a:fld id="{A1F1A182-D2C1-44B6-9DE5-12328FF3B177}" type="slidenum">
              <a:rPr lang="en-US" smtClean="0"/>
              <a:pPr/>
              <a:t>9</a:t>
            </a:fld>
            <a:endParaRPr lang="en-US" smtClean="0"/>
          </a:p>
        </p:txBody>
      </p:sp>
      <p:pic>
        <p:nvPicPr>
          <p:cNvPr id="24581" name="MVI_4074.AVI">
            <a:hlinkClick r:id="" action="ppaction://media"/>
          </p:cNvPr>
          <p:cNvPicPr>
            <a:picLocks noRot="1" noChangeAspect="1" noChangeArrowheads="1"/>
          </p:cNvPicPr>
          <p:nvPr>
            <a:videoFile r:link="rId1"/>
          </p:nvPr>
        </p:nvPicPr>
        <p:blipFill>
          <a:blip r:embed="rId4"/>
          <a:srcRect/>
          <a:stretch>
            <a:fillRect/>
          </a:stretch>
        </p:blipFill>
        <p:spPr bwMode="auto">
          <a:xfrm>
            <a:off x="685800" y="457200"/>
            <a:ext cx="7924800" cy="5943600"/>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wheel(4)">
                                      <p:cBhvr>
                                        <p:cTn id="7" dur="20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8" fill="hold" display="0">
                  <p:stCondLst>
                    <p:cond delay="indefinite"/>
                  </p:stCondLst>
                  <p:endCondLst>
                    <p:cond evt="onNext" delay="0">
                      <p:tgtEl>
                        <p:sldTgt/>
                      </p:tgtEl>
                    </p:cond>
                    <p:cond evt="onPrev" delay="0">
                      <p:tgtEl>
                        <p:sldTgt/>
                      </p:tgtEl>
                    </p:cond>
                  </p:endCondLst>
                </p:cTn>
                <p:tgtEl>
                  <p:spTgt spid="24581"/>
                </p:tgtEl>
              </p:cMediaNode>
            </p:video>
          </p:childTnLst>
        </p:cTn>
      </p:par>
    </p:tnLst>
  </p:timing>
</p:sld>
</file>

<file path=ppt/theme/theme1.xml><?xml version="1.0" encoding="utf-8"?>
<a:theme xmlns:a="http://schemas.openxmlformats.org/drawingml/2006/main" name="ind_0206_slide">
  <a:themeElements>
    <a:clrScheme name="ind_0206_slide 1">
      <a:dk1>
        <a:srgbClr val="7A7A7A"/>
      </a:dk1>
      <a:lt1>
        <a:srgbClr val="FFFFFF"/>
      </a:lt1>
      <a:dk2>
        <a:srgbClr val="1E90FF"/>
      </a:dk2>
      <a:lt2>
        <a:srgbClr val="FFFFFF"/>
      </a:lt2>
      <a:accent1>
        <a:srgbClr val="1E23FF"/>
      </a:accent1>
      <a:accent2>
        <a:srgbClr val="0DB2D1"/>
      </a:accent2>
      <a:accent3>
        <a:srgbClr val="ABC6FF"/>
      </a:accent3>
      <a:accent4>
        <a:srgbClr val="DADADA"/>
      </a:accent4>
      <a:accent5>
        <a:srgbClr val="ABACFF"/>
      </a:accent5>
      <a:accent6>
        <a:srgbClr val="0BA1BD"/>
      </a:accent6>
      <a:hlink>
        <a:srgbClr val="93D5FF"/>
      </a:hlink>
      <a:folHlink>
        <a:srgbClr val="AEEDF9"/>
      </a:folHlink>
    </a:clrScheme>
    <a:fontScheme name="ind_0206_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accent2"/>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accent2"/>
            </a:solidFill>
            <a:effectLst/>
            <a:latin typeface="Arial" charset="0"/>
            <a:cs typeface="Arial" charset="0"/>
          </a:defRPr>
        </a:defPPr>
      </a:lstStyle>
    </a:lnDef>
  </a:objectDefaults>
  <a:extraClrSchemeLst>
    <a:extraClrScheme>
      <a:clrScheme name="ind_0206_slide 1">
        <a:dk1>
          <a:srgbClr val="7A7A7A"/>
        </a:dk1>
        <a:lt1>
          <a:srgbClr val="FFFFFF"/>
        </a:lt1>
        <a:dk2>
          <a:srgbClr val="1E90FF"/>
        </a:dk2>
        <a:lt2>
          <a:srgbClr val="FFFFFF"/>
        </a:lt2>
        <a:accent1>
          <a:srgbClr val="1E23FF"/>
        </a:accent1>
        <a:accent2>
          <a:srgbClr val="0DB2D1"/>
        </a:accent2>
        <a:accent3>
          <a:srgbClr val="ABC6FF"/>
        </a:accent3>
        <a:accent4>
          <a:srgbClr val="DADADA"/>
        </a:accent4>
        <a:accent5>
          <a:srgbClr val="ABACFF"/>
        </a:accent5>
        <a:accent6>
          <a:srgbClr val="0BA1BD"/>
        </a:accent6>
        <a:hlink>
          <a:srgbClr val="93D5FF"/>
        </a:hlink>
        <a:folHlink>
          <a:srgbClr val="AEEDF9"/>
        </a:folHlink>
      </a:clrScheme>
      <a:clrMap bg1="dk2" tx1="lt1" bg2="dk1" tx2="lt2" accent1="accent1" accent2="accent2" accent3="accent3" accent4="accent4" accent5="accent5" accent6="accent6" hlink="hlink" folHlink="folHlink"/>
    </a:extraClrScheme>
    <a:extraClrScheme>
      <a:clrScheme name="ind_0206_slide 2">
        <a:dk1>
          <a:srgbClr val="7A7A7A"/>
        </a:dk1>
        <a:lt1>
          <a:srgbClr val="FFFFFF"/>
        </a:lt1>
        <a:dk2>
          <a:srgbClr val="1E90FF"/>
        </a:dk2>
        <a:lt2>
          <a:srgbClr val="FFFFFF"/>
        </a:lt2>
        <a:accent1>
          <a:srgbClr val="1820FF"/>
        </a:accent1>
        <a:accent2>
          <a:srgbClr val="08C7EF"/>
        </a:accent2>
        <a:accent3>
          <a:srgbClr val="ABC6FF"/>
        </a:accent3>
        <a:accent4>
          <a:srgbClr val="DADADA"/>
        </a:accent4>
        <a:accent5>
          <a:srgbClr val="ABABFF"/>
        </a:accent5>
        <a:accent6>
          <a:srgbClr val="06B4D9"/>
        </a:accent6>
        <a:hlink>
          <a:srgbClr val="64E0FA"/>
        </a:hlink>
        <a:folHlink>
          <a:srgbClr val="B9DCFF"/>
        </a:folHlink>
      </a:clrScheme>
      <a:clrMap bg1="dk2" tx1="lt1" bg2="dk1" tx2="lt2" accent1="accent1" accent2="accent2" accent3="accent3" accent4="accent4" accent5="accent5" accent6="accent6" hlink="hlink" folHlink="folHlink"/>
    </a:extraClrScheme>
    <a:extraClrScheme>
      <a:clrScheme name="ind_0206_slide 3">
        <a:dk1>
          <a:srgbClr val="7A7A7A"/>
        </a:dk1>
        <a:lt1>
          <a:srgbClr val="FFFFFF"/>
        </a:lt1>
        <a:dk2>
          <a:srgbClr val="1E90FF"/>
        </a:dk2>
        <a:lt2>
          <a:srgbClr val="FFFFFF"/>
        </a:lt2>
        <a:accent1>
          <a:srgbClr val="FFD74C"/>
        </a:accent1>
        <a:accent2>
          <a:srgbClr val="FF874C"/>
        </a:accent2>
        <a:accent3>
          <a:srgbClr val="ABC6FF"/>
        </a:accent3>
        <a:accent4>
          <a:srgbClr val="DADADA"/>
        </a:accent4>
        <a:accent5>
          <a:srgbClr val="FFE8B2"/>
        </a:accent5>
        <a:accent6>
          <a:srgbClr val="E77A44"/>
        </a:accent6>
        <a:hlink>
          <a:srgbClr val="67DEF5"/>
        </a:hlink>
        <a:folHlink>
          <a:srgbClr val="C7F3FB"/>
        </a:folHlink>
      </a:clrScheme>
      <a:clrMap bg1="dk2" tx1="lt1" bg2="dk1" tx2="lt2" accent1="accent1" accent2="accent2" accent3="accent3" accent4="accent4" accent5="accent5" accent6="accent6" hlink="hlink" folHlink="folHlink"/>
    </a:extraClrScheme>
    <a:extraClrScheme>
      <a:clrScheme name="ind_0206_slide 4">
        <a:dk1>
          <a:srgbClr val="7A7A7A"/>
        </a:dk1>
        <a:lt1>
          <a:srgbClr val="FFFFFF"/>
        </a:lt1>
        <a:dk2>
          <a:srgbClr val="1E90FF"/>
        </a:dk2>
        <a:lt2>
          <a:srgbClr val="FFFFFF"/>
        </a:lt2>
        <a:accent1>
          <a:srgbClr val="DDFF17"/>
        </a:accent1>
        <a:accent2>
          <a:srgbClr val="FFC81E"/>
        </a:accent2>
        <a:accent3>
          <a:srgbClr val="ABC6FF"/>
        </a:accent3>
        <a:accent4>
          <a:srgbClr val="DADADA"/>
        </a:accent4>
        <a:accent5>
          <a:srgbClr val="EBFFAB"/>
        </a:accent5>
        <a:accent6>
          <a:srgbClr val="E7B51A"/>
        </a:accent6>
        <a:hlink>
          <a:srgbClr val="69DFF6"/>
        </a:hlink>
        <a:folHlink>
          <a:srgbClr val="FBC9FB"/>
        </a:folHlink>
      </a:clrScheme>
      <a:clrMap bg1="dk2" tx1="lt1" bg2="dk1" tx2="lt2" accent1="accent1" accent2="accent2" accent3="accent3" accent4="accent4" accent5="accent5" accent6="accent6" hlink="hlink" folHlink="folHlink"/>
    </a:extraClrScheme>
    <a:extraClrScheme>
      <a:clrScheme name="ind_0206_slide 5">
        <a:dk1>
          <a:srgbClr val="000000"/>
        </a:dk1>
        <a:lt1>
          <a:srgbClr val="FFFFFF"/>
        </a:lt1>
        <a:dk2>
          <a:srgbClr val="000000"/>
        </a:dk2>
        <a:lt2>
          <a:srgbClr val="B2B2B2"/>
        </a:lt2>
        <a:accent1>
          <a:srgbClr val="1E23FF"/>
        </a:accent1>
        <a:accent2>
          <a:srgbClr val="0DB2D1"/>
        </a:accent2>
        <a:accent3>
          <a:srgbClr val="FFFFFF"/>
        </a:accent3>
        <a:accent4>
          <a:srgbClr val="000000"/>
        </a:accent4>
        <a:accent5>
          <a:srgbClr val="ABACFF"/>
        </a:accent5>
        <a:accent6>
          <a:srgbClr val="0BA1BD"/>
        </a:accent6>
        <a:hlink>
          <a:srgbClr val="93D5FF"/>
        </a:hlink>
        <a:folHlink>
          <a:srgbClr val="AEEDF9"/>
        </a:folHlink>
      </a:clrScheme>
      <a:clrMap bg1="lt1" tx1="dk1" bg2="lt2" tx2="dk2" accent1="accent1" accent2="accent2" accent3="accent3" accent4="accent4" accent5="accent5" accent6="accent6" hlink="hlink" folHlink="folHlink"/>
    </a:extraClrScheme>
    <a:extraClrScheme>
      <a:clrScheme name="ind_0206_slide 6">
        <a:dk1>
          <a:srgbClr val="000000"/>
        </a:dk1>
        <a:lt1>
          <a:srgbClr val="FFFFFF"/>
        </a:lt1>
        <a:dk2>
          <a:srgbClr val="000000"/>
        </a:dk2>
        <a:lt2>
          <a:srgbClr val="B2B2B2"/>
        </a:lt2>
        <a:accent1>
          <a:srgbClr val="1820FF"/>
        </a:accent1>
        <a:accent2>
          <a:srgbClr val="08C7EF"/>
        </a:accent2>
        <a:accent3>
          <a:srgbClr val="FFFFFF"/>
        </a:accent3>
        <a:accent4>
          <a:srgbClr val="000000"/>
        </a:accent4>
        <a:accent5>
          <a:srgbClr val="ABABFF"/>
        </a:accent5>
        <a:accent6>
          <a:srgbClr val="06B4D9"/>
        </a:accent6>
        <a:hlink>
          <a:srgbClr val="64E0FA"/>
        </a:hlink>
        <a:folHlink>
          <a:srgbClr val="B9DCFF"/>
        </a:folHlink>
      </a:clrScheme>
      <a:clrMap bg1="lt1" tx1="dk1" bg2="lt2" tx2="dk2" accent1="accent1" accent2="accent2" accent3="accent3" accent4="accent4" accent5="accent5" accent6="accent6" hlink="hlink" folHlink="folHlink"/>
    </a:extraClrScheme>
    <a:extraClrScheme>
      <a:clrScheme name="ind_0206_slide 7">
        <a:dk1>
          <a:srgbClr val="000000"/>
        </a:dk1>
        <a:lt1>
          <a:srgbClr val="FFFFFF"/>
        </a:lt1>
        <a:dk2>
          <a:srgbClr val="000000"/>
        </a:dk2>
        <a:lt2>
          <a:srgbClr val="B2B2B2"/>
        </a:lt2>
        <a:accent1>
          <a:srgbClr val="FFD74C"/>
        </a:accent1>
        <a:accent2>
          <a:srgbClr val="FF874C"/>
        </a:accent2>
        <a:accent3>
          <a:srgbClr val="FFFFFF"/>
        </a:accent3>
        <a:accent4>
          <a:srgbClr val="000000"/>
        </a:accent4>
        <a:accent5>
          <a:srgbClr val="FFE8B2"/>
        </a:accent5>
        <a:accent6>
          <a:srgbClr val="E77A44"/>
        </a:accent6>
        <a:hlink>
          <a:srgbClr val="67DEF5"/>
        </a:hlink>
        <a:folHlink>
          <a:srgbClr val="C7F3FB"/>
        </a:folHlink>
      </a:clrScheme>
      <a:clrMap bg1="lt1" tx1="dk1" bg2="lt2" tx2="dk2" accent1="accent1" accent2="accent2" accent3="accent3" accent4="accent4" accent5="accent5" accent6="accent6" hlink="hlink" folHlink="folHlink"/>
    </a:extraClrScheme>
    <a:extraClrScheme>
      <a:clrScheme name="ind_0206_slide 8">
        <a:dk1>
          <a:srgbClr val="000000"/>
        </a:dk1>
        <a:lt1>
          <a:srgbClr val="FFFFFF"/>
        </a:lt1>
        <a:dk2>
          <a:srgbClr val="000000"/>
        </a:dk2>
        <a:lt2>
          <a:srgbClr val="B2B2B2"/>
        </a:lt2>
        <a:accent1>
          <a:srgbClr val="DDFF17"/>
        </a:accent1>
        <a:accent2>
          <a:srgbClr val="FFC81E"/>
        </a:accent2>
        <a:accent3>
          <a:srgbClr val="FFFFFF"/>
        </a:accent3>
        <a:accent4>
          <a:srgbClr val="000000"/>
        </a:accent4>
        <a:accent5>
          <a:srgbClr val="EBFFAB"/>
        </a:accent5>
        <a:accent6>
          <a:srgbClr val="E7B51A"/>
        </a:accent6>
        <a:hlink>
          <a:srgbClr val="69DFF6"/>
        </a:hlink>
        <a:folHlink>
          <a:srgbClr val="FBC9F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ind_0206_slide</Template>
  <TotalTime>312</TotalTime>
  <Words>549</Words>
  <Application>Microsoft Office PowerPoint</Application>
  <PresentationFormat>On-screen Show (4:3)</PresentationFormat>
  <Paragraphs>89</Paragraphs>
  <Slides>22</Slides>
  <Notes>20</Notes>
  <HiddenSlides>0</HiddenSlides>
  <MMClips>11</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Arial</vt:lpstr>
      <vt:lpstr>ind_0206_slide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 Bich Lan</dc:creator>
  <cp:lastModifiedBy>CSTeam</cp:lastModifiedBy>
  <cp:revision>33</cp:revision>
  <dcterms:created xsi:type="dcterms:W3CDTF">2008-01-01T14:48:31Z</dcterms:created>
  <dcterms:modified xsi:type="dcterms:W3CDTF">2016-06-30T02:19:51Z</dcterms:modified>
</cp:coreProperties>
</file>