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3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106" autoAdjust="0"/>
    <p:restoredTop sz="94660"/>
  </p:normalViewPr>
  <p:slideViewPr>
    <p:cSldViewPr>
      <p:cViewPr varScale="1">
        <p:scale>
          <a:sx n="43" d="100"/>
          <a:sy n="43" d="100"/>
        </p:scale>
        <p:origin x="-12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13767506 h 1158"/>
                <a:gd name="T2" fmla="*/ 224201 w 1684"/>
                <a:gd name="T3" fmla="*/ 14316226 h 1158"/>
                <a:gd name="T4" fmla="*/ 700446 w 1684"/>
                <a:gd name="T5" fmla="*/ 14834466 h 1158"/>
                <a:gd name="T6" fmla="*/ 1471259 w 1684"/>
                <a:gd name="T7" fmla="*/ 15279802 h 1158"/>
                <a:gd name="T8" fmla="*/ 2552402 w 1684"/>
                <a:gd name="T9" fmla="*/ 15701752 h 1158"/>
                <a:gd name="T10" fmla="*/ 3799035 w 1684"/>
                <a:gd name="T11" fmla="*/ 16016440 h 1158"/>
                <a:gd name="T12" fmla="*/ 5209618 w 1684"/>
                <a:gd name="T13" fmla="*/ 16264734 h 1158"/>
                <a:gd name="T14" fmla="*/ 6814419 w 1684"/>
                <a:gd name="T15" fmla="*/ 16415263 h 1158"/>
                <a:gd name="T16" fmla="*/ 8501789 w 1684"/>
                <a:gd name="T17" fmla="*/ 16477466 h 1158"/>
                <a:gd name="T18" fmla="*/ 82694316 w 1684"/>
                <a:gd name="T19" fmla="*/ 19277651 h 1158"/>
                <a:gd name="T20" fmla="*/ 84417621 w 1684"/>
                <a:gd name="T21" fmla="*/ 19229453 h 1158"/>
                <a:gd name="T22" fmla="*/ 86052989 w 1684"/>
                <a:gd name="T23" fmla="*/ 19064919 h 1158"/>
                <a:gd name="T24" fmla="*/ 87457345 w 1684"/>
                <a:gd name="T25" fmla="*/ 18809013 h 1158"/>
                <a:gd name="T26" fmla="*/ 88704464 w 1684"/>
                <a:gd name="T27" fmla="*/ 18493740 h 1158"/>
                <a:gd name="T28" fmla="*/ 89793702 w 1684"/>
                <a:gd name="T29" fmla="*/ 18095512 h 1158"/>
                <a:gd name="T30" fmla="*/ 90555928 w 1684"/>
                <a:gd name="T31" fmla="*/ 17626453 h 1158"/>
                <a:gd name="T32" fmla="*/ 91040704 w 1684"/>
                <a:gd name="T33" fmla="*/ 17112090 h 1158"/>
                <a:gd name="T34" fmla="*/ 91196086 w 1684"/>
                <a:gd name="T35" fmla="*/ 16579412 h 1158"/>
                <a:gd name="T36" fmla="*/ 89145593 w 1684"/>
                <a:gd name="T37" fmla="*/ 2684241 h 1158"/>
                <a:gd name="T38" fmla="*/ 88987423 w 1684"/>
                <a:gd name="T39" fmla="*/ 2146913 h 1158"/>
                <a:gd name="T40" fmla="*/ 88441934 w 1684"/>
                <a:gd name="T41" fmla="*/ 1652217 h 1158"/>
                <a:gd name="T42" fmla="*/ 87740365 w 1684"/>
                <a:gd name="T43" fmla="*/ 1197567 h 1158"/>
                <a:gd name="T44" fmla="*/ 86650718 w 1684"/>
                <a:gd name="T45" fmla="*/ 784766 h 1158"/>
                <a:gd name="T46" fmla="*/ 85404182 w 1684"/>
                <a:gd name="T47" fmla="*/ 468643 h 1158"/>
                <a:gd name="T48" fmla="*/ 84001683 w 1684"/>
                <a:gd name="T49" fmla="*/ 212773 h 1158"/>
                <a:gd name="T50" fmla="*/ 82373512 w 1684"/>
                <a:gd name="T51" fmla="*/ 68017 h 1158"/>
                <a:gd name="T52" fmla="*/ 80644054 w 1684"/>
                <a:gd name="T53" fmla="*/ 0 h 1158"/>
                <a:gd name="T54" fmla="*/ 11255955 w 1684"/>
                <a:gd name="T55" fmla="*/ 432309 h 1158"/>
                <a:gd name="T56" fmla="*/ 9591022 w 1684"/>
                <a:gd name="T57" fmla="*/ 480676 h 1158"/>
                <a:gd name="T58" fmla="*/ 7963683 w 1684"/>
                <a:gd name="T59" fmla="*/ 634793 h 1158"/>
                <a:gd name="T60" fmla="*/ 6492422 w 1684"/>
                <a:gd name="T61" fmla="*/ 881471 h 1158"/>
                <a:gd name="T62" fmla="*/ 5248882 w 1684"/>
                <a:gd name="T63" fmla="*/ 1217484 h 1158"/>
                <a:gd name="T64" fmla="*/ 4226132 w 1684"/>
                <a:gd name="T65" fmla="*/ 1618119 h 1158"/>
                <a:gd name="T66" fmla="*/ 3455780 w 1684"/>
                <a:gd name="T67" fmla="*/ 2078489 h 1158"/>
                <a:gd name="T68" fmla="*/ 2979479 w 1684"/>
                <a:gd name="T69" fmla="*/ 2579205 h 1158"/>
                <a:gd name="T70" fmla="*/ 2754066 w 1684"/>
                <a:gd name="T71" fmla="*/ 3110484 h 1158"/>
                <a:gd name="T72" fmla="*/ 0 w 1684"/>
                <a:gd name="T73" fmla="*/ 13767506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0 w 10262"/>
                <a:gd name="T1" fmla="*/ 0 h 11683"/>
                <a:gd name="T2" fmla="*/ 0 w 10262"/>
                <a:gd name="T3" fmla="*/ 0 h 11683"/>
                <a:gd name="T4" fmla="*/ 0 w 10262"/>
                <a:gd name="T5" fmla="*/ 0 h 11683"/>
                <a:gd name="T6" fmla="*/ 0 w 10262"/>
                <a:gd name="T7" fmla="*/ 0 h 11683"/>
                <a:gd name="T8" fmla="*/ 0 w 10262"/>
                <a:gd name="T9" fmla="*/ 0 h 11683"/>
                <a:gd name="T10" fmla="*/ 0 w 10262"/>
                <a:gd name="T11" fmla="*/ 0 h 11683"/>
                <a:gd name="T12" fmla="*/ 0 w 10262"/>
                <a:gd name="T13" fmla="*/ 0 h 11683"/>
                <a:gd name="T14" fmla="*/ 0 w 10262"/>
                <a:gd name="T15" fmla="*/ 0 h 11683"/>
                <a:gd name="T16" fmla="*/ 0 w 10262"/>
                <a:gd name="T17" fmla="*/ 0 h 11683"/>
                <a:gd name="T18" fmla="*/ 0 w 10262"/>
                <a:gd name="T19" fmla="*/ 0 h 11683"/>
                <a:gd name="T20" fmla="*/ 0 w 10262"/>
                <a:gd name="T21" fmla="*/ 0 h 11683"/>
                <a:gd name="T22" fmla="*/ 0 w 10262"/>
                <a:gd name="T23" fmla="*/ 0 h 11683"/>
                <a:gd name="T24" fmla="*/ 0 w 10262"/>
                <a:gd name="T25" fmla="*/ 0 h 11683"/>
                <a:gd name="T26" fmla="*/ 0 w 10262"/>
                <a:gd name="T27" fmla="*/ 0 h 11683"/>
                <a:gd name="T28" fmla="*/ 0 w 10262"/>
                <a:gd name="T29" fmla="*/ 0 h 11683"/>
                <a:gd name="T30" fmla="*/ 0 w 10262"/>
                <a:gd name="T31" fmla="*/ 0 h 11683"/>
                <a:gd name="T32" fmla="*/ 0 w 10262"/>
                <a:gd name="T33" fmla="*/ 0 h 11683"/>
                <a:gd name="T34" fmla="*/ 0 w 10262"/>
                <a:gd name="T35" fmla="*/ 0 h 11683"/>
                <a:gd name="T36" fmla="*/ 0 w 10262"/>
                <a:gd name="T37" fmla="*/ 0 h 11683"/>
                <a:gd name="T38" fmla="*/ 0 w 10262"/>
                <a:gd name="T39" fmla="*/ 0 h 11683"/>
                <a:gd name="T40" fmla="*/ 0 w 10262"/>
                <a:gd name="T41" fmla="*/ 0 h 11683"/>
                <a:gd name="T42" fmla="*/ 0 w 10262"/>
                <a:gd name="T43" fmla="*/ 0 h 11683"/>
                <a:gd name="T44" fmla="*/ 0 w 10262"/>
                <a:gd name="T45" fmla="*/ 0 h 11683"/>
                <a:gd name="T46" fmla="*/ 0 w 10262"/>
                <a:gd name="T47" fmla="*/ 0 h 11683"/>
                <a:gd name="T48" fmla="*/ 0 w 10262"/>
                <a:gd name="T49" fmla="*/ 0 h 11683"/>
                <a:gd name="T50" fmla="*/ 0 w 10262"/>
                <a:gd name="T51" fmla="*/ 0 h 11683"/>
                <a:gd name="T52" fmla="*/ 0 w 10262"/>
                <a:gd name="T53" fmla="*/ 0 h 11683"/>
                <a:gd name="T54" fmla="*/ 0 w 10262"/>
                <a:gd name="T55" fmla="*/ 0 h 11683"/>
                <a:gd name="T56" fmla="*/ 0 w 10262"/>
                <a:gd name="T57" fmla="*/ 0 h 11683"/>
                <a:gd name="T58" fmla="*/ 0 w 10262"/>
                <a:gd name="T59" fmla="*/ 0 h 11683"/>
                <a:gd name="T60" fmla="*/ 0 w 10262"/>
                <a:gd name="T61" fmla="*/ 0 h 11683"/>
                <a:gd name="T62" fmla="*/ 0 w 10262"/>
                <a:gd name="T63" fmla="*/ 0 h 11683"/>
                <a:gd name="T64" fmla="*/ 0 w 10262"/>
                <a:gd name="T65" fmla="*/ 0 h 11683"/>
                <a:gd name="T66" fmla="*/ 0 w 10262"/>
                <a:gd name="T67" fmla="*/ 0 h 11683"/>
                <a:gd name="T68" fmla="*/ 0 w 10262"/>
                <a:gd name="T69" fmla="*/ 0 h 11683"/>
                <a:gd name="T70" fmla="*/ 0 w 10262"/>
                <a:gd name="T71" fmla="*/ 0 h 11683"/>
                <a:gd name="T72" fmla="*/ 0 w 10262"/>
                <a:gd name="T73" fmla="*/ 0 h 11683"/>
                <a:gd name="T74" fmla="*/ 0 w 10262"/>
                <a:gd name="T75" fmla="*/ 0 h 11683"/>
                <a:gd name="T76" fmla="*/ 0 w 10262"/>
                <a:gd name="T77" fmla="*/ 0 h 11683"/>
                <a:gd name="T78" fmla="*/ 0 w 10262"/>
                <a:gd name="T79" fmla="*/ 0 h 11683"/>
                <a:gd name="T80" fmla="*/ 0 w 10262"/>
                <a:gd name="T81" fmla="*/ 0 h 11683"/>
                <a:gd name="T82" fmla="*/ 0 w 10262"/>
                <a:gd name="T83" fmla="*/ 0 h 11683"/>
                <a:gd name="T84" fmla="*/ 0 w 10262"/>
                <a:gd name="T85" fmla="*/ 0 h 11683"/>
                <a:gd name="T86" fmla="*/ 0 w 10262"/>
                <a:gd name="T87" fmla="*/ 0 h 11683"/>
                <a:gd name="T88" fmla="*/ 0 w 10262"/>
                <a:gd name="T89" fmla="*/ 0 h 11683"/>
                <a:gd name="T90" fmla="*/ 0 w 10262"/>
                <a:gd name="T91" fmla="*/ 0 h 11683"/>
                <a:gd name="T92" fmla="*/ 0 w 10262"/>
                <a:gd name="T93" fmla="*/ 0 h 11683"/>
                <a:gd name="T94" fmla="*/ 0 w 10262"/>
                <a:gd name="T95" fmla="*/ 0 h 11683"/>
                <a:gd name="T96" fmla="*/ 0 w 10262"/>
                <a:gd name="T97" fmla="*/ 0 h 11683"/>
                <a:gd name="T98" fmla="*/ 0 w 10262"/>
                <a:gd name="T99" fmla="*/ 0 h 11683"/>
                <a:gd name="T100" fmla="*/ 0 w 10262"/>
                <a:gd name="T101" fmla="*/ 0 h 11683"/>
                <a:gd name="T102" fmla="*/ 0 w 10262"/>
                <a:gd name="T103" fmla="*/ 0 h 11683"/>
                <a:gd name="T104" fmla="*/ 0 w 10262"/>
                <a:gd name="T105" fmla="*/ 0 h 11683"/>
                <a:gd name="T106" fmla="*/ 0 w 10262"/>
                <a:gd name="T107" fmla="*/ 0 h 11683"/>
                <a:gd name="T108" fmla="*/ 0 w 10262"/>
                <a:gd name="T109" fmla="*/ 0 h 11683"/>
                <a:gd name="T110" fmla="*/ 0 w 10262"/>
                <a:gd name="T111" fmla="*/ 0 h 11683"/>
                <a:gd name="T112" fmla="*/ 0 w 10262"/>
                <a:gd name="T113" fmla="*/ 0 h 11683"/>
                <a:gd name="T114" fmla="*/ 0 w 10262"/>
                <a:gd name="T115" fmla="*/ 0 h 11683"/>
                <a:gd name="T116" fmla="*/ 0 w 10262"/>
                <a:gd name="T117" fmla="*/ 0 h 11683"/>
                <a:gd name="T118" fmla="*/ 0 w 10262"/>
                <a:gd name="T119" fmla="*/ 0 h 11683"/>
                <a:gd name="T120" fmla="*/ 0 w 10262"/>
                <a:gd name="T121" fmla="*/ 0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4160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9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143000"/>
            <a:ext cx="5033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ko-KR" i="1">
                <a:ea typeface="Gulim" pitchFamily="34" charset="-127"/>
              </a:rPr>
              <a:t>Viết số thích hợp vào chỗ chấm:</a:t>
            </a:r>
          </a:p>
        </p:txBody>
      </p:sp>
      <p:sp>
        <p:nvSpPr>
          <p:cNvPr id="3076" name="TextBox 15"/>
          <p:cNvSpPr txBox="1">
            <a:spLocks noChangeArrowheads="1"/>
          </p:cNvSpPr>
          <p:nvPr/>
        </p:nvSpPr>
        <p:spPr bwMode="auto">
          <a:xfrm>
            <a:off x="533400" y="1752600"/>
            <a:ext cx="815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530 dm2 = …. cm2;  84 600 cm2 =…dm2;  10km2=…m2</a:t>
            </a: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533400" y="2357438"/>
            <a:ext cx="81534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13dm2 29cm2 = …. cm2;   300 dm2 =…m2; </a:t>
            </a:r>
          </a:p>
          <a:p>
            <a:pPr marL="457200" indent="-457200"/>
            <a:r>
              <a:rPr lang="en-US"/>
              <a:t> 9 000 000m2=…km2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533400" y="1366838"/>
            <a:ext cx="62579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 startAt="2"/>
            </a:pPr>
            <a:r>
              <a:rPr lang="en-US" altLang="ko-KR">
                <a:ea typeface="Gulim" pitchFamily="34" charset="-127"/>
              </a:rPr>
              <a:t>Tính diện tích khu đất hình chữ nhật, biế:</a:t>
            </a:r>
          </a:p>
          <a:p>
            <a:pPr marL="457200" indent="-457200">
              <a:buFontTx/>
              <a:buAutoNum type="alphaLcParenR"/>
            </a:pPr>
            <a:r>
              <a:rPr lang="en-US" altLang="ko-KR">
                <a:ea typeface="Gulim" pitchFamily="34" charset="-127"/>
              </a:rPr>
              <a:t>Chiều dài 5km, chiều rộng 4km;</a:t>
            </a:r>
          </a:p>
          <a:p>
            <a:pPr marL="457200" indent="-457200">
              <a:buFontTx/>
              <a:buAutoNum type="alphaLcParenR"/>
            </a:pPr>
            <a:r>
              <a:rPr lang="en-US" altLang="ko-KR">
                <a:ea typeface="Gulim" pitchFamily="34" charset="-127"/>
              </a:rPr>
              <a:t>Chiều dài 8000m, chiều rộng 2km.</a:t>
            </a:r>
          </a:p>
          <a:p>
            <a:pPr marL="457200" indent="-457200"/>
            <a:endParaRPr lang="en-US" altLang="ko-KR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17538" y="1143000"/>
            <a:ext cx="588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i="1">
                <a:ea typeface="Gulim" pitchFamily="34" charset="-127"/>
              </a:rPr>
              <a:t>3.  Cho biết diện tích của ba thành phố là: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719138" y="2971800"/>
            <a:ext cx="847407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lphaLcParenR"/>
            </a:pPr>
            <a:r>
              <a:rPr lang="en-US" altLang="ko-KR" sz="2200">
                <a:ea typeface="Gulim" pitchFamily="34" charset="-127"/>
              </a:rPr>
              <a:t>So sánh diện tích của: Hà Nội và Đà Nẵng; Đà Nẵng và Thành</a:t>
            </a:r>
          </a:p>
          <a:p>
            <a:pPr marL="457200" indent="-457200"/>
            <a:r>
              <a:rPr lang="en-US" altLang="ko-KR" sz="2200">
                <a:ea typeface="Gulim" pitchFamily="34" charset="-127"/>
              </a:rPr>
              <a:t>      phố Hồ Chí Minh; Thành phố Hồ Chí Minh và Hà Nội.</a:t>
            </a:r>
          </a:p>
          <a:p>
            <a:pPr marL="457200" indent="-457200">
              <a:buFontTx/>
              <a:buAutoNum type="alphaLcParenR" startAt="2"/>
            </a:pPr>
            <a:r>
              <a:rPr lang="en-US" altLang="ko-KR" sz="2200">
                <a:ea typeface="Gulim" pitchFamily="34" charset="-127"/>
              </a:rPr>
              <a:t>Thành phố nào có diện tích lớn nhất? Thành phố nào có diện </a:t>
            </a:r>
          </a:p>
          <a:p>
            <a:pPr marL="457200" indent="-457200"/>
            <a:r>
              <a:rPr lang="en-US" altLang="ko-KR" sz="2200">
                <a:ea typeface="Gulim" pitchFamily="34" charset="-127"/>
              </a:rPr>
              <a:t>      tích bé nhất?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1762125"/>
          <a:ext cx="1828800" cy="82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</a:tblGrid>
              <a:tr h="828675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Hà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Nội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921 km2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55" marB="45755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0" y="1752600"/>
          <a:ext cx="1828800" cy="82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</a:tblGrid>
              <a:tr h="828675">
                <a:tc>
                  <a:txBody>
                    <a:bodyPr/>
                    <a:lstStyle/>
                    <a:p>
                      <a:pPr algn="ctr"/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Đà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Nẵng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1255 km2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55" marB="45755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24600" y="1752600"/>
          <a:ext cx="1981200" cy="82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</a:tblGrid>
              <a:tr h="828675">
                <a:tc>
                  <a:txBody>
                    <a:bodyPr/>
                    <a:lstStyle/>
                    <a:p>
                      <a:pPr algn="ctr"/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TP.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Hồ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Chí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Minh</a:t>
                      </a:r>
                    </a:p>
                    <a:p>
                      <a:pPr algn="ctr"/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2095 km2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55" marB="4575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457200" y="1214438"/>
            <a:ext cx="8320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 startAt="4"/>
            </a:pPr>
            <a:r>
              <a:rPr lang="en-US" altLang="ko-KR" i="1">
                <a:ea typeface="Gulim" pitchFamily="34" charset="-127"/>
              </a:rPr>
              <a:t>Một khu đất hình chữ nhật có chiều dài 3km, chiều rộng </a:t>
            </a:r>
          </a:p>
          <a:p>
            <a:pPr marL="457200" indent="-457200"/>
            <a:r>
              <a:rPr lang="en-US" altLang="ko-KR" i="1">
                <a:ea typeface="Gulim" pitchFamily="34" charset="-127"/>
              </a:rPr>
              <a:t>      bằng 1/3 chiều dài. Tính diện tích khu đất đó?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7182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4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5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171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7178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7172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7172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7174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177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189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84</cp:revision>
  <dcterms:created xsi:type="dcterms:W3CDTF">2007-05-10T03:08:42Z</dcterms:created>
  <dcterms:modified xsi:type="dcterms:W3CDTF">2016-06-30T02:13:35Z</dcterms:modified>
</cp:coreProperties>
</file>