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0"/>
  </p:notesMasterIdLst>
  <p:sldIdLst>
    <p:sldId id="268" r:id="rId2"/>
    <p:sldId id="272" r:id="rId3"/>
    <p:sldId id="273" r:id="rId4"/>
    <p:sldId id="281" r:id="rId5"/>
    <p:sldId id="275" r:id="rId6"/>
    <p:sldId id="276" r:id="rId7"/>
    <p:sldId id="277" r:id="rId8"/>
    <p:sldId id="278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.VnTime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.VnTime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.VnTime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.VnTime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.VnTime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03510"/>
    <a:srgbClr val="F2240E"/>
    <a:srgbClr val="FFFFCC"/>
    <a:srgbClr val="336699"/>
    <a:srgbClr val="9900CC"/>
    <a:srgbClr val="33CCFF"/>
    <a:srgbClr val="FF0066"/>
    <a:srgbClr val="FF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495" autoAdjust="0"/>
    <p:restoredTop sz="94660"/>
  </p:normalViewPr>
  <p:slideViewPr>
    <p:cSldViewPr>
      <p:cViewPr>
        <p:scale>
          <a:sx n="75" d="100"/>
          <a:sy n="75" d="100"/>
        </p:scale>
        <p:origin x="-31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2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image" Target="../media/image23.wmf"/><Relationship Id="rId18" Type="http://schemas.openxmlformats.org/officeDocument/2006/relationships/image" Target="../media/image28.wmf"/><Relationship Id="rId3" Type="http://schemas.openxmlformats.org/officeDocument/2006/relationships/image" Target="../media/image13.wmf"/><Relationship Id="rId21" Type="http://schemas.openxmlformats.org/officeDocument/2006/relationships/image" Target="../media/image31.wmf"/><Relationship Id="rId7" Type="http://schemas.openxmlformats.org/officeDocument/2006/relationships/image" Target="../media/image17.wmf"/><Relationship Id="rId12" Type="http://schemas.openxmlformats.org/officeDocument/2006/relationships/image" Target="../media/image22.wmf"/><Relationship Id="rId17" Type="http://schemas.openxmlformats.org/officeDocument/2006/relationships/image" Target="../media/image27.wmf"/><Relationship Id="rId2" Type="http://schemas.openxmlformats.org/officeDocument/2006/relationships/image" Target="../media/image12.wmf"/><Relationship Id="rId16" Type="http://schemas.openxmlformats.org/officeDocument/2006/relationships/image" Target="../media/image26.wmf"/><Relationship Id="rId20" Type="http://schemas.openxmlformats.org/officeDocument/2006/relationships/image" Target="../media/image30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11" Type="http://schemas.openxmlformats.org/officeDocument/2006/relationships/image" Target="../media/image21.wmf"/><Relationship Id="rId5" Type="http://schemas.openxmlformats.org/officeDocument/2006/relationships/image" Target="../media/image15.wmf"/><Relationship Id="rId15" Type="http://schemas.openxmlformats.org/officeDocument/2006/relationships/image" Target="../media/image25.wmf"/><Relationship Id="rId10" Type="http://schemas.openxmlformats.org/officeDocument/2006/relationships/image" Target="../media/image20.wmf"/><Relationship Id="rId19" Type="http://schemas.openxmlformats.org/officeDocument/2006/relationships/image" Target="../media/image29.wmf"/><Relationship Id="rId4" Type="http://schemas.openxmlformats.org/officeDocument/2006/relationships/image" Target="../media/image14.wmf"/><Relationship Id="rId9" Type="http://schemas.openxmlformats.org/officeDocument/2006/relationships/image" Target="../media/image19.wmf"/><Relationship Id="rId14" Type="http://schemas.openxmlformats.org/officeDocument/2006/relationships/image" Target="../media/image24.wmf"/><Relationship Id="rId22" Type="http://schemas.openxmlformats.org/officeDocument/2006/relationships/image" Target="../media/image3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7" Type="http://schemas.openxmlformats.org/officeDocument/2006/relationships/image" Target="../media/image39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6" Type="http://schemas.openxmlformats.org/officeDocument/2006/relationships/image" Target="../media/image38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Times New Roman" pitchFamily="18" charset="0"/>
              </a:defRPr>
            </a:lvl1pPr>
          </a:lstStyle>
          <a:p>
            <a:pPr>
              <a:defRPr/>
            </a:pPr>
            <a:fld id="{34018268-981A-4A37-835B-930E398575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12E7F8E-5088-488E-BE72-7063845F813B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83B9AD-AD6B-4202-A373-D790916D15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0AA91D-EFC5-44CB-810C-4553DAFCA0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2ED86F-F5C4-4F92-914D-C015EF3306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FAC0B4-23D9-40D2-B56D-A0337D3FFA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EF7169-D1B4-49EE-B415-0B7EF5AA7C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48D729-72C0-40B7-AADD-E41F5A6DF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92BC68-4510-4021-8FC4-25D61A13EC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B6A9C0-AEA8-4CE7-8286-18A02B3FC6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043390-81E7-4996-B538-0E8378EF04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9840F5-9388-4A90-B702-66833660A6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54E405-3CFE-4CAF-867E-B1D4D7C084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/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/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/>
                <a:latin typeface="+mn-lt"/>
              </a:defRPr>
            </a:lvl1pPr>
          </a:lstStyle>
          <a:p>
            <a:pPr>
              <a:defRPr/>
            </a:pPr>
            <a:fld id="{56A333E3-443B-4916-B104-A0D1637AC2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10" Type="http://schemas.openxmlformats.org/officeDocument/2006/relationships/oleObject" Target="../embeddings/oleObject16.bin"/><Relationship Id="rId4" Type="http://schemas.openxmlformats.org/officeDocument/2006/relationships/oleObject" Target="../embeddings/oleObject10.bin"/><Relationship Id="rId9" Type="http://schemas.openxmlformats.org/officeDocument/2006/relationships/oleObject" Target="../embeddings/oleObject15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oleObject" Target="../embeddings/oleObject27.bin"/><Relationship Id="rId18" Type="http://schemas.openxmlformats.org/officeDocument/2006/relationships/oleObject" Target="../embeddings/oleObject32.bin"/><Relationship Id="rId3" Type="http://schemas.openxmlformats.org/officeDocument/2006/relationships/oleObject" Target="../embeddings/oleObject17.bin"/><Relationship Id="rId21" Type="http://schemas.openxmlformats.org/officeDocument/2006/relationships/oleObject" Target="../embeddings/oleObject35.bin"/><Relationship Id="rId7" Type="http://schemas.openxmlformats.org/officeDocument/2006/relationships/oleObject" Target="../embeddings/oleObject21.bin"/><Relationship Id="rId12" Type="http://schemas.openxmlformats.org/officeDocument/2006/relationships/oleObject" Target="../embeddings/oleObject26.bin"/><Relationship Id="rId17" Type="http://schemas.openxmlformats.org/officeDocument/2006/relationships/oleObject" Target="../embeddings/oleObject31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30.bin"/><Relationship Id="rId20" Type="http://schemas.openxmlformats.org/officeDocument/2006/relationships/oleObject" Target="../embeddings/oleObject34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20.bin"/><Relationship Id="rId11" Type="http://schemas.openxmlformats.org/officeDocument/2006/relationships/oleObject" Target="../embeddings/oleObject25.bin"/><Relationship Id="rId24" Type="http://schemas.openxmlformats.org/officeDocument/2006/relationships/oleObject" Target="../embeddings/oleObject38.bin"/><Relationship Id="rId5" Type="http://schemas.openxmlformats.org/officeDocument/2006/relationships/oleObject" Target="../embeddings/oleObject19.bin"/><Relationship Id="rId15" Type="http://schemas.openxmlformats.org/officeDocument/2006/relationships/oleObject" Target="../embeddings/oleObject29.bin"/><Relationship Id="rId23" Type="http://schemas.openxmlformats.org/officeDocument/2006/relationships/oleObject" Target="../embeddings/oleObject37.bin"/><Relationship Id="rId10" Type="http://schemas.openxmlformats.org/officeDocument/2006/relationships/oleObject" Target="../embeddings/oleObject24.bin"/><Relationship Id="rId19" Type="http://schemas.openxmlformats.org/officeDocument/2006/relationships/oleObject" Target="../embeddings/oleObject33.bin"/><Relationship Id="rId4" Type="http://schemas.openxmlformats.org/officeDocument/2006/relationships/oleObject" Target="../embeddings/oleObject18.bin"/><Relationship Id="rId9" Type="http://schemas.openxmlformats.org/officeDocument/2006/relationships/oleObject" Target="../embeddings/oleObject23.bin"/><Relationship Id="rId14" Type="http://schemas.openxmlformats.org/officeDocument/2006/relationships/oleObject" Target="../embeddings/oleObject28.bin"/><Relationship Id="rId22" Type="http://schemas.openxmlformats.org/officeDocument/2006/relationships/oleObject" Target="../embeddings/oleObject36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2.bin"/><Relationship Id="rId5" Type="http://schemas.openxmlformats.org/officeDocument/2006/relationships/oleObject" Target="../embeddings/oleObject41.bin"/><Relationship Id="rId4" Type="http://schemas.openxmlformats.org/officeDocument/2006/relationships/oleObject" Target="../embeddings/oleObject40.bin"/><Relationship Id="rId9" Type="http://schemas.openxmlformats.org/officeDocument/2006/relationships/oleObject" Target="../embeddings/oleObject45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352800" y="1143000"/>
            <a:ext cx="15240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 b="1">
                <a:solidFill>
                  <a:srgbClr val="99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TOÁN</a:t>
            </a:r>
          </a:p>
        </p:txBody>
      </p:sp>
      <p:sp>
        <p:nvSpPr>
          <p:cNvPr id="25617" name="Text Box 17"/>
          <p:cNvSpPr txBox="1">
            <a:spLocks noChangeArrowheads="1"/>
          </p:cNvSpPr>
          <p:nvPr/>
        </p:nvSpPr>
        <p:spPr bwMode="auto">
          <a:xfrm>
            <a:off x="2057400" y="1752600"/>
            <a:ext cx="42672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KIỂM TRA BÀI CŨ</a:t>
            </a:r>
            <a:endParaRPr lang="en-US" sz="3600" b="1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/>
            </a:endParaRPr>
          </a:p>
        </p:txBody>
      </p:sp>
      <p:sp>
        <p:nvSpPr>
          <p:cNvPr id="6148" name="Text Box 28"/>
          <p:cNvSpPr txBox="1">
            <a:spLocks noChangeArrowheads="1"/>
          </p:cNvSpPr>
          <p:nvPr/>
        </p:nvSpPr>
        <p:spPr bwMode="auto">
          <a:xfrm>
            <a:off x="152400" y="-304800"/>
            <a:ext cx="2133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CC3300"/>
                </a:solidFill>
                <a:effectLst/>
                <a:latin typeface="Arial" charset="0"/>
                <a:sym typeface="Wingdings" pitchFamily="2" charset="2"/>
              </a:rPr>
              <a:t></a:t>
            </a:r>
          </a:p>
        </p:txBody>
      </p:sp>
      <p:sp>
        <p:nvSpPr>
          <p:cNvPr id="25629" name="Text Box 29"/>
          <p:cNvSpPr txBox="1">
            <a:spLocks noChangeArrowheads="1"/>
          </p:cNvSpPr>
          <p:nvPr/>
        </p:nvSpPr>
        <p:spPr bwMode="auto">
          <a:xfrm>
            <a:off x="838200" y="2590800"/>
            <a:ext cx="67818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Tìm hai phân số lớn h</a:t>
            </a:r>
            <a:r>
              <a:rPr lang="vi-VN" b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ơ</a:t>
            </a: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 1. Giải thích vì sao?</a:t>
            </a:r>
          </a:p>
        </p:txBody>
      </p:sp>
      <p:sp>
        <p:nvSpPr>
          <p:cNvPr id="25631" name="Text Box 31"/>
          <p:cNvSpPr txBox="1">
            <a:spLocks noChangeArrowheads="1"/>
          </p:cNvSpPr>
          <p:nvPr/>
        </p:nvSpPr>
        <p:spPr bwMode="auto">
          <a:xfrm>
            <a:off x="685800" y="3459163"/>
            <a:ext cx="723900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Tìm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hai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phân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số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bé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h</a:t>
            </a:r>
            <a:r>
              <a:rPr lang="vi-VN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ơ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 1. </a:t>
            </a: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Giải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thích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vì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sao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?</a:t>
            </a:r>
          </a:p>
        </p:txBody>
      </p:sp>
      <p:sp>
        <p:nvSpPr>
          <p:cNvPr id="25632" name="Text Box 32"/>
          <p:cNvSpPr txBox="1">
            <a:spLocks noChangeArrowheads="1"/>
          </p:cNvSpPr>
          <p:nvPr/>
        </p:nvSpPr>
        <p:spPr bwMode="auto">
          <a:xfrm>
            <a:off x="685800" y="4495800"/>
            <a:ext cx="66294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Tìm hai phân số bằng 1. Giải thích vì sao?</a:t>
            </a:r>
          </a:p>
        </p:txBody>
      </p:sp>
    </p:spTree>
  </p:cSld>
  <p:clrMapOvr>
    <a:masterClrMapping/>
  </p:clrMapOvr>
  <p:transition spd="slow">
    <p:wedge/>
    <p:sndAc>
      <p:stSnd>
        <p:snd r:embed="rId3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9" name="Text Box 9"/>
          <p:cNvSpPr txBox="1">
            <a:spLocks noChangeArrowheads="1"/>
          </p:cNvSpPr>
          <p:nvPr/>
        </p:nvSpPr>
        <p:spPr bwMode="auto">
          <a:xfrm>
            <a:off x="381000" y="3733800"/>
            <a:ext cx="525780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Chia b</a:t>
            </a:r>
            <a:r>
              <a:rPr lang="vi-VN" sz="18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ă</a:t>
            </a: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ng giấy thứ hai thành 8 phần bằng nhau và tô màu 6 phần , tức là tô màu  b</a:t>
            </a:r>
            <a:r>
              <a:rPr lang="vi-VN" sz="18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ă</a:t>
            </a: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ng giấy.</a:t>
            </a:r>
          </a:p>
        </p:txBody>
      </p:sp>
      <p:sp>
        <p:nvSpPr>
          <p:cNvPr id="51210" name="Text Box 10"/>
          <p:cNvSpPr txBox="1">
            <a:spLocks noChangeArrowheads="1"/>
          </p:cNvSpPr>
          <p:nvPr/>
        </p:nvSpPr>
        <p:spPr bwMode="auto">
          <a:xfrm>
            <a:off x="0" y="3505200"/>
            <a:ext cx="792480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Ta thấy :   b</a:t>
            </a:r>
            <a:r>
              <a:rPr lang="vi-VN" sz="18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ă</a:t>
            </a: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ng giấy bằng b</a:t>
            </a:r>
            <a:r>
              <a:rPr lang="vi-VN" sz="18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ă</a:t>
            </a: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ng giấy.</a:t>
            </a:r>
          </a:p>
        </p:txBody>
      </p:sp>
      <p:sp>
        <p:nvSpPr>
          <p:cNvPr id="51212" name="Text Box 12"/>
          <p:cNvSpPr txBox="1">
            <a:spLocks noChangeArrowheads="1"/>
          </p:cNvSpPr>
          <p:nvPr/>
        </p:nvSpPr>
        <p:spPr bwMode="auto">
          <a:xfrm>
            <a:off x="762000" y="5334000"/>
            <a:ext cx="289560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Nh</a:t>
            </a:r>
            <a:r>
              <a:rPr lang="vi-VN" sz="18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ư</a:t>
            </a: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vậy: </a:t>
            </a:r>
          </a:p>
        </p:txBody>
      </p:sp>
      <p:sp>
        <p:nvSpPr>
          <p:cNvPr id="51213" name="Text Box 13"/>
          <p:cNvSpPr txBox="1">
            <a:spLocks noChangeArrowheads="1"/>
          </p:cNvSpPr>
          <p:nvPr/>
        </p:nvSpPr>
        <p:spPr bwMode="auto">
          <a:xfrm>
            <a:off x="838200" y="6019800"/>
            <a:ext cx="289560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b) Nhận xét:</a:t>
            </a:r>
          </a:p>
        </p:txBody>
      </p:sp>
      <p:sp>
        <p:nvSpPr>
          <p:cNvPr id="51220" name="Text Box 20"/>
          <p:cNvSpPr txBox="1">
            <a:spLocks noChangeArrowheads="1"/>
          </p:cNvSpPr>
          <p:nvPr/>
        </p:nvSpPr>
        <p:spPr bwMode="auto">
          <a:xfrm>
            <a:off x="152400" y="-304800"/>
            <a:ext cx="21336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400" b="1">
                <a:solidFill>
                  <a:srgbClr val="CC3300"/>
                </a:solidFill>
                <a:effectLst/>
                <a:latin typeface="Arial" charset="0"/>
                <a:sym typeface="Wingdings" pitchFamily="2" charset="2"/>
              </a:rPr>
              <a:t></a:t>
            </a:r>
          </a:p>
        </p:txBody>
      </p:sp>
      <p:sp>
        <p:nvSpPr>
          <p:cNvPr id="51221" name="Text Box 21"/>
          <p:cNvSpPr txBox="1">
            <a:spLocks noChangeArrowheads="1"/>
          </p:cNvSpPr>
          <p:nvPr/>
        </p:nvSpPr>
        <p:spPr bwMode="auto">
          <a:xfrm>
            <a:off x="0" y="838200"/>
            <a:ext cx="335280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1800" b="1" u="sng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TOÁN.</a:t>
            </a:r>
            <a:r>
              <a:rPr lang="en-US" sz="1800" b="1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1600" b="1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TIẾT 100</a:t>
            </a:r>
            <a:r>
              <a:rPr lang="en-US" sz="1800" b="1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: </a:t>
            </a:r>
          </a:p>
        </p:txBody>
      </p:sp>
      <p:sp>
        <p:nvSpPr>
          <p:cNvPr id="51222" name="Text Box 22"/>
          <p:cNvSpPr txBox="1">
            <a:spLocks noChangeArrowheads="1"/>
          </p:cNvSpPr>
          <p:nvPr/>
        </p:nvSpPr>
        <p:spPr bwMode="auto">
          <a:xfrm>
            <a:off x="2743200" y="762000"/>
            <a:ext cx="43434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PHÂN SỐ BẰNG NHAU</a:t>
            </a:r>
          </a:p>
        </p:txBody>
      </p:sp>
      <p:sp>
        <p:nvSpPr>
          <p:cNvPr id="51228" name="Rectangle 28"/>
          <p:cNvSpPr>
            <a:spLocks noChangeArrowheads="1"/>
          </p:cNvSpPr>
          <p:nvPr/>
        </p:nvSpPr>
        <p:spPr bwMode="auto">
          <a:xfrm>
            <a:off x="0" y="-230188"/>
            <a:ext cx="18415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 sz="1800">
              <a:latin typeface="Arial"/>
            </a:endParaRPr>
          </a:p>
        </p:txBody>
      </p:sp>
      <p:sp>
        <p:nvSpPr>
          <p:cNvPr id="51224" name="Rectangle 24"/>
          <p:cNvSpPr>
            <a:spLocks noChangeArrowheads="1"/>
          </p:cNvSpPr>
          <p:nvPr/>
        </p:nvSpPr>
        <p:spPr bwMode="auto">
          <a:xfrm>
            <a:off x="0" y="1371600"/>
            <a:ext cx="9144000" cy="5486400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wrap="none" anchor="ctr"/>
          <a:lstStyle/>
          <a:p>
            <a:pPr>
              <a:defRPr/>
            </a:pPr>
            <a:endParaRPr lang="en-US" sz="1800">
              <a:latin typeface="Arial"/>
            </a:endParaRPr>
          </a:p>
        </p:txBody>
      </p:sp>
      <p:sp>
        <p:nvSpPr>
          <p:cNvPr id="51231" name="Text Box 31"/>
          <p:cNvSpPr txBox="1">
            <a:spLocks noChangeArrowheads="1"/>
          </p:cNvSpPr>
          <p:nvPr/>
        </p:nvSpPr>
        <p:spPr bwMode="auto">
          <a:xfrm>
            <a:off x="304800" y="1371600"/>
            <a:ext cx="47244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a) Có hai b</a:t>
            </a:r>
            <a:r>
              <a:rPr lang="vi-VN" sz="20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ă</a:t>
            </a:r>
            <a:r>
              <a:rPr lang="en-US" sz="20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ng giấy nh</a:t>
            </a:r>
            <a:r>
              <a:rPr lang="vi-VN" sz="20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ư</a:t>
            </a:r>
            <a:r>
              <a:rPr lang="en-US" sz="20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nhau.</a:t>
            </a:r>
          </a:p>
        </p:txBody>
      </p:sp>
      <p:sp>
        <p:nvSpPr>
          <p:cNvPr id="51232" name="Text Box 32"/>
          <p:cNvSpPr txBox="1">
            <a:spLocks noChangeArrowheads="1"/>
          </p:cNvSpPr>
          <p:nvPr/>
        </p:nvSpPr>
        <p:spPr bwMode="auto">
          <a:xfrm>
            <a:off x="0" y="3505200"/>
            <a:ext cx="601980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 sz="1800">
              <a:effectLst>
                <a:outerShdw blurRad="38100" dist="38100" dir="2700000" algn="tl">
                  <a:srgbClr val="C0C0C0"/>
                </a:outerShdw>
              </a:effectLst>
              <a:latin typeface="Arial"/>
            </a:endParaRPr>
          </a:p>
        </p:txBody>
      </p:sp>
      <p:sp>
        <p:nvSpPr>
          <p:cNvPr id="51236" name="Rectangle 36"/>
          <p:cNvSpPr>
            <a:spLocks noChangeArrowheads="1"/>
          </p:cNvSpPr>
          <p:nvPr/>
        </p:nvSpPr>
        <p:spPr bwMode="auto">
          <a:xfrm>
            <a:off x="0" y="-230188"/>
            <a:ext cx="18415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 sz="1800">
              <a:latin typeface="Arial"/>
            </a:endParaRPr>
          </a:p>
        </p:txBody>
      </p:sp>
      <p:grpSp>
        <p:nvGrpSpPr>
          <p:cNvPr id="2" name="Group 117"/>
          <p:cNvGrpSpPr>
            <a:grpSpLocks/>
          </p:cNvGrpSpPr>
          <p:nvPr/>
        </p:nvGrpSpPr>
        <p:grpSpPr bwMode="auto">
          <a:xfrm>
            <a:off x="76200" y="4953000"/>
            <a:ext cx="5105400" cy="685800"/>
            <a:chOff x="0" y="3120"/>
            <a:chExt cx="3216" cy="432"/>
          </a:xfrm>
        </p:grpSpPr>
        <p:sp>
          <p:nvSpPr>
            <p:cNvPr id="51240" name="Text Box 40"/>
            <p:cNvSpPr txBox="1">
              <a:spLocks noChangeArrowheads="1"/>
            </p:cNvSpPr>
            <p:nvPr/>
          </p:nvSpPr>
          <p:spPr bwMode="auto">
            <a:xfrm>
              <a:off x="0" y="3168"/>
              <a:ext cx="3216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/>
              <a:ext uri="{91240B29-F687-4F45-9708-019B960494DF}"/>
              <a:ext uri="{AF507438-7753-43E0-B8FC-AC1667EBCBE1}"/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Ta thấy:     b</a:t>
              </a:r>
              <a:r>
                <a:rPr lang="vi-VN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ă</a:t>
              </a:r>
              <a:r>
                <a:rPr lang="en-US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ng giấy bằng     b</a:t>
              </a:r>
              <a:r>
                <a:rPr lang="vi-VN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ă</a:t>
              </a:r>
              <a:r>
                <a:rPr lang="en-US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ng giấy.</a:t>
              </a:r>
            </a:p>
          </p:txBody>
        </p:sp>
        <p:graphicFrame>
          <p:nvGraphicFramePr>
            <p:cNvPr id="1032" name="Object 51"/>
            <p:cNvGraphicFramePr>
              <a:graphicFrameLocks noChangeAspect="1"/>
            </p:cNvGraphicFramePr>
            <p:nvPr/>
          </p:nvGraphicFramePr>
          <p:xfrm>
            <a:off x="576" y="3120"/>
            <a:ext cx="175" cy="432"/>
          </p:xfrm>
          <a:graphic>
            <a:graphicData uri="http://schemas.openxmlformats.org/presentationml/2006/ole">
              <p:oleObj spid="_x0000_s1032" name="Equation" r:id="rId3" imgW="152334" imgH="393529" progId="Equation.3">
                <p:embed/>
              </p:oleObj>
            </a:graphicData>
          </a:graphic>
        </p:graphicFrame>
        <p:graphicFrame>
          <p:nvGraphicFramePr>
            <p:cNvPr id="1033" name="Object 52"/>
            <p:cNvGraphicFramePr>
              <a:graphicFrameLocks noChangeAspect="1"/>
            </p:cNvGraphicFramePr>
            <p:nvPr/>
          </p:nvGraphicFramePr>
          <p:xfrm>
            <a:off x="1728" y="3120"/>
            <a:ext cx="168" cy="432"/>
          </p:xfrm>
          <a:graphic>
            <a:graphicData uri="http://schemas.openxmlformats.org/presentationml/2006/ole">
              <p:oleObj spid="_x0000_s1033" name="Equation" r:id="rId4" imgW="152334" imgH="393529" progId="Equation.3">
                <p:embed/>
              </p:oleObj>
            </a:graphicData>
          </a:graphic>
        </p:graphicFrame>
      </p:grpSp>
      <p:graphicFrame>
        <p:nvGraphicFramePr>
          <p:cNvPr id="51282" name="Object 82"/>
          <p:cNvGraphicFramePr>
            <a:graphicFrameLocks noChangeAspect="1"/>
          </p:cNvGraphicFramePr>
          <p:nvPr/>
        </p:nvGraphicFramePr>
        <p:xfrm>
          <a:off x="6858000" y="5029200"/>
          <a:ext cx="266700" cy="685800"/>
        </p:xfrm>
        <a:graphic>
          <a:graphicData uri="http://schemas.openxmlformats.org/presentationml/2006/ole">
            <p:oleObj spid="_x0000_s1026" name="Equation" r:id="rId5" imgW="152334" imgH="393529" progId="Equation.3">
              <p:embed/>
            </p:oleObj>
          </a:graphicData>
        </a:graphic>
      </p:graphicFrame>
      <p:sp>
        <p:nvSpPr>
          <p:cNvPr id="51208" name="Text Box 8"/>
          <p:cNvSpPr txBox="1">
            <a:spLocks noChangeArrowheads="1"/>
          </p:cNvSpPr>
          <p:nvPr/>
        </p:nvSpPr>
        <p:spPr bwMode="auto">
          <a:xfrm>
            <a:off x="123825" y="1905000"/>
            <a:ext cx="5133975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0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Chia  b</a:t>
            </a:r>
            <a:r>
              <a:rPr lang="vi-VN" sz="20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ă</a:t>
            </a:r>
            <a:r>
              <a:rPr lang="en-US" sz="20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ng giấy thứ nhất thành 4 phần bằng nhau  </a:t>
            </a:r>
          </a:p>
        </p:txBody>
      </p:sp>
      <p:sp>
        <p:nvSpPr>
          <p:cNvPr id="51289" name="Rectangle 89"/>
          <p:cNvSpPr>
            <a:spLocks noChangeArrowheads="1"/>
          </p:cNvSpPr>
          <p:nvPr/>
        </p:nvSpPr>
        <p:spPr bwMode="auto">
          <a:xfrm>
            <a:off x="5486400" y="2362200"/>
            <a:ext cx="30480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>
              <a:defRPr/>
            </a:pPr>
            <a:endParaRPr lang="en-US" sz="1800">
              <a:latin typeface="Arial"/>
            </a:endParaRPr>
          </a:p>
        </p:txBody>
      </p:sp>
      <p:sp>
        <p:nvSpPr>
          <p:cNvPr id="51290" name="Rectangle 90"/>
          <p:cNvSpPr>
            <a:spLocks noChangeArrowheads="1"/>
          </p:cNvSpPr>
          <p:nvPr/>
        </p:nvSpPr>
        <p:spPr bwMode="auto">
          <a:xfrm>
            <a:off x="5486400" y="3886200"/>
            <a:ext cx="30480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>
              <a:defRPr/>
            </a:pPr>
            <a:endParaRPr lang="en-US" sz="1800">
              <a:latin typeface="Arial"/>
            </a:endParaRPr>
          </a:p>
        </p:txBody>
      </p:sp>
      <p:grpSp>
        <p:nvGrpSpPr>
          <p:cNvPr id="3" name="Group 91"/>
          <p:cNvGrpSpPr>
            <a:grpSpLocks/>
          </p:cNvGrpSpPr>
          <p:nvPr/>
        </p:nvGrpSpPr>
        <p:grpSpPr bwMode="auto">
          <a:xfrm>
            <a:off x="5486400" y="1752600"/>
            <a:ext cx="3048000" cy="762000"/>
            <a:chOff x="3552" y="1392"/>
            <a:chExt cx="1920" cy="480"/>
          </a:xfrm>
        </p:grpSpPr>
        <p:sp>
          <p:nvSpPr>
            <p:cNvPr id="51292" name="Rectangle 92"/>
            <p:cNvSpPr>
              <a:spLocks noChangeArrowheads="1"/>
            </p:cNvSpPr>
            <p:nvPr/>
          </p:nvSpPr>
          <p:spPr bwMode="auto">
            <a:xfrm>
              <a:off x="4992" y="1392"/>
              <a:ext cx="480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/>
            </a:extLst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latin typeface="Arial"/>
              </a:endParaRPr>
            </a:p>
          </p:txBody>
        </p:sp>
        <p:sp>
          <p:nvSpPr>
            <p:cNvPr id="51293" name="Rectangle 93"/>
            <p:cNvSpPr>
              <a:spLocks noChangeArrowheads="1"/>
            </p:cNvSpPr>
            <p:nvPr/>
          </p:nvSpPr>
          <p:spPr bwMode="auto">
            <a:xfrm>
              <a:off x="4032" y="1392"/>
              <a:ext cx="960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/>
            </a:extLst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latin typeface="Arial"/>
              </a:endParaRPr>
            </a:p>
          </p:txBody>
        </p:sp>
        <p:sp>
          <p:nvSpPr>
            <p:cNvPr id="51294" name="Rectangle 94"/>
            <p:cNvSpPr>
              <a:spLocks noChangeArrowheads="1"/>
            </p:cNvSpPr>
            <p:nvPr/>
          </p:nvSpPr>
          <p:spPr bwMode="auto">
            <a:xfrm>
              <a:off x="3552" y="1392"/>
              <a:ext cx="480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/>
            </a:extLst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latin typeface="Arial"/>
              </a:endParaRPr>
            </a:p>
          </p:txBody>
        </p:sp>
        <p:sp>
          <p:nvSpPr>
            <p:cNvPr id="51295" name="Rectangle 95"/>
            <p:cNvSpPr>
              <a:spLocks noChangeArrowheads="1"/>
            </p:cNvSpPr>
            <p:nvPr/>
          </p:nvSpPr>
          <p:spPr bwMode="auto">
            <a:xfrm>
              <a:off x="4032" y="1392"/>
              <a:ext cx="480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/>
            </a:extLst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latin typeface="Arial"/>
              </a:endParaRPr>
            </a:p>
          </p:txBody>
        </p:sp>
      </p:grpSp>
      <p:sp>
        <p:nvSpPr>
          <p:cNvPr id="51297" name="Text Box 97"/>
          <p:cNvSpPr txBox="1">
            <a:spLocks noChangeArrowheads="1"/>
          </p:cNvSpPr>
          <p:nvPr/>
        </p:nvSpPr>
        <p:spPr bwMode="auto">
          <a:xfrm>
            <a:off x="123825" y="1905000"/>
            <a:ext cx="5133975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0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Chia  b</a:t>
            </a:r>
            <a:r>
              <a:rPr lang="vi-VN" sz="20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ă</a:t>
            </a:r>
            <a:r>
              <a:rPr lang="en-US" sz="20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ng giấy thứ nhất thành 4 phần bằng nhau và tô màu 3 phần,  </a:t>
            </a:r>
          </a:p>
        </p:txBody>
      </p:sp>
      <p:sp>
        <p:nvSpPr>
          <p:cNvPr id="51234" name="Text Box 34"/>
          <p:cNvSpPr txBox="1">
            <a:spLocks noChangeArrowheads="1"/>
          </p:cNvSpPr>
          <p:nvPr/>
        </p:nvSpPr>
        <p:spPr bwMode="auto">
          <a:xfrm>
            <a:off x="152400" y="3489325"/>
            <a:ext cx="487680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0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Chia b</a:t>
            </a:r>
            <a:r>
              <a:rPr lang="vi-VN" sz="20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ă</a:t>
            </a:r>
            <a:r>
              <a:rPr lang="en-US" sz="20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ng giấy thứ hai thành 8 phần bằng nhau</a:t>
            </a:r>
          </a:p>
        </p:txBody>
      </p:sp>
      <p:grpSp>
        <p:nvGrpSpPr>
          <p:cNvPr id="4" name="Group 102"/>
          <p:cNvGrpSpPr>
            <a:grpSpLocks/>
          </p:cNvGrpSpPr>
          <p:nvPr/>
        </p:nvGrpSpPr>
        <p:grpSpPr bwMode="auto">
          <a:xfrm>
            <a:off x="304800" y="1752600"/>
            <a:ext cx="4495800" cy="1447800"/>
            <a:chOff x="192" y="1104"/>
            <a:chExt cx="2832" cy="912"/>
          </a:xfrm>
        </p:grpSpPr>
        <p:sp>
          <p:nvSpPr>
            <p:cNvPr id="51298" name="Text Box 98"/>
            <p:cNvSpPr txBox="1">
              <a:spLocks noChangeArrowheads="1"/>
            </p:cNvSpPr>
            <p:nvPr/>
          </p:nvSpPr>
          <p:spPr bwMode="auto">
            <a:xfrm>
              <a:off x="192" y="1104"/>
              <a:ext cx="2832" cy="7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/>
              <a:ext uri="{91240B29-F687-4F45-9708-019B960494DF}"/>
              <a:ext uri="{AF507438-7753-43E0-B8FC-AC1667EBCBE1}"/>
            </a:extLst>
          </p:spPr>
          <p:txBody>
            <a:bodyPr>
              <a:spAutoFit/>
            </a:bodyPr>
            <a:lstStyle/>
            <a:p>
              <a:pPr algn="just">
                <a:spcBef>
                  <a:spcPct val="50000"/>
                </a:spcBef>
                <a:defRPr/>
              </a:pPr>
              <a:endParaRPr lang="en-US" sz="20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endParaRPr>
            </a:p>
            <a:p>
              <a:pPr algn="just">
                <a:spcBef>
                  <a:spcPct val="50000"/>
                </a:spcBef>
                <a:defRPr/>
              </a:pPr>
              <a:r>
                <a:rPr lang="en-US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                                             tức là tô màu      b</a:t>
              </a:r>
              <a:r>
                <a:rPr lang="vi-VN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ă</a:t>
              </a:r>
              <a:r>
                <a:rPr lang="en-US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ng giấy.  </a:t>
              </a:r>
            </a:p>
          </p:txBody>
        </p:sp>
        <p:graphicFrame>
          <p:nvGraphicFramePr>
            <p:cNvPr id="1031" name="Object 99"/>
            <p:cNvGraphicFramePr>
              <a:graphicFrameLocks noChangeAspect="1"/>
            </p:cNvGraphicFramePr>
            <p:nvPr/>
          </p:nvGraphicFramePr>
          <p:xfrm>
            <a:off x="576" y="1488"/>
            <a:ext cx="212" cy="528"/>
          </p:xfrm>
          <a:graphic>
            <a:graphicData uri="http://schemas.openxmlformats.org/presentationml/2006/ole">
              <p:oleObj spid="_x0000_s1031" name="Equation" r:id="rId6" imgW="152334" imgH="393529" progId="Equation.3">
                <p:embed/>
              </p:oleObj>
            </a:graphicData>
          </a:graphic>
        </p:graphicFrame>
      </p:grpSp>
      <p:grpSp>
        <p:nvGrpSpPr>
          <p:cNvPr id="5" name="Group 63"/>
          <p:cNvGrpSpPr>
            <a:grpSpLocks/>
          </p:cNvGrpSpPr>
          <p:nvPr/>
        </p:nvGrpSpPr>
        <p:grpSpPr bwMode="auto">
          <a:xfrm>
            <a:off x="5486400" y="1752600"/>
            <a:ext cx="3048000" cy="762000"/>
            <a:chOff x="3552" y="1392"/>
            <a:chExt cx="1920" cy="480"/>
          </a:xfrm>
        </p:grpSpPr>
        <p:sp>
          <p:nvSpPr>
            <p:cNvPr id="51249" name="Rectangle 49"/>
            <p:cNvSpPr>
              <a:spLocks noChangeArrowheads="1"/>
            </p:cNvSpPr>
            <p:nvPr/>
          </p:nvSpPr>
          <p:spPr bwMode="auto">
            <a:xfrm>
              <a:off x="4992" y="1392"/>
              <a:ext cx="480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/>
            </a:extLst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latin typeface="Arial"/>
              </a:endParaRPr>
            </a:p>
          </p:txBody>
        </p:sp>
        <p:sp>
          <p:nvSpPr>
            <p:cNvPr id="51256" name="Rectangle 56"/>
            <p:cNvSpPr>
              <a:spLocks noChangeArrowheads="1"/>
            </p:cNvSpPr>
            <p:nvPr/>
          </p:nvSpPr>
          <p:spPr bwMode="auto">
            <a:xfrm>
              <a:off x="4032" y="1392"/>
              <a:ext cx="960" cy="48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/>
            </a:extLst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latin typeface="Arial"/>
              </a:endParaRPr>
            </a:p>
          </p:txBody>
        </p:sp>
        <p:sp>
          <p:nvSpPr>
            <p:cNvPr id="51257" name="Rectangle 57"/>
            <p:cNvSpPr>
              <a:spLocks noChangeArrowheads="1"/>
            </p:cNvSpPr>
            <p:nvPr/>
          </p:nvSpPr>
          <p:spPr bwMode="auto">
            <a:xfrm>
              <a:off x="3552" y="1392"/>
              <a:ext cx="480" cy="48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/>
            </a:extLst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latin typeface="Arial"/>
              </a:endParaRPr>
            </a:p>
          </p:txBody>
        </p:sp>
        <p:sp>
          <p:nvSpPr>
            <p:cNvPr id="51260" name="Rectangle 60"/>
            <p:cNvSpPr>
              <a:spLocks noChangeArrowheads="1"/>
            </p:cNvSpPr>
            <p:nvPr/>
          </p:nvSpPr>
          <p:spPr bwMode="auto">
            <a:xfrm>
              <a:off x="4032" y="1392"/>
              <a:ext cx="480" cy="48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/>
            </a:extLst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latin typeface="Arial"/>
              </a:endParaRPr>
            </a:p>
          </p:txBody>
        </p:sp>
      </p:grpSp>
      <p:graphicFrame>
        <p:nvGraphicFramePr>
          <p:cNvPr id="51227" name="Object 27"/>
          <p:cNvGraphicFramePr>
            <a:graphicFrameLocks noChangeAspect="1"/>
          </p:cNvGraphicFramePr>
          <p:nvPr/>
        </p:nvGraphicFramePr>
        <p:xfrm>
          <a:off x="6870700" y="2667000"/>
          <a:ext cx="306388" cy="762000"/>
        </p:xfrm>
        <a:graphic>
          <a:graphicData uri="http://schemas.openxmlformats.org/presentationml/2006/ole">
            <p:oleObj spid="_x0000_s1027" name="Equation" r:id="rId7" imgW="152334" imgH="393529" progId="Equation.3">
              <p:embed/>
            </p:oleObj>
          </a:graphicData>
        </a:graphic>
      </p:graphicFrame>
      <p:grpSp>
        <p:nvGrpSpPr>
          <p:cNvPr id="6" name="Group 104"/>
          <p:cNvGrpSpPr>
            <a:grpSpLocks/>
          </p:cNvGrpSpPr>
          <p:nvPr/>
        </p:nvGrpSpPr>
        <p:grpSpPr bwMode="auto">
          <a:xfrm>
            <a:off x="5486400" y="4191000"/>
            <a:ext cx="3048000" cy="762000"/>
            <a:chOff x="3552" y="2544"/>
            <a:chExt cx="1920" cy="480"/>
          </a:xfrm>
        </p:grpSpPr>
        <p:sp>
          <p:nvSpPr>
            <p:cNvPr id="51305" name="Rectangle 105"/>
            <p:cNvSpPr>
              <a:spLocks noChangeArrowheads="1"/>
            </p:cNvSpPr>
            <p:nvPr/>
          </p:nvSpPr>
          <p:spPr bwMode="auto">
            <a:xfrm>
              <a:off x="4992" y="2544"/>
              <a:ext cx="480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/>
            </a:extLst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latin typeface="Arial"/>
              </a:endParaRPr>
            </a:p>
          </p:txBody>
        </p:sp>
        <p:sp>
          <p:nvSpPr>
            <p:cNvPr id="51306" name="Rectangle 106"/>
            <p:cNvSpPr>
              <a:spLocks noChangeArrowheads="1"/>
            </p:cNvSpPr>
            <p:nvPr/>
          </p:nvSpPr>
          <p:spPr bwMode="auto">
            <a:xfrm>
              <a:off x="4032" y="2544"/>
              <a:ext cx="960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/>
            </a:extLst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latin typeface="Arial"/>
              </a:endParaRPr>
            </a:p>
          </p:txBody>
        </p:sp>
        <p:sp>
          <p:nvSpPr>
            <p:cNvPr id="51307" name="Rectangle 107"/>
            <p:cNvSpPr>
              <a:spLocks noChangeArrowheads="1"/>
            </p:cNvSpPr>
            <p:nvPr/>
          </p:nvSpPr>
          <p:spPr bwMode="auto">
            <a:xfrm>
              <a:off x="3552" y="2544"/>
              <a:ext cx="480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/>
            </a:extLst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latin typeface="Arial"/>
              </a:endParaRPr>
            </a:p>
          </p:txBody>
        </p:sp>
        <p:sp>
          <p:nvSpPr>
            <p:cNvPr id="51308" name="Rectangle 108"/>
            <p:cNvSpPr>
              <a:spLocks noChangeArrowheads="1"/>
            </p:cNvSpPr>
            <p:nvPr/>
          </p:nvSpPr>
          <p:spPr bwMode="auto">
            <a:xfrm>
              <a:off x="4032" y="2544"/>
              <a:ext cx="480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/>
            </a:extLst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latin typeface="Arial"/>
              </a:endParaRPr>
            </a:p>
          </p:txBody>
        </p:sp>
        <p:sp>
          <p:nvSpPr>
            <p:cNvPr id="51309" name="Rectangle 109"/>
            <p:cNvSpPr>
              <a:spLocks noChangeArrowheads="1"/>
            </p:cNvSpPr>
            <p:nvPr/>
          </p:nvSpPr>
          <p:spPr bwMode="auto">
            <a:xfrm>
              <a:off x="4992" y="2544"/>
              <a:ext cx="240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/>
            </a:extLst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latin typeface="Arial"/>
              </a:endParaRPr>
            </a:p>
          </p:txBody>
        </p:sp>
        <p:sp>
          <p:nvSpPr>
            <p:cNvPr id="51310" name="Rectangle 110"/>
            <p:cNvSpPr>
              <a:spLocks noChangeArrowheads="1"/>
            </p:cNvSpPr>
            <p:nvPr/>
          </p:nvSpPr>
          <p:spPr bwMode="auto">
            <a:xfrm>
              <a:off x="3552" y="2544"/>
              <a:ext cx="240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/>
            </a:extLst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latin typeface="Arial"/>
              </a:endParaRPr>
            </a:p>
          </p:txBody>
        </p:sp>
        <p:sp>
          <p:nvSpPr>
            <p:cNvPr id="51311" name="Rectangle 111"/>
            <p:cNvSpPr>
              <a:spLocks noChangeArrowheads="1"/>
            </p:cNvSpPr>
            <p:nvPr/>
          </p:nvSpPr>
          <p:spPr bwMode="auto">
            <a:xfrm>
              <a:off x="4032" y="2544"/>
              <a:ext cx="240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/>
            </a:extLst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latin typeface="Arial"/>
              </a:endParaRPr>
            </a:p>
          </p:txBody>
        </p:sp>
        <p:sp>
          <p:nvSpPr>
            <p:cNvPr id="51312" name="Rectangle 112"/>
            <p:cNvSpPr>
              <a:spLocks noChangeArrowheads="1"/>
            </p:cNvSpPr>
            <p:nvPr/>
          </p:nvSpPr>
          <p:spPr bwMode="auto">
            <a:xfrm>
              <a:off x="4512" y="2544"/>
              <a:ext cx="240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/>
            </a:extLst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latin typeface="Arial"/>
              </a:endParaRPr>
            </a:p>
          </p:txBody>
        </p:sp>
      </p:grpSp>
      <p:sp>
        <p:nvSpPr>
          <p:cNvPr id="51313" name="Text Box 113"/>
          <p:cNvSpPr txBox="1">
            <a:spLocks noChangeArrowheads="1"/>
          </p:cNvSpPr>
          <p:nvPr/>
        </p:nvSpPr>
        <p:spPr bwMode="auto">
          <a:xfrm>
            <a:off x="152400" y="3489325"/>
            <a:ext cx="487680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0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Chia b</a:t>
            </a:r>
            <a:r>
              <a:rPr lang="vi-VN" sz="20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ă</a:t>
            </a:r>
            <a:r>
              <a:rPr lang="en-US" sz="20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ng giấy thứ hai thành 8 phần bằng          và tô màu 6 phần , </a:t>
            </a:r>
          </a:p>
        </p:txBody>
      </p:sp>
      <p:grpSp>
        <p:nvGrpSpPr>
          <p:cNvPr id="7" name="Group 116"/>
          <p:cNvGrpSpPr>
            <a:grpSpLocks/>
          </p:cNvGrpSpPr>
          <p:nvPr/>
        </p:nvGrpSpPr>
        <p:grpSpPr bwMode="auto">
          <a:xfrm>
            <a:off x="228600" y="4267200"/>
            <a:ext cx="4876800" cy="609600"/>
            <a:chOff x="2688" y="3504"/>
            <a:chExt cx="3072" cy="384"/>
          </a:xfrm>
        </p:grpSpPr>
        <p:graphicFrame>
          <p:nvGraphicFramePr>
            <p:cNvPr id="1030" name="Object 38"/>
            <p:cNvGraphicFramePr>
              <a:graphicFrameLocks noChangeAspect="1"/>
            </p:cNvGraphicFramePr>
            <p:nvPr/>
          </p:nvGraphicFramePr>
          <p:xfrm>
            <a:off x="3696" y="3504"/>
            <a:ext cx="197" cy="384"/>
          </p:xfrm>
          <a:graphic>
            <a:graphicData uri="http://schemas.openxmlformats.org/presentationml/2006/ole">
              <p:oleObj spid="_x0000_s1030" name="Equation" r:id="rId8" imgW="152334" imgH="393529" progId="Equation.3">
                <p:embed/>
              </p:oleObj>
            </a:graphicData>
          </a:graphic>
        </p:graphicFrame>
        <p:sp>
          <p:nvSpPr>
            <p:cNvPr id="51314" name="Text Box 114"/>
            <p:cNvSpPr txBox="1">
              <a:spLocks noChangeArrowheads="1"/>
            </p:cNvSpPr>
            <p:nvPr/>
          </p:nvSpPr>
          <p:spPr bwMode="auto">
            <a:xfrm>
              <a:off x="2688" y="3552"/>
              <a:ext cx="3072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/>
              <a:ext uri="{91240B29-F687-4F45-9708-019B960494DF}"/>
              <a:ext uri="{AF507438-7753-43E0-B8FC-AC1667EBCBE1}"/>
            </a:extLst>
          </p:spPr>
          <p:txBody>
            <a:bodyPr>
              <a:spAutoFit/>
            </a:bodyPr>
            <a:lstStyle/>
            <a:p>
              <a:pPr algn="just">
                <a:spcBef>
                  <a:spcPct val="50000"/>
                </a:spcBef>
                <a:defRPr/>
              </a:pPr>
              <a:r>
                <a:rPr lang="en-US" sz="2000" dirty="0" err="1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tức</a:t>
              </a:r>
              <a:r>
                <a:rPr lang="en-US" sz="2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 </a:t>
              </a:r>
              <a:r>
                <a:rPr lang="en-US" sz="2000" dirty="0" err="1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là</a:t>
              </a:r>
              <a:r>
                <a:rPr lang="en-US" sz="2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 </a:t>
              </a:r>
              <a:r>
                <a:rPr lang="en-US" sz="2000" dirty="0" err="1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tô</a:t>
              </a:r>
              <a:r>
                <a:rPr lang="en-US" sz="2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 </a:t>
              </a:r>
              <a:r>
                <a:rPr lang="en-US" sz="2000" dirty="0" err="1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màu</a:t>
              </a:r>
              <a:r>
                <a:rPr lang="en-US" sz="2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     b</a:t>
              </a:r>
              <a:r>
                <a:rPr lang="vi-VN" sz="2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ă</a:t>
              </a:r>
              <a:r>
                <a:rPr lang="en-US" sz="2000" dirty="0" err="1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ng</a:t>
              </a:r>
              <a:r>
                <a:rPr lang="en-US" sz="2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 </a:t>
              </a:r>
              <a:r>
                <a:rPr lang="en-US" sz="2000" dirty="0" err="1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giấy</a:t>
              </a:r>
              <a:r>
                <a:rPr lang="en-US" sz="2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.</a:t>
              </a:r>
            </a:p>
          </p:txBody>
        </p:sp>
      </p:grpSp>
      <p:grpSp>
        <p:nvGrpSpPr>
          <p:cNvPr id="8" name="Group 86"/>
          <p:cNvGrpSpPr>
            <a:grpSpLocks/>
          </p:cNvGrpSpPr>
          <p:nvPr/>
        </p:nvGrpSpPr>
        <p:grpSpPr bwMode="auto">
          <a:xfrm>
            <a:off x="5486400" y="4191000"/>
            <a:ext cx="3048000" cy="762000"/>
            <a:chOff x="3552" y="2544"/>
            <a:chExt cx="1920" cy="480"/>
          </a:xfrm>
        </p:grpSpPr>
        <p:sp>
          <p:nvSpPr>
            <p:cNvPr id="51265" name="Rectangle 65"/>
            <p:cNvSpPr>
              <a:spLocks noChangeArrowheads="1"/>
            </p:cNvSpPr>
            <p:nvPr/>
          </p:nvSpPr>
          <p:spPr bwMode="auto">
            <a:xfrm>
              <a:off x="4992" y="2544"/>
              <a:ext cx="480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/>
            </a:extLst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latin typeface="Arial"/>
              </a:endParaRPr>
            </a:p>
          </p:txBody>
        </p:sp>
        <p:sp>
          <p:nvSpPr>
            <p:cNvPr id="51266" name="Rectangle 66"/>
            <p:cNvSpPr>
              <a:spLocks noChangeArrowheads="1"/>
            </p:cNvSpPr>
            <p:nvPr/>
          </p:nvSpPr>
          <p:spPr bwMode="auto">
            <a:xfrm>
              <a:off x="4032" y="2544"/>
              <a:ext cx="960" cy="48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/>
            </a:extLst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latin typeface="Arial"/>
              </a:endParaRPr>
            </a:p>
          </p:txBody>
        </p:sp>
        <p:sp>
          <p:nvSpPr>
            <p:cNvPr id="51267" name="Rectangle 67"/>
            <p:cNvSpPr>
              <a:spLocks noChangeArrowheads="1"/>
            </p:cNvSpPr>
            <p:nvPr/>
          </p:nvSpPr>
          <p:spPr bwMode="auto">
            <a:xfrm>
              <a:off x="3552" y="2544"/>
              <a:ext cx="480" cy="48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/>
            </a:extLst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latin typeface="Arial"/>
              </a:endParaRPr>
            </a:p>
          </p:txBody>
        </p:sp>
        <p:sp>
          <p:nvSpPr>
            <p:cNvPr id="51268" name="Rectangle 68"/>
            <p:cNvSpPr>
              <a:spLocks noChangeArrowheads="1"/>
            </p:cNvSpPr>
            <p:nvPr/>
          </p:nvSpPr>
          <p:spPr bwMode="auto">
            <a:xfrm>
              <a:off x="4032" y="2544"/>
              <a:ext cx="480" cy="48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/>
            </a:extLst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latin typeface="Arial"/>
              </a:endParaRPr>
            </a:p>
          </p:txBody>
        </p:sp>
        <p:sp>
          <p:nvSpPr>
            <p:cNvPr id="51277" name="Rectangle 77"/>
            <p:cNvSpPr>
              <a:spLocks noChangeArrowheads="1"/>
            </p:cNvSpPr>
            <p:nvPr/>
          </p:nvSpPr>
          <p:spPr bwMode="auto">
            <a:xfrm>
              <a:off x="4992" y="2544"/>
              <a:ext cx="240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/>
              <a:ext uri="{AF507438-7753-43E0-B8FC-AC1667EBCBE1}"/>
            </a:extLst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latin typeface="Arial"/>
              </a:endParaRPr>
            </a:p>
          </p:txBody>
        </p:sp>
        <p:sp>
          <p:nvSpPr>
            <p:cNvPr id="51279" name="Rectangle 79"/>
            <p:cNvSpPr>
              <a:spLocks noChangeArrowheads="1"/>
            </p:cNvSpPr>
            <p:nvPr/>
          </p:nvSpPr>
          <p:spPr bwMode="auto">
            <a:xfrm>
              <a:off x="3552" y="2544"/>
              <a:ext cx="240" cy="48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/>
            </a:extLst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latin typeface="Arial"/>
              </a:endParaRPr>
            </a:p>
          </p:txBody>
        </p:sp>
        <p:sp>
          <p:nvSpPr>
            <p:cNvPr id="51280" name="Rectangle 80"/>
            <p:cNvSpPr>
              <a:spLocks noChangeArrowheads="1"/>
            </p:cNvSpPr>
            <p:nvPr/>
          </p:nvSpPr>
          <p:spPr bwMode="auto">
            <a:xfrm>
              <a:off x="4032" y="2544"/>
              <a:ext cx="240" cy="48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/>
            </a:extLst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latin typeface="Arial"/>
              </a:endParaRPr>
            </a:p>
          </p:txBody>
        </p:sp>
        <p:sp>
          <p:nvSpPr>
            <p:cNvPr id="51281" name="Rectangle 81"/>
            <p:cNvSpPr>
              <a:spLocks noChangeArrowheads="1"/>
            </p:cNvSpPr>
            <p:nvPr/>
          </p:nvSpPr>
          <p:spPr bwMode="auto">
            <a:xfrm>
              <a:off x="4512" y="2544"/>
              <a:ext cx="240" cy="48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/>
            </a:extLst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latin typeface="Arial"/>
              </a:endParaRPr>
            </a:p>
          </p:txBody>
        </p:sp>
      </p:grpSp>
      <p:grpSp>
        <p:nvGrpSpPr>
          <p:cNvPr id="9" name="Group 125"/>
          <p:cNvGrpSpPr>
            <a:grpSpLocks/>
          </p:cNvGrpSpPr>
          <p:nvPr/>
        </p:nvGrpSpPr>
        <p:grpSpPr bwMode="auto">
          <a:xfrm>
            <a:off x="7938" y="5562600"/>
            <a:ext cx="2354262" cy="838200"/>
            <a:chOff x="192" y="3504"/>
            <a:chExt cx="1483" cy="528"/>
          </a:xfrm>
        </p:grpSpPr>
        <p:graphicFrame>
          <p:nvGraphicFramePr>
            <p:cNvPr id="1028" name="Object 54"/>
            <p:cNvGraphicFramePr>
              <a:graphicFrameLocks noChangeAspect="1"/>
            </p:cNvGraphicFramePr>
            <p:nvPr/>
          </p:nvGraphicFramePr>
          <p:xfrm>
            <a:off x="1488" y="3552"/>
            <a:ext cx="187" cy="480"/>
          </p:xfrm>
          <a:graphic>
            <a:graphicData uri="http://schemas.openxmlformats.org/presentationml/2006/ole">
              <p:oleObj spid="_x0000_s1028" name="Equation" r:id="rId9" imgW="152334" imgH="393529" progId="Equation.3">
                <p:embed/>
              </p:oleObj>
            </a:graphicData>
          </a:graphic>
        </p:graphicFrame>
        <p:grpSp>
          <p:nvGrpSpPr>
            <p:cNvPr id="1060" name="Group 124"/>
            <p:cNvGrpSpPr>
              <a:grpSpLocks/>
            </p:cNvGrpSpPr>
            <p:nvPr/>
          </p:nvGrpSpPr>
          <p:grpSpPr bwMode="auto">
            <a:xfrm>
              <a:off x="192" y="3504"/>
              <a:ext cx="1205" cy="528"/>
              <a:chOff x="192" y="3504"/>
              <a:chExt cx="1205" cy="528"/>
            </a:xfrm>
          </p:grpSpPr>
          <p:sp>
            <p:nvSpPr>
              <p:cNvPr id="51322" name="Text Box 122"/>
              <p:cNvSpPr txBox="1">
                <a:spLocks noChangeArrowheads="1"/>
              </p:cNvSpPr>
              <p:nvPr/>
            </p:nvSpPr>
            <p:spPr bwMode="auto">
              <a:xfrm>
                <a:off x="192" y="3600"/>
                <a:ext cx="960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/>
                <a:ext uri="{91240B29-F687-4F45-9708-019B960494DF}"/>
                <a:ext uri="{AF507438-7753-43E0-B8FC-AC1667EBCBE1}"/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180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/>
                  </a:rPr>
                  <a:t>Nh</a:t>
                </a:r>
                <a:r>
                  <a:rPr lang="vi-VN" sz="180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/>
                  </a:rPr>
                  <a:t>ư</a:t>
                </a:r>
                <a:r>
                  <a:rPr lang="en-US" sz="180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/>
                  </a:rPr>
                  <a:t> vậy :          </a:t>
                </a:r>
              </a:p>
            </p:txBody>
          </p:sp>
          <p:graphicFrame>
            <p:nvGraphicFramePr>
              <p:cNvPr id="1029" name="Object 123"/>
              <p:cNvGraphicFramePr>
                <a:graphicFrameLocks noChangeAspect="1"/>
              </p:cNvGraphicFramePr>
              <p:nvPr/>
            </p:nvGraphicFramePr>
            <p:xfrm>
              <a:off x="1024" y="3504"/>
              <a:ext cx="373" cy="528"/>
            </p:xfrm>
            <a:graphic>
              <a:graphicData uri="http://schemas.openxmlformats.org/presentationml/2006/ole">
                <p:oleObj spid="_x0000_s1029" name="Equation" r:id="rId10" imgW="266469" imgH="393359" progId="Equation.3">
                  <p:embed/>
                </p:oleObj>
              </a:graphicData>
            </a:graphic>
          </p:graphicFrame>
        </p:grpSp>
      </p:grp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6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0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7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8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9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51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51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51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8889 L 3.33333E-6 0.1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512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4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03334 L 3.33333E-6 -0.12222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512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08889 L 3.33333E-6 -0.08889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512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89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13333 L 3.33333E-6 0.04445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512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512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512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512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512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512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512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0" dur="2000"/>
                                        <p:tgtEl>
                                          <p:spTgt spid="51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5" dur="80"/>
                                        <p:tgtEl>
                                          <p:spTgt spid="512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6" dur="80"/>
                                        <p:tgtEl>
                                          <p:spTgt spid="512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80"/>
                                        <p:tgtEl>
                                          <p:spTgt spid="512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7" dur="2000"/>
                                        <p:tgtEl>
                                          <p:spTgt spid="51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2" dur="2000"/>
                                        <p:tgtEl>
                                          <p:spTgt spid="5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0" grpId="0"/>
      <p:bldP spid="51222" grpId="0"/>
      <p:bldP spid="51231" grpId="0"/>
      <p:bldP spid="51208" grpId="0"/>
      <p:bldP spid="51289" grpId="0" animBg="1"/>
      <p:bldP spid="51289" grpId="1" animBg="1"/>
      <p:bldP spid="51289" grpId="2" animBg="1"/>
      <p:bldP spid="51290" grpId="0" animBg="1"/>
      <p:bldP spid="51290" grpId="1" animBg="1"/>
      <p:bldP spid="51290" grpId="2" animBg="1"/>
      <p:bldP spid="51297" grpId="0"/>
      <p:bldP spid="51234" grpId="0"/>
      <p:bldP spid="513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82" name="Rectangle 14"/>
          <p:cNvSpPr>
            <a:spLocks noChangeArrowheads="1"/>
          </p:cNvSpPr>
          <p:nvPr/>
        </p:nvSpPr>
        <p:spPr bwMode="auto">
          <a:xfrm>
            <a:off x="0" y="1371600"/>
            <a:ext cx="9144000" cy="5486400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152400" y="3460750"/>
            <a:ext cx="8686800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Từ nhận xét này, có thể nêu </a:t>
            </a: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tính chất c</a:t>
            </a:r>
            <a:r>
              <a:rPr lang="vi-VN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ơ</a:t>
            </a: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bản của phân số</a:t>
            </a: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nh</a:t>
            </a:r>
            <a:r>
              <a:rPr lang="vi-VN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ư</a:t>
            </a: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sau :</a:t>
            </a:r>
          </a:p>
        </p:txBody>
      </p:sp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152400" y="4146550"/>
            <a:ext cx="8534400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FontTx/>
              <a:buChar char="•"/>
              <a:defRPr/>
            </a:pP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Nếu nhân cả tử số và mẫu số của một phân số với cùng một số tự nhiên khác 0 thì </a:t>
            </a:r>
            <a:r>
              <a:rPr lang="vi-VN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đư</a:t>
            </a: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ợc một phân số bằng phân số </a:t>
            </a:r>
            <a:r>
              <a:rPr lang="vi-VN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ã cho.</a:t>
            </a:r>
          </a:p>
        </p:txBody>
      </p:sp>
      <p:sp>
        <p:nvSpPr>
          <p:cNvPr id="58375" name="Rectangle 7"/>
          <p:cNvSpPr>
            <a:spLocks noChangeArrowheads="1"/>
          </p:cNvSpPr>
          <p:nvPr/>
        </p:nvSpPr>
        <p:spPr bwMode="auto">
          <a:xfrm>
            <a:off x="0" y="3535363"/>
            <a:ext cx="18415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152400" y="5213350"/>
            <a:ext cx="8534400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FontTx/>
              <a:buChar char="•"/>
              <a:defRPr/>
            </a:pP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Nếu cả tử số và mẫu số của một phân số cùng chia hết cho một số tự nhiên khác 0 thì sau khi chia ta </a:t>
            </a:r>
            <a:r>
              <a:rPr lang="vi-VN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đư</a:t>
            </a: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ợc một phân số bằng phân số </a:t>
            </a:r>
            <a:r>
              <a:rPr lang="vi-VN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ã cho.</a:t>
            </a:r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304800" y="2667000"/>
            <a:ext cx="1981200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b) Nhận xét :</a:t>
            </a:r>
          </a:p>
        </p:txBody>
      </p:sp>
      <p:sp>
        <p:nvSpPr>
          <p:cNvPr id="58380" name="Text Box 12"/>
          <p:cNvSpPr txBox="1">
            <a:spLocks noChangeArrowheads="1"/>
          </p:cNvSpPr>
          <p:nvPr/>
        </p:nvSpPr>
        <p:spPr bwMode="auto">
          <a:xfrm>
            <a:off x="0" y="838200"/>
            <a:ext cx="3352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b="1" u="sng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TOÁN.</a:t>
            </a:r>
            <a:r>
              <a:rPr lang="en-US" b="1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000" b="1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TIẾT 100</a:t>
            </a:r>
            <a:r>
              <a:rPr lang="en-US" b="1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: </a:t>
            </a:r>
          </a:p>
        </p:txBody>
      </p:sp>
      <p:sp>
        <p:nvSpPr>
          <p:cNvPr id="58381" name="Text Box 13"/>
          <p:cNvSpPr txBox="1">
            <a:spLocks noChangeArrowheads="1"/>
          </p:cNvSpPr>
          <p:nvPr/>
        </p:nvSpPr>
        <p:spPr bwMode="auto">
          <a:xfrm>
            <a:off x="2743200" y="762000"/>
            <a:ext cx="4343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PHÂN SỐ BẰNG NHAU</a:t>
            </a:r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2871788" y="2590800"/>
            <a:ext cx="1624012" cy="685800"/>
            <a:chOff x="1473" y="912"/>
            <a:chExt cx="1023" cy="432"/>
          </a:xfrm>
        </p:grpSpPr>
        <p:graphicFrame>
          <p:nvGraphicFramePr>
            <p:cNvPr id="2055" name="Object 15"/>
            <p:cNvGraphicFramePr>
              <a:graphicFrameLocks noChangeAspect="1"/>
            </p:cNvGraphicFramePr>
            <p:nvPr/>
          </p:nvGraphicFramePr>
          <p:xfrm>
            <a:off x="1473" y="912"/>
            <a:ext cx="294" cy="432"/>
          </p:xfrm>
          <a:graphic>
            <a:graphicData uri="http://schemas.openxmlformats.org/presentationml/2006/ole">
              <p:oleObj spid="_x0000_s2055" name="Equation" r:id="rId3" imgW="266469" imgH="393359" progId="Equation.3">
                <p:embed/>
              </p:oleObj>
            </a:graphicData>
          </a:graphic>
        </p:graphicFrame>
        <p:graphicFrame>
          <p:nvGraphicFramePr>
            <p:cNvPr id="2056" name="Object 16"/>
            <p:cNvGraphicFramePr>
              <a:graphicFrameLocks noChangeAspect="1"/>
            </p:cNvGraphicFramePr>
            <p:nvPr/>
          </p:nvGraphicFramePr>
          <p:xfrm>
            <a:off x="1814" y="912"/>
            <a:ext cx="504" cy="432"/>
          </p:xfrm>
          <a:graphic>
            <a:graphicData uri="http://schemas.openxmlformats.org/presentationml/2006/ole">
              <p:oleObj spid="_x0000_s2056" name="Equation" r:id="rId4" imgW="457002" imgH="393529" progId="Equation.3">
                <p:embed/>
              </p:oleObj>
            </a:graphicData>
          </a:graphic>
        </p:graphicFrame>
        <p:graphicFrame>
          <p:nvGraphicFramePr>
            <p:cNvPr id="2057" name="Object 17"/>
            <p:cNvGraphicFramePr>
              <a:graphicFrameLocks noChangeAspect="1"/>
            </p:cNvGraphicFramePr>
            <p:nvPr/>
          </p:nvGraphicFramePr>
          <p:xfrm>
            <a:off x="2328" y="912"/>
            <a:ext cx="168" cy="432"/>
          </p:xfrm>
          <a:graphic>
            <a:graphicData uri="http://schemas.openxmlformats.org/presentationml/2006/ole">
              <p:oleObj spid="_x0000_s2057" name="Equation" r:id="rId5" imgW="152334" imgH="393529" progId="Equation.3">
                <p:embed/>
              </p:oleObj>
            </a:graphicData>
          </a:graphic>
        </p:graphicFrame>
      </p:grp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5715000" y="2590800"/>
            <a:ext cx="1624013" cy="685800"/>
            <a:chOff x="3729" y="912"/>
            <a:chExt cx="1023" cy="432"/>
          </a:xfrm>
        </p:grpSpPr>
        <p:graphicFrame>
          <p:nvGraphicFramePr>
            <p:cNvPr id="2052" name="Object 18"/>
            <p:cNvGraphicFramePr>
              <a:graphicFrameLocks noChangeAspect="1"/>
            </p:cNvGraphicFramePr>
            <p:nvPr/>
          </p:nvGraphicFramePr>
          <p:xfrm>
            <a:off x="3729" y="912"/>
            <a:ext cx="294" cy="432"/>
          </p:xfrm>
          <a:graphic>
            <a:graphicData uri="http://schemas.openxmlformats.org/presentationml/2006/ole">
              <p:oleObj spid="_x0000_s2052" name="Equation" r:id="rId6" imgW="266469" imgH="393359" progId="Equation.3">
                <p:embed/>
              </p:oleObj>
            </a:graphicData>
          </a:graphic>
        </p:graphicFrame>
        <p:graphicFrame>
          <p:nvGraphicFramePr>
            <p:cNvPr id="2053" name="Object 19"/>
            <p:cNvGraphicFramePr>
              <a:graphicFrameLocks noChangeAspect="1"/>
            </p:cNvGraphicFramePr>
            <p:nvPr/>
          </p:nvGraphicFramePr>
          <p:xfrm>
            <a:off x="4084" y="912"/>
            <a:ext cx="476" cy="432"/>
          </p:xfrm>
          <a:graphic>
            <a:graphicData uri="http://schemas.openxmlformats.org/presentationml/2006/ole">
              <p:oleObj spid="_x0000_s2053" name="Equation" r:id="rId7" imgW="431613" imgH="393529" progId="Equation.3">
                <p:embed/>
              </p:oleObj>
            </a:graphicData>
          </a:graphic>
        </p:graphicFrame>
        <p:graphicFrame>
          <p:nvGraphicFramePr>
            <p:cNvPr id="2054" name="Object 20"/>
            <p:cNvGraphicFramePr>
              <a:graphicFrameLocks noChangeAspect="1"/>
            </p:cNvGraphicFramePr>
            <p:nvPr/>
          </p:nvGraphicFramePr>
          <p:xfrm>
            <a:off x="4584" y="912"/>
            <a:ext cx="168" cy="432"/>
          </p:xfrm>
          <a:graphic>
            <a:graphicData uri="http://schemas.openxmlformats.org/presentationml/2006/ole">
              <p:oleObj spid="_x0000_s2054" name="Equation" r:id="rId8" imgW="152334" imgH="393529" progId="Equation.3">
                <p:embed/>
              </p:oleObj>
            </a:graphicData>
          </a:graphic>
        </p:graphicFrame>
      </p:grpSp>
      <p:sp>
        <p:nvSpPr>
          <p:cNvPr id="58389" name="Text Box 21"/>
          <p:cNvSpPr txBox="1">
            <a:spLocks noChangeArrowheads="1"/>
          </p:cNvSpPr>
          <p:nvPr/>
        </p:nvSpPr>
        <p:spPr bwMode="auto">
          <a:xfrm>
            <a:off x="4876800" y="26670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và</a:t>
            </a:r>
          </a:p>
        </p:txBody>
      </p:sp>
      <p:sp>
        <p:nvSpPr>
          <p:cNvPr id="58392" name="Text Box 24"/>
          <p:cNvSpPr txBox="1">
            <a:spLocks noChangeArrowheads="1"/>
          </p:cNvSpPr>
          <p:nvPr/>
        </p:nvSpPr>
        <p:spPr bwMode="auto">
          <a:xfrm>
            <a:off x="152400" y="4130675"/>
            <a:ext cx="8534400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FontTx/>
              <a:buChar char="•"/>
              <a:defRPr/>
            </a:pP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Nếu nhân cả tử số và mẫu số của một phân số với </a:t>
            </a:r>
            <a:r>
              <a:rPr lang="en-US" b="1" i="1">
                <a:solidFill>
                  <a:srgbClr val="FF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cùng một số tự</a:t>
            </a: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b="1" i="1">
                <a:solidFill>
                  <a:srgbClr val="FF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nhiên khác 0</a:t>
            </a: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thì </a:t>
            </a:r>
            <a:r>
              <a:rPr lang="vi-VN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đư</a:t>
            </a: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ợc một phân số bằng phân số </a:t>
            </a:r>
            <a:r>
              <a:rPr lang="vi-VN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ã cho.</a:t>
            </a:r>
          </a:p>
        </p:txBody>
      </p:sp>
      <p:sp>
        <p:nvSpPr>
          <p:cNvPr id="58393" name="Text Box 25"/>
          <p:cNvSpPr txBox="1">
            <a:spLocks noChangeArrowheads="1"/>
          </p:cNvSpPr>
          <p:nvPr/>
        </p:nvSpPr>
        <p:spPr bwMode="auto">
          <a:xfrm>
            <a:off x="152400" y="5213350"/>
            <a:ext cx="8534400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FontTx/>
              <a:buChar char="•"/>
              <a:defRPr/>
            </a:pP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Nếu cả tử số và mẫu số của một phân số </a:t>
            </a:r>
            <a:r>
              <a:rPr lang="en-US" b="1" i="1">
                <a:solidFill>
                  <a:srgbClr val="FF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cùng chia hết cho một</a:t>
            </a: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b="1" i="1">
                <a:solidFill>
                  <a:srgbClr val="FF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số tự nhiên</a:t>
            </a: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b="1" i="1">
                <a:solidFill>
                  <a:srgbClr val="FA007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khác 0</a:t>
            </a: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thì sau khi chia ta </a:t>
            </a:r>
            <a:r>
              <a:rPr lang="vi-VN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đư</a:t>
            </a: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ợc một phân số bằng phân số </a:t>
            </a:r>
            <a:r>
              <a:rPr lang="vi-VN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ã cho.</a:t>
            </a:r>
          </a:p>
        </p:txBody>
      </p:sp>
      <p:sp>
        <p:nvSpPr>
          <p:cNvPr id="58394" name="Text Box 26"/>
          <p:cNvSpPr txBox="1">
            <a:spLocks noChangeArrowheads="1"/>
          </p:cNvSpPr>
          <p:nvPr/>
        </p:nvSpPr>
        <p:spPr bwMode="auto">
          <a:xfrm>
            <a:off x="152400" y="-304800"/>
            <a:ext cx="2133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5400" b="1">
                <a:solidFill>
                  <a:srgbClr val="CC3300"/>
                </a:solidFill>
                <a:effectLst/>
                <a:latin typeface="Arial" charset="0"/>
                <a:sym typeface="Wingdings" pitchFamily="2" charset="2"/>
              </a:rPr>
              <a:t></a:t>
            </a:r>
          </a:p>
        </p:txBody>
      </p:sp>
      <p:sp>
        <p:nvSpPr>
          <p:cNvPr id="58396" name="Text Box 28"/>
          <p:cNvSpPr txBox="1">
            <a:spLocks noChangeArrowheads="1"/>
          </p:cNvSpPr>
          <p:nvPr/>
        </p:nvSpPr>
        <p:spPr bwMode="auto">
          <a:xfrm>
            <a:off x="228600" y="1295400"/>
            <a:ext cx="655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a) Có hai b</a:t>
            </a:r>
            <a:r>
              <a:rPr lang="vi-VN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ă</a:t>
            </a: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ng giấy nh</a:t>
            </a:r>
            <a:r>
              <a:rPr lang="vi-VN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ư</a:t>
            </a: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nhau.</a:t>
            </a:r>
          </a:p>
        </p:txBody>
      </p:sp>
      <p:grpSp>
        <p:nvGrpSpPr>
          <p:cNvPr id="2073" name="Group 39"/>
          <p:cNvGrpSpPr>
            <a:grpSpLocks/>
          </p:cNvGrpSpPr>
          <p:nvPr/>
        </p:nvGrpSpPr>
        <p:grpSpPr bwMode="auto">
          <a:xfrm>
            <a:off x="990600" y="1676400"/>
            <a:ext cx="2354263" cy="838200"/>
            <a:chOff x="192" y="3504"/>
            <a:chExt cx="1483" cy="528"/>
          </a:xfrm>
        </p:grpSpPr>
        <p:graphicFrame>
          <p:nvGraphicFramePr>
            <p:cNvPr id="2050" name="Object 40"/>
            <p:cNvGraphicFramePr>
              <a:graphicFrameLocks noChangeAspect="1"/>
            </p:cNvGraphicFramePr>
            <p:nvPr/>
          </p:nvGraphicFramePr>
          <p:xfrm>
            <a:off x="1488" y="3552"/>
            <a:ext cx="187" cy="480"/>
          </p:xfrm>
          <a:graphic>
            <a:graphicData uri="http://schemas.openxmlformats.org/presentationml/2006/ole">
              <p:oleObj spid="_x0000_s2050" name="Equation" r:id="rId9" imgW="152334" imgH="393529" progId="Equation.3">
                <p:embed/>
              </p:oleObj>
            </a:graphicData>
          </a:graphic>
        </p:graphicFrame>
        <p:grpSp>
          <p:nvGrpSpPr>
            <p:cNvPr id="2074" name="Group 41"/>
            <p:cNvGrpSpPr>
              <a:grpSpLocks/>
            </p:cNvGrpSpPr>
            <p:nvPr/>
          </p:nvGrpSpPr>
          <p:grpSpPr bwMode="auto">
            <a:xfrm>
              <a:off x="192" y="3504"/>
              <a:ext cx="1205" cy="528"/>
              <a:chOff x="192" y="3504"/>
              <a:chExt cx="1205" cy="528"/>
            </a:xfrm>
          </p:grpSpPr>
          <p:sp>
            <p:nvSpPr>
              <p:cNvPr id="58410" name="Text Box 42"/>
              <p:cNvSpPr txBox="1">
                <a:spLocks noChangeArrowheads="1"/>
              </p:cNvSpPr>
              <p:nvPr/>
            </p:nvSpPr>
            <p:spPr bwMode="auto">
              <a:xfrm>
                <a:off x="192" y="3600"/>
                <a:ext cx="96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/>
                <a:ext uri="{91240B29-F687-4F45-9708-019B960494DF}"/>
                <a:ext uri="{AF507438-7753-43E0-B8FC-AC1667EBCBE1}"/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/>
                  </a:rPr>
                  <a:t>Nh</a:t>
                </a:r>
                <a:r>
                  <a:rPr lang="vi-VN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/>
                  </a:rPr>
                  <a:t>ư</a:t>
                </a:r>
                <a:r>
                  <a:rPr lang="en-US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/>
                  </a:rPr>
                  <a:t> vậy :          </a:t>
                </a:r>
              </a:p>
            </p:txBody>
          </p:sp>
          <p:graphicFrame>
            <p:nvGraphicFramePr>
              <p:cNvPr id="2051" name="Object 43"/>
              <p:cNvGraphicFramePr>
                <a:graphicFrameLocks noChangeAspect="1"/>
              </p:cNvGraphicFramePr>
              <p:nvPr/>
            </p:nvGraphicFramePr>
            <p:xfrm>
              <a:off x="1024" y="3504"/>
              <a:ext cx="373" cy="528"/>
            </p:xfrm>
            <a:graphic>
              <a:graphicData uri="http://schemas.openxmlformats.org/presentationml/2006/ole">
                <p:oleObj spid="_x0000_s2051" name="Equation" r:id="rId10" imgW="266469" imgH="393359" progId="Equation.3">
                  <p:embed/>
                </p:oleObj>
              </a:graphicData>
            </a:graphic>
          </p:graphicFrame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6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7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8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9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83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83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583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583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2000"/>
                                        <p:tgtEl>
                                          <p:spTgt spid="58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8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8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83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8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9" dur="2000"/>
                                        <p:tgtEl>
                                          <p:spTgt spid="58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8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8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2" grpId="0"/>
      <p:bldP spid="58373" grpId="0"/>
      <p:bldP spid="58376" grpId="0"/>
      <p:bldP spid="58378" grpId="0"/>
      <p:bldP spid="58389" grpId="0"/>
      <p:bldP spid="58392" grpId="0"/>
      <p:bldP spid="58393" grpId="0"/>
      <p:bldP spid="5839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Text Box 3"/>
          <p:cNvSpPr txBox="1">
            <a:spLocks noChangeArrowheads="1"/>
          </p:cNvSpPr>
          <p:nvPr/>
        </p:nvSpPr>
        <p:spPr bwMode="auto">
          <a:xfrm>
            <a:off x="152400" y="-304800"/>
            <a:ext cx="2133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5400" b="1">
                <a:solidFill>
                  <a:srgbClr val="CC3300"/>
                </a:solidFill>
                <a:effectLst/>
                <a:latin typeface="Arial" charset="0"/>
                <a:sym typeface="Wingdings" pitchFamily="2" charset="2"/>
              </a:rPr>
              <a:t></a:t>
            </a:r>
          </a:p>
        </p:txBody>
      </p:sp>
      <p:sp>
        <p:nvSpPr>
          <p:cNvPr id="77828" name="Text Box 4"/>
          <p:cNvSpPr txBox="1">
            <a:spLocks noChangeArrowheads="1"/>
          </p:cNvSpPr>
          <p:nvPr/>
        </p:nvSpPr>
        <p:spPr bwMode="auto">
          <a:xfrm>
            <a:off x="0" y="838200"/>
            <a:ext cx="3352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b="1" u="sng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TOÁN.</a:t>
            </a:r>
            <a:r>
              <a:rPr lang="en-US" b="1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000" b="1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TIẾT 100</a:t>
            </a:r>
            <a:r>
              <a:rPr lang="en-US" b="1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: </a:t>
            </a:r>
          </a:p>
        </p:txBody>
      </p:sp>
      <p:sp>
        <p:nvSpPr>
          <p:cNvPr id="77829" name="Text Box 5"/>
          <p:cNvSpPr txBox="1">
            <a:spLocks noChangeArrowheads="1"/>
          </p:cNvSpPr>
          <p:nvPr/>
        </p:nvSpPr>
        <p:spPr bwMode="auto">
          <a:xfrm>
            <a:off x="2743200" y="762000"/>
            <a:ext cx="4343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PHÂN SỐ BẰNG NHAU</a:t>
            </a:r>
          </a:p>
        </p:txBody>
      </p:sp>
      <p:sp>
        <p:nvSpPr>
          <p:cNvPr id="77830" name="Text Box 6"/>
          <p:cNvSpPr txBox="1">
            <a:spLocks noChangeArrowheads="1"/>
          </p:cNvSpPr>
          <p:nvPr/>
        </p:nvSpPr>
        <p:spPr bwMode="auto">
          <a:xfrm>
            <a:off x="3352800" y="16002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 u="sng">
                <a:solidFill>
                  <a:srgbClr val="99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LUYỆN TẬP :</a:t>
            </a:r>
          </a:p>
        </p:txBody>
      </p:sp>
      <p:sp>
        <p:nvSpPr>
          <p:cNvPr id="77831" name="Text Box 7"/>
          <p:cNvSpPr txBox="1">
            <a:spLocks noChangeArrowheads="1"/>
          </p:cNvSpPr>
          <p:nvPr/>
        </p:nvSpPr>
        <p:spPr bwMode="auto">
          <a:xfrm>
            <a:off x="609600" y="2193925"/>
            <a:ext cx="4191000" cy="862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500" b="1" i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Viết số thích hợp vào ô trống :</a:t>
            </a:r>
          </a:p>
        </p:txBody>
      </p:sp>
      <p:graphicFrame>
        <p:nvGraphicFramePr>
          <p:cNvPr id="77832" name="Object 8"/>
          <p:cNvGraphicFramePr>
            <a:graphicFrameLocks noChangeAspect="1"/>
          </p:cNvGraphicFramePr>
          <p:nvPr/>
        </p:nvGraphicFramePr>
        <p:xfrm>
          <a:off x="212725" y="2895600"/>
          <a:ext cx="1058863" cy="952500"/>
        </p:xfrm>
        <a:graphic>
          <a:graphicData uri="http://schemas.openxmlformats.org/presentationml/2006/ole">
            <p:oleObj spid="_x0000_s3074" name="Equation" r:id="rId3" imgW="418918" imgH="393529" progId="Equation.3">
              <p:embed/>
            </p:oleObj>
          </a:graphicData>
        </a:graphic>
      </p:graphicFrame>
      <p:graphicFrame>
        <p:nvGraphicFramePr>
          <p:cNvPr id="77833" name="Object 9"/>
          <p:cNvGraphicFramePr>
            <a:graphicFrameLocks noChangeAspect="1"/>
          </p:cNvGraphicFramePr>
          <p:nvPr/>
        </p:nvGraphicFramePr>
        <p:xfrm>
          <a:off x="1316038" y="2895600"/>
          <a:ext cx="1155700" cy="952500"/>
        </p:xfrm>
        <a:graphic>
          <a:graphicData uri="http://schemas.openxmlformats.org/presentationml/2006/ole">
            <p:oleObj spid="_x0000_s3075" name="Equation" r:id="rId4" imgW="457002" imgH="393529" progId="Equation.3">
              <p:embed/>
            </p:oleObj>
          </a:graphicData>
        </a:graphic>
      </p:graphicFrame>
      <p:graphicFrame>
        <p:nvGraphicFramePr>
          <p:cNvPr id="77834" name="Object 10"/>
          <p:cNvGraphicFramePr>
            <a:graphicFrameLocks noChangeAspect="1"/>
          </p:cNvGraphicFramePr>
          <p:nvPr/>
        </p:nvGraphicFramePr>
        <p:xfrm>
          <a:off x="3352800" y="2895600"/>
          <a:ext cx="674688" cy="955675"/>
        </p:xfrm>
        <a:graphic>
          <a:graphicData uri="http://schemas.openxmlformats.org/presentationml/2006/ole">
            <p:oleObj spid="_x0000_s3076" name="Equation" r:id="rId5" imgW="266469" imgH="393359" progId="Equation.3">
              <p:embed/>
            </p:oleObj>
          </a:graphicData>
        </a:graphic>
      </p:graphicFrame>
      <p:graphicFrame>
        <p:nvGraphicFramePr>
          <p:cNvPr id="77835" name="Object 11"/>
          <p:cNvGraphicFramePr>
            <a:graphicFrameLocks noChangeAspect="1"/>
          </p:cNvGraphicFramePr>
          <p:nvPr/>
        </p:nvGraphicFramePr>
        <p:xfrm>
          <a:off x="3900488" y="2895600"/>
          <a:ext cx="1155700" cy="955675"/>
        </p:xfrm>
        <a:graphic>
          <a:graphicData uri="http://schemas.openxmlformats.org/presentationml/2006/ole">
            <p:oleObj spid="_x0000_s3077" name="Equation" r:id="rId6" imgW="457002" imgH="393529" progId="Equation.3">
              <p:embed/>
            </p:oleObj>
          </a:graphicData>
        </a:graphic>
      </p:graphicFrame>
      <p:graphicFrame>
        <p:nvGraphicFramePr>
          <p:cNvPr id="77836" name="Object 12"/>
          <p:cNvGraphicFramePr>
            <a:graphicFrameLocks noChangeAspect="1"/>
          </p:cNvGraphicFramePr>
          <p:nvPr/>
        </p:nvGraphicFramePr>
        <p:xfrm>
          <a:off x="6046788" y="2819400"/>
          <a:ext cx="666750" cy="989013"/>
        </p:xfrm>
        <a:graphic>
          <a:graphicData uri="http://schemas.openxmlformats.org/presentationml/2006/ole">
            <p:oleObj spid="_x0000_s3078" name="Equation" r:id="rId7" imgW="253890" imgH="393529" progId="Equation.3">
              <p:embed/>
            </p:oleObj>
          </a:graphicData>
        </a:graphic>
      </p:graphicFrame>
      <p:graphicFrame>
        <p:nvGraphicFramePr>
          <p:cNvPr id="77837" name="Object 13"/>
          <p:cNvGraphicFramePr>
            <a:graphicFrameLocks noChangeAspect="1"/>
          </p:cNvGraphicFramePr>
          <p:nvPr/>
        </p:nvGraphicFramePr>
        <p:xfrm>
          <a:off x="6672263" y="2819400"/>
          <a:ext cx="865187" cy="990600"/>
        </p:xfrm>
        <a:graphic>
          <a:graphicData uri="http://schemas.openxmlformats.org/presentationml/2006/ole">
            <p:oleObj spid="_x0000_s3079" name="Equation" r:id="rId8" imgW="330057" imgH="393529" progId="Equation.3">
              <p:embed/>
            </p:oleObj>
          </a:graphicData>
        </a:graphic>
      </p:graphicFrame>
      <p:graphicFrame>
        <p:nvGraphicFramePr>
          <p:cNvPr id="77838" name="Object 14"/>
          <p:cNvGraphicFramePr>
            <a:graphicFrameLocks noChangeAspect="1"/>
          </p:cNvGraphicFramePr>
          <p:nvPr/>
        </p:nvGraphicFramePr>
        <p:xfrm>
          <a:off x="514350" y="4038600"/>
          <a:ext cx="733425" cy="838200"/>
        </p:xfrm>
        <a:graphic>
          <a:graphicData uri="http://schemas.openxmlformats.org/presentationml/2006/ole">
            <p:oleObj spid="_x0000_s3080" name="Equation" r:id="rId9" imgW="330057" imgH="393529" progId="Equation.3">
              <p:embed/>
            </p:oleObj>
          </a:graphicData>
        </a:graphic>
      </p:graphicFrame>
      <p:graphicFrame>
        <p:nvGraphicFramePr>
          <p:cNvPr id="77839" name="Object 15"/>
          <p:cNvGraphicFramePr>
            <a:graphicFrameLocks noChangeAspect="1"/>
          </p:cNvGraphicFramePr>
          <p:nvPr/>
        </p:nvGraphicFramePr>
        <p:xfrm>
          <a:off x="2509838" y="3962400"/>
          <a:ext cx="385762" cy="952500"/>
        </p:xfrm>
        <a:graphic>
          <a:graphicData uri="http://schemas.openxmlformats.org/presentationml/2006/ole">
            <p:oleObj spid="_x0000_s3081" name="Equation" r:id="rId10" imgW="152334" imgH="393529" progId="Equation.3">
              <p:embed/>
            </p:oleObj>
          </a:graphicData>
        </a:graphic>
      </p:graphicFrame>
      <p:graphicFrame>
        <p:nvGraphicFramePr>
          <p:cNvPr id="77840" name="Object 16"/>
          <p:cNvGraphicFramePr>
            <a:graphicFrameLocks noChangeAspect="1"/>
          </p:cNvGraphicFramePr>
          <p:nvPr/>
        </p:nvGraphicFramePr>
        <p:xfrm>
          <a:off x="3276600" y="4038600"/>
          <a:ext cx="768350" cy="847725"/>
        </p:xfrm>
        <a:graphic>
          <a:graphicData uri="http://schemas.openxmlformats.org/presentationml/2006/ole">
            <p:oleObj spid="_x0000_s3082" name="Equation" r:id="rId11" imgW="342751" imgH="393529" progId="Equation.3">
              <p:embed/>
            </p:oleObj>
          </a:graphicData>
        </a:graphic>
      </p:graphicFrame>
      <p:graphicFrame>
        <p:nvGraphicFramePr>
          <p:cNvPr id="77841" name="Object 17"/>
          <p:cNvGraphicFramePr>
            <a:graphicFrameLocks noChangeAspect="1"/>
          </p:cNvGraphicFramePr>
          <p:nvPr/>
        </p:nvGraphicFramePr>
        <p:xfrm>
          <a:off x="3962400" y="4038600"/>
          <a:ext cx="598488" cy="849313"/>
        </p:xfrm>
        <a:graphic>
          <a:graphicData uri="http://schemas.openxmlformats.org/presentationml/2006/ole">
            <p:oleObj spid="_x0000_s3083" name="Equation" r:id="rId12" imgW="266469" imgH="393359" progId="Equation.3">
              <p:embed/>
            </p:oleObj>
          </a:graphicData>
        </a:graphic>
      </p:graphicFrame>
      <p:graphicFrame>
        <p:nvGraphicFramePr>
          <p:cNvPr id="77842" name="Object 18"/>
          <p:cNvGraphicFramePr>
            <a:graphicFrameLocks noChangeAspect="1"/>
          </p:cNvGraphicFramePr>
          <p:nvPr/>
        </p:nvGraphicFramePr>
        <p:xfrm>
          <a:off x="5053013" y="4033838"/>
          <a:ext cx="360362" cy="1071562"/>
        </p:xfrm>
        <a:graphic>
          <a:graphicData uri="http://schemas.openxmlformats.org/presentationml/2006/ole">
            <p:oleObj spid="_x0000_s3084" name="Equation" r:id="rId13" imgW="139639" imgH="431613" progId="Equation.3">
              <p:embed/>
            </p:oleObj>
          </a:graphicData>
        </a:graphic>
      </p:graphicFrame>
      <p:graphicFrame>
        <p:nvGraphicFramePr>
          <p:cNvPr id="77843" name="Object 19"/>
          <p:cNvGraphicFramePr>
            <a:graphicFrameLocks noChangeAspect="1"/>
          </p:cNvGraphicFramePr>
          <p:nvPr/>
        </p:nvGraphicFramePr>
        <p:xfrm>
          <a:off x="5953125" y="4038600"/>
          <a:ext cx="742950" cy="819150"/>
        </p:xfrm>
        <a:graphic>
          <a:graphicData uri="http://schemas.openxmlformats.org/presentationml/2006/ole">
            <p:oleObj spid="_x0000_s3085" name="Equation" r:id="rId14" imgW="342751" imgH="393529" progId="Equation.3">
              <p:embed/>
            </p:oleObj>
          </a:graphicData>
        </a:graphic>
      </p:graphicFrame>
      <p:graphicFrame>
        <p:nvGraphicFramePr>
          <p:cNvPr id="77844" name="Object 20"/>
          <p:cNvGraphicFramePr>
            <a:graphicFrameLocks noChangeAspect="1"/>
          </p:cNvGraphicFramePr>
          <p:nvPr/>
        </p:nvGraphicFramePr>
        <p:xfrm>
          <a:off x="6699250" y="4038600"/>
          <a:ext cx="1073150" cy="819150"/>
        </p:xfrm>
        <a:graphic>
          <a:graphicData uri="http://schemas.openxmlformats.org/presentationml/2006/ole">
            <p:oleObj spid="_x0000_s3086" name="Equation" r:id="rId15" imgW="495085" imgH="393529" progId="Equation.3">
              <p:embed/>
            </p:oleObj>
          </a:graphicData>
        </a:graphic>
      </p:graphicFrame>
      <p:graphicFrame>
        <p:nvGraphicFramePr>
          <p:cNvPr id="77845" name="Object 21"/>
          <p:cNvGraphicFramePr>
            <a:graphicFrameLocks noChangeAspect="1"/>
          </p:cNvGraphicFramePr>
          <p:nvPr/>
        </p:nvGraphicFramePr>
        <p:xfrm>
          <a:off x="304800" y="5068888"/>
          <a:ext cx="968375" cy="871537"/>
        </p:xfrm>
        <a:graphic>
          <a:graphicData uri="http://schemas.openxmlformats.org/presentationml/2006/ole">
            <p:oleObj spid="_x0000_s3087" name="Equation" r:id="rId16" imgW="418918" imgH="393529" progId="Equation.3">
              <p:embed/>
            </p:oleObj>
          </a:graphicData>
        </a:graphic>
      </p:graphicFrame>
      <p:graphicFrame>
        <p:nvGraphicFramePr>
          <p:cNvPr id="77846" name="Object 22"/>
          <p:cNvGraphicFramePr>
            <a:graphicFrameLocks noChangeAspect="1"/>
          </p:cNvGraphicFramePr>
          <p:nvPr/>
        </p:nvGraphicFramePr>
        <p:xfrm>
          <a:off x="1219200" y="5105400"/>
          <a:ext cx="341313" cy="838200"/>
        </p:xfrm>
        <a:graphic>
          <a:graphicData uri="http://schemas.openxmlformats.org/presentationml/2006/ole">
            <p:oleObj spid="_x0000_s3088" name="Equation" r:id="rId17" imgW="152334" imgH="393529" progId="Equation.3">
              <p:embed/>
            </p:oleObj>
          </a:graphicData>
        </a:graphic>
      </p:graphicFrame>
      <p:graphicFrame>
        <p:nvGraphicFramePr>
          <p:cNvPr id="77847" name="Object 23"/>
          <p:cNvGraphicFramePr>
            <a:graphicFrameLocks noChangeAspect="1"/>
          </p:cNvGraphicFramePr>
          <p:nvPr/>
        </p:nvGraphicFramePr>
        <p:xfrm>
          <a:off x="2560638" y="5145088"/>
          <a:ext cx="792162" cy="874712"/>
        </p:xfrm>
        <a:graphic>
          <a:graphicData uri="http://schemas.openxmlformats.org/presentationml/2006/ole">
            <p:oleObj spid="_x0000_s3089" name="Equation" r:id="rId18" imgW="342751" imgH="393529" progId="Equation.3">
              <p:embed/>
            </p:oleObj>
          </a:graphicData>
        </a:graphic>
      </p:graphicFrame>
      <p:graphicFrame>
        <p:nvGraphicFramePr>
          <p:cNvPr id="77848" name="Object 24"/>
          <p:cNvGraphicFramePr>
            <a:graphicFrameLocks noChangeAspect="1"/>
          </p:cNvGraphicFramePr>
          <p:nvPr/>
        </p:nvGraphicFramePr>
        <p:xfrm>
          <a:off x="3471863" y="5140325"/>
          <a:ext cx="320675" cy="955675"/>
        </p:xfrm>
        <a:graphic>
          <a:graphicData uri="http://schemas.openxmlformats.org/presentationml/2006/ole">
            <p:oleObj spid="_x0000_s3090" name="Equation" r:id="rId19" imgW="139639" imgH="431613" progId="Equation.3">
              <p:embed/>
            </p:oleObj>
          </a:graphicData>
        </a:graphic>
      </p:graphicFrame>
      <p:graphicFrame>
        <p:nvGraphicFramePr>
          <p:cNvPr id="77849" name="Object 25"/>
          <p:cNvGraphicFramePr>
            <a:graphicFrameLocks noChangeAspect="1"/>
          </p:cNvGraphicFramePr>
          <p:nvPr/>
        </p:nvGraphicFramePr>
        <p:xfrm>
          <a:off x="5113338" y="5068888"/>
          <a:ext cx="792162" cy="874712"/>
        </p:xfrm>
        <a:graphic>
          <a:graphicData uri="http://schemas.openxmlformats.org/presentationml/2006/ole">
            <p:oleObj spid="_x0000_s3091" name="Equation" r:id="rId20" imgW="342751" imgH="393529" progId="Equation.3">
              <p:embed/>
            </p:oleObj>
          </a:graphicData>
        </a:graphic>
      </p:graphicFrame>
      <p:graphicFrame>
        <p:nvGraphicFramePr>
          <p:cNvPr id="77850" name="Object 26"/>
          <p:cNvGraphicFramePr>
            <a:graphicFrameLocks noChangeAspect="1"/>
          </p:cNvGraphicFramePr>
          <p:nvPr/>
        </p:nvGraphicFramePr>
        <p:xfrm>
          <a:off x="7310438" y="5186363"/>
          <a:ext cx="617537" cy="876300"/>
        </p:xfrm>
        <a:graphic>
          <a:graphicData uri="http://schemas.openxmlformats.org/presentationml/2006/ole">
            <p:oleObj spid="_x0000_s3092" name="Equation" r:id="rId21" imgW="266469" imgH="393359" progId="Equation.3">
              <p:embed/>
            </p:oleObj>
          </a:graphicData>
        </a:graphic>
      </p:graphicFrame>
      <p:graphicFrame>
        <p:nvGraphicFramePr>
          <p:cNvPr id="77851" name="Object 27"/>
          <p:cNvGraphicFramePr>
            <a:graphicFrameLocks noChangeAspect="1"/>
          </p:cNvGraphicFramePr>
          <p:nvPr/>
        </p:nvGraphicFramePr>
        <p:xfrm>
          <a:off x="8067675" y="5145088"/>
          <a:ext cx="469900" cy="874712"/>
        </p:xfrm>
        <a:graphic>
          <a:graphicData uri="http://schemas.openxmlformats.org/presentationml/2006/ole">
            <p:oleObj spid="_x0000_s3093" name="Equation" r:id="rId22" imgW="203112" imgH="393529" progId="Equation.3">
              <p:embed/>
            </p:oleObj>
          </a:graphicData>
        </a:graphic>
      </p:graphicFrame>
      <p:sp>
        <p:nvSpPr>
          <p:cNvPr id="77852" name="Oval 28"/>
          <p:cNvSpPr>
            <a:spLocks noChangeArrowheads="1"/>
          </p:cNvSpPr>
          <p:nvPr/>
        </p:nvSpPr>
        <p:spPr bwMode="auto">
          <a:xfrm>
            <a:off x="152400" y="22098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r>
              <a:rPr lang="en-US" b="1" i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1</a:t>
            </a:r>
          </a:p>
        </p:txBody>
      </p:sp>
      <p:sp>
        <p:nvSpPr>
          <p:cNvPr id="77853" name="Rectangle 29"/>
          <p:cNvSpPr>
            <a:spLocks noChangeArrowheads="1"/>
          </p:cNvSpPr>
          <p:nvPr/>
        </p:nvSpPr>
        <p:spPr bwMode="auto">
          <a:xfrm>
            <a:off x="7315200" y="2954338"/>
            <a:ext cx="228600" cy="2460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77854" name="Text Box 30"/>
          <p:cNvSpPr txBox="1">
            <a:spLocks noChangeArrowheads="1"/>
          </p:cNvSpPr>
          <p:nvPr/>
        </p:nvSpPr>
        <p:spPr bwMode="auto">
          <a:xfrm>
            <a:off x="2133600" y="4191000"/>
            <a:ext cx="22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=</a:t>
            </a:r>
          </a:p>
        </p:txBody>
      </p:sp>
      <p:sp>
        <p:nvSpPr>
          <p:cNvPr id="77855" name="Rectangle 31"/>
          <p:cNvSpPr>
            <a:spLocks noChangeArrowheads="1"/>
          </p:cNvSpPr>
          <p:nvPr/>
        </p:nvSpPr>
        <p:spPr bwMode="auto">
          <a:xfrm>
            <a:off x="4495800" y="4114800"/>
            <a:ext cx="228600" cy="2460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77856" name="Rectangle 32"/>
          <p:cNvSpPr>
            <a:spLocks noChangeArrowheads="1"/>
          </p:cNvSpPr>
          <p:nvPr/>
        </p:nvSpPr>
        <p:spPr bwMode="auto">
          <a:xfrm>
            <a:off x="4495800" y="4648200"/>
            <a:ext cx="228600" cy="2460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77857" name="Text Box 33"/>
          <p:cNvSpPr txBox="1">
            <a:spLocks noChangeArrowheads="1"/>
          </p:cNvSpPr>
          <p:nvPr/>
        </p:nvSpPr>
        <p:spPr bwMode="auto">
          <a:xfrm>
            <a:off x="4724400" y="4267200"/>
            <a:ext cx="22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=</a:t>
            </a:r>
          </a:p>
        </p:txBody>
      </p:sp>
      <p:sp>
        <p:nvSpPr>
          <p:cNvPr id="77858" name="Rectangle 34"/>
          <p:cNvSpPr>
            <a:spLocks noChangeArrowheads="1"/>
          </p:cNvSpPr>
          <p:nvPr/>
        </p:nvSpPr>
        <p:spPr bwMode="auto">
          <a:xfrm>
            <a:off x="5105400" y="4572000"/>
            <a:ext cx="228600" cy="2460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77859" name="Rectangle 35"/>
          <p:cNvSpPr>
            <a:spLocks noChangeArrowheads="1"/>
          </p:cNvSpPr>
          <p:nvPr/>
        </p:nvSpPr>
        <p:spPr bwMode="auto">
          <a:xfrm>
            <a:off x="7315200" y="4572000"/>
            <a:ext cx="228600" cy="2460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77860" name="Text Box 36"/>
          <p:cNvSpPr txBox="1">
            <a:spLocks noChangeArrowheads="1"/>
          </p:cNvSpPr>
          <p:nvPr/>
        </p:nvSpPr>
        <p:spPr bwMode="auto">
          <a:xfrm>
            <a:off x="7620000" y="3048000"/>
            <a:ext cx="22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=</a:t>
            </a:r>
          </a:p>
        </p:txBody>
      </p:sp>
      <p:sp>
        <p:nvSpPr>
          <p:cNvPr id="77861" name="Rectangle 37"/>
          <p:cNvSpPr>
            <a:spLocks noChangeArrowheads="1"/>
          </p:cNvSpPr>
          <p:nvPr/>
        </p:nvSpPr>
        <p:spPr bwMode="auto">
          <a:xfrm>
            <a:off x="1295400" y="5181600"/>
            <a:ext cx="228600" cy="2460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77862" name="Rectangle 38"/>
          <p:cNvSpPr>
            <a:spLocks noChangeArrowheads="1"/>
          </p:cNvSpPr>
          <p:nvPr/>
        </p:nvSpPr>
        <p:spPr bwMode="auto">
          <a:xfrm>
            <a:off x="3505200" y="5715000"/>
            <a:ext cx="228600" cy="2460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graphicFrame>
        <p:nvGraphicFramePr>
          <p:cNvPr id="77863" name="Object 39"/>
          <p:cNvGraphicFramePr>
            <a:graphicFrameLocks noChangeAspect="1"/>
          </p:cNvGraphicFramePr>
          <p:nvPr/>
        </p:nvGraphicFramePr>
        <p:xfrm>
          <a:off x="5964238" y="5029200"/>
          <a:ext cx="352425" cy="874713"/>
        </p:xfrm>
        <a:graphic>
          <a:graphicData uri="http://schemas.openxmlformats.org/presentationml/2006/ole">
            <p:oleObj spid="_x0000_s3094" name="Equation" r:id="rId23" imgW="152334" imgH="393529" progId="Equation.3">
              <p:embed/>
            </p:oleObj>
          </a:graphicData>
        </a:graphic>
      </p:graphicFrame>
      <p:sp>
        <p:nvSpPr>
          <p:cNvPr id="77864" name="Rectangle 40"/>
          <p:cNvSpPr>
            <a:spLocks noChangeArrowheads="1"/>
          </p:cNvSpPr>
          <p:nvPr/>
        </p:nvSpPr>
        <p:spPr bwMode="auto">
          <a:xfrm>
            <a:off x="5981700" y="5181600"/>
            <a:ext cx="228600" cy="2460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77865" name="Rectangle 41"/>
          <p:cNvSpPr>
            <a:spLocks noChangeArrowheads="1"/>
          </p:cNvSpPr>
          <p:nvPr/>
        </p:nvSpPr>
        <p:spPr bwMode="auto">
          <a:xfrm>
            <a:off x="8153400" y="5164138"/>
            <a:ext cx="228600" cy="2460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77866" name="Rectangle 42"/>
          <p:cNvSpPr>
            <a:spLocks noChangeArrowheads="1"/>
          </p:cNvSpPr>
          <p:nvPr/>
        </p:nvSpPr>
        <p:spPr bwMode="auto">
          <a:xfrm>
            <a:off x="2514600" y="2971800"/>
            <a:ext cx="228600" cy="2460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77867" name="Rectangle 43"/>
          <p:cNvSpPr>
            <a:spLocks noChangeArrowheads="1"/>
          </p:cNvSpPr>
          <p:nvPr/>
        </p:nvSpPr>
        <p:spPr bwMode="auto">
          <a:xfrm>
            <a:off x="2514600" y="3505200"/>
            <a:ext cx="228600" cy="2460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77868" name="Line 44"/>
          <p:cNvSpPr>
            <a:spLocks noChangeShapeType="1"/>
          </p:cNvSpPr>
          <p:nvPr/>
        </p:nvSpPr>
        <p:spPr bwMode="auto">
          <a:xfrm>
            <a:off x="2438400" y="33528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/>
            <a:ext uri="{AF507438-7753-43E0-B8FC-AC1667EBCBE1}"/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7869" name="Rectangle 45"/>
          <p:cNvSpPr>
            <a:spLocks noChangeArrowheads="1"/>
          </p:cNvSpPr>
          <p:nvPr/>
        </p:nvSpPr>
        <p:spPr bwMode="auto">
          <a:xfrm>
            <a:off x="5181600" y="3030538"/>
            <a:ext cx="228600" cy="2460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77870" name="Rectangle 46"/>
          <p:cNvSpPr>
            <a:spLocks noChangeArrowheads="1"/>
          </p:cNvSpPr>
          <p:nvPr/>
        </p:nvSpPr>
        <p:spPr bwMode="auto">
          <a:xfrm>
            <a:off x="5181600" y="3563938"/>
            <a:ext cx="228600" cy="2460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77871" name="Line 47"/>
          <p:cNvSpPr>
            <a:spLocks noChangeShapeType="1"/>
          </p:cNvSpPr>
          <p:nvPr/>
        </p:nvSpPr>
        <p:spPr bwMode="auto">
          <a:xfrm>
            <a:off x="5105400" y="3411538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/>
            <a:ext uri="{AF507438-7753-43E0-B8FC-AC1667EBCBE1}"/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7872" name="Rectangle 48"/>
          <p:cNvSpPr>
            <a:spLocks noChangeArrowheads="1"/>
          </p:cNvSpPr>
          <p:nvPr/>
        </p:nvSpPr>
        <p:spPr bwMode="auto">
          <a:xfrm>
            <a:off x="8001000" y="2895600"/>
            <a:ext cx="228600" cy="2460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77873" name="Rectangle 49"/>
          <p:cNvSpPr>
            <a:spLocks noChangeArrowheads="1"/>
          </p:cNvSpPr>
          <p:nvPr/>
        </p:nvSpPr>
        <p:spPr bwMode="auto">
          <a:xfrm>
            <a:off x="8001000" y="3429000"/>
            <a:ext cx="228600" cy="2460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77874" name="Line 50"/>
          <p:cNvSpPr>
            <a:spLocks noChangeShapeType="1"/>
          </p:cNvSpPr>
          <p:nvPr/>
        </p:nvSpPr>
        <p:spPr bwMode="auto">
          <a:xfrm>
            <a:off x="7924800" y="32766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/>
            <a:ext uri="{AF507438-7753-43E0-B8FC-AC1667EBCBE1}"/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7875" name="Rectangle 51"/>
          <p:cNvSpPr>
            <a:spLocks noChangeArrowheads="1"/>
          </p:cNvSpPr>
          <p:nvPr/>
        </p:nvSpPr>
        <p:spPr bwMode="auto">
          <a:xfrm>
            <a:off x="8001000" y="4038600"/>
            <a:ext cx="228600" cy="2460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77876" name="Rectangle 52"/>
          <p:cNvSpPr>
            <a:spLocks noChangeArrowheads="1"/>
          </p:cNvSpPr>
          <p:nvPr/>
        </p:nvSpPr>
        <p:spPr bwMode="auto">
          <a:xfrm>
            <a:off x="8001000" y="4572000"/>
            <a:ext cx="228600" cy="2460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77877" name="Line 53"/>
          <p:cNvSpPr>
            <a:spLocks noChangeShapeType="1"/>
          </p:cNvSpPr>
          <p:nvPr/>
        </p:nvSpPr>
        <p:spPr bwMode="auto">
          <a:xfrm>
            <a:off x="7924800" y="44196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/>
            <a:ext uri="{AF507438-7753-43E0-B8FC-AC1667EBCBE1}"/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7878" name="Line 54"/>
          <p:cNvSpPr>
            <a:spLocks noChangeShapeType="1"/>
          </p:cNvSpPr>
          <p:nvPr/>
        </p:nvSpPr>
        <p:spPr bwMode="auto">
          <a:xfrm>
            <a:off x="4038600" y="4495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/>
            <a:ext uri="{AF507438-7753-43E0-B8FC-AC1667EBCBE1}"/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7879" name="Rectangle 55"/>
          <p:cNvSpPr>
            <a:spLocks noChangeArrowheads="1"/>
          </p:cNvSpPr>
          <p:nvPr/>
        </p:nvSpPr>
        <p:spPr bwMode="auto">
          <a:xfrm>
            <a:off x="2895600" y="3259138"/>
            <a:ext cx="228600" cy="2460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:</a:t>
            </a:r>
          </a:p>
        </p:txBody>
      </p:sp>
      <p:sp>
        <p:nvSpPr>
          <p:cNvPr id="77880" name="Rectangle 56"/>
          <p:cNvSpPr>
            <a:spLocks noChangeArrowheads="1"/>
          </p:cNvSpPr>
          <p:nvPr/>
        </p:nvSpPr>
        <p:spPr bwMode="auto">
          <a:xfrm>
            <a:off x="5638800" y="3276600"/>
            <a:ext cx="228600" cy="2460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:</a:t>
            </a:r>
          </a:p>
        </p:txBody>
      </p:sp>
      <p:sp>
        <p:nvSpPr>
          <p:cNvPr id="77881" name="Rectangle 57"/>
          <p:cNvSpPr>
            <a:spLocks noChangeArrowheads="1"/>
          </p:cNvSpPr>
          <p:nvPr/>
        </p:nvSpPr>
        <p:spPr bwMode="auto">
          <a:xfrm>
            <a:off x="8458200" y="3124200"/>
            <a:ext cx="228600" cy="2460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:</a:t>
            </a:r>
          </a:p>
        </p:txBody>
      </p:sp>
      <p:sp>
        <p:nvSpPr>
          <p:cNvPr id="77882" name="Rectangle 58"/>
          <p:cNvSpPr>
            <a:spLocks noChangeArrowheads="1"/>
          </p:cNvSpPr>
          <p:nvPr/>
        </p:nvSpPr>
        <p:spPr bwMode="auto">
          <a:xfrm>
            <a:off x="2895600" y="4267200"/>
            <a:ext cx="228600" cy="2460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:</a:t>
            </a:r>
          </a:p>
        </p:txBody>
      </p:sp>
      <p:sp>
        <p:nvSpPr>
          <p:cNvPr id="77883" name="Rectangle 59"/>
          <p:cNvSpPr>
            <a:spLocks noChangeArrowheads="1"/>
          </p:cNvSpPr>
          <p:nvPr/>
        </p:nvSpPr>
        <p:spPr bwMode="auto">
          <a:xfrm>
            <a:off x="5486400" y="4343400"/>
            <a:ext cx="228600" cy="2460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:</a:t>
            </a:r>
          </a:p>
        </p:txBody>
      </p:sp>
      <p:sp>
        <p:nvSpPr>
          <p:cNvPr id="77884" name="Rectangle 60"/>
          <p:cNvSpPr>
            <a:spLocks noChangeArrowheads="1"/>
          </p:cNvSpPr>
          <p:nvPr/>
        </p:nvSpPr>
        <p:spPr bwMode="auto">
          <a:xfrm>
            <a:off x="8382000" y="4267200"/>
            <a:ext cx="228600" cy="2460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.</a:t>
            </a:r>
          </a:p>
        </p:txBody>
      </p:sp>
      <p:sp>
        <p:nvSpPr>
          <p:cNvPr id="77885" name="Rectangle 61"/>
          <p:cNvSpPr>
            <a:spLocks noChangeArrowheads="1"/>
          </p:cNvSpPr>
          <p:nvPr/>
        </p:nvSpPr>
        <p:spPr bwMode="auto">
          <a:xfrm>
            <a:off x="1638300" y="5410200"/>
            <a:ext cx="228600" cy="2460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:</a:t>
            </a:r>
          </a:p>
        </p:txBody>
      </p:sp>
      <p:sp>
        <p:nvSpPr>
          <p:cNvPr id="77886" name="Rectangle 62"/>
          <p:cNvSpPr>
            <a:spLocks noChangeArrowheads="1"/>
          </p:cNvSpPr>
          <p:nvPr/>
        </p:nvSpPr>
        <p:spPr bwMode="auto">
          <a:xfrm>
            <a:off x="3962400" y="5486400"/>
            <a:ext cx="228600" cy="2460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:</a:t>
            </a:r>
          </a:p>
        </p:txBody>
      </p:sp>
      <p:sp>
        <p:nvSpPr>
          <p:cNvPr id="77887" name="Rectangle 63"/>
          <p:cNvSpPr>
            <a:spLocks noChangeArrowheads="1"/>
          </p:cNvSpPr>
          <p:nvPr/>
        </p:nvSpPr>
        <p:spPr bwMode="auto">
          <a:xfrm>
            <a:off x="6324600" y="5410200"/>
            <a:ext cx="228600" cy="2460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:</a:t>
            </a:r>
          </a:p>
        </p:txBody>
      </p:sp>
      <p:sp>
        <p:nvSpPr>
          <p:cNvPr id="77888" name="Rectangle 64"/>
          <p:cNvSpPr>
            <a:spLocks noChangeArrowheads="1"/>
          </p:cNvSpPr>
          <p:nvPr/>
        </p:nvSpPr>
        <p:spPr bwMode="auto">
          <a:xfrm>
            <a:off x="8610600" y="5486400"/>
            <a:ext cx="228600" cy="2460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.</a:t>
            </a:r>
          </a:p>
        </p:txBody>
      </p:sp>
      <p:graphicFrame>
        <p:nvGraphicFramePr>
          <p:cNvPr id="77889" name="Object 65"/>
          <p:cNvGraphicFramePr>
            <a:graphicFrameLocks noChangeAspect="1"/>
          </p:cNvGraphicFramePr>
          <p:nvPr/>
        </p:nvGraphicFramePr>
        <p:xfrm>
          <a:off x="1295400" y="4027488"/>
          <a:ext cx="598488" cy="849312"/>
        </p:xfrm>
        <a:graphic>
          <a:graphicData uri="http://schemas.openxmlformats.org/presentationml/2006/ole">
            <p:oleObj spid="_x0000_s3095" name="Equation" r:id="rId24" imgW="266469" imgH="393359" progId="Equation.3">
              <p:embed/>
            </p:oleObj>
          </a:graphicData>
        </a:graphic>
      </p:graphicFrame>
      <p:sp>
        <p:nvSpPr>
          <p:cNvPr id="77890" name="Rectangle 66"/>
          <p:cNvSpPr>
            <a:spLocks noChangeArrowheads="1"/>
          </p:cNvSpPr>
          <p:nvPr/>
        </p:nvSpPr>
        <p:spPr bwMode="auto">
          <a:xfrm>
            <a:off x="1828800" y="4103688"/>
            <a:ext cx="228600" cy="2460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77891" name="Rectangle 67"/>
          <p:cNvSpPr>
            <a:spLocks noChangeArrowheads="1"/>
          </p:cNvSpPr>
          <p:nvPr/>
        </p:nvSpPr>
        <p:spPr bwMode="auto">
          <a:xfrm>
            <a:off x="1828800" y="4560888"/>
            <a:ext cx="228600" cy="2460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77892" name="Line 68"/>
          <p:cNvSpPr>
            <a:spLocks noChangeShapeType="1"/>
          </p:cNvSpPr>
          <p:nvPr/>
        </p:nvSpPr>
        <p:spPr bwMode="auto">
          <a:xfrm>
            <a:off x="1371600" y="4484688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/>
            <a:ext uri="{AF507438-7753-43E0-B8FC-AC1667EBCBE1}"/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7893" name="Rectangle 69"/>
          <p:cNvSpPr>
            <a:spLocks noChangeArrowheads="1"/>
          </p:cNvSpPr>
          <p:nvPr/>
        </p:nvSpPr>
        <p:spPr bwMode="auto">
          <a:xfrm>
            <a:off x="5181600" y="3030538"/>
            <a:ext cx="228600" cy="2460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endParaRPr lang="en-US" sz="2000" b="1">
              <a:effectLst>
                <a:outerShdw blurRad="38100" dist="38100" dir="2700000" algn="tl">
                  <a:srgbClr val="C0C0C0"/>
                </a:outerShdw>
              </a:effectLst>
              <a:latin typeface="Arial"/>
            </a:endParaRPr>
          </a:p>
        </p:txBody>
      </p:sp>
      <p:sp>
        <p:nvSpPr>
          <p:cNvPr id="77894" name="Rectangle 70"/>
          <p:cNvSpPr>
            <a:spLocks noChangeArrowheads="1"/>
          </p:cNvSpPr>
          <p:nvPr/>
        </p:nvSpPr>
        <p:spPr bwMode="auto">
          <a:xfrm>
            <a:off x="2514600" y="2971800"/>
            <a:ext cx="228600" cy="2460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2000" b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6</a:t>
            </a:r>
          </a:p>
        </p:txBody>
      </p:sp>
      <p:sp>
        <p:nvSpPr>
          <p:cNvPr id="77895" name="Rectangle 71"/>
          <p:cNvSpPr>
            <a:spLocks noChangeArrowheads="1"/>
          </p:cNvSpPr>
          <p:nvPr/>
        </p:nvSpPr>
        <p:spPr bwMode="auto">
          <a:xfrm>
            <a:off x="2514600" y="3505200"/>
            <a:ext cx="228600" cy="2460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1800" b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15</a:t>
            </a:r>
          </a:p>
        </p:txBody>
      </p:sp>
      <p:sp>
        <p:nvSpPr>
          <p:cNvPr id="77901" name="Rectangle 77"/>
          <p:cNvSpPr>
            <a:spLocks noChangeArrowheads="1"/>
          </p:cNvSpPr>
          <p:nvPr/>
        </p:nvSpPr>
        <p:spPr bwMode="auto">
          <a:xfrm>
            <a:off x="5181600" y="3030538"/>
            <a:ext cx="228600" cy="2460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2000" b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8</a:t>
            </a:r>
          </a:p>
        </p:txBody>
      </p:sp>
      <p:sp>
        <p:nvSpPr>
          <p:cNvPr id="77902" name="Rectangle 78"/>
          <p:cNvSpPr>
            <a:spLocks noChangeArrowheads="1"/>
          </p:cNvSpPr>
          <p:nvPr/>
        </p:nvSpPr>
        <p:spPr bwMode="auto">
          <a:xfrm>
            <a:off x="5181600" y="3563938"/>
            <a:ext cx="228600" cy="2460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1800" b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14</a:t>
            </a:r>
          </a:p>
        </p:txBody>
      </p:sp>
      <p:sp>
        <p:nvSpPr>
          <p:cNvPr id="77903" name="Rectangle 79"/>
          <p:cNvSpPr>
            <a:spLocks noChangeArrowheads="1"/>
          </p:cNvSpPr>
          <p:nvPr/>
        </p:nvSpPr>
        <p:spPr bwMode="auto">
          <a:xfrm>
            <a:off x="8001000" y="2895600"/>
            <a:ext cx="228600" cy="2460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2000" b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12</a:t>
            </a:r>
          </a:p>
        </p:txBody>
      </p:sp>
      <p:sp>
        <p:nvSpPr>
          <p:cNvPr id="77904" name="Rectangle 80"/>
          <p:cNvSpPr>
            <a:spLocks noChangeArrowheads="1"/>
          </p:cNvSpPr>
          <p:nvPr/>
        </p:nvSpPr>
        <p:spPr bwMode="auto">
          <a:xfrm>
            <a:off x="8001000" y="3411538"/>
            <a:ext cx="228600" cy="2460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1800" b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32</a:t>
            </a:r>
          </a:p>
        </p:txBody>
      </p:sp>
      <p:sp>
        <p:nvSpPr>
          <p:cNvPr id="77905" name="Rectangle 81"/>
          <p:cNvSpPr>
            <a:spLocks noChangeArrowheads="1"/>
          </p:cNvSpPr>
          <p:nvPr/>
        </p:nvSpPr>
        <p:spPr bwMode="auto">
          <a:xfrm>
            <a:off x="7315200" y="2971800"/>
            <a:ext cx="228600" cy="2460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2000" b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4</a:t>
            </a:r>
          </a:p>
        </p:txBody>
      </p:sp>
      <p:sp>
        <p:nvSpPr>
          <p:cNvPr id="77906" name="Rectangle 82"/>
          <p:cNvSpPr>
            <a:spLocks noChangeArrowheads="1"/>
          </p:cNvSpPr>
          <p:nvPr/>
        </p:nvSpPr>
        <p:spPr bwMode="auto">
          <a:xfrm>
            <a:off x="1828800" y="4097338"/>
            <a:ext cx="228600" cy="2460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2000" b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3</a:t>
            </a:r>
          </a:p>
        </p:txBody>
      </p:sp>
      <p:sp>
        <p:nvSpPr>
          <p:cNvPr id="77907" name="Rectangle 83"/>
          <p:cNvSpPr>
            <a:spLocks noChangeArrowheads="1"/>
          </p:cNvSpPr>
          <p:nvPr/>
        </p:nvSpPr>
        <p:spPr bwMode="auto">
          <a:xfrm>
            <a:off x="1828800" y="4572000"/>
            <a:ext cx="228600" cy="2460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1800" b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3</a:t>
            </a:r>
          </a:p>
        </p:txBody>
      </p:sp>
      <p:sp>
        <p:nvSpPr>
          <p:cNvPr id="77908" name="Rectangle 84"/>
          <p:cNvSpPr>
            <a:spLocks noChangeArrowheads="1"/>
          </p:cNvSpPr>
          <p:nvPr/>
        </p:nvSpPr>
        <p:spPr bwMode="auto">
          <a:xfrm>
            <a:off x="7315200" y="4572000"/>
            <a:ext cx="228600" cy="2460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2000" b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8</a:t>
            </a:r>
          </a:p>
        </p:txBody>
      </p:sp>
      <p:sp>
        <p:nvSpPr>
          <p:cNvPr id="77909" name="Rectangle 85"/>
          <p:cNvSpPr>
            <a:spLocks noChangeArrowheads="1"/>
          </p:cNvSpPr>
          <p:nvPr/>
        </p:nvSpPr>
        <p:spPr bwMode="auto">
          <a:xfrm>
            <a:off x="8001000" y="4038600"/>
            <a:ext cx="228600" cy="2460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2000" b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6</a:t>
            </a:r>
          </a:p>
        </p:txBody>
      </p:sp>
      <p:sp>
        <p:nvSpPr>
          <p:cNvPr id="77910" name="Rectangle 86"/>
          <p:cNvSpPr>
            <a:spLocks noChangeArrowheads="1"/>
          </p:cNvSpPr>
          <p:nvPr/>
        </p:nvSpPr>
        <p:spPr bwMode="auto">
          <a:xfrm>
            <a:off x="8001000" y="4572000"/>
            <a:ext cx="228600" cy="2460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1800" b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2</a:t>
            </a:r>
          </a:p>
        </p:txBody>
      </p:sp>
      <p:sp>
        <p:nvSpPr>
          <p:cNvPr id="77913" name="Rectangle 89"/>
          <p:cNvSpPr>
            <a:spLocks noChangeArrowheads="1"/>
          </p:cNvSpPr>
          <p:nvPr/>
        </p:nvSpPr>
        <p:spPr bwMode="auto">
          <a:xfrm>
            <a:off x="1295400" y="5181600"/>
            <a:ext cx="228600" cy="2460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4</a:t>
            </a:r>
          </a:p>
        </p:txBody>
      </p:sp>
      <p:sp>
        <p:nvSpPr>
          <p:cNvPr id="77914" name="Rectangle 90"/>
          <p:cNvSpPr>
            <a:spLocks noChangeArrowheads="1"/>
          </p:cNvSpPr>
          <p:nvPr/>
        </p:nvSpPr>
        <p:spPr bwMode="auto">
          <a:xfrm>
            <a:off x="5981700" y="5181600"/>
            <a:ext cx="228600" cy="2460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6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7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8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9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778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778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778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77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2000"/>
                                        <p:tgtEl>
                                          <p:spTgt spid="77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77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2000"/>
                                        <p:tgtEl>
                                          <p:spTgt spid="77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2000"/>
                                        <p:tgtEl>
                                          <p:spTgt spid="77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2000"/>
                                        <p:tgtEl>
                                          <p:spTgt spid="77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2000"/>
                                        <p:tgtEl>
                                          <p:spTgt spid="77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2000"/>
                                        <p:tgtEl>
                                          <p:spTgt spid="77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5" dur="2000"/>
                                        <p:tgtEl>
                                          <p:spTgt spid="77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8" dur="2000"/>
                                        <p:tgtEl>
                                          <p:spTgt spid="77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1" dur="2000"/>
                                        <p:tgtEl>
                                          <p:spTgt spid="77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4" dur="2000"/>
                                        <p:tgtEl>
                                          <p:spTgt spid="77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7" dur="2000"/>
                                        <p:tgtEl>
                                          <p:spTgt spid="77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0" dur="2000"/>
                                        <p:tgtEl>
                                          <p:spTgt spid="77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3" dur="2000"/>
                                        <p:tgtEl>
                                          <p:spTgt spid="77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6" dur="2000"/>
                                        <p:tgtEl>
                                          <p:spTgt spid="77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9" dur="2000"/>
                                        <p:tgtEl>
                                          <p:spTgt spid="77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2" dur="2000"/>
                                        <p:tgtEl>
                                          <p:spTgt spid="77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5" dur="2000"/>
                                        <p:tgtEl>
                                          <p:spTgt spid="77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8" dur="2000"/>
                                        <p:tgtEl>
                                          <p:spTgt spid="77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1" dur="2000"/>
                                        <p:tgtEl>
                                          <p:spTgt spid="77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4" dur="2000"/>
                                        <p:tgtEl>
                                          <p:spTgt spid="77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7" dur="2000"/>
                                        <p:tgtEl>
                                          <p:spTgt spid="77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0" dur="2000"/>
                                        <p:tgtEl>
                                          <p:spTgt spid="77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3" dur="2000"/>
                                        <p:tgtEl>
                                          <p:spTgt spid="77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6" dur="2000"/>
                                        <p:tgtEl>
                                          <p:spTgt spid="77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9" dur="2000"/>
                                        <p:tgtEl>
                                          <p:spTgt spid="77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2" dur="2000"/>
                                        <p:tgtEl>
                                          <p:spTgt spid="77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5" dur="2000"/>
                                        <p:tgtEl>
                                          <p:spTgt spid="77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8" dur="2000"/>
                                        <p:tgtEl>
                                          <p:spTgt spid="77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1" dur="2000"/>
                                        <p:tgtEl>
                                          <p:spTgt spid="77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4" dur="2000"/>
                                        <p:tgtEl>
                                          <p:spTgt spid="77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7" dur="2000"/>
                                        <p:tgtEl>
                                          <p:spTgt spid="77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0" dur="2000"/>
                                        <p:tgtEl>
                                          <p:spTgt spid="77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3" dur="2000"/>
                                        <p:tgtEl>
                                          <p:spTgt spid="77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6" dur="2000"/>
                                        <p:tgtEl>
                                          <p:spTgt spid="77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9" dur="2000"/>
                                        <p:tgtEl>
                                          <p:spTgt spid="77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2" dur="2000"/>
                                        <p:tgtEl>
                                          <p:spTgt spid="77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5" dur="2000"/>
                                        <p:tgtEl>
                                          <p:spTgt spid="77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8" dur="2000"/>
                                        <p:tgtEl>
                                          <p:spTgt spid="77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1" dur="2000"/>
                                        <p:tgtEl>
                                          <p:spTgt spid="77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4" dur="2000"/>
                                        <p:tgtEl>
                                          <p:spTgt spid="77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7" dur="2000"/>
                                        <p:tgtEl>
                                          <p:spTgt spid="77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0" dur="2000"/>
                                        <p:tgtEl>
                                          <p:spTgt spid="77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3" dur="2000"/>
                                        <p:tgtEl>
                                          <p:spTgt spid="77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6" dur="2000"/>
                                        <p:tgtEl>
                                          <p:spTgt spid="77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9" dur="2000"/>
                                        <p:tgtEl>
                                          <p:spTgt spid="77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2" dur="2000"/>
                                        <p:tgtEl>
                                          <p:spTgt spid="77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5" dur="2000"/>
                                        <p:tgtEl>
                                          <p:spTgt spid="77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8" dur="2000"/>
                                        <p:tgtEl>
                                          <p:spTgt spid="77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1" dur="2000"/>
                                        <p:tgtEl>
                                          <p:spTgt spid="77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4" dur="2000"/>
                                        <p:tgtEl>
                                          <p:spTgt spid="77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7" dur="2000"/>
                                        <p:tgtEl>
                                          <p:spTgt spid="77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0" dur="2000"/>
                                        <p:tgtEl>
                                          <p:spTgt spid="77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3" dur="2000"/>
                                        <p:tgtEl>
                                          <p:spTgt spid="77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6" dur="2000"/>
                                        <p:tgtEl>
                                          <p:spTgt spid="77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9" dur="2000"/>
                                        <p:tgtEl>
                                          <p:spTgt spid="77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2" dur="2000"/>
                                        <p:tgtEl>
                                          <p:spTgt spid="77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5" dur="2000"/>
                                        <p:tgtEl>
                                          <p:spTgt spid="7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8" dur="2000"/>
                                        <p:tgtEl>
                                          <p:spTgt spid="77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1" dur="2000"/>
                                        <p:tgtEl>
                                          <p:spTgt spid="7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4" dur="2000"/>
                                        <p:tgtEl>
                                          <p:spTgt spid="77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7" dur="2000"/>
                                        <p:tgtEl>
                                          <p:spTgt spid="77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 nodeType="clickPar">
                      <p:stCondLst>
                        <p:cond delay="indefinite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1" dur="500"/>
                                        <p:tgtEl>
                                          <p:spTgt spid="778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4" dur="500"/>
                                        <p:tgtEl>
                                          <p:spTgt spid="778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7" dur="500"/>
                                        <p:tgtEl>
                                          <p:spTgt spid="778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0" dur="500"/>
                                        <p:tgtEl>
                                          <p:spTgt spid="778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3" dur="500"/>
                                        <p:tgtEl>
                                          <p:spTgt spid="778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6" dur="500"/>
                                        <p:tgtEl>
                                          <p:spTgt spid="778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9" dur="500"/>
                                        <p:tgtEl>
                                          <p:spTgt spid="778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2" dur="500"/>
                                        <p:tgtEl>
                                          <p:spTgt spid="778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5" dur="500"/>
                                        <p:tgtEl>
                                          <p:spTgt spid="778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8" dur="500"/>
                                        <p:tgtEl>
                                          <p:spTgt spid="778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1" dur="500"/>
                                        <p:tgtEl>
                                          <p:spTgt spid="778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4" dur="500"/>
                                        <p:tgtEl>
                                          <p:spTgt spid="778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7" dur="500"/>
                                        <p:tgtEl>
                                          <p:spTgt spid="778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0" dur="500"/>
                                        <p:tgtEl>
                                          <p:spTgt spid="778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3" dur="500"/>
                                        <p:tgtEl>
                                          <p:spTgt spid="778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6" dur="500"/>
                                        <p:tgtEl>
                                          <p:spTgt spid="778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9" dur="500"/>
                                        <p:tgtEl>
                                          <p:spTgt spid="778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2" dur="500"/>
                                        <p:tgtEl>
                                          <p:spTgt spid="778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5" dur="500"/>
                                        <p:tgtEl>
                                          <p:spTgt spid="778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8" dur="500"/>
                                        <p:tgtEl>
                                          <p:spTgt spid="778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1" dur="500"/>
                                        <p:tgtEl>
                                          <p:spTgt spid="778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4" dur="500"/>
                                        <p:tgtEl>
                                          <p:spTgt spid="778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6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7" dur="500"/>
                                        <p:tgtEl>
                                          <p:spTgt spid="778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0" dur="500"/>
                                        <p:tgtEl>
                                          <p:spTgt spid="778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3" dur="500"/>
                                        <p:tgtEl>
                                          <p:spTgt spid="778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5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6" dur="500"/>
                                        <p:tgtEl>
                                          <p:spTgt spid="778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9" dur="500"/>
                                        <p:tgtEl>
                                          <p:spTgt spid="778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2" dur="500"/>
                                        <p:tgtEl>
                                          <p:spTgt spid="778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5" dur="500"/>
                                        <p:tgtEl>
                                          <p:spTgt spid="778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8" dur="500"/>
                                        <p:tgtEl>
                                          <p:spTgt spid="778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1" dur="500"/>
                                        <p:tgtEl>
                                          <p:spTgt spid="778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4" dur="500"/>
                                        <p:tgtEl>
                                          <p:spTgt spid="778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7" dur="500"/>
                                        <p:tgtEl>
                                          <p:spTgt spid="778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0" dur="500"/>
                                        <p:tgtEl>
                                          <p:spTgt spid="778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3" dur="500"/>
                                        <p:tgtEl>
                                          <p:spTgt spid="778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6" dur="500"/>
                                        <p:tgtEl>
                                          <p:spTgt spid="778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9" dur="500"/>
                                        <p:tgtEl>
                                          <p:spTgt spid="778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22" dur="500"/>
                                        <p:tgtEl>
                                          <p:spTgt spid="778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25" dur="500"/>
                                        <p:tgtEl>
                                          <p:spTgt spid="778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28" dur="500"/>
                                        <p:tgtEl>
                                          <p:spTgt spid="778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1" dur="500"/>
                                        <p:tgtEl>
                                          <p:spTgt spid="778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3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4" dur="500"/>
                                        <p:tgtEl>
                                          <p:spTgt spid="778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6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7" dur="500"/>
                                        <p:tgtEl>
                                          <p:spTgt spid="778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9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0" dur="500"/>
                                        <p:tgtEl>
                                          <p:spTgt spid="778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2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3" dur="500"/>
                                        <p:tgtEl>
                                          <p:spTgt spid="778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5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6" dur="500"/>
                                        <p:tgtEl>
                                          <p:spTgt spid="778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8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9" dur="500"/>
                                        <p:tgtEl>
                                          <p:spTgt spid="778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1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52" dur="500"/>
                                        <p:tgtEl>
                                          <p:spTgt spid="778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4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55" dur="500"/>
                                        <p:tgtEl>
                                          <p:spTgt spid="778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7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58" dur="500"/>
                                        <p:tgtEl>
                                          <p:spTgt spid="778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0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1" dur="500"/>
                                        <p:tgtEl>
                                          <p:spTgt spid="778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4" dur="500"/>
                                        <p:tgtEl>
                                          <p:spTgt spid="778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7" dur="500"/>
                                        <p:tgtEl>
                                          <p:spTgt spid="778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0" dur="500"/>
                                        <p:tgtEl>
                                          <p:spTgt spid="778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3" dur="500"/>
                                        <p:tgtEl>
                                          <p:spTgt spid="778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5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6" dur="500"/>
                                        <p:tgtEl>
                                          <p:spTgt spid="778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8" fill="hold" nodeType="clickPar">
                      <p:stCondLst>
                        <p:cond delay="indefinite"/>
                      </p:stCondLst>
                      <p:childTnLst>
                        <p:par>
                          <p:cTn id="3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82" dur="2000"/>
                                        <p:tgtEl>
                                          <p:spTgt spid="77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3" fill="hold" nodeType="clickPar">
                      <p:stCondLst>
                        <p:cond delay="indefinite"/>
                      </p:stCondLst>
                      <p:childTnLst>
                        <p:par>
                          <p:cTn id="3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87" dur="2000"/>
                                        <p:tgtEl>
                                          <p:spTgt spid="77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8" presetID="1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0" presetID="1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2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4" dur="2000"/>
                                        <p:tgtEl>
                                          <p:spTgt spid="77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5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7" dur="2000"/>
                                        <p:tgtEl>
                                          <p:spTgt spid="77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8" fill="hold" nodeType="clickPar">
                      <p:stCondLst>
                        <p:cond delay="indefinite"/>
                      </p:stCondLst>
                      <p:childTnLst>
                        <p:par>
                          <p:cTn id="3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2" dur="2000"/>
                                        <p:tgtEl>
                                          <p:spTgt spid="77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5" dur="2000"/>
                                        <p:tgtEl>
                                          <p:spTgt spid="77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8" dur="2000"/>
                                        <p:tgtEl>
                                          <p:spTgt spid="77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11" dur="2000"/>
                                        <p:tgtEl>
                                          <p:spTgt spid="77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2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14" dur="2000"/>
                                        <p:tgtEl>
                                          <p:spTgt spid="77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5" presetID="2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17" dur="2000"/>
                                        <p:tgtEl>
                                          <p:spTgt spid="77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8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0" dur="2000"/>
                                        <p:tgtEl>
                                          <p:spTgt spid="77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1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3" dur="2000"/>
                                        <p:tgtEl>
                                          <p:spTgt spid="77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6" dur="2000"/>
                                        <p:tgtEl>
                                          <p:spTgt spid="77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7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9" dur="2000"/>
                                        <p:tgtEl>
                                          <p:spTgt spid="77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0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2" dur="2000"/>
                                        <p:tgtEl>
                                          <p:spTgt spid="77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5" dur="2000"/>
                                        <p:tgtEl>
                                          <p:spTgt spid="77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6" presetID="2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8" dur="2000"/>
                                        <p:tgtEl>
                                          <p:spTgt spid="77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9" presetID="2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41" dur="2000"/>
                                        <p:tgtEl>
                                          <p:spTgt spid="77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2" presetID="2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44" dur="2000"/>
                                        <p:tgtEl>
                                          <p:spTgt spid="77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5" fill="hold" nodeType="clickPar">
                      <p:stCondLst>
                        <p:cond delay="indefinite"/>
                      </p:stCondLst>
                      <p:childTnLst>
                        <p:par>
                          <p:cTn id="4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49" dur="2000"/>
                                        <p:tgtEl>
                                          <p:spTgt spid="77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52" dur="2000"/>
                                        <p:tgtEl>
                                          <p:spTgt spid="77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3" fill="hold" nodeType="clickPar">
                      <p:stCondLst>
                        <p:cond delay="indefinite"/>
                      </p:stCondLst>
                      <p:childTnLst>
                        <p:par>
                          <p:cTn id="4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57" dur="2000"/>
                                        <p:tgtEl>
                                          <p:spTgt spid="77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60" dur="2000"/>
                                        <p:tgtEl>
                                          <p:spTgt spid="77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63" dur="2000"/>
                                        <p:tgtEl>
                                          <p:spTgt spid="77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4" presetID="1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6" presetID="1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8" presetID="1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0" presetID="1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2" presetID="1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4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6" dur="2000"/>
                                        <p:tgtEl>
                                          <p:spTgt spid="77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7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9" dur="2000"/>
                                        <p:tgtEl>
                                          <p:spTgt spid="77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0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82" dur="2000"/>
                                        <p:tgtEl>
                                          <p:spTgt spid="77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3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85" dur="2000"/>
                                        <p:tgtEl>
                                          <p:spTgt spid="77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6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88" dur="2000"/>
                                        <p:tgtEl>
                                          <p:spTgt spid="77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9" fill="hold" nodeType="clickPar">
                      <p:stCondLst>
                        <p:cond delay="indefinite"/>
                      </p:stCondLst>
                      <p:childTnLst>
                        <p:par>
                          <p:cTn id="4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93" dur="2000"/>
                                        <p:tgtEl>
                                          <p:spTgt spid="77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96" dur="2000"/>
                                        <p:tgtEl>
                                          <p:spTgt spid="77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7" presetID="2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99" dur="2000"/>
                                        <p:tgtEl>
                                          <p:spTgt spid="77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02" dur="2000"/>
                                        <p:tgtEl>
                                          <p:spTgt spid="77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05" dur="2000"/>
                                        <p:tgtEl>
                                          <p:spTgt spid="77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6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08" dur="2000"/>
                                        <p:tgtEl>
                                          <p:spTgt spid="77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9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11" dur="2000"/>
                                        <p:tgtEl>
                                          <p:spTgt spid="77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14" dur="2000"/>
                                        <p:tgtEl>
                                          <p:spTgt spid="77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5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17" dur="2000"/>
                                        <p:tgtEl>
                                          <p:spTgt spid="77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0" dur="2000"/>
                                        <p:tgtEl>
                                          <p:spTgt spid="77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1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3" dur="2000"/>
                                        <p:tgtEl>
                                          <p:spTgt spid="77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4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6" dur="2000"/>
                                        <p:tgtEl>
                                          <p:spTgt spid="7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9" dur="2000"/>
                                        <p:tgtEl>
                                          <p:spTgt spid="7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0" fill="hold" nodeType="clickPar">
                      <p:stCondLst>
                        <p:cond delay="indefinite"/>
                      </p:stCondLst>
                      <p:childTnLst>
                        <p:par>
                          <p:cTn id="5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34" dur="2000"/>
                                        <p:tgtEl>
                                          <p:spTgt spid="77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37" dur="2000"/>
                                        <p:tgtEl>
                                          <p:spTgt spid="77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8" fill="hold" nodeType="clickPar">
                      <p:stCondLst>
                        <p:cond delay="indefinite"/>
                      </p:stCondLst>
                      <p:childTnLst>
                        <p:par>
                          <p:cTn id="5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42" dur="2000"/>
                                        <p:tgtEl>
                                          <p:spTgt spid="77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45" dur="2000"/>
                                        <p:tgtEl>
                                          <p:spTgt spid="77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48" dur="2000"/>
                                        <p:tgtEl>
                                          <p:spTgt spid="77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9" presetID="1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1" presetID="1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3" presetID="1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5" presetID="1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7" presetID="1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9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61" dur="2000"/>
                                        <p:tgtEl>
                                          <p:spTgt spid="77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2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64" dur="2000"/>
                                        <p:tgtEl>
                                          <p:spTgt spid="77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5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67" dur="2000"/>
                                        <p:tgtEl>
                                          <p:spTgt spid="77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8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70" dur="2000"/>
                                        <p:tgtEl>
                                          <p:spTgt spid="77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1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73" dur="2000"/>
                                        <p:tgtEl>
                                          <p:spTgt spid="77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4" fill="hold" nodeType="clickPar">
                      <p:stCondLst>
                        <p:cond delay="indefinite"/>
                      </p:stCondLst>
                      <p:childTnLst>
                        <p:par>
                          <p:cTn id="5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78" dur="2000"/>
                                        <p:tgtEl>
                                          <p:spTgt spid="77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81" dur="2000"/>
                                        <p:tgtEl>
                                          <p:spTgt spid="77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2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84" dur="2000"/>
                                        <p:tgtEl>
                                          <p:spTgt spid="77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5" presetID="2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87" dur="2000"/>
                                        <p:tgtEl>
                                          <p:spTgt spid="77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90" dur="2000"/>
                                        <p:tgtEl>
                                          <p:spTgt spid="77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93" dur="2000"/>
                                        <p:tgtEl>
                                          <p:spTgt spid="77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4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96" dur="2000"/>
                                        <p:tgtEl>
                                          <p:spTgt spid="77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99" dur="2000"/>
                                        <p:tgtEl>
                                          <p:spTgt spid="77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01" dur="500"/>
                                        <p:tgtEl>
                                          <p:spTgt spid="779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3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05" dur="2000"/>
                                        <p:tgtEl>
                                          <p:spTgt spid="77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08" dur="2000"/>
                                        <p:tgtEl>
                                          <p:spTgt spid="77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10" dur="500"/>
                                        <p:tgtEl>
                                          <p:spTgt spid="779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2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14"/>
                                        </p:tgtEl>
                                        <p:attrNameLst>
                                          <p:attrName>style.۽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14" dur="2000"/>
                                        <p:tgtEl>
                                          <p:spTgt spid="77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5" fill="hold" nodeType="clickPar">
                      <p:stCondLst>
                        <p:cond delay="indefinite"/>
                      </p:stCondLst>
                      <p:childTnLst>
                        <p:par>
                          <p:cTn id="6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7" presetID="20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19" dur="2000"/>
                                        <p:tgtEl>
                                          <p:spTgt spid="77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0" presetID="2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22" dur="2000"/>
                                        <p:tgtEl>
                                          <p:spTgt spid="77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3" fill="hold" nodeType="clickPar">
                      <p:stCondLst>
                        <p:cond delay="indefinite"/>
                      </p:stCondLst>
                      <p:childTnLst>
                        <p:par>
                          <p:cTn id="6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27" dur="2000"/>
                                        <p:tgtEl>
                                          <p:spTgt spid="77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30" dur="2000"/>
                                        <p:tgtEl>
                                          <p:spTgt spid="77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33" dur="2000"/>
                                        <p:tgtEl>
                                          <p:spTgt spid="77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36" dur="2000"/>
                                        <p:tgtEl>
                                          <p:spTgt spid="77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39" dur="2000"/>
                                        <p:tgtEl>
                                          <p:spTgt spid="77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42" dur="2000"/>
                                        <p:tgtEl>
                                          <p:spTgt spid="77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45" dur="2000"/>
                                        <p:tgtEl>
                                          <p:spTgt spid="77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48" dur="2000"/>
                                        <p:tgtEl>
                                          <p:spTgt spid="77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51" dur="2000"/>
                                        <p:tgtEl>
                                          <p:spTgt spid="77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54" dur="2000"/>
                                        <p:tgtEl>
                                          <p:spTgt spid="77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57" dur="2000"/>
                                        <p:tgtEl>
                                          <p:spTgt spid="77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60" dur="2000"/>
                                        <p:tgtEl>
                                          <p:spTgt spid="77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63" dur="2000"/>
                                        <p:tgtEl>
                                          <p:spTgt spid="77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66" dur="2000"/>
                                        <p:tgtEl>
                                          <p:spTgt spid="77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69" dur="2000"/>
                                        <p:tgtEl>
                                          <p:spTgt spid="77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72" dur="2000"/>
                                        <p:tgtEl>
                                          <p:spTgt spid="77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75" dur="2000"/>
                                        <p:tgtEl>
                                          <p:spTgt spid="77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78" dur="2000"/>
                                        <p:tgtEl>
                                          <p:spTgt spid="77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81" dur="2000"/>
                                        <p:tgtEl>
                                          <p:spTgt spid="77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84" dur="2000"/>
                                        <p:tgtEl>
                                          <p:spTgt spid="77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5" presetID="2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87" dur="2000"/>
                                        <p:tgtEl>
                                          <p:spTgt spid="77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8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90" dur="2000"/>
                                        <p:tgtEl>
                                          <p:spTgt spid="77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1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93" dur="2000"/>
                                        <p:tgtEl>
                                          <p:spTgt spid="77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4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96" dur="2000"/>
                                        <p:tgtEl>
                                          <p:spTgt spid="77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7" presetID="2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99" dur="2000"/>
                                        <p:tgtEl>
                                          <p:spTgt spid="77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0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02" dur="2000"/>
                                        <p:tgtEl>
                                          <p:spTgt spid="77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3" presetID="2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05" dur="2000"/>
                                        <p:tgtEl>
                                          <p:spTgt spid="77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6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08" dur="2000"/>
                                        <p:tgtEl>
                                          <p:spTgt spid="77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9" presetID="2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11" dur="2000"/>
                                        <p:tgtEl>
                                          <p:spTgt spid="77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2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14" dur="2000"/>
                                        <p:tgtEl>
                                          <p:spTgt spid="77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17" dur="2000"/>
                                        <p:tgtEl>
                                          <p:spTgt spid="77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8" presetID="2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20" dur="2000"/>
                                        <p:tgtEl>
                                          <p:spTgt spid="77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1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23" dur="2000"/>
                                        <p:tgtEl>
                                          <p:spTgt spid="77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4" presetID="2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26" dur="2000"/>
                                        <p:tgtEl>
                                          <p:spTgt spid="77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7" presetID="2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29" dur="2000"/>
                                        <p:tgtEl>
                                          <p:spTgt spid="77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32" dur="2000"/>
                                        <p:tgtEl>
                                          <p:spTgt spid="77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3" presetID="2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35" dur="2000"/>
                                        <p:tgtEl>
                                          <p:spTgt spid="77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6" presetID="2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38" dur="2000"/>
                                        <p:tgtEl>
                                          <p:spTgt spid="77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41" dur="2000"/>
                                        <p:tgtEl>
                                          <p:spTgt spid="77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2" presetID="2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44" dur="2000"/>
                                        <p:tgtEl>
                                          <p:spTgt spid="77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5" presetID="2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47" dur="2000"/>
                                        <p:tgtEl>
                                          <p:spTgt spid="77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50" dur="2000"/>
                                        <p:tgtEl>
                                          <p:spTgt spid="77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1" presetID="2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53" dur="2000"/>
                                        <p:tgtEl>
                                          <p:spTgt spid="77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4" presetID="2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56" dur="2000"/>
                                        <p:tgtEl>
                                          <p:spTgt spid="77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59" dur="2000"/>
                                        <p:tgtEl>
                                          <p:spTgt spid="77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62" dur="2000"/>
                                        <p:tgtEl>
                                          <p:spTgt spid="77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3" presetID="2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65" dur="2000"/>
                                        <p:tgtEl>
                                          <p:spTgt spid="77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6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68" dur="2000"/>
                                        <p:tgtEl>
                                          <p:spTgt spid="77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9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71" dur="2000"/>
                                        <p:tgtEl>
                                          <p:spTgt spid="77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2" presetID="2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74" dur="2000"/>
                                        <p:tgtEl>
                                          <p:spTgt spid="77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5" presetID="2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77" dur="2000"/>
                                        <p:tgtEl>
                                          <p:spTgt spid="77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8" presetID="2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80" dur="2000"/>
                                        <p:tgtEl>
                                          <p:spTgt spid="77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1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83" dur="2000"/>
                                        <p:tgtEl>
                                          <p:spTgt spid="77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4" presetID="2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86" dur="2000"/>
                                        <p:tgtEl>
                                          <p:spTgt spid="77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7" presetID="2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89" dur="2000"/>
                                        <p:tgtEl>
                                          <p:spTgt spid="77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0" presetID="2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92" dur="2000"/>
                                        <p:tgtEl>
                                          <p:spTgt spid="77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95" dur="2000"/>
                                        <p:tgtEl>
                                          <p:spTgt spid="77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6" presetID="2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98" dur="2000"/>
                                        <p:tgtEl>
                                          <p:spTgt spid="7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9" presetID="2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01" dur="2000"/>
                                        <p:tgtEl>
                                          <p:spTgt spid="77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04" dur="2000"/>
                                        <p:tgtEl>
                                          <p:spTgt spid="7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5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07" dur="2000"/>
                                        <p:tgtEl>
                                          <p:spTgt spid="77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8" presetID="2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10" dur="2000"/>
                                        <p:tgtEl>
                                          <p:spTgt spid="77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1" presetID="2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13" dur="2000"/>
                                        <p:tgtEl>
                                          <p:spTgt spid="77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4" presetID="2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16" dur="2000"/>
                                        <p:tgtEl>
                                          <p:spTgt spid="77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7" presetID="2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19" dur="2000"/>
                                        <p:tgtEl>
                                          <p:spTgt spid="77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0" presetID="2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22" dur="2000"/>
                                        <p:tgtEl>
                                          <p:spTgt spid="77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3" presetID="2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25" dur="2000"/>
                                        <p:tgtEl>
                                          <p:spTgt spid="77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6" presetID="2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28" dur="2000"/>
                                        <p:tgtEl>
                                          <p:spTgt spid="77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9" presetID="2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31" dur="2000"/>
                                        <p:tgtEl>
                                          <p:spTgt spid="77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2" presetID="2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34" dur="2000"/>
                                        <p:tgtEl>
                                          <p:spTgt spid="77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5" presetID="2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37" dur="2000"/>
                                        <p:tgtEl>
                                          <p:spTgt spid="77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8" presetID="2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40" dur="2000"/>
                                        <p:tgtEl>
                                          <p:spTgt spid="77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1" presetID="2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43" dur="2000"/>
                                        <p:tgtEl>
                                          <p:spTgt spid="77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4" presetID="20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46" dur="2000"/>
                                        <p:tgtEl>
                                          <p:spTgt spid="77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7" presetID="20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49" dur="2000"/>
                                        <p:tgtEl>
                                          <p:spTgt spid="77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7" grpId="0"/>
      <p:bldP spid="77830" grpId="0"/>
      <p:bldP spid="77853" grpId="0" animBg="1"/>
      <p:bldP spid="77853" grpId="1" animBg="1"/>
      <p:bldP spid="77853" grpId="2" animBg="1"/>
      <p:bldP spid="77853" grpId="3" animBg="1"/>
      <p:bldP spid="77854" grpId="0"/>
      <p:bldP spid="77854" grpId="1"/>
      <p:bldP spid="77854" grpId="2"/>
      <p:bldP spid="77855" grpId="0" animBg="1"/>
      <p:bldP spid="77855" grpId="1" animBg="1"/>
      <p:bldP spid="77855" grpId="2" animBg="1"/>
      <p:bldP spid="77856" grpId="0" animBg="1"/>
      <p:bldP spid="77856" grpId="1" animBg="1"/>
      <p:bldP spid="77856" grpId="2" animBg="1"/>
      <p:bldP spid="77857" grpId="0"/>
      <p:bldP spid="77857" grpId="1"/>
      <p:bldP spid="77858" grpId="0" animBg="1"/>
      <p:bldP spid="77858" grpId="1" animBg="1"/>
      <p:bldP spid="77858" grpId="2" animBg="1"/>
      <p:bldP spid="77859" grpId="0" animBg="1"/>
      <p:bldP spid="77859" grpId="1" animBg="1"/>
      <p:bldP spid="77859" grpId="2" animBg="1"/>
      <p:bldP spid="77859" grpId="3" animBg="1"/>
      <p:bldP spid="77860" grpId="0"/>
      <p:bldP spid="77860" grpId="1"/>
      <p:bldP spid="77860" grpId="2"/>
      <p:bldP spid="77861" grpId="0" animBg="1"/>
      <p:bldP spid="77861" grpId="1" animBg="1"/>
      <p:bldP spid="77861" grpId="2" animBg="1"/>
      <p:bldP spid="77861" grpId="3" animBg="1"/>
      <p:bldP spid="77862" grpId="0" animBg="1"/>
      <p:bldP spid="77862" grpId="1" animBg="1"/>
      <p:bldP spid="77862" grpId="2" animBg="1"/>
      <p:bldP spid="77864" grpId="0" animBg="1"/>
      <p:bldP spid="77864" grpId="1" animBg="1"/>
      <p:bldP spid="77864" grpId="2" animBg="1"/>
      <p:bldP spid="77864" grpId="3" animBg="1"/>
      <p:bldP spid="77865" grpId="0" animBg="1"/>
      <p:bldP spid="77865" grpId="1" animBg="1"/>
      <p:bldP spid="77865" grpId="2" animBg="1"/>
      <p:bldP spid="77866" grpId="0" animBg="1"/>
      <p:bldP spid="77866" grpId="1" animBg="1"/>
      <p:bldP spid="77867" grpId="0" animBg="1"/>
      <p:bldP spid="77867" grpId="1" animBg="1"/>
      <p:bldP spid="77869" grpId="0" animBg="1"/>
      <p:bldP spid="77869" grpId="1" animBg="1"/>
      <p:bldP spid="77869" grpId="2" animBg="1"/>
      <p:bldP spid="77869" grpId="3" animBg="1"/>
      <p:bldP spid="77870" grpId="0" animBg="1"/>
      <p:bldP spid="77870" grpId="1" animBg="1"/>
      <p:bldP spid="77870" grpId="2" animBg="1"/>
      <p:bldP spid="77870" grpId="3" animBg="1"/>
      <p:bldP spid="77872" grpId="0" animBg="1"/>
      <p:bldP spid="77872" grpId="1" animBg="1"/>
      <p:bldP spid="77872" grpId="2" animBg="1"/>
      <p:bldP spid="77872" grpId="3" animBg="1"/>
      <p:bldP spid="77873" grpId="0" animBg="1"/>
      <p:bldP spid="77873" grpId="1" animBg="1"/>
      <p:bldP spid="77873" grpId="2" animBg="1"/>
      <p:bldP spid="77873" grpId="3" animBg="1"/>
      <p:bldP spid="77875" grpId="0" animBg="1"/>
      <p:bldP spid="77875" grpId="1" animBg="1"/>
      <p:bldP spid="77875" grpId="2" animBg="1"/>
      <p:bldP spid="77875" grpId="3" animBg="1"/>
      <p:bldP spid="77876" grpId="0" animBg="1"/>
      <p:bldP spid="77876" grpId="1" animBg="1"/>
      <p:bldP spid="77876" grpId="2" animBg="1"/>
      <p:bldP spid="77876" grpId="3" animBg="1"/>
      <p:bldP spid="77879" grpId="0" animBg="1"/>
      <p:bldP spid="77879" grpId="1" animBg="1"/>
      <p:bldP spid="77880" grpId="0" animBg="1"/>
      <p:bldP spid="77880" grpId="1" animBg="1"/>
      <p:bldP spid="77880" grpId="2" animBg="1"/>
      <p:bldP spid="77881" grpId="0" animBg="1"/>
      <p:bldP spid="77881" grpId="1" animBg="1"/>
      <p:bldP spid="77881" grpId="2" animBg="1"/>
      <p:bldP spid="77882" grpId="0" animBg="1"/>
      <p:bldP spid="77882" grpId="1" animBg="1"/>
      <p:bldP spid="77883" grpId="0" animBg="1"/>
      <p:bldP spid="77883" grpId="1" animBg="1"/>
      <p:bldP spid="77884" grpId="0" animBg="1"/>
      <p:bldP spid="77884" grpId="1" animBg="1"/>
      <p:bldP spid="77885" grpId="0" animBg="1"/>
      <p:bldP spid="77885" grpId="1" animBg="1"/>
      <p:bldP spid="77885" grpId="2" animBg="1"/>
      <p:bldP spid="77886" grpId="0" animBg="1"/>
      <p:bldP spid="77886" grpId="1" animBg="1"/>
      <p:bldP spid="77887" grpId="0" animBg="1"/>
      <p:bldP spid="77887" grpId="1" animBg="1"/>
      <p:bldP spid="77888" grpId="0" animBg="1"/>
      <p:bldP spid="77888" grpId="1" animBg="1"/>
      <p:bldP spid="77890" grpId="0" animBg="1"/>
      <p:bldP spid="77890" grpId="1" animBg="1"/>
      <p:bldP spid="77890" grpId="2" animBg="1"/>
      <p:bldP spid="77890" grpId="3" animBg="1"/>
      <p:bldP spid="77891" grpId="0" animBg="1"/>
      <p:bldP spid="77891" grpId="1" animBg="1"/>
      <p:bldP spid="77891" grpId="2" animBg="1"/>
      <p:bldP spid="77891" grpId="3" animBg="1"/>
      <p:bldP spid="77893" grpId="0" animBg="1"/>
      <p:bldP spid="77893" grpId="1" animBg="1"/>
      <p:bldP spid="77893" grpId="2" animBg="1"/>
      <p:bldP spid="77894" grpId="0" animBg="1"/>
      <p:bldP spid="77894" grpId="1" animBg="1"/>
      <p:bldP spid="77894" grpId="2" animBg="1"/>
      <p:bldP spid="77894" grpId="3" animBg="1"/>
      <p:bldP spid="77895" grpId="0" animBg="1"/>
      <p:bldP spid="77895" grpId="1" animBg="1"/>
      <p:bldP spid="77895" grpId="2" animBg="1"/>
      <p:bldP spid="77895" grpId="3" animBg="1"/>
      <p:bldP spid="77901" grpId="0" animBg="1"/>
      <p:bldP spid="77901" grpId="1" animBg="1"/>
      <p:bldP spid="77901" grpId="2" animBg="1"/>
      <p:bldP spid="77901" grpId="3" animBg="1"/>
      <p:bldP spid="77902" grpId="0" animBg="1"/>
      <p:bldP spid="77902" grpId="1" animBg="1"/>
      <p:bldP spid="77902" grpId="2" animBg="1"/>
      <p:bldP spid="77902" grpId="3" animBg="1"/>
      <p:bldP spid="77903" grpId="0" animBg="1"/>
      <p:bldP spid="77903" grpId="1" animBg="1"/>
      <p:bldP spid="77903" grpId="2" animBg="1"/>
      <p:bldP spid="77903" grpId="3" animBg="1"/>
      <p:bldP spid="77904" grpId="0" animBg="1"/>
      <p:bldP spid="77904" grpId="1" animBg="1"/>
      <p:bldP spid="77904" grpId="2" animBg="1"/>
      <p:bldP spid="77904" grpId="3" animBg="1"/>
      <p:bldP spid="77905" grpId="0" animBg="1"/>
      <p:bldP spid="77905" grpId="1" animBg="1"/>
      <p:bldP spid="77905" grpId="2" animBg="1"/>
      <p:bldP spid="77905" grpId="3" animBg="1"/>
      <p:bldP spid="77906" grpId="0" animBg="1"/>
      <p:bldP spid="77906" grpId="1" animBg="1"/>
      <p:bldP spid="77906" grpId="2" animBg="1"/>
      <p:bldP spid="77906" grpId="3" animBg="1"/>
      <p:bldP spid="77907" grpId="0" animBg="1"/>
      <p:bldP spid="77907" grpId="1" animBg="1"/>
      <p:bldP spid="77907" grpId="2" animBg="1"/>
      <p:bldP spid="77907" grpId="3" animBg="1"/>
      <p:bldP spid="77908" grpId="0" animBg="1"/>
      <p:bldP spid="77908" grpId="1" animBg="1"/>
      <p:bldP spid="77908" grpId="2" animBg="1"/>
      <p:bldP spid="77908" grpId="3" animBg="1"/>
      <p:bldP spid="77909" grpId="0" animBg="1"/>
      <p:bldP spid="77909" grpId="1" animBg="1"/>
      <p:bldP spid="77909" grpId="2" animBg="1"/>
      <p:bldP spid="77909" grpId="3" animBg="1"/>
      <p:bldP spid="77910" grpId="0" animBg="1"/>
      <p:bldP spid="77910" grpId="1" animBg="1"/>
      <p:bldP spid="77910" grpId="2" animBg="1"/>
      <p:bldP spid="77910" grpId="3" animBg="1"/>
      <p:bldP spid="77913" grpId="0" animBg="1"/>
      <p:bldP spid="77913" grpId="1" animBg="1"/>
      <p:bldP spid="77913" grpId="2" animBg="1"/>
      <p:bldP spid="77913" grpId="3" animBg="1"/>
      <p:bldP spid="77913" grpId="4" animBg="1"/>
      <p:bldP spid="77914" grpId="0" animBg="1"/>
      <p:bldP spid="77914" grpId="1" animBg="1"/>
      <p:bldP spid="77914" grpId="2" animBg="1"/>
      <p:bldP spid="77914" grpId="3" animBg="1"/>
      <p:bldP spid="77914" grpId="4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1" name="Text Box 5"/>
          <p:cNvSpPr txBox="1">
            <a:spLocks noChangeArrowheads="1"/>
          </p:cNvSpPr>
          <p:nvPr/>
        </p:nvSpPr>
        <p:spPr bwMode="auto">
          <a:xfrm>
            <a:off x="152400" y="-304800"/>
            <a:ext cx="21336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400" b="1">
                <a:solidFill>
                  <a:srgbClr val="CC3300"/>
                </a:solidFill>
                <a:effectLst/>
                <a:latin typeface="Arial" charset="0"/>
                <a:sym typeface="Wingdings" pitchFamily="2" charset="2"/>
              </a:rPr>
              <a:t></a:t>
            </a:r>
          </a:p>
        </p:txBody>
      </p:sp>
      <p:sp>
        <p:nvSpPr>
          <p:cNvPr id="60422" name="Text Box 6"/>
          <p:cNvSpPr txBox="1">
            <a:spLocks noChangeArrowheads="1"/>
          </p:cNvSpPr>
          <p:nvPr/>
        </p:nvSpPr>
        <p:spPr bwMode="auto">
          <a:xfrm>
            <a:off x="0" y="838200"/>
            <a:ext cx="335280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1800" b="1" u="sng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TOÁN.</a:t>
            </a:r>
            <a:r>
              <a:rPr lang="en-US" sz="1800" b="1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1600" b="1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TIẾT 100</a:t>
            </a:r>
            <a:r>
              <a:rPr lang="en-US" sz="1800" b="1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: </a:t>
            </a:r>
          </a:p>
        </p:txBody>
      </p:sp>
      <p:sp>
        <p:nvSpPr>
          <p:cNvPr id="60423" name="Text Box 7"/>
          <p:cNvSpPr txBox="1">
            <a:spLocks noChangeArrowheads="1"/>
          </p:cNvSpPr>
          <p:nvPr/>
        </p:nvSpPr>
        <p:spPr bwMode="auto">
          <a:xfrm>
            <a:off x="2743200" y="762000"/>
            <a:ext cx="43434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PHÂN SỐ BẰNG NHAU</a:t>
            </a:r>
          </a:p>
        </p:txBody>
      </p:sp>
      <p:sp>
        <p:nvSpPr>
          <p:cNvPr id="60432" name="Text Box 16"/>
          <p:cNvSpPr txBox="1">
            <a:spLocks noChangeArrowheads="1"/>
          </p:cNvSpPr>
          <p:nvPr/>
        </p:nvSpPr>
        <p:spPr bwMode="auto">
          <a:xfrm>
            <a:off x="304800" y="3124200"/>
            <a:ext cx="419100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800" b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a) 18 : 3 và (18 x 4) : (3 x 4)  ; </a:t>
            </a:r>
          </a:p>
        </p:txBody>
      </p:sp>
      <p:sp>
        <p:nvSpPr>
          <p:cNvPr id="60433" name="Text Box 17"/>
          <p:cNvSpPr txBox="1">
            <a:spLocks noChangeArrowheads="1"/>
          </p:cNvSpPr>
          <p:nvPr/>
        </p:nvSpPr>
        <p:spPr bwMode="auto">
          <a:xfrm>
            <a:off x="4953000" y="3124200"/>
            <a:ext cx="365760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800" b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b) 81 :  9 và (81: 3) : (9 : 3)</a:t>
            </a:r>
          </a:p>
        </p:txBody>
      </p:sp>
      <p:sp>
        <p:nvSpPr>
          <p:cNvPr id="60434" name="Text Box 18"/>
          <p:cNvSpPr txBox="1">
            <a:spLocks noChangeArrowheads="1"/>
          </p:cNvSpPr>
          <p:nvPr/>
        </p:nvSpPr>
        <p:spPr bwMode="auto">
          <a:xfrm>
            <a:off x="228600" y="5867400"/>
            <a:ext cx="891540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800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Nhận xét: Nếu nhân (hoặc chia) số bị chia và số chia với (cho) cùng một số tự nhiên khác 0</a:t>
            </a: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1800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thì giá trị của th</a:t>
            </a:r>
            <a:r>
              <a:rPr lang="vi-VN" sz="1800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ươ</a:t>
            </a:r>
            <a:r>
              <a:rPr lang="en-US" sz="1800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ng không thay </a:t>
            </a:r>
            <a:r>
              <a:rPr lang="vi-VN" sz="1800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sz="1800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ổi.</a:t>
            </a:r>
          </a:p>
        </p:txBody>
      </p:sp>
      <p:sp>
        <p:nvSpPr>
          <p:cNvPr id="60437" name="Text Box 21"/>
          <p:cNvSpPr txBox="1">
            <a:spLocks noChangeArrowheads="1"/>
          </p:cNvSpPr>
          <p:nvPr/>
        </p:nvSpPr>
        <p:spPr bwMode="auto">
          <a:xfrm>
            <a:off x="609600" y="2514600"/>
            <a:ext cx="37338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Tính rồi so sánh kết quả:</a:t>
            </a:r>
          </a:p>
        </p:txBody>
      </p:sp>
      <p:sp>
        <p:nvSpPr>
          <p:cNvPr id="60438" name="Oval 22"/>
          <p:cNvSpPr>
            <a:spLocks noChangeArrowheads="1"/>
          </p:cNvSpPr>
          <p:nvPr/>
        </p:nvSpPr>
        <p:spPr bwMode="auto">
          <a:xfrm>
            <a:off x="152400" y="2549525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18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2</a:t>
            </a:r>
          </a:p>
        </p:txBody>
      </p:sp>
      <p:sp>
        <p:nvSpPr>
          <p:cNvPr id="60444" name="Text Box 28"/>
          <p:cNvSpPr txBox="1">
            <a:spLocks noChangeArrowheads="1"/>
          </p:cNvSpPr>
          <p:nvPr/>
        </p:nvSpPr>
        <p:spPr bwMode="auto">
          <a:xfrm>
            <a:off x="609600" y="1981200"/>
            <a:ext cx="44958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Viết số thích hợp vào ô trống :</a:t>
            </a:r>
          </a:p>
        </p:txBody>
      </p:sp>
      <p:sp>
        <p:nvSpPr>
          <p:cNvPr id="60445" name="Oval 29"/>
          <p:cNvSpPr>
            <a:spLocks noChangeArrowheads="1"/>
          </p:cNvSpPr>
          <p:nvPr/>
        </p:nvSpPr>
        <p:spPr bwMode="auto">
          <a:xfrm>
            <a:off x="152400" y="1997075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18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1</a:t>
            </a:r>
          </a:p>
        </p:txBody>
      </p:sp>
      <p:sp>
        <p:nvSpPr>
          <p:cNvPr id="60446" name="Text Box 30"/>
          <p:cNvSpPr txBox="1">
            <a:spLocks noChangeArrowheads="1"/>
          </p:cNvSpPr>
          <p:nvPr/>
        </p:nvSpPr>
        <p:spPr bwMode="auto">
          <a:xfrm>
            <a:off x="3352800" y="1600200"/>
            <a:ext cx="243840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1800" b="1" u="sng">
                <a:solidFill>
                  <a:srgbClr val="99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LUYỆN TẬP :</a:t>
            </a:r>
          </a:p>
        </p:txBody>
      </p:sp>
      <p:sp>
        <p:nvSpPr>
          <p:cNvPr id="60451" name="Text Box 35"/>
          <p:cNvSpPr txBox="1">
            <a:spLocks noChangeArrowheads="1"/>
          </p:cNvSpPr>
          <p:nvPr/>
        </p:nvSpPr>
        <p:spPr bwMode="auto">
          <a:xfrm>
            <a:off x="381000" y="5410200"/>
            <a:ext cx="419100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800" b="1">
                <a:solidFill>
                  <a:srgbClr val="99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1800" b="1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18 : 3  = (18 x 4) : (3 x 4)</a:t>
            </a:r>
            <a:r>
              <a:rPr lang="en-US" sz="1800" b="1">
                <a:solidFill>
                  <a:srgbClr val="99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  </a:t>
            </a:r>
          </a:p>
        </p:txBody>
      </p:sp>
      <p:sp>
        <p:nvSpPr>
          <p:cNvPr id="60453" name="Text Box 37"/>
          <p:cNvSpPr txBox="1">
            <a:spLocks noChangeArrowheads="1"/>
          </p:cNvSpPr>
          <p:nvPr/>
        </p:nvSpPr>
        <p:spPr bwMode="auto">
          <a:xfrm>
            <a:off x="228600" y="4038600"/>
            <a:ext cx="396240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800" b="1">
                <a:solidFill>
                  <a:srgbClr val="99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và (18 x 4) : (3 x 4 ) = 72 : 12  </a:t>
            </a:r>
          </a:p>
        </p:txBody>
      </p:sp>
      <p:grpSp>
        <p:nvGrpSpPr>
          <p:cNvPr id="2" name="Group 46"/>
          <p:cNvGrpSpPr>
            <a:grpSpLocks/>
          </p:cNvGrpSpPr>
          <p:nvPr/>
        </p:nvGrpSpPr>
        <p:grpSpPr bwMode="auto">
          <a:xfrm>
            <a:off x="533400" y="3581400"/>
            <a:ext cx="3505200" cy="1284288"/>
            <a:chOff x="336" y="2544"/>
            <a:chExt cx="2208" cy="809"/>
          </a:xfrm>
        </p:grpSpPr>
        <p:sp>
          <p:nvSpPr>
            <p:cNvPr id="60447" name="Text Box 31"/>
            <p:cNvSpPr txBox="1">
              <a:spLocks noChangeArrowheads="1"/>
            </p:cNvSpPr>
            <p:nvPr/>
          </p:nvSpPr>
          <p:spPr bwMode="auto">
            <a:xfrm>
              <a:off x="336" y="2544"/>
              <a:ext cx="100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/>
              <a:ext uri="{91240B29-F687-4F45-9708-019B960494DF}"/>
              <a:ext uri="{AF507438-7753-43E0-B8FC-AC1667EBCBE1}"/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800" b="1">
                  <a:solidFill>
                    <a:srgbClr val="9900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  18 : 3 = 6 </a:t>
              </a:r>
            </a:p>
          </p:txBody>
        </p:sp>
        <p:sp>
          <p:nvSpPr>
            <p:cNvPr id="60454" name="Text Box 38"/>
            <p:cNvSpPr txBox="1">
              <a:spLocks noChangeArrowheads="1"/>
            </p:cNvSpPr>
            <p:nvPr/>
          </p:nvSpPr>
          <p:spPr bwMode="auto">
            <a:xfrm>
              <a:off x="1536" y="3120"/>
              <a:ext cx="100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/>
              <a:ext uri="{91240B29-F687-4F45-9708-019B960494DF}"/>
              <a:ext uri="{AF507438-7753-43E0-B8FC-AC1667EBCBE1}"/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800" b="1">
                  <a:solidFill>
                    <a:srgbClr val="9900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     = 6 </a:t>
              </a:r>
            </a:p>
          </p:txBody>
        </p:sp>
      </p:grpSp>
      <p:sp>
        <p:nvSpPr>
          <p:cNvPr id="60455" name="Text Box 39"/>
          <p:cNvSpPr txBox="1">
            <a:spLocks noChangeArrowheads="1"/>
          </p:cNvSpPr>
          <p:nvPr/>
        </p:nvSpPr>
        <p:spPr bwMode="auto">
          <a:xfrm>
            <a:off x="4876800" y="3581400"/>
            <a:ext cx="160020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800" b="1">
                <a:solidFill>
                  <a:srgbClr val="99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 81 : 9 = 9 </a:t>
            </a:r>
          </a:p>
        </p:txBody>
      </p:sp>
      <p:sp>
        <p:nvSpPr>
          <p:cNvPr id="60457" name="Text Box 41"/>
          <p:cNvSpPr txBox="1">
            <a:spLocks noChangeArrowheads="1"/>
          </p:cNvSpPr>
          <p:nvPr/>
        </p:nvSpPr>
        <p:spPr bwMode="auto">
          <a:xfrm>
            <a:off x="4572000" y="4038600"/>
            <a:ext cx="396240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800" b="1">
                <a:solidFill>
                  <a:srgbClr val="99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và (81 : 3) : (9 : 3 ) = 27 : 3  </a:t>
            </a:r>
          </a:p>
        </p:txBody>
      </p:sp>
      <p:sp>
        <p:nvSpPr>
          <p:cNvPr id="60458" name="Text Box 42"/>
          <p:cNvSpPr txBox="1">
            <a:spLocks noChangeArrowheads="1"/>
          </p:cNvSpPr>
          <p:nvPr/>
        </p:nvSpPr>
        <p:spPr bwMode="auto">
          <a:xfrm>
            <a:off x="6781800" y="4495800"/>
            <a:ext cx="160020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800" b="1">
                <a:solidFill>
                  <a:srgbClr val="99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    = 9 </a:t>
            </a:r>
          </a:p>
        </p:txBody>
      </p:sp>
      <p:sp>
        <p:nvSpPr>
          <p:cNvPr id="60459" name="Text Box 43"/>
          <p:cNvSpPr txBox="1">
            <a:spLocks noChangeArrowheads="1"/>
          </p:cNvSpPr>
          <p:nvPr/>
        </p:nvSpPr>
        <p:spPr bwMode="auto">
          <a:xfrm>
            <a:off x="4648200" y="5410200"/>
            <a:ext cx="365760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800" b="1">
                <a:solidFill>
                  <a:srgbClr val="99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  </a:t>
            </a:r>
            <a:r>
              <a:rPr lang="en-US" sz="1800" b="1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81 :  9  = (81: 3) : (9 : 3)</a:t>
            </a:r>
          </a:p>
        </p:txBody>
      </p:sp>
      <p:sp>
        <p:nvSpPr>
          <p:cNvPr id="60461" name="Text Box 45"/>
          <p:cNvSpPr txBox="1">
            <a:spLocks noChangeArrowheads="1"/>
          </p:cNvSpPr>
          <p:nvPr/>
        </p:nvSpPr>
        <p:spPr bwMode="auto">
          <a:xfrm>
            <a:off x="228600" y="5883275"/>
            <a:ext cx="891540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800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Nhận xét: Nếu nhân (hoặc chia) số bị chia và số chia với (cho) </a:t>
            </a:r>
            <a:r>
              <a:rPr lang="en-US" sz="1800" b="1" i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cùng một số tự nhiên khác 0</a:t>
            </a: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1800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thì giá trị của th</a:t>
            </a:r>
            <a:r>
              <a:rPr lang="vi-VN" sz="1800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ươ</a:t>
            </a:r>
            <a:r>
              <a:rPr lang="en-US" sz="1800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ng không thay </a:t>
            </a:r>
            <a:r>
              <a:rPr lang="vi-VN" sz="1800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sz="1800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ổi.</a:t>
            </a:r>
          </a:p>
        </p:txBody>
      </p:sp>
      <p:sp>
        <p:nvSpPr>
          <p:cNvPr id="60469" name="Text Box 53"/>
          <p:cNvSpPr txBox="1">
            <a:spLocks noChangeArrowheads="1"/>
          </p:cNvSpPr>
          <p:nvPr/>
        </p:nvSpPr>
        <p:spPr bwMode="auto">
          <a:xfrm>
            <a:off x="1447800" y="4953000"/>
            <a:ext cx="259080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800" b="1" i="1">
                <a:solidFill>
                  <a:srgbClr val="99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So sánh</a:t>
            </a:r>
            <a:r>
              <a:rPr lang="en-US" sz="1800" b="1">
                <a:solidFill>
                  <a:srgbClr val="99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: 6 = 6</a:t>
            </a:r>
          </a:p>
        </p:txBody>
      </p:sp>
      <p:sp>
        <p:nvSpPr>
          <p:cNvPr id="60470" name="Text Box 54"/>
          <p:cNvSpPr txBox="1">
            <a:spLocks noChangeArrowheads="1"/>
          </p:cNvSpPr>
          <p:nvPr/>
        </p:nvSpPr>
        <p:spPr bwMode="auto">
          <a:xfrm>
            <a:off x="5715000" y="4876800"/>
            <a:ext cx="274320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800" b="1" i="1">
                <a:solidFill>
                  <a:srgbClr val="99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So sánh</a:t>
            </a:r>
            <a:r>
              <a:rPr lang="en-US" sz="1800" b="1">
                <a:solidFill>
                  <a:srgbClr val="99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: 9 = 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6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7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8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9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604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604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604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604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604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604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604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604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604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604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604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604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60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60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604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604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604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8" dur="2000"/>
                                        <p:tgtEl>
                                          <p:spTgt spid="60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1" dur="2000"/>
                                        <p:tgtEl>
                                          <p:spTgt spid="60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4" dur="2000"/>
                                        <p:tgtEl>
                                          <p:spTgt spid="60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9" dur="2000"/>
                                        <p:tgtEl>
                                          <p:spTgt spid="60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4" dur="80"/>
                                        <p:tgtEl>
                                          <p:spTgt spid="604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5" dur="80"/>
                                        <p:tgtEl>
                                          <p:spTgt spid="604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80"/>
                                        <p:tgtEl>
                                          <p:spTgt spid="604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1" dur="80"/>
                                        <p:tgtEl>
                                          <p:spTgt spid="604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2" dur="80"/>
                                        <p:tgtEl>
                                          <p:spTgt spid="604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80"/>
                                        <p:tgtEl>
                                          <p:spTgt spid="604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8" dur="500"/>
                                        <p:tgtEl>
                                          <p:spTgt spid="60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1" grpId="0"/>
      <p:bldP spid="60432" grpId="0"/>
      <p:bldP spid="60433" grpId="0"/>
      <p:bldP spid="60437" grpId="0"/>
      <p:bldP spid="60438" grpId="0" animBg="1"/>
      <p:bldP spid="60453" grpId="0"/>
      <p:bldP spid="60461" grpId="0"/>
      <p:bldP spid="60469" grpId="0"/>
      <p:bldP spid="6047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5" name="Text Box 5"/>
          <p:cNvSpPr txBox="1">
            <a:spLocks noChangeArrowheads="1"/>
          </p:cNvSpPr>
          <p:nvPr/>
        </p:nvSpPr>
        <p:spPr bwMode="auto">
          <a:xfrm>
            <a:off x="152400" y="-304800"/>
            <a:ext cx="21336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400" b="1">
                <a:solidFill>
                  <a:srgbClr val="CC3300"/>
                </a:solidFill>
                <a:effectLst/>
                <a:latin typeface="Arial" charset="0"/>
                <a:sym typeface="Wingdings" pitchFamily="2" charset="2"/>
              </a:rPr>
              <a:t></a:t>
            </a:r>
          </a:p>
        </p:txBody>
      </p:sp>
      <p:graphicFrame>
        <p:nvGraphicFramePr>
          <p:cNvPr id="61450" name="Object 10"/>
          <p:cNvGraphicFramePr>
            <a:graphicFrameLocks noChangeAspect="1"/>
          </p:cNvGraphicFramePr>
          <p:nvPr/>
        </p:nvGraphicFramePr>
        <p:xfrm>
          <a:off x="228600" y="5029200"/>
          <a:ext cx="1617663" cy="915988"/>
        </p:xfrm>
        <a:graphic>
          <a:graphicData uri="http://schemas.openxmlformats.org/presentationml/2006/ole">
            <p:oleObj spid="_x0000_s4098" name="Equation" r:id="rId3" imgW="495085" imgH="393529" progId="Equation.3">
              <p:embed/>
            </p:oleObj>
          </a:graphicData>
        </a:graphic>
      </p:graphicFrame>
      <p:sp>
        <p:nvSpPr>
          <p:cNvPr id="61460" name="Text Box 20"/>
          <p:cNvSpPr txBox="1">
            <a:spLocks noChangeArrowheads="1"/>
          </p:cNvSpPr>
          <p:nvPr/>
        </p:nvSpPr>
        <p:spPr bwMode="auto">
          <a:xfrm>
            <a:off x="0" y="838200"/>
            <a:ext cx="335280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1800" b="1" u="sng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TOÁN.</a:t>
            </a:r>
            <a:r>
              <a:rPr lang="en-US" sz="1800" b="1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1600" b="1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TIẾT 100</a:t>
            </a:r>
            <a:r>
              <a:rPr lang="en-US" sz="1800" b="1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: </a:t>
            </a:r>
          </a:p>
        </p:txBody>
      </p:sp>
      <p:sp>
        <p:nvSpPr>
          <p:cNvPr id="61461" name="Text Box 21"/>
          <p:cNvSpPr txBox="1">
            <a:spLocks noChangeArrowheads="1"/>
          </p:cNvSpPr>
          <p:nvPr/>
        </p:nvSpPr>
        <p:spPr bwMode="auto">
          <a:xfrm>
            <a:off x="2743200" y="762000"/>
            <a:ext cx="43434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 dirty="0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PHÂN SỐ BẰNG NHAU</a:t>
            </a:r>
          </a:p>
        </p:txBody>
      </p:sp>
      <p:sp>
        <p:nvSpPr>
          <p:cNvPr id="61462" name="Text Box 22"/>
          <p:cNvSpPr txBox="1">
            <a:spLocks noChangeArrowheads="1"/>
          </p:cNvSpPr>
          <p:nvPr/>
        </p:nvSpPr>
        <p:spPr bwMode="auto">
          <a:xfrm>
            <a:off x="3352800" y="1600200"/>
            <a:ext cx="243840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1800" b="1" u="sng">
                <a:solidFill>
                  <a:srgbClr val="99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LUYỆN TẬP :</a:t>
            </a:r>
          </a:p>
        </p:txBody>
      </p:sp>
      <p:sp>
        <p:nvSpPr>
          <p:cNvPr id="61463" name="Text Box 23"/>
          <p:cNvSpPr txBox="1">
            <a:spLocks noChangeArrowheads="1"/>
          </p:cNvSpPr>
          <p:nvPr/>
        </p:nvSpPr>
        <p:spPr bwMode="auto">
          <a:xfrm>
            <a:off x="609600" y="2895600"/>
            <a:ext cx="37338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Tính rồi so sánh kết quả:</a:t>
            </a:r>
          </a:p>
        </p:txBody>
      </p:sp>
      <p:sp>
        <p:nvSpPr>
          <p:cNvPr id="61464" name="Oval 24"/>
          <p:cNvSpPr>
            <a:spLocks noChangeArrowheads="1"/>
          </p:cNvSpPr>
          <p:nvPr/>
        </p:nvSpPr>
        <p:spPr bwMode="auto">
          <a:xfrm>
            <a:off x="152400" y="2930525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18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2</a:t>
            </a:r>
          </a:p>
        </p:txBody>
      </p:sp>
      <p:sp>
        <p:nvSpPr>
          <p:cNvPr id="61465" name="Text Box 25"/>
          <p:cNvSpPr txBox="1">
            <a:spLocks noChangeArrowheads="1"/>
          </p:cNvSpPr>
          <p:nvPr/>
        </p:nvSpPr>
        <p:spPr bwMode="auto">
          <a:xfrm>
            <a:off x="609600" y="2193925"/>
            <a:ext cx="44958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Viết số thích hợp vào ô trống :</a:t>
            </a:r>
          </a:p>
        </p:txBody>
      </p:sp>
      <p:sp>
        <p:nvSpPr>
          <p:cNvPr id="61466" name="Oval 26"/>
          <p:cNvSpPr>
            <a:spLocks noChangeArrowheads="1"/>
          </p:cNvSpPr>
          <p:nvPr/>
        </p:nvSpPr>
        <p:spPr bwMode="auto">
          <a:xfrm>
            <a:off x="152400" y="22098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18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1</a:t>
            </a:r>
          </a:p>
        </p:txBody>
      </p:sp>
      <p:sp>
        <p:nvSpPr>
          <p:cNvPr id="61467" name="Oval 27"/>
          <p:cNvSpPr>
            <a:spLocks noChangeArrowheads="1"/>
          </p:cNvSpPr>
          <p:nvPr/>
        </p:nvSpPr>
        <p:spPr bwMode="auto">
          <a:xfrm>
            <a:off x="152400" y="35052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18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3</a:t>
            </a:r>
          </a:p>
        </p:txBody>
      </p:sp>
      <p:sp>
        <p:nvSpPr>
          <p:cNvPr id="61468" name="Text Box 28"/>
          <p:cNvSpPr txBox="1">
            <a:spLocks noChangeArrowheads="1"/>
          </p:cNvSpPr>
          <p:nvPr/>
        </p:nvSpPr>
        <p:spPr bwMode="auto">
          <a:xfrm>
            <a:off x="685800" y="3505200"/>
            <a:ext cx="44958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Viết số thích hợp vào ô trống :</a:t>
            </a:r>
          </a:p>
        </p:txBody>
      </p:sp>
      <p:graphicFrame>
        <p:nvGraphicFramePr>
          <p:cNvPr id="61469" name="Object 29"/>
          <p:cNvGraphicFramePr>
            <a:graphicFrameLocks noChangeAspect="1"/>
          </p:cNvGraphicFramePr>
          <p:nvPr/>
        </p:nvGraphicFramePr>
        <p:xfrm>
          <a:off x="4408488" y="4953000"/>
          <a:ext cx="1325562" cy="915988"/>
        </p:xfrm>
        <a:graphic>
          <a:graphicData uri="http://schemas.openxmlformats.org/presentationml/2006/ole">
            <p:oleObj spid="_x0000_s4099" name="Equation" r:id="rId4" imgW="406048" imgH="393359" progId="Equation.3">
              <p:embed/>
            </p:oleObj>
          </a:graphicData>
        </a:graphic>
      </p:graphicFrame>
      <p:graphicFrame>
        <p:nvGraphicFramePr>
          <p:cNvPr id="61451" name="Object 11"/>
          <p:cNvGraphicFramePr>
            <a:graphicFrameLocks noChangeAspect="1"/>
          </p:cNvGraphicFramePr>
          <p:nvPr/>
        </p:nvGraphicFramePr>
        <p:xfrm>
          <a:off x="2012950" y="5029200"/>
          <a:ext cx="787400" cy="1004888"/>
        </p:xfrm>
        <a:graphic>
          <a:graphicData uri="http://schemas.openxmlformats.org/presentationml/2006/ole">
            <p:oleObj spid="_x0000_s4100" name="Equation" r:id="rId5" imgW="330057" imgH="431613" progId="Equation.3">
              <p:embed/>
            </p:oleObj>
          </a:graphicData>
        </a:graphic>
      </p:graphicFrame>
      <p:sp>
        <p:nvSpPr>
          <p:cNvPr id="61473" name="Rectangle 33"/>
          <p:cNvSpPr>
            <a:spLocks noChangeArrowheads="1"/>
          </p:cNvSpPr>
          <p:nvPr/>
        </p:nvSpPr>
        <p:spPr bwMode="auto">
          <a:xfrm>
            <a:off x="2063750" y="5638800"/>
            <a:ext cx="327025" cy="3460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>
              <a:defRPr/>
            </a:pPr>
            <a:endParaRPr lang="en-US" sz="1800">
              <a:latin typeface="Arial"/>
            </a:endParaRPr>
          </a:p>
        </p:txBody>
      </p:sp>
      <p:graphicFrame>
        <p:nvGraphicFramePr>
          <p:cNvPr id="61481" name="Object 41"/>
          <p:cNvGraphicFramePr>
            <a:graphicFrameLocks noChangeAspect="1"/>
          </p:cNvGraphicFramePr>
          <p:nvPr/>
        </p:nvGraphicFramePr>
        <p:xfrm>
          <a:off x="5867400" y="4953000"/>
          <a:ext cx="787400" cy="915988"/>
        </p:xfrm>
        <a:graphic>
          <a:graphicData uri="http://schemas.openxmlformats.org/presentationml/2006/ole">
            <p:oleObj spid="_x0000_s4101" name="Equation" r:id="rId6" imgW="330057" imgH="393529" progId="Equation.3">
              <p:embed/>
            </p:oleObj>
          </a:graphicData>
        </a:graphic>
      </p:graphicFrame>
      <p:sp>
        <p:nvSpPr>
          <p:cNvPr id="61482" name="Rectangle 42"/>
          <p:cNvSpPr>
            <a:spLocks noChangeArrowheads="1"/>
          </p:cNvSpPr>
          <p:nvPr/>
        </p:nvSpPr>
        <p:spPr bwMode="auto">
          <a:xfrm>
            <a:off x="5910263" y="5029200"/>
            <a:ext cx="327025" cy="3460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>
              <a:defRPr/>
            </a:pPr>
            <a:endParaRPr lang="en-US" sz="1800">
              <a:latin typeface="Arial"/>
            </a:endParaRPr>
          </a:p>
        </p:txBody>
      </p:sp>
      <p:graphicFrame>
        <p:nvGraphicFramePr>
          <p:cNvPr id="61485" name="Object 45"/>
          <p:cNvGraphicFramePr>
            <a:graphicFrameLocks noChangeAspect="1"/>
          </p:cNvGraphicFramePr>
          <p:nvPr/>
        </p:nvGraphicFramePr>
        <p:xfrm>
          <a:off x="8142288" y="4978400"/>
          <a:ext cx="544512" cy="914400"/>
        </p:xfrm>
        <a:graphic>
          <a:graphicData uri="http://schemas.openxmlformats.org/presentationml/2006/ole">
            <p:oleObj spid="_x0000_s4102" name="Equation" r:id="rId7" imgW="228501" imgH="393529" progId="Equation.3">
              <p:embed/>
            </p:oleObj>
          </a:graphicData>
        </a:graphic>
      </p:graphicFrame>
      <p:sp>
        <p:nvSpPr>
          <p:cNvPr id="61486" name="Rectangle 46"/>
          <p:cNvSpPr>
            <a:spLocks noChangeArrowheads="1"/>
          </p:cNvSpPr>
          <p:nvPr/>
        </p:nvSpPr>
        <p:spPr bwMode="auto">
          <a:xfrm>
            <a:off x="8229600" y="5029200"/>
            <a:ext cx="327025" cy="3460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>
              <a:defRPr/>
            </a:pPr>
            <a:endParaRPr lang="en-US" sz="1800">
              <a:latin typeface="Arial"/>
            </a:endParaRPr>
          </a:p>
        </p:txBody>
      </p:sp>
      <p:sp>
        <p:nvSpPr>
          <p:cNvPr id="61487" name="Rectangle 47"/>
          <p:cNvSpPr>
            <a:spLocks noChangeArrowheads="1"/>
          </p:cNvSpPr>
          <p:nvPr/>
        </p:nvSpPr>
        <p:spPr bwMode="auto">
          <a:xfrm>
            <a:off x="6799263" y="5562600"/>
            <a:ext cx="327025" cy="3460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>
              <a:defRPr/>
            </a:pPr>
            <a:endParaRPr lang="en-US" sz="1800">
              <a:latin typeface="Arial"/>
            </a:endParaRPr>
          </a:p>
        </p:txBody>
      </p:sp>
      <p:graphicFrame>
        <p:nvGraphicFramePr>
          <p:cNvPr id="61491" name="Object 51"/>
          <p:cNvGraphicFramePr>
            <a:graphicFrameLocks noChangeAspect="1"/>
          </p:cNvGraphicFramePr>
          <p:nvPr/>
        </p:nvGraphicFramePr>
        <p:xfrm>
          <a:off x="6705600" y="4876800"/>
          <a:ext cx="687388" cy="1089025"/>
        </p:xfrm>
        <a:graphic>
          <a:graphicData uri="http://schemas.openxmlformats.org/presentationml/2006/ole">
            <p:oleObj spid="_x0000_s4103" name="Equation" r:id="rId8" imgW="266469" imgH="431425" progId="Equation.3">
              <p:embed/>
            </p:oleObj>
          </a:graphicData>
        </a:graphic>
      </p:graphicFrame>
      <p:graphicFrame>
        <p:nvGraphicFramePr>
          <p:cNvPr id="61492" name="Object 52"/>
          <p:cNvGraphicFramePr>
            <a:graphicFrameLocks noChangeAspect="1"/>
          </p:cNvGraphicFramePr>
          <p:nvPr/>
        </p:nvGraphicFramePr>
        <p:xfrm>
          <a:off x="3168650" y="5029200"/>
          <a:ext cx="333375" cy="917575"/>
        </p:xfrm>
        <a:graphic>
          <a:graphicData uri="http://schemas.openxmlformats.org/presentationml/2006/ole">
            <p:oleObj spid="_x0000_s4104" name="Equation" r:id="rId9" imgW="139639" imgH="393529" progId="Equation.3">
              <p:embed/>
            </p:oleObj>
          </a:graphicData>
        </a:graphic>
      </p:graphicFrame>
      <p:sp>
        <p:nvSpPr>
          <p:cNvPr id="61493" name="Rectangle 53"/>
          <p:cNvSpPr>
            <a:spLocks noChangeArrowheads="1"/>
          </p:cNvSpPr>
          <p:nvPr/>
        </p:nvSpPr>
        <p:spPr bwMode="auto">
          <a:xfrm>
            <a:off x="3130550" y="5029200"/>
            <a:ext cx="327025" cy="3460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>
              <a:defRPr/>
            </a:pPr>
            <a:endParaRPr lang="en-US" sz="1800">
              <a:latin typeface="Arial"/>
            </a:endParaRPr>
          </a:p>
        </p:txBody>
      </p:sp>
      <p:sp>
        <p:nvSpPr>
          <p:cNvPr id="61494" name="Rectangle 54"/>
          <p:cNvSpPr>
            <a:spLocks noChangeArrowheads="1"/>
          </p:cNvSpPr>
          <p:nvPr/>
        </p:nvSpPr>
        <p:spPr bwMode="auto">
          <a:xfrm>
            <a:off x="2046288" y="5638800"/>
            <a:ext cx="327025" cy="3460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15</a:t>
            </a:r>
          </a:p>
        </p:txBody>
      </p:sp>
      <p:sp>
        <p:nvSpPr>
          <p:cNvPr id="61495" name="Rectangle 55"/>
          <p:cNvSpPr>
            <a:spLocks noChangeArrowheads="1"/>
          </p:cNvSpPr>
          <p:nvPr/>
        </p:nvSpPr>
        <p:spPr bwMode="auto">
          <a:xfrm>
            <a:off x="3113088" y="5029200"/>
            <a:ext cx="327025" cy="3460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2</a:t>
            </a:r>
          </a:p>
        </p:txBody>
      </p:sp>
      <p:sp>
        <p:nvSpPr>
          <p:cNvPr id="61496" name="Rectangle 56"/>
          <p:cNvSpPr>
            <a:spLocks noChangeArrowheads="1"/>
          </p:cNvSpPr>
          <p:nvPr/>
        </p:nvSpPr>
        <p:spPr bwMode="auto">
          <a:xfrm>
            <a:off x="5910263" y="5029200"/>
            <a:ext cx="327025" cy="3460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6</a:t>
            </a:r>
          </a:p>
        </p:txBody>
      </p:sp>
      <p:sp>
        <p:nvSpPr>
          <p:cNvPr id="61497" name="Rectangle 57"/>
          <p:cNvSpPr>
            <a:spLocks noChangeArrowheads="1"/>
          </p:cNvSpPr>
          <p:nvPr/>
        </p:nvSpPr>
        <p:spPr bwMode="auto">
          <a:xfrm>
            <a:off x="6781800" y="5562600"/>
            <a:ext cx="327025" cy="3460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15</a:t>
            </a:r>
          </a:p>
        </p:txBody>
      </p:sp>
      <p:sp>
        <p:nvSpPr>
          <p:cNvPr id="61498" name="Rectangle 58"/>
          <p:cNvSpPr>
            <a:spLocks noChangeArrowheads="1"/>
          </p:cNvSpPr>
          <p:nvPr/>
        </p:nvSpPr>
        <p:spPr bwMode="auto">
          <a:xfrm>
            <a:off x="8207375" y="5029200"/>
            <a:ext cx="327025" cy="3460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12</a:t>
            </a:r>
          </a:p>
        </p:txBody>
      </p:sp>
      <p:grpSp>
        <p:nvGrpSpPr>
          <p:cNvPr id="2" name="Group 81"/>
          <p:cNvGrpSpPr>
            <a:grpSpLocks/>
          </p:cNvGrpSpPr>
          <p:nvPr/>
        </p:nvGrpSpPr>
        <p:grpSpPr bwMode="auto">
          <a:xfrm>
            <a:off x="979488" y="5773738"/>
            <a:ext cx="1066800" cy="474662"/>
            <a:chOff x="576" y="3888"/>
            <a:chExt cx="672" cy="299"/>
          </a:xfrm>
        </p:grpSpPr>
        <p:sp>
          <p:nvSpPr>
            <p:cNvPr id="61518" name="Arc 78"/>
            <p:cNvSpPr>
              <a:spLocks/>
            </p:cNvSpPr>
            <p:nvPr/>
          </p:nvSpPr>
          <p:spPr bwMode="auto">
            <a:xfrm rot="14763094" flipH="1">
              <a:off x="727" y="3737"/>
              <a:ext cx="299" cy="601"/>
            </a:xfrm>
            <a:custGeom>
              <a:avLst/>
              <a:gdLst>
                <a:gd name="G0" fmla="+- 5308 0 0"/>
                <a:gd name="G1" fmla="+- 21600 0 0"/>
                <a:gd name="G2" fmla="+- 21600 0 0"/>
                <a:gd name="T0" fmla="*/ 0 w 26908"/>
                <a:gd name="T1" fmla="*/ 662 h 30071"/>
                <a:gd name="T2" fmla="*/ 25178 w 26908"/>
                <a:gd name="T3" fmla="*/ 30071 h 30071"/>
                <a:gd name="T4" fmla="*/ 5308 w 26908"/>
                <a:gd name="T5" fmla="*/ 21600 h 300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908" h="30071" fill="none" extrusionOk="0">
                  <a:moveTo>
                    <a:pt x="0" y="662"/>
                  </a:moveTo>
                  <a:cubicBezTo>
                    <a:pt x="1735" y="222"/>
                    <a:pt x="3518" y="-1"/>
                    <a:pt x="5308" y="0"/>
                  </a:cubicBezTo>
                  <a:cubicBezTo>
                    <a:pt x="17237" y="0"/>
                    <a:pt x="26908" y="9670"/>
                    <a:pt x="26908" y="21600"/>
                  </a:cubicBezTo>
                  <a:cubicBezTo>
                    <a:pt x="26908" y="24511"/>
                    <a:pt x="26319" y="27392"/>
                    <a:pt x="25177" y="30070"/>
                  </a:cubicBezTo>
                </a:path>
                <a:path w="26908" h="30071" stroke="0" extrusionOk="0">
                  <a:moveTo>
                    <a:pt x="0" y="662"/>
                  </a:moveTo>
                  <a:cubicBezTo>
                    <a:pt x="1735" y="222"/>
                    <a:pt x="3518" y="-1"/>
                    <a:pt x="5308" y="0"/>
                  </a:cubicBezTo>
                  <a:cubicBezTo>
                    <a:pt x="17237" y="0"/>
                    <a:pt x="26908" y="9670"/>
                    <a:pt x="26908" y="21600"/>
                  </a:cubicBezTo>
                  <a:cubicBezTo>
                    <a:pt x="26908" y="24511"/>
                    <a:pt x="26319" y="27392"/>
                    <a:pt x="25177" y="30070"/>
                  </a:cubicBezTo>
                  <a:lnTo>
                    <a:pt x="5308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/>
              <a:ext uri="{AF507438-7753-43E0-B8FC-AC1667EBCBE1}"/>
            </a:extLst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61520" name="Line 80"/>
            <p:cNvSpPr>
              <a:spLocks noChangeShapeType="1"/>
            </p:cNvSpPr>
            <p:nvPr/>
          </p:nvSpPr>
          <p:spPr bwMode="auto">
            <a:xfrm flipV="1">
              <a:off x="1200" y="3984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/>
              <a:ext uri="{AF507438-7753-43E0-B8FC-AC1667EBCBE1}"/>
            </a:extLst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</p:grpSp>
      <p:grpSp>
        <p:nvGrpSpPr>
          <p:cNvPr id="3" name="Group 82"/>
          <p:cNvGrpSpPr>
            <a:grpSpLocks/>
          </p:cNvGrpSpPr>
          <p:nvPr/>
        </p:nvGrpSpPr>
        <p:grpSpPr bwMode="auto">
          <a:xfrm rot="-478598">
            <a:off x="2198688" y="5743575"/>
            <a:ext cx="1066800" cy="474663"/>
            <a:chOff x="576" y="3888"/>
            <a:chExt cx="672" cy="299"/>
          </a:xfrm>
        </p:grpSpPr>
        <p:sp>
          <p:nvSpPr>
            <p:cNvPr id="61523" name="Arc 83"/>
            <p:cNvSpPr>
              <a:spLocks/>
            </p:cNvSpPr>
            <p:nvPr/>
          </p:nvSpPr>
          <p:spPr bwMode="auto">
            <a:xfrm rot="14763094" flipH="1">
              <a:off x="727" y="3735"/>
              <a:ext cx="299" cy="601"/>
            </a:xfrm>
            <a:custGeom>
              <a:avLst/>
              <a:gdLst>
                <a:gd name="G0" fmla="+- 5308 0 0"/>
                <a:gd name="G1" fmla="+- 21600 0 0"/>
                <a:gd name="G2" fmla="+- 21600 0 0"/>
                <a:gd name="T0" fmla="*/ 0 w 26908"/>
                <a:gd name="T1" fmla="*/ 662 h 30071"/>
                <a:gd name="T2" fmla="*/ 25178 w 26908"/>
                <a:gd name="T3" fmla="*/ 30071 h 30071"/>
                <a:gd name="T4" fmla="*/ 5308 w 26908"/>
                <a:gd name="T5" fmla="*/ 21600 h 300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908" h="30071" fill="none" extrusionOk="0">
                  <a:moveTo>
                    <a:pt x="0" y="662"/>
                  </a:moveTo>
                  <a:cubicBezTo>
                    <a:pt x="1735" y="222"/>
                    <a:pt x="3518" y="-1"/>
                    <a:pt x="5308" y="0"/>
                  </a:cubicBezTo>
                  <a:cubicBezTo>
                    <a:pt x="17237" y="0"/>
                    <a:pt x="26908" y="9670"/>
                    <a:pt x="26908" y="21600"/>
                  </a:cubicBezTo>
                  <a:cubicBezTo>
                    <a:pt x="26908" y="24511"/>
                    <a:pt x="26319" y="27392"/>
                    <a:pt x="25177" y="30070"/>
                  </a:cubicBezTo>
                </a:path>
                <a:path w="26908" h="30071" stroke="0" extrusionOk="0">
                  <a:moveTo>
                    <a:pt x="0" y="662"/>
                  </a:moveTo>
                  <a:cubicBezTo>
                    <a:pt x="1735" y="222"/>
                    <a:pt x="3518" y="-1"/>
                    <a:pt x="5308" y="0"/>
                  </a:cubicBezTo>
                  <a:cubicBezTo>
                    <a:pt x="17237" y="0"/>
                    <a:pt x="26908" y="9670"/>
                    <a:pt x="26908" y="21600"/>
                  </a:cubicBezTo>
                  <a:cubicBezTo>
                    <a:pt x="26908" y="24511"/>
                    <a:pt x="26319" y="27392"/>
                    <a:pt x="25177" y="30070"/>
                  </a:cubicBezTo>
                  <a:lnTo>
                    <a:pt x="5308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/>
              <a:ext uri="{AF507438-7753-43E0-B8FC-AC1667EBCBE1}"/>
            </a:extLst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61524" name="Line 84"/>
            <p:cNvSpPr>
              <a:spLocks noChangeShapeType="1"/>
            </p:cNvSpPr>
            <p:nvPr/>
          </p:nvSpPr>
          <p:spPr bwMode="auto">
            <a:xfrm flipV="1">
              <a:off x="1198" y="3983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/>
              <a:ext uri="{AF507438-7753-43E0-B8FC-AC1667EBCBE1}"/>
            </a:extLst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</p:grpSp>
      <p:grpSp>
        <p:nvGrpSpPr>
          <p:cNvPr id="4" name="Group 85"/>
          <p:cNvGrpSpPr>
            <a:grpSpLocks/>
          </p:cNvGrpSpPr>
          <p:nvPr/>
        </p:nvGrpSpPr>
        <p:grpSpPr bwMode="auto">
          <a:xfrm rot="10344474" flipH="1">
            <a:off x="1055688" y="4846638"/>
            <a:ext cx="1066800" cy="474662"/>
            <a:chOff x="576" y="3888"/>
            <a:chExt cx="672" cy="299"/>
          </a:xfrm>
        </p:grpSpPr>
        <p:sp>
          <p:nvSpPr>
            <p:cNvPr id="61526" name="Arc 86"/>
            <p:cNvSpPr>
              <a:spLocks/>
            </p:cNvSpPr>
            <p:nvPr/>
          </p:nvSpPr>
          <p:spPr bwMode="auto">
            <a:xfrm rot="14763094" flipH="1">
              <a:off x="725" y="3739"/>
              <a:ext cx="299" cy="601"/>
            </a:xfrm>
            <a:custGeom>
              <a:avLst/>
              <a:gdLst>
                <a:gd name="G0" fmla="+- 5308 0 0"/>
                <a:gd name="G1" fmla="+- 21600 0 0"/>
                <a:gd name="G2" fmla="+- 21600 0 0"/>
                <a:gd name="T0" fmla="*/ 0 w 26908"/>
                <a:gd name="T1" fmla="*/ 662 h 30071"/>
                <a:gd name="T2" fmla="*/ 25178 w 26908"/>
                <a:gd name="T3" fmla="*/ 30071 h 30071"/>
                <a:gd name="T4" fmla="*/ 5308 w 26908"/>
                <a:gd name="T5" fmla="*/ 21600 h 300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908" h="30071" fill="none" extrusionOk="0">
                  <a:moveTo>
                    <a:pt x="0" y="662"/>
                  </a:moveTo>
                  <a:cubicBezTo>
                    <a:pt x="1735" y="222"/>
                    <a:pt x="3518" y="-1"/>
                    <a:pt x="5308" y="0"/>
                  </a:cubicBezTo>
                  <a:cubicBezTo>
                    <a:pt x="17237" y="0"/>
                    <a:pt x="26908" y="9670"/>
                    <a:pt x="26908" y="21600"/>
                  </a:cubicBezTo>
                  <a:cubicBezTo>
                    <a:pt x="26908" y="24511"/>
                    <a:pt x="26319" y="27392"/>
                    <a:pt x="25177" y="30070"/>
                  </a:cubicBezTo>
                </a:path>
                <a:path w="26908" h="30071" stroke="0" extrusionOk="0">
                  <a:moveTo>
                    <a:pt x="0" y="662"/>
                  </a:moveTo>
                  <a:cubicBezTo>
                    <a:pt x="1735" y="222"/>
                    <a:pt x="3518" y="-1"/>
                    <a:pt x="5308" y="0"/>
                  </a:cubicBezTo>
                  <a:cubicBezTo>
                    <a:pt x="17237" y="0"/>
                    <a:pt x="26908" y="9670"/>
                    <a:pt x="26908" y="21600"/>
                  </a:cubicBezTo>
                  <a:cubicBezTo>
                    <a:pt x="26908" y="24511"/>
                    <a:pt x="26319" y="27392"/>
                    <a:pt x="25177" y="30070"/>
                  </a:cubicBezTo>
                  <a:lnTo>
                    <a:pt x="5308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/>
              <a:ext uri="{AF507438-7753-43E0-B8FC-AC1667EBCBE1}"/>
            </a:extLst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61527" name="Line 87"/>
            <p:cNvSpPr>
              <a:spLocks noChangeShapeType="1"/>
            </p:cNvSpPr>
            <p:nvPr/>
          </p:nvSpPr>
          <p:spPr bwMode="auto">
            <a:xfrm flipV="1">
              <a:off x="1200" y="3984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/>
              <a:ext uri="{AF507438-7753-43E0-B8FC-AC1667EBCBE1}"/>
            </a:extLst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</p:grpSp>
      <p:grpSp>
        <p:nvGrpSpPr>
          <p:cNvPr id="5" name="Group 88"/>
          <p:cNvGrpSpPr>
            <a:grpSpLocks/>
          </p:cNvGrpSpPr>
          <p:nvPr/>
        </p:nvGrpSpPr>
        <p:grpSpPr bwMode="auto">
          <a:xfrm rot="10344474" flipH="1">
            <a:off x="2209800" y="4706938"/>
            <a:ext cx="1066800" cy="474662"/>
            <a:chOff x="576" y="3888"/>
            <a:chExt cx="672" cy="299"/>
          </a:xfrm>
        </p:grpSpPr>
        <p:sp>
          <p:nvSpPr>
            <p:cNvPr id="61529" name="Arc 89"/>
            <p:cNvSpPr>
              <a:spLocks/>
            </p:cNvSpPr>
            <p:nvPr/>
          </p:nvSpPr>
          <p:spPr bwMode="auto">
            <a:xfrm rot="14763094" flipH="1">
              <a:off x="725" y="3739"/>
              <a:ext cx="299" cy="601"/>
            </a:xfrm>
            <a:custGeom>
              <a:avLst/>
              <a:gdLst>
                <a:gd name="G0" fmla="+- 5308 0 0"/>
                <a:gd name="G1" fmla="+- 21600 0 0"/>
                <a:gd name="G2" fmla="+- 21600 0 0"/>
                <a:gd name="T0" fmla="*/ 0 w 26908"/>
                <a:gd name="T1" fmla="*/ 662 h 30071"/>
                <a:gd name="T2" fmla="*/ 25178 w 26908"/>
                <a:gd name="T3" fmla="*/ 30071 h 30071"/>
                <a:gd name="T4" fmla="*/ 5308 w 26908"/>
                <a:gd name="T5" fmla="*/ 21600 h 300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908" h="30071" fill="none" extrusionOk="0">
                  <a:moveTo>
                    <a:pt x="0" y="662"/>
                  </a:moveTo>
                  <a:cubicBezTo>
                    <a:pt x="1735" y="222"/>
                    <a:pt x="3518" y="-1"/>
                    <a:pt x="5308" y="0"/>
                  </a:cubicBezTo>
                  <a:cubicBezTo>
                    <a:pt x="17237" y="0"/>
                    <a:pt x="26908" y="9670"/>
                    <a:pt x="26908" y="21600"/>
                  </a:cubicBezTo>
                  <a:cubicBezTo>
                    <a:pt x="26908" y="24511"/>
                    <a:pt x="26319" y="27392"/>
                    <a:pt x="25177" y="30070"/>
                  </a:cubicBezTo>
                </a:path>
                <a:path w="26908" h="30071" stroke="0" extrusionOk="0">
                  <a:moveTo>
                    <a:pt x="0" y="662"/>
                  </a:moveTo>
                  <a:cubicBezTo>
                    <a:pt x="1735" y="222"/>
                    <a:pt x="3518" y="-1"/>
                    <a:pt x="5308" y="0"/>
                  </a:cubicBezTo>
                  <a:cubicBezTo>
                    <a:pt x="17237" y="0"/>
                    <a:pt x="26908" y="9670"/>
                    <a:pt x="26908" y="21600"/>
                  </a:cubicBezTo>
                  <a:cubicBezTo>
                    <a:pt x="26908" y="24511"/>
                    <a:pt x="26319" y="27392"/>
                    <a:pt x="25177" y="30070"/>
                  </a:cubicBezTo>
                  <a:lnTo>
                    <a:pt x="5308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/>
              <a:ext uri="{AF507438-7753-43E0-B8FC-AC1667EBCBE1}"/>
            </a:extLst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61530" name="Line 90"/>
            <p:cNvSpPr>
              <a:spLocks noChangeShapeType="1"/>
            </p:cNvSpPr>
            <p:nvPr/>
          </p:nvSpPr>
          <p:spPr bwMode="auto">
            <a:xfrm flipV="1">
              <a:off x="1200" y="3984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/>
              <a:ext uri="{AF507438-7753-43E0-B8FC-AC1667EBCBE1}"/>
            </a:extLst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</p:grpSp>
      <p:sp>
        <p:nvSpPr>
          <p:cNvPr id="61531" name="Rectangle 91"/>
          <p:cNvSpPr>
            <a:spLocks noChangeArrowheads="1"/>
          </p:cNvSpPr>
          <p:nvPr/>
        </p:nvSpPr>
        <p:spPr bwMode="auto">
          <a:xfrm>
            <a:off x="1284288" y="4935538"/>
            <a:ext cx="327025" cy="1936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: 5</a:t>
            </a:r>
          </a:p>
        </p:txBody>
      </p:sp>
      <p:sp>
        <p:nvSpPr>
          <p:cNvPr id="61532" name="Rectangle 92"/>
          <p:cNvSpPr>
            <a:spLocks noChangeArrowheads="1"/>
          </p:cNvSpPr>
          <p:nvPr/>
        </p:nvSpPr>
        <p:spPr bwMode="auto">
          <a:xfrm>
            <a:off x="1208088" y="6002338"/>
            <a:ext cx="327025" cy="1936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: 5</a:t>
            </a:r>
          </a:p>
        </p:txBody>
      </p:sp>
      <p:sp>
        <p:nvSpPr>
          <p:cNvPr id="61533" name="Rectangle 93"/>
          <p:cNvSpPr>
            <a:spLocks noChangeArrowheads="1"/>
          </p:cNvSpPr>
          <p:nvPr/>
        </p:nvSpPr>
        <p:spPr bwMode="auto">
          <a:xfrm>
            <a:off x="2427288" y="5989638"/>
            <a:ext cx="327025" cy="1936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: 5</a:t>
            </a:r>
          </a:p>
        </p:txBody>
      </p:sp>
      <p:sp>
        <p:nvSpPr>
          <p:cNvPr id="61534" name="Rectangle 94"/>
          <p:cNvSpPr>
            <a:spLocks noChangeArrowheads="1"/>
          </p:cNvSpPr>
          <p:nvPr/>
        </p:nvSpPr>
        <p:spPr bwMode="auto">
          <a:xfrm>
            <a:off x="2427288" y="4846638"/>
            <a:ext cx="327025" cy="1936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: 5</a:t>
            </a:r>
          </a:p>
        </p:txBody>
      </p:sp>
      <p:grpSp>
        <p:nvGrpSpPr>
          <p:cNvPr id="6" name="Group 95"/>
          <p:cNvGrpSpPr>
            <a:grpSpLocks/>
          </p:cNvGrpSpPr>
          <p:nvPr/>
        </p:nvGrpSpPr>
        <p:grpSpPr bwMode="auto">
          <a:xfrm rot="365312">
            <a:off x="5029200" y="5638800"/>
            <a:ext cx="1066800" cy="474663"/>
            <a:chOff x="576" y="3888"/>
            <a:chExt cx="672" cy="299"/>
          </a:xfrm>
        </p:grpSpPr>
        <p:sp>
          <p:nvSpPr>
            <p:cNvPr id="61536" name="Arc 96"/>
            <p:cNvSpPr>
              <a:spLocks/>
            </p:cNvSpPr>
            <p:nvPr/>
          </p:nvSpPr>
          <p:spPr bwMode="auto">
            <a:xfrm rot="14763094" flipH="1">
              <a:off x="727" y="3737"/>
              <a:ext cx="299" cy="601"/>
            </a:xfrm>
            <a:custGeom>
              <a:avLst/>
              <a:gdLst>
                <a:gd name="G0" fmla="+- 5308 0 0"/>
                <a:gd name="G1" fmla="+- 21600 0 0"/>
                <a:gd name="G2" fmla="+- 21600 0 0"/>
                <a:gd name="T0" fmla="*/ 0 w 26908"/>
                <a:gd name="T1" fmla="*/ 662 h 30071"/>
                <a:gd name="T2" fmla="*/ 25178 w 26908"/>
                <a:gd name="T3" fmla="*/ 30071 h 30071"/>
                <a:gd name="T4" fmla="*/ 5308 w 26908"/>
                <a:gd name="T5" fmla="*/ 21600 h 300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908" h="30071" fill="none" extrusionOk="0">
                  <a:moveTo>
                    <a:pt x="0" y="662"/>
                  </a:moveTo>
                  <a:cubicBezTo>
                    <a:pt x="1735" y="222"/>
                    <a:pt x="3518" y="-1"/>
                    <a:pt x="5308" y="0"/>
                  </a:cubicBezTo>
                  <a:cubicBezTo>
                    <a:pt x="17237" y="0"/>
                    <a:pt x="26908" y="9670"/>
                    <a:pt x="26908" y="21600"/>
                  </a:cubicBezTo>
                  <a:cubicBezTo>
                    <a:pt x="26908" y="24511"/>
                    <a:pt x="26319" y="27392"/>
                    <a:pt x="25177" y="30070"/>
                  </a:cubicBezTo>
                </a:path>
                <a:path w="26908" h="30071" stroke="0" extrusionOk="0">
                  <a:moveTo>
                    <a:pt x="0" y="662"/>
                  </a:moveTo>
                  <a:cubicBezTo>
                    <a:pt x="1735" y="222"/>
                    <a:pt x="3518" y="-1"/>
                    <a:pt x="5308" y="0"/>
                  </a:cubicBezTo>
                  <a:cubicBezTo>
                    <a:pt x="17237" y="0"/>
                    <a:pt x="26908" y="9670"/>
                    <a:pt x="26908" y="21600"/>
                  </a:cubicBezTo>
                  <a:cubicBezTo>
                    <a:pt x="26908" y="24511"/>
                    <a:pt x="26319" y="27392"/>
                    <a:pt x="25177" y="30070"/>
                  </a:cubicBezTo>
                  <a:lnTo>
                    <a:pt x="5308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/>
              <a:ext uri="{AF507438-7753-43E0-B8FC-AC1667EBCBE1}"/>
            </a:extLst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61537" name="Line 97"/>
            <p:cNvSpPr>
              <a:spLocks noChangeShapeType="1"/>
            </p:cNvSpPr>
            <p:nvPr/>
          </p:nvSpPr>
          <p:spPr bwMode="auto">
            <a:xfrm flipV="1">
              <a:off x="1200" y="3984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/>
              <a:ext uri="{AF507438-7753-43E0-B8FC-AC1667EBCBE1}"/>
            </a:extLst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</p:grpSp>
      <p:grpSp>
        <p:nvGrpSpPr>
          <p:cNvPr id="7" name="Group 98"/>
          <p:cNvGrpSpPr>
            <a:grpSpLocks/>
          </p:cNvGrpSpPr>
          <p:nvPr/>
        </p:nvGrpSpPr>
        <p:grpSpPr bwMode="auto">
          <a:xfrm rot="10709786" flipH="1">
            <a:off x="4953000" y="4645025"/>
            <a:ext cx="1216025" cy="533400"/>
            <a:chOff x="576" y="3888"/>
            <a:chExt cx="672" cy="299"/>
          </a:xfrm>
        </p:grpSpPr>
        <p:sp>
          <p:nvSpPr>
            <p:cNvPr id="61539" name="Arc 99"/>
            <p:cNvSpPr>
              <a:spLocks/>
            </p:cNvSpPr>
            <p:nvPr/>
          </p:nvSpPr>
          <p:spPr bwMode="auto">
            <a:xfrm rot="14763094" flipH="1">
              <a:off x="725" y="3737"/>
              <a:ext cx="299" cy="601"/>
            </a:xfrm>
            <a:custGeom>
              <a:avLst/>
              <a:gdLst>
                <a:gd name="G0" fmla="+- 5308 0 0"/>
                <a:gd name="G1" fmla="+- 21600 0 0"/>
                <a:gd name="G2" fmla="+- 21600 0 0"/>
                <a:gd name="T0" fmla="*/ 0 w 26908"/>
                <a:gd name="T1" fmla="*/ 662 h 30071"/>
                <a:gd name="T2" fmla="*/ 25178 w 26908"/>
                <a:gd name="T3" fmla="*/ 30071 h 30071"/>
                <a:gd name="T4" fmla="*/ 5308 w 26908"/>
                <a:gd name="T5" fmla="*/ 21600 h 300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908" h="30071" fill="none" extrusionOk="0">
                  <a:moveTo>
                    <a:pt x="0" y="662"/>
                  </a:moveTo>
                  <a:cubicBezTo>
                    <a:pt x="1735" y="222"/>
                    <a:pt x="3518" y="-1"/>
                    <a:pt x="5308" y="0"/>
                  </a:cubicBezTo>
                  <a:cubicBezTo>
                    <a:pt x="17237" y="0"/>
                    <a:pt x="26908" y="9670"/>
                    <a:pt x="26908" y="21600"/>
                  </a:cubicBezTo>
                  <a:cubicBezTo>
                    <a:pt x="26908" y="24511"/>
                    <a:pt x="26319" y="27392"/>
                    <a:pt x="25177" y="30070"/>
                  </a:cubicBezTo>
                </a:path>
                <a:path w="26908" h="30071" stroke="0" extrusionOk="0">
                  <a:moveTo>
                    <a:pt x="0" y="662"/>
                  </a:moveTo>
                  <a:cubicBezTo>
                    <a:pt x="1735" y="222"/>
                    <a:pt x="3518" y="-1"/>
                    <a:pt x="5308" y="0"/>
                  </a:cubicBezTo>
                  <a:cubicBezTo>
                    <a:pt x="17237" y="0"/>
                    <a:pt x="26908" y="9670"/>
                    <a:pt x="26908" y="21600"/>
                  </a:cubicBezTo>
                  <a:cubicBezTo>
                    <a:pt x="26908" y="24511"/>
                    <a:pt x="26319" y="27392"/>
                    <a:pt x="25177" y="30070"/>
                  </a:cubicBezTo>
                  <a:lnTo>
                    <a:pt x="5308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/>
              <a:ext uri="{AF507438-7753-43E0-B8FC-AC1667EBCBE1}"/>
            </a:extLst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61540" name="Line 100"/>
            <p:cNvSpPr>
              <a:spLocks noChangeShapeType="1"/>
            </p:cNvSpPr>
            <p:nvPr/>
          </p:nvSpPr>
          <p:spPr bwMode="auto">
            <a:xfrm flipV="1">
              <a:off x="1197" y="3986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/>
              <a:ext uri="{AF507438-7753-43E0-B8FC-AC1667EBCBE1}"/>
            </a:extLst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</p:grpSp>
      <p:sp>
        <p:nvSpPr>
          <p:cNvPr id="61541" name="Rectangle 101"/>
          <p:cNvSpPr>
            <a:spLocks noChangeArrowheads="1"/>
          </p:cNvSpPr>
          <p:nvPr/>
        </p:nvSpPr>
        <p:spPr bwMode="auto">
          <a:xfrm rot="337055">
            <a:off x="5322888" y="4783138"/>
            <a:ext cx="327025" cy="1936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1400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X 2</a:t>
            </a:r>
          </a:p>
        </p:txBody>
      </p:sp>
      <p:grpSp>
        <p:nvGrpSpPr>
          <p:cNvPr id="8" name="Group 147"/>
          <p:cNvGrpSpPr>
            <a:grpSpLocks/>
          </p:cNvGrpSpPr>
          <p:nvPr/>
        </p:nvGrpSpPr>
        <p:grpSpPr bwMode="auto">
          <a:xfrm>
            <a:off x="4894263" y="4165600"/>
            <a:ext cx="3294062" cy="1549400"/>
            <a:chOff x="3055" y="2594"/>
            <a:chExt cx="2075" cy="976"/>
          </a:xfrm>
        </p:grpSpPr>
        <p:sp>
          <p:nvSpPr>
            <p:cNvPr id="61547" name="Arc 107"/>
            <p:cNvSpPr>
              <a:spLocks/>
            </p:cNvSpPr>
            <p:nvPr/>
          </p:nvSpPr>
          <p:spPr bwMode="auto">
            <a:xfrm rot="39129214">
              <a:off x="3557" y="2092"/>
              <a:ext cx="976" cy="1980"/>
            </a:xfrm>
            <a:custGeom>
              <a:avLst/>
              <a:gdLst>
                <a:gd name="G0" fmla="+- 8845 0 0"/>
                <a:gd name="G1" fmla="+- 21600 0 0"/>
                <a:gd name="G2" fmla="+- 21600 0 0"/>
                <a:gd name="T0" fmla="*/ 0 w 30445"/>
                <a:gd name="T1" fmla="*/ 1894 h 31690"/>
                <a:gd name="T2" fmla="*/ 27944 w 30445"/>
                <a:gd name="T3" fmla="*/ 31690 h 31690"/>
                <a:gd name="T4" fmla="*/ 8845 w 30445"/>
                <a:gd name="T5" fmla="*/ 21600 h 31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445" h="31690" fill="none" extrusionOk="0">
                  <a:moveTo>
                    <a:pt x="0" y="1894"/>
                  </a:moveTo>
                  <a:cubicBezTo>
                    <a:pt x="2781" y="645"/>
                    <a:pt x="5796" y="-1"/>
                    <a:pt x="8845" y="0"/>
                  </a:cubicBezTo>
                  <a:cubicBezTo>
                    <a:pt x="20774" y="0"/>
                    <a:pt x="30445" y="9670"/>
                    <a:pt x="30445" y="21600"/>
                  </a:cubicBezTo>
                  <a:cubicBezTo>
                    <a:pt x="30445" y="25116"/>
                    <a:pt x="29586" y="28580"/>
                    <a:pt x="27943" y="31689"/>
                  </a:cubicBezTo>
                </a:path>
                <a:path w="30445" h="31690" stroke="0" extrusionOk="0">
                  <a:moveTo>
                    <a:pt x="0" y="1894"/>
                  </a:moveTo>
                  <a:cubicBezTo>
                    <a:pt x="2781" y="645"/>
                    <a:pt x="5796" y="-1"/>
                    <a:pt x="8845" y="0"/>
                  </a:cubicBezTo>
                  <a:cubicBezTo>
                    <a:pt x="20774" y="0"/>
                    <a:pt x="30445" y="9670"/>
                    <a:pt x="30445" y="21600"/>
                  </a:cubicBezTo>
                  <a:cubicBezTo>
                    <a:pt x="30445" y="25116"/>
                    <a:pt x="29586" y="28580"/>
                    <a:pt x="27943" y="31689"/>
                  </a:cubicBezTo>
                  <a:lnTo>
                    <a:pt x="8845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/>
              <a:ext uri="{AF507438-7753-43E0-B8FC-AC1667EBCBE1}"/>
            </a:extLst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61548" name="Line 108"/>
            <p:cNvSpPr>
              <a:spLocks noChangeShapeType="1"/>
            </p:cNvSpPr>
            <p:nvPr/>
          </p:nvSpPr>
          <p:spPr bwMode="auto">
            <a:xfrm rot="10344474" flipH="1" flipV="1">
              <a:off x="4992" y="2976"/>
              <a:ext cx="138" cy="1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/>
              <a:ext uri="{AF507438-7753-43E0-B8FC-AC1667EBCBE1}"/>
            </a:extLst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</p:grpSp>
      <p:sp>
        <p:nvSpPr>
          <p:cNvPr id="61549" name="Rectangle 109"/>
          <p:cNvSpPr>
            <a:spLocks noChangeArrowheads="1"/>
          </p:cNvSpPr>
          <p:nvPr/>
        </p:nvSpPr>
        <p:spPr bwMode="auto">
          <a:xfrm rot="-2067649">
            <a:off x="7620000" y="5638800"/>
            <a:ext cx="327025" cy="1936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1800" b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x4</a:t>
            </a:r>
          </a:p>
        </p:txBody>
      </p:sp>
      <p:sp>
        <p:nvSpPr>
          <p:cNvPr id="61550" name="Rectangle 110"/>
          <p:cNvSpPr>
            <a:spLocks noChangeArrowheads="1"/>
          </p:cNvSpPr>
          <p:nvPr/>
        </p:nvSpPr>
        <p:spPr bwMode="auto">
          <a:xfrm rot="2223392">
            <a:off x="7597775" y="4759325"/>
            <a:ext cx="327025" cy="1936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1100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X</a:t>
            </a:r>
            <a:r>
              <a:rPr lang="en-US" sz="1600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4</a:t>
            </a:r>
          </a:p>
        </p:txBody>
      </p:sp>
      <p:sp>
        <p:nvSpPr>
          <p:cNvPr id="61559" name="Rectangle 119"/>
          <p:cNvSpPr>
            <a:spLocks noChangeArrowheads="1"/>
          </p:cNvSpPr>
          <p:nvPr/>
        </p:nvSpPr>
        <p:spPr bwMode="auto">
          <a:xfrm rot="337055">
            <a:off x="5486400" y="5791200"/>
            <a:ext cx="327025" cy="1936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1400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X 2</a:t>
            </a:r>
          </a:p>
        </p:txBody>
      </p:sp>
      <p:grpSp>
        <p:nvGrpSpPr>
          <p:cNvPr id="9" name="Group 131"/>
          <p:cNvGrpSpPr>
            <a:grpSpLocks/>
          </p:cNvGrpSpPr>
          <p:nvPr/>
        </p:nvGrpSpPr>
        <p:grpSpPr bwMode="auto">
          <a:xfrm>
            <a:off x="4876800" y="4572000"/>
            <a:ext cx="2109788" cy="852488"/>
            <a:chOff x="3121" y="1584"/>
            <a:chExt cx="1329" cy="537"/>
          </a:xfrm>
        </p:grpSpPr>
        <p:sp>
          <p:nvSpPr>
            <p:cNvPr id="61564" name="Arc 124"/>
            <p:cNvSpPr>
              <a:spLocks/>
            </p:cNvSpPr>
            <p:nvPr/>
          </p:nvSpPr>
          <p:spPr bwMode="auto">
            <a:xfrm rot="60441522">
              <a:off x="3472" y="1233"/>
              <a:ext cx="537" cy="1239"/>
            </a:xfrm>
            <a:custGeom>
              <a:avLst/>
              <a:gdLst>
                <a:gd name="G0" fmla="+- 8224 0 0"/>
                <a:gd name="G1" fmla="+- 21600 0 0"/>
                <a:gd name="G2" fmla="+- 21600 0 0"/>
                <a:gd name="T0" fmla="*/ 0 w 29824"/>
                <a:gd name="T1" fmla="*/ 1627 h 33815"/>
                <a:gd name="T2" fmla="*/ 26039 w 29824"/>
                <a:gd name="T3" fmla="*/ 33815 h 33815"/>
                <a:gd name="T4" fmla="*/ 8224 w 29824"/>
                <a:gd name="T5" fmla="*/ 21600 h 338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9824" h="33815" fill="none" extrusionOk="0">
                  <a:moveTo>
                    <a:pt x="-1" y="1626"/>
                  </a:moveTo>
                  <a:cubicBezTo>
                    <a:pt x="2608" y="552"/>
                    <a:pt x="5402" y="-1"/>
                    <a:pt x="8224" y="0"/>
                  </a:cubicBezTo>
                  <a:cubicBezTo>
                    <a:pt x="20153" y="0"/>
                    <a:pt x="29824" y="9670"/>
                    <a:pt x="29824" y="21600"/>
                  </a:cubicBezTo>
                  <a:cubicBezTo>
                    <a:pt x="29824" y="25960"/>
                    <a:pt x="28504" y="30218"/>
                    <a:pt x="26038" y="33814"/>
                  </a:cubicBezTo>
                </a:path>
                <a:path w="29824" h="33815" stroke="0" extrusionOk="0">
                  <a:moveTo>
                    <a:pt x="-1" y="1626"/>
                  </a:moveTo>
                  <a:cubicBezTo>
                    <a:pt x="2608" y="552"/>
                    <a:pt x="5402" y="-1"/>
                    <a:pt x="8224" y="0"/>
                  </a:cubicBezTo>
                  <a:cubicBezTo>
                    <a:pt x="20153" y="0"/>
                    <a:pt x="29824" y="9670"/>
                    <a:pt x="29824" y="21600"/>
                  </a:cubicBezTo>
                  <a:cubicBezTo>
                    <a:pt x="29824" y="25960"/>
                    <a:pt x="28504" y="30218"/>
                    <a:pt x="26038" y="33814"/>
                  </a:cubicBezTo>
                  <a:lnTo>
                    <a:pt x="8224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/>
              <a:ext uri="{AF507438-7753-43E0-B8FC-AC1667EBCBE1}"/>
            </a:extLst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61565" name="Line 125"/>
            <p:cNvSpPr>
              <a:spLocks noChangeShapeType="1"/>
            </p:cNvSpPr>
            <p:nvPr/>
          </p:nvSpPr>
          <p:spPr bwMode="auto">
            <a:xfrm rot="10709786" flipH="1" flipV="1">
              <a:off x="4368" y="1824"/>
              <a:ext cx="82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/>
              <a:ext uri="{AF507438-7753-43E0-B8FC-AC1667EBCBE1}"/>
            </a:extLst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</p:grpSp>
      <p:sp>
        <p:nvSpPr>
          <p:cNvPr id="61570" name="Rectangle 130"/>
          <p:cNvSpPr>
            <a:spLocks noChangeArrowheads="1"/>
          </p:cNvSpPr>
          <p:nvPr/>
        </p:nvSpPr>
        <p:spPr bwMode="auto">
          <a:xfrm rot="1015651">
            <a:off x="6400800" y="4953000"/>
            <a:ext cx="327025" cy="1936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1400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X 3</a:t>
            </a:r>
          </a:p>
        </p:txBody>
      </p:sp>
      <p:grpSp>
        <p:nvGrpSpPr>
          <p:cNvPr id="10" name="Group 145"/>
          <p:cNvGrpSpPr>
            <a:grpSpLocks/>
          </p:cNvGrpSpPr>
          <p:nvPr/>
        </p:nvGrpSpPr>
        <p:grpSpPr bwMode="auto">
          <a:xfrm>
            <a:off x="4953000" y="5562600"/>
            <a:ext cx="1878013" cy="762000"/>
            <a:chOff x="3137" y="3792"/>
            <a:chExt cx="1265" cy="480"/>
          </a:xfrm>
        </p:grpSpPr>
        <p:sp>
          <p:nvSpPr>
            <p:cNvPr id="61581" name="Arc 141"/>
            <p:cNvSpPr>
              <a:spLocks/>
            </p:cNvSpPr>
            <p:nvPr/>
          </p:nvSpPr>
          <p:spPr bwMode="auto">
            <a:xfrm rot="4128527" flipV="1">
              <a:off x="3497" y="3432"/>
              <a:ext cx="480" cy="1200"/>
            </a:xfrm>
            <a:custGeom>
              <a:avLst/>
              <a:gdLst>
                <a:gd name="G0" fmla="+- 8224 0 0"/>
                <a:gd name="G1" fmla="+- 21600 0 0"/>
                <a:gd name="G2" fmla="+- 21600 0 0"/>
                <a:gd name="T0" fmla="*/ 0 w 29824"/>
                <a:gd name="T1" fmla="*/ 1627 h 32751"/>
                <a:gd name="T2" fmla="*/ 26723 w 29824"/>
                <a:gd name="T3" fmla="*/ 32751 h 32751"/>
                <a:gd name="T4" fmla="*/ 8224 w 29824"/>
                <a:gd name="T5" fmla="*/ 21600 h 327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9824" h="32751" fill="none" extrusionOk="0">
                  <a:moveTo>
                    <a:pt x="-1" y="1626"/>
                  </a:moveTo>
                  <a:cubicBezTo>
                    <a:pt x="2608" y="552"/>
                    <a:pt x="5402" y="-1"/>
                    <a:pt x="8224" y="0"/>
                  </a:cubicBezTo>
                  <a:cubicBezTo>
                    <a:pt x="20153" y="0"/>
                    <a:pt x="29824" y="9670"/>
                    <a:pt x="29824" y="21600"/>
                  </a:cubicBezTo>
                  <a:cubicBezTo>
                    <a:pt x="29824" y="25529"/>
                    <a:pt x="28751" y="29385"/>
                    <a:pt x="26723" y="32751"/>
                  </a:cubicBezTo>
                </a:path>
                <a:path w="29824" h="32751" stroke="0" extrusionOk="0">
                  <a:moveTo>
                    <a:pt x="-1" y="1626"/>
                  </a:moveTo>
                  <a:cubicBezTo>
                    <a:pt x="2608" y="552"/>
                    <a:pt x="5402" y="-1"/>
                    <a:pt x="8224" y="0"/>
                  </a:cubicBezTo>
                  <a:cubicBezTo>
                    <a:pt x="20153" y="0"/>
                    <a:pt x="29824" y="9670"/>
                    <a:pt x="29824" y="21600"/>
                  </a:cubicBezTo>
                  <a:cubicBezTo>
                    <a:pt x="29824" y="25529"/>
                    <a:pt x="28751" y="29385"/>
                    <a:pt x="26723" y="32751"/>
                  </a:cubicBezTo>
                  <a:lnTo>
                    <a:pt x="8224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/>
              <a:ext uri="{AF507438-7753-43E0-B8FC-AC1667EBCBE1}"/>
            </a:extLst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61582" name="Line 142"/>
            <p:cNvSpPr>
              <a:spLocks noChangeShapeType="1"/>
            </p:cNvSpPr>
            <p:nvPr/>
          </p:nvSpPr>
          <p:spPr bwMode="auto">
            <a:xfrm rot="10660264" flipH="1">
              <a:off x="4320" y="3984"/>
              <a:ext cx="82" cy="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/>
              <a:ext uri="{AF507438-7753-43E0-B8FC-AC1667EBCBE1}"/>
            </a:extLst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</p:grpSp>
      <p:sp>
        <p:nvSpPr>
          <p:cNvPr id="61586" name="Rectangle 146"/>
          <p:cNvSpPr>
            <a:spLocks noChangeArrowheads="1"/>
          </p:cNvSpPr>
          <p:nvPr/>
        </p:nvSpPr>
        <p:spPr bwMode="auto">
          <a:xfrm rot="-2165590">
            <a:off x="6172200" y="5826125"/>
            <a:ext cx="327025" cy="1936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1400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X 3</a:t>
            </a:r>
          </a:p>
        </p:txBody>
      </p:sp>
      <p:grpSp>
        <p:nvGrpSpPr>
          <p:cNvPr id="11" name="Group 151"/>
          <p:cNvGrpSpPr>
            <a:grpSpLocks/>
          </p:cNvGrpSpPr>
          <p:nvPr/>
        </p:nvGrpSpPr>
        <p:grpSpPr bwMode="auto">
          <a:xfrm>
            <a:off x="4953000" y="5102225"/>
            <a:ext cx="3308350" cy="1450975"/>
            <a:chOff x="3089" y="3229"/>
            <a:chExt cx="2084" cy="914"/>
          </a:xfrm>
        </p:grpSpPr>
        <p:sp>
          <p:nvSpPr>
            <p:cNvPr id="61589" name="Arc 149"/>
            <p:cNvSpPr>
              <a:spLocks/>
            </p:cNvSpPr>
            <p:nvPr/>
          </p:nvSpPr>
          <p:spPr bwMode="auto">
            <a:xfrm rot="3744324" flipV="1">
              <a:off x="3617" y="2701"/>
              <a:ext cx="914" cy="1970"/>
            </a:xfrm>
            <a:custGeom>
              <a:avLst/>
              <a:gdLst>
                <a:gd name="G0" fmla="+- 8845 0 0"/>
                <a:gd name="G1" fmla="+- 21600 0 0"/>
                <a:gd name="G2" fmla="+- 21600 0 0"/>
                <a:gd name="T0" fmla="*/ 0 w 30445"/>
                <a:gd name="T1" fmla="*/ 1894 h 29231"/>
                <a:gd name="T2" fmla="*/ 29052 w 30445"/>
                <a:gd name="T3" fmla="*/ 29231 h 29231"/>
                <a:gd name="T4" fmla="*/ 8845 w 30445"/>
                <a:gd name="T5" fmla="*/ 21600 h 29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445" h="29231" fill="none" extrusionOk="0">
                  <a:moveTo>
                    <a:pt x="0" y="1894"/>
                  </a:moveTo>
                  <a:cubicBezTo>
                    <a:pt x="2781" y="645"/>
                    <a:pt x="5796" y="-1"/>
                    <a:pt x="8845" y="0"/>
                  </a:cubicBezTo>
                  <a:cubicBezTo>
                    <a:pt x="20774" y="0"/>
                    <a:pt x="30445" y="9670"/>
                    <a:pt x="30445" y="21600"/>
                  </a:cubicBezTo>
                  <a:cubicBezTo>
                    <a:pt x="30445" y="24206"/>
                    <a:pt x="29973" y="26792"/>
                    <a:pt x="29052" y="29231"/>
                  </a:cubicBezTo>
                </a:path>
                <a:path w="30445" h="29231" stroke="0" extrusionOk="0">
                  <a:moveTo>
                    <a:pt x="0" y="1894"/>
                  </a:moveTo>
                  <a:cubicBezTo>
                    <a:pt x="2781" y="645"/>
                    <a:pt x="5796" y="-1"/>
                    <a:pt x="8845" y="0"/>
                  </a:cubicBezTo>
                  <a:cubicBezTo>
                    <a:pt x="20774" y="0"/>
                    <a:pt x="30445" y="9670"/>
                    <a:pt x="30445" y="21600"/>
                  </a:cubicBezTo>
                  <a:cubicBezTo>
                    <a:pt x="30445" y="24206"/>
                    <a:pt x="29973" y="26792"/>
                    <a:pt x="29052" y="29231"/>
                  </a:cubicBezTo>
                  <a:lnTo>
                    <a:pt x="8845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/>
              <a:ext uri="{AF507438-7753-43E0-B8FC-AC1667EBCBE1}"/>
            </a:extLst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61590" name="Line 150"/>
            <p:cNvSpPr>
              <a:spLocks noChangeShapeType="1"/>
            </p:cNvSpPr>
            <p:nvPr/>
          </p:nvSpPr>
          <p:spPr bwMode="auto">
            <a:xfrm rot="11255526" flipH="1">
              <a:off x="5035" y="3551"/>
              <a:ext cx="13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/>
              <a:ext uri="{AF507438-7753-43E0-B8FC-AC1667EBCBE1}"/>
            </a:extLst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6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7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8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9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614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614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614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614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614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614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2000"/>
                                        <p:tgtEl>
                                          <p:spTgt spid="61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2000"/>
                                        <p:tgtEl>
                                          <p:spTgt spid="61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61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2000"/>
                                        <p:tgtEl>
                                          <p:spTgt spid="61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8" dur="2000"/>
                                        <p:tgtEl>
                                          <p:spTgt spid="61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1" dur="2000"/>
                                        <p:tgtEl>
                                          <p:spTgt spid="61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4" dur="2000"/>
                                        <p:tgtEl>
                                          <p:spTgt spid="61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2000"/>
                                        <p:tgtEl>
                                          <p:spTgt spid="61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0" dur="2000"/>
                                        <p:tgtEl>
                                          <p:spTgt spid="61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3" dur="2000"/>
                                        <p:tgtEl>
                                          <p:spTgt spid="61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6" dur="2000"/>
                                        <p:tgtEl>
                                          <p:spTgt spid="61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9" dur="2000"/>
                                        <p:tgtEl>
                                          <p:spTgt spid="61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4" dur="2000"/>
                                        <p:tgtEl>
                                          <p:spTgt spid="61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61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0" dur="2000"/>
                                        <p:tgtEl>
                                          <p:spTgt spid="61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3" dur="2000"/>
                                        <p:tgtEl>
                                          <p:spTgt spid="61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6" dur="2000"/>
                                        <p:tgtEl>
                                          <p:spTgt spid="61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1" dur="2000"/>
                                        <p:tgtEl>
                                          <p:spTgt spid="61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0" dur="2000"/>
                                        <p:tgtEl>
                                          <p:spTgt spid="61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5" dur="2000"/>
                                        <p:tgtEl>
                                          <p:spTgt spid="61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1" dur="2000"/>
                                        <p:tgtEl>
                                          <p:spTgt spid="61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9" dur="2000"/>
                                        <p:tgtEl>
                                          <p:spTgt spid="61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8" dur="2000"/>
                                        <p:tgtEl>
                                          <p:spTgt spid="61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6" dur="2000"/>
                                        <p:tgtEl>
                                          <p:spTgt spid="61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9" dur="2000"/>
                                        <p:tgtEl>
                                          <p:spTgt spid="61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7" dur="2000"/>
                                        <p:tgtEl>
                                          <p:spTgt spid="61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6" dur="2000"/>
                                        <p:tgtEl>
                                          <p:spTgt spid="61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5" grpId="0"/>
      <p:bldP spid="61467" grpId="0" animBg="1"/>
      <p:bldP spid="61468" grpId="0"/>
      <p:bldP spid="61473" grpId="0" animBg="1"/>
      <p:bldP spid="61482" grpId="0" animBg="1"/>
      <p:bldP spid="61486" grpId="0" animBg="1"/>
      <p:bldP spid="61487" grpId="0" animBg="1"/>
      <p:bldP spid="61493" grpId="0" animBg="1"/>
      <p:bldP spid="61494" grpId="0" animBg="1"/>
      <p:bldP spid="61495" grpId="0" animBg="1"/>
      <p:bldP spid="61496" grpId="0" animBg="1"/>
      <p:bldP spid="61497" grpId="0" animBg="1"/>
      <p:bldP spid="61498" grpId="0" animBg="1"/>
      <p:bldP spid="61531" grpId="0" animBg="1"/>
      <p:bldP spid="61532" grpId="0" animBg="1"/>
      <p:bldP spid="61533" grpId="0" animBg="1"/>
      <p:bldP spid="61534" grpId="0" animBg="1"/>
      <p:bldP spid="61541" grpId="0" animBg="1"/>
      <p:bldP spid="61549" grpId="0" animBg="1"/>
      <p:bldP spid="61550" grpId="0" animBg="1"/>
      <p:bldP spid="61559" grpId="0" animBg="1"/>
      <p:bldP spid="61570" grpId="0" animBg="1"/>
      <p:bldP spid="6158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5" descr="9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447800"/>
            <a:ext cx="9144000" cy="494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685" name="Rectangle 5"/>
          <p:cNvSpPr>
            <a:spLocks noChangeArrowheads="1"/>
          </p:cNvSpPr>
          <p:nvPr/>
        </p:nvSpPr>
        <p:spPr bwMode="auto">
          <a:xfrm>
            <a:off x="-152400" y="3306763"/>
            <a:ext cx="18415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 sz="2000">
              <a:latin typeface="Arial"/>
            </a:endParaRPr>
          </a:p>
        </p:txBody>
      </p:sp>
      <p:sp>
        <p:nvSpPr>
          <p:cNvPr id="71689" name="Text Box 9"/>
          <p:cNvSpPr txBox="1">
            <a:spLocks noChangeArrowheads="1"/>
          </p:cNvSpPr>
          <p:nvPr/>
        </p:nvSpPr>
        <p:spPr bwMode="auto">
          <a:xfrm>
            <a:off x="0" y="838200"/>
            <a:ext cx="33528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000" b="1" u="sng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TOÁN.</a:t>
            </a:r>
            <a:r>
              <a:rPr lang="en-US" sz="2000" b="1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1800" b="1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TIẾT 100</a:t>
            </a:r>
            <a:r>
              <a:rPr lang="en-US" sz="2000" b="1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: </a:t>
            </a:r>
          </a:p>
        </p:txBody>
      </p:sp>
      <p:sp>
        <p:nvSpPr>
          <p:cNvPr id="71690" name="Text Box 10"/>
          <p:cNvSpPr txBox="1">
            <a:spLocks noChangeArrowheads="1"/>
          </p:cNvSpPr>
          <p:nvPr/>
        </p:nvSpPr>
        <p:spPr bwMode="auto">
          <a:xfrm>
            <a:off x="2743200" y="762000"/>
            <a:ext cx="43434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PHÂN SỐ BẰNG NHAU</a:t>
            </a:r>
          </a:p>
        </p:txBody>
      </p:sp>
      <p:sp>
        <p:nvSpPr>
          <p:cNvPr id="71700" name="Text Box 20"/>
          <p:cNvSpPr txBox="1">
            <a:spLocks noChangeArrowheads="1"/>
          </p:cNvSpPr>
          <p:nvPr/>
        </p:nvSpPr>
        <p:spPr bwMode="auto">
          <a:xfrm>
            <a:off x="1828800" y="2514600"/>
            <a:ext cx="5943600" cy="1016000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FontTx/>
              <a:buChar char="•"/>
              <a:defRPr/>
            </a:pPr>
            <a:r>
              <a:rPr lang="en-US" sz="2000" b="1" i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Nếu nhân cả tử số và mẫu số của một phân số với </a:t>
            </a:r>
            <a:r>
              <a:rPr lang="en-US" sz="2000" b="1" i="1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cùng một số tự nhiên khác 0</a:t>
            </a:r>
            <a:r>
              <a:rPr lang="en-US" sz="2000" b="1" i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thì </a:t>
            </a:r>
            <a:r>
              <a:rPr lang="vi-VN" sz="2000" b="1" i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đư</a:t>
            </a:r>
            <a:r>
              <a:rPr lang="en-US" sz="2000" b="1" i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ợc một phân số bằng phân số </a:t>
            </a:r>
            <a:r>
              <a:rPr lang="vi-VN" sz="2000" b="1" i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2000" b="1" i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ã cho.</a:t>
            </a:r>
          </a:p>
        </p:txBody>
      </p:sp>
      <p:sp>
        <p:nvSpPr>
          <p:cNvPr id="71701" name="Text Box 21"/>
          <p:cNvSpPr txBox="1">
            <a:spLocks noChangeArrowheads="1"/>
          </p:cNvSpPr>
          <p:nvPr/>
        </p:nvSpPr>
        <p:spPr bwMode="auto">
          <a:xfrm>
            <a:off x="1905000" y="3841750"/>
            <a:ext cx="5715000" cy="1323975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FontTx/>
              <a:buChar char="•"/>
              <a:defRPr/>
            </a:pPr>
            <a:r>
              <a:rPr lang="en-US" sz="2000" b="1" i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Nếu cả tử số và mẫu số của một phân số </a:t>
            </a:r>
            <a:r>
              <a:rPr lang="en-US" sz="2000" b="1" i="1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cùng chia hết cho một số tự nhiên khác 0</a:t>
            </a:r>
            <a:r>
              <a:rPr lang="en-US" sz="2000" b="1" i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thì sau khi chia ta </a:t>
            </a:r>
            <a:r>
              <a:rPr lang="vi-VN" sz="2000" b="1" i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đư</a:t>
            </a:r>
            <a:r>
              <a:rPr lang="en-US" sz="2000" b="1" i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ợc một phân số bằng phân số </a:t>
            </a:r>
            <a:r>
              <a:rPr lang="vi-VN" sz="2000" b="1" i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2000" b="1" i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ã cho.</a:t>
            </a:r>
          </a:p>
        </p:txBody>
      </p:sp>
      <p:sp>
        <p:nvSpPr>
          <p:cNvPr id="71702" name="Text Box 22"/>
          <p:cNvSpPr txBox="1">
            <a:spLocks noChangeArrowheads="1"/>
          </p:cNvSpPr>
          <p:nvPr/>
        </p:nvSpPr>
        <p:spPr bwMode="auto">
          <a:xfrm>
            <a:off x="152400" y="-304800"/>
            <a:ext cx="2133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CC3300"/>
                </a:solidFill>
                <a:effectLst/>
                <a:latin typeface="Arial" charset="0"/>
                <a:sym typeface="Wingdings" pitchFamily="2" charset="2"/>
              </a:rPr>
              <a:t>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6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2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7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8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9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71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71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0" grpId="0" animBg="1"/>
      <p:bldP spid="71701" grpId="0" animBg="1"/>
      <p:bldP spid="7170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Rectangle 3"/>
          <p:cNvSpPr>
            <a:spLocks noChangeArrowheads="1"/>
          </p:cNvSpPr>
          <p:nvPr/>
        </p:nvSpPr>
        <p:spPr bwMode="auto">
          <a:xfrm>
            <a:off x="-152400" y="3306763"/>
            <a:ext cx="18415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72709" name="Text Box 5"/>
          <p:cNvSpPr txBox="1">
            <a:spLocks noChangeArrowheads="1"/>
          </p:cNvSpPr>
          <p:nvPr/>
        </p:nvSpPr>
        <p:spPr bwMode="auto">
          <a:xfrm>
            <a:off x="0" y="838200"/>
            <a:ext cx="3352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b="1" u="sng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TOÁN.</a:t>
            </a:r>
            <a:r>
              <a:rPr lang="en-US" b="1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000" b="1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TIẾT 100</a:t>
            </a:r>
            <a:r>
              <a:rPr lang="en-US" b="1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: </a:t>
            </a:r>
          </a:p>
        </p:txBody>
      </p:sp>
      <p:sp>
        <p:nvSpPr>
          <p:cNvPr id="72710" name="Text Box 6"/>
          <p:cNvSpPr txBox="1">
            <a:spLocks noChangeArrowheads="1"/>
          </p:cNvSpPr>
          <p:nvPr/>
        </p:nvSpPr>
        <p:spPr bwMode="auto">
          <a:xfrm>
            <a:off x="2743200" y="762000"/>
            <a:ext cx="4343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PHÂN SỐ BẰNG NHAU</a:t>
            </a:r>
          </a:p>
        </p:txBody>
      </p:sp>
      <p:sp>
        <p:nvSpPr>
          <p:cNvPr id="72713" name="Text Box 9"/>
          <p:cNvSpPr txBox="1">
            <a:spLocks noChangeArrowheads="1"/>
          </p:cNvSpPr>
          <p:nvPr/>
        </p:nvSpPr>
        <p:spPr bwMode="auto">
          <a:xfrm>
            <a:off x="152400" y="-304800"/>
            <a:ext cx="2133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5400" b="1">
                <a:solidFill>
                  <a:srgbClr val="CC3300"/>
                </a:solidFill>
                <a:effectLst/>
                <a:latin typeface="Arial" charset="0"/>
                <a:sym typeface="Wingdings" pitchFamily="2" charset="2"/>
              </a:rPr>
              <a:t></a:t>
            </a:r>
          </a:p>
        </p:txBody>
      </p:sp>
      <p:pic>
        <p:nvPicPr>
          <p:cNvPr id="9222" name="Picture 10" descr="8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19200"/>
            <a:ext cx="9144000" cy="581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2715" name="Text Box 11"/>
          <p:cNvSpPr txBox="1">
            <a:spLocks noChangeArrowheads="1"/>
          </p:cNvSpPr>
          <p:nvPr/>
        </p:nvSpPr>
        <p:spPr bwMode="auto">
          <a:xfrm>
            <a:off x="2667000" y="22860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 i="1" u="sng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DẶN DÒ:</a:t>
            </a:r>
          </a:p>
        </p:txBody>
      </p:sp>
      <p:sp>
        <p:nvSpPr>
          <p:cNvPr id="72716" name="Text Box 12"/>
          <p:cNvSpPr txBox="1">
            <a:spLocks noChangeArrowheads="1"/>
          </p:cNvSpPr>
          <p:nvPr/>
        </p:nvSpPr>
        <p:spPr bwMode="auto">
          <a:xfrm>
            <a:off x="1981200" y="3505200"/>
            <a:ext cx="4724400" cy="1570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Học thuộc tính chất phân số. Nắm chắc tính chất </a:t>
            </a:r>
            <a:r>
              <a:rPr lang="vi-VN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ể vận dụng vào bài tiếp theo “Rút gọn phân số”</a:t>
            </a:r>
          </a:p>
        </p:txBody>
      </p:sp>
      <p:sp>
        <p:nvSpPr>
          <p:cNvPr id="72717" name="Text Box 13"/>
          <p:cNvSpPr txBox="1">
            <a:spLocks noChangeArrowheads="1"/>
          </p:cNvSpPr>
          <p:nvPr/>
        </p:nvSpPr>
        <p:spPr bwMode="auto">
          <a:xfrm>
            <a:off x="2209800" y="2971800"/>
            <a:ext cx="403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Về nhà hoàn thành bài tập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6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3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7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8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9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13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.VnTime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Shimmer</Template>
  <TotalTime>1492</TotalTime>
  <Words>894</Words>
  <Application>Microsoft PowerPoint</Application>
  <PresentationFormat>On-screen Show (4:3)</PresentationFormat>
  <Paragraphs>127</Paragraphs>
  <Slides>8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.VnTime</vt:lpstr>
      <vt:lpstr>Arial</vt:lpstr>
      <vt:lpstr>Times New Roman</vt:lpstr>
      <vt:lpstr>Wingdings</vt:lpstr>
      <vt:lpstr>Default Design</vt:lpstr>
      <vt:lpstr>Microsoft Equation 3.0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55 PHO CHUA BOC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Ulysses R. Gotera</dc:creator>
  <cp:lastModifiedBy>CSTeam</cp:lastModifiedBy>
  <cp:revision>146</cp:revision>
  <dcterms:created xsi:type="dcterms:W3CDTF">1980-12-27T01:08:19Z</dcterms:created>
  <dcterms:modified xsi:type="dcterms:W3CDTF">2016-06-30T02:14:07Z</dcterms:modified>
</cp:coreProperties>
</file>