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13" r:id="rId2"/>
    <p:sldId id="314" r:id="rId3"/>
    <p:sldId id="316" r:id="rId4"/>
    <p:sldId id="308" r:id="rId5"/>
    <p:sldId id="30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9" y="879231"/>
            <a:ext cx="8033299" cy="501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1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5" y="480646"/>
            <a:ext cx="7280029" cy="54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2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1304925"/>
            <a:ext cx="7854461" cy="504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9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0" y="480646"/>
            <a:ext cx="1413729" cy="96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110154" y="668214"/>
            <a:ext cx="5240215" cy="8557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Muôn hoa khoe sắc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4" y="1828800"/>
            <a:ext cx="7609817" cy="44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16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4</Words>
  <Application>Microsoft Office PowerPoint</Application>
  <PresentationFormat>On-screen Show (4:3)</PresentationFormat>
  <Paragraphs>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85</cp:revision>
  <dcterms:created xsi:type="dcterms:W3CDTF">2020-08-06T11:51:30Z</dcterms:created>
  <dcterms:modified xsi:type="dcterms:W3CDTF">2020-08-20T16:38:01Z</dcterms:modified>
</cp:coreProperties>
</file>