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89" r:id="rId2"/>
    <p:sldId id="292" r:id="rId3"/>
    <p:sldId id="293" r:id="rId4"/>
    <p:sldId id="26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020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8" y="550985"/>
            <a:ext cx="7704585" cy="590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8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4" y="937847"/>
            <a:ext cx="7315200" cy="545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7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91784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08118"/>
            <a:ext cx="1612900" cy="97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10387" y="194180"/>
            <a:ext cx="2908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Kiến và dế mèn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Oval 1"/>
          <p:cNvSpPr/>
          <p:nvPr/>
        </p:nvSpPr>
        <p:spPr>
          <a:xfrm>
            <a:off x="1917699" y="80332"/>
            <a:ext cx="6546363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Chuyện của mây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63" y="1113982"/>
            <a:ext cx="7291752" cy="540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</TotalTime>
  <Words>7</Words>
  <Application>Microsoft Office PowerPoint</Application>
  <PresentationFormat>On-screen Show (4:3)</PresentationFormat>
  <Paragraphs>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50</cp:revision>
  <dcterms:created xsi:type="dcterms:W3CDTF">2020-08-06T11:51:30Z</dcterms:created>
  <dcterms:modified xsi:type="dcterms:W3CDTF">2020-08-20T16:44:17Z</dcterms:modified>
</cp:coreProperties>
</file>