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9"/>
  </p:notesMasterIdLst>
  <p:sldIdLst>
    <p:sldId id="313" r:id="rId2"/>
    <p:sldId id="319" r:id="rId3"/>
    <p:sldId id="320" r:id="rId4"/>
    <p:sldId id="317" r:id="rId5"/>
    <p:sldId id="318" r:id="rId6"/>
    <p:sldId id="308" r:id="rId7"/>
    <p:sldId id="304" r:id="rId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81" d="100"/>
          <a:sy n="81" d="100"/>
        </p:scale>
        <p:origin x="-1020" y="-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D6E6DF-04EB-4F88-8C26-150C3C20C194}" type="datetimeFigureOut">
              <a:rPr lang="en-US" smtClean="0"/>
              <a:t>8/20/2020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B57F14-648C-4286-84EC-5694E274F0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70215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8/20/2020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16889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8/20/2020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4785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8/20/2020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557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8/20/2020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70597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8/20/2020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95917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8/20/2020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99368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8/20/2020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63233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8/20/2020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85243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8/20/2020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39655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8/20/2020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00293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8/20/2020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4022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20C1CE-1DE5-44A9-A9CB-E8467452B4F0}" type="datetimeFigureOut">
              <a:rPr lang="en-US" smtClean="0"/>
              <a:t>8/20/2020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79218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281" y="855786"/>
            <a:ext cx="7686504" cy="56739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99410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211" y="410308"/>
            <a:ext cx="7152587" cy="56153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80000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0923" y="715106"/>
            <a:ext cx="7010400" cy="54043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3438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2308" y="797169"/>
            <a:ext cx="7045569" cy="53797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98821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679938"/>
            <a:ext cx="6846277" cy="54970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55192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640" y="480646"/>
            <a:ext cx="1413729" cy="9673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Oval 3"/>
          <p:cNvSpPr/>
          <p:nvPr/>
        </p:nvSpPr>
        <p:spPr>
          <a:xfrm>
            <a:off x="2110154" y="480646"/>
            <a:ext cx="5240215" cy="855785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200" b="1" dirty="0" smtClean="0">
                <a:solidFill>
                  <a:srgbClr val="FF0000"/>
                </a:solidFill>
                <a:latin typeface="+mj-lt"/>
              </a:rPr>
              <a:t>Trồng cây</a:t>
            </a:r>
            <a:endParaRPr lang="vi-VN" sz="3200" b="1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3" name="Content Placeholder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9504" y="1523999"/>
            <a:ext cx="7190498" cy="45133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26457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9516108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293</TotalTime>
  <Words>2</Words>
  <Application>Microsoft Office PowerPoint</Application>
  <PresentationFormat>On-screen Show (4:3)</PresentationFormat>
  <Paragraphs>1</Paragraphs>
  <Slides>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8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Kim Duyen</dc:creator>
  <cp:lastModifiedBy>Windows User</cp:lastModifiedBy>
  <cp:revision>89</cp:revision>
  <dcterms:created xsi:type="dcterms:W3CDTF">2020-08-06T11:51:30Z</dcterms:created>
  <dcterms:modified xsi:type="dcterms:W3CDTF">2020-08-20T17:02:08Z</dcterms:modified>
</cp:coreProperties>
</file>