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3" r:id="rId2"/>
    <p:sldId id="321" r:id="rId3"/>
    <p:sldId id="322" r:id="rId4"/>
    <p:sldId id="320" r:id="rId5"/>
    <p:sldId id="308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8" y="621323"/>
            <a:ext cx="7101298" cy="59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7" y="339968"/>
            <a:ext cx="7973135" cy="567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4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3" y="502685"/>
            <a:ext cx="8157692" cy="54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712372"/>
            <a:ext cx="7256584" cy="57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0" y="480646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16369" y="480646"/>
            <a:ext cx="5240215" cy="8557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Khu vườn mơ ước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5" y="1631180"/>
            <a:ext cx="7244861" cy="462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16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90</cp:revision>
  <dcterms:created xsi:type="dcterms:W3CDTF">2020-08-06T11:51:30Z</dcterms:created>
  <dcterms:modified xsi:type="dcterms:W3CDTF">2020-08-20T17:08:17Z</dcterms:modified>
</cp:coreProperties>
</file>