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16" r:id="rId2"/>
    <p:sldId id="317" r:id="rId3"/>
    <p:sldId id="315" r:id="rId4"/>
    <p:sldId id="318" r:id="rId5"/>
    <p:sldId id="308" r:id="rId6"/>
    <p:sldId id="30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102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66" y="644769"/>
            <a:ext cx="7886700" cy="513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936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73" y="457202"/>
            <a:ext cx="7886700" cy="556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94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3" y="504092"/>
            <a:ext cx="7643446" cy="567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1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8" y="821106"/>
            <a:ext cx="7326923" cy="539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2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40" y="480646"/>
            <a:ext cx="1413729" cy="96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016369" y="480646"/>
            <a:ext cx="5240215" cy="8557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Cảnh vật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48044"/>
            <a:ext cx="7886700" cy="481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4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5161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</TotalTime>
  <Words>2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Windows User</cp:lastModifiedBy>
  <cp:revision>96</cp:revision>
  <dcterms:created xsi:type="dcterms:W3CDTF">2020-08-06T11:51:30Z</dcterms:created>
  <dcterms:modified xsi:type="dcterms:W3CDTF">2020-08-21T04:15:07Z</dcterms:modified>
</cp:coreProperties>
</file>