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89" r:id="rId2"/>
    <p:sldId id="290" r:id="rId3"/>
    <p:sldId id="291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0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190490"/>
              </p:ext>
            </p:extLst>
          </p:nvPr>
        </p:nvGraphicFramePr>
        <p:xfrm>
          <a:off x="515938" y="550863"/>
          <a:ext cx="7900987" cy="529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resentation" r:id="rId3" imgW="4562324" imgH="3419539" progId="PowerPoint.Show.12">
                  <p:embed/>
                </p:oleObj>
              </mc:Choice>
              <mc:Fallback>
                <p:oleObj name="Presentation" r:id="rId3" imgW="4562324" imgH="3419539" progId="PowerPoint.Show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550863"/>
                        <a:ext cx="7900987" cy="529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8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9" y="316523"/>
            <a:ext cx="7819292" cy="58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69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559170"/>
            <a:ext cx="7999535" cy="453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0" y="454303"/>
            <a:ext cx="1612900" cy="9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92924" y="350867"/>
            <a:ext cx="5791200" cy="10064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Cặp sừng và đôi chân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71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5</Words>
  <Application>Microsoft Office PowerPoint</Application>
  <PresentationFormat>On-screen Show (4:3)</PresentationFormat>
  <Paragraphs>1</Paragraphs>
  <Slides>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Microsoft PowerPoint Presentation</vt:lpstr>
      <vt:lpstr>PowerPoint Presentation</vt:lpstr>
      <vt:lpstr>PowerPoint Presentation</vt:lpstr>
      <vt:lpstr>Cặp sừng và đôi chân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53</cp:revision>
  <dcterms:created xsi:type="dcterms:W3CDTF">2020-08-06T11:51:30Z</dcterms:created>
  <dcterms:modified xsi:type="dcterms:W3CDTF">2020-08-21T04:33:04Z</dcterms:modified>
</cp:coreProperties>
</file>