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0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7FF"/>
    <a:srgbClr val="FFDCB9"/>
    <a:srgbClr val="FFCC99"/>
    <a:srgbClr val="FFFF99"/>
    <a:srgbClr val="FF3300"/>
    <a:srgbClr val="FFFFCC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A71502-35CC-45F8-9013-546CDB0015CC}" type="datetimeFigureOut">
              <a:rPr lang="en-US" smtClean="0"/>
              <a:t>30/1/2021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7F1F5-6CD7-4890-8961-3FB5EAAA503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733800"/>
            <a:ext cx="64008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WELCOM TO OUR CLASS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979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98545">
            <a:off x="226186" y="304800"/>
            <a:ext cx="1447800" cy="1143000"/>
          </a:xfrm>
        </p:spPr>
        <p:txBody>
          <a:bodyPr>
            <a:prstTxWarp prst="textArchUp">
              <a:avLst>
                <a:gd name="adj" fmla="val 12903492"/>
              </a:avLst>
            </a:prstTxWarp>
          </a:bodyPr>
          <a:lstStyle/>
          <a:p>
            <a:r>
              <a:rPr lang="en-US" dirty="0" smtClean="0"/>
              <a:t>Unit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0680"/>
            <a:ext cx="4648200" cy="65532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Listen and repeat.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447800" y="76200"/>
            <a:ext cx="762000" cy="6858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5069" y="342900"/>
            <a:ext cx="4532050" cy="1447800"/>
          </a:xfrm>
          <a:prstGeom prst="rect">
            <a:avLst/>
          </a:prstGeom>
        </p:spPr>
        <p:txBody>
          <a:bodyPr spcFirstLastPara="1" vert="horz" lIns="0" rIns="0" bIns="0" numCol="1" anchor="b">
            <a:prstTxWarp prst="textArchUp">
              <a:avLst>
                <a:gd name="adj" fmla="val 14400212"/>
              </a:avLst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09600" y="1066800"/>
            <a:ext cx="2133600" cy="457200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52400" y="1600200"/>
            <a:ext cx="457200" cy="4572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3726" y="2161309"/>
            <a:ext cx="196811" cy="2006817"/>
          </a:xfrm>
          <a:custGeom>
            <a:avLst/>
            <a:gdLst>
              <a:gd name="connsiteX0" fmla="*/ 1074 w 196811"/>
              <a:gd name="connsiteY0" fmla="*/ 0 h 2006817"/>
              <a:gd name="connsiteX1" fmla="*/ 111910 w 196811"/>
              <a:gd name="connsiteY1" fmla="*/ 457200 h 2006817"/>
              <a:gd name="connsiteX2" fmla="*/ 1074 w 196811"/>
              <a:gd name="connsiteY2" fmla="*/ 942109 h 2006817"/>
              <a:gd name="connsiteX3" fmla="*/ 195038 w 196811"/>
              <a:gd name="connsiteY3" fmla="*/ 1399309 h 2006817"/>
              <a:gd name="connsiteX4" fmla="*/ 98056 w 196811"/>
              <a:gd name="connsiteY4" fmla="*/ 1953491 h 2006817"/>
              <a:gd name="connsiteX5" fmla="*/ 111910 w 196811"/>
              <a:gd name="connsiteY5" fmla="*/ 1953491 h 20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1" h="2006817">
                <a:moveTo>
                  <a:pt x="1074" y="0"/>
                </a:moveTo>
                <a:cubicBezTo>
                  <a:pt x="56492" y="150091"/>
                  <a:pt x="111910" y="300182"/>
                  <a:pt x="111910" y="457200"/>
                </a:cubicBezTo>
                <a:cubicBezTo>
                  <a:pt x="111910" y="614218"/>
                  <a:pt x="-12781" y="785091"/>
                  <a:pt x="1074" y="942109"/>
                </a:cubicBezTo>
                <a:cubicBezTo>
                  <a:pt x="14929" y="1099127"/>
                  <a:pt x="178874" y="1230745"/>
                  <a:pt x="195038" y="1399309"/>
                </a:cubicBezTo>
                <a:cubicBezTo>
                  <a:pt x="211202" y="1567873"/>
                  <a:pt x="111911" y="1861127"/>
                  <a:pt x="98056" y="1953491"/>
                </a:cubicBezTo>
                <a:cubicBezTo>
                  <a:pt x="84201" y="2045855"/>
                  <a:pt x="98055" y="1999673"/>
                  <a:pt x="111910" y="1953491"/>
                </a:cubicBezTo>
              </a:path>
            </a:pathLst>
          </a:cu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1760" t="1628" r="26489" b="83488"/>
          <a:stretch/>
        </p:blipFill>
        <p:spPr>
          <a:xfrm>
            <a:off x="3352800" y="1676400"/>
            <a:ext cx="1030550" cy="487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2362200"/>
            <a:ext cx="56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b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119735"/>
            <a:ext cx="56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h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4600" y="2362200"/>
            <a:ext cx="1066800" cy="46166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</a:rPr>
              <a:t>ye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4600" y="3119735"/>
            <a:ext cx="1066800" cy="46166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ello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5765" y="2286000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B</a:t>
            </a:r>
            <a:r>
              <a:rPr lang="en-US" sz="2400" dirty="0" smtClean="0"/>
              <a:t>ye, Nam.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385765" y="3043535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H</a:t>
            </a:r>
            <a:r>
              <a:rPr lang="en-US" sz="2400" dirty="0" smtClean="0"/>
              <a:t>ello, Nam.</a:t>
            </a:r>
            <a:endParaRPr lang="en-US" sz="2400" dirty="0"/>
          </a:p>
        </p:txBody>
      </p:sp>
      <p:pic>
        <p:nvPicPr>
          <p:cNvPr id="21" name="TA 3. Unit 1. Les 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3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5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97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build="p" animBg="1"/>
      <p:bldP spid="7" grpId="0" animBg="1"/>
      <p:bldP spid="8" grpId="0" animBg="1"/>
      <p:bldP spid="11" grpId="0" animBg="1"/>
      <p:bldP spid="14" grpId="0"/>
      <p:bldP spid="15" grpId="0"/>
      <p:bldP spid="17" grpId="0" animBg="1"/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98545">
            <a:off x="226186" y="304800"/>
            <a:ext cx="1447800" cy="1143000"/>
          </a:xfrm>
        </p:spPr>
        <p:txBody>
          <a:bodyPr>
            <a:prstTxWarp prst="textArchUp">
              <a:avLst>
                <a:gd name="adj" fmla="val 12903492"/>
              </a:avLst>
            </a:prstTxWarp>
          </a:bodyPr>
          <a:lstStyle/>
          <a:p>
            <a:r>
              <a:rPr lang="en-US" dirty="0" smtClean="0"/>
              <a:t>Unit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0680"/>
            <a:ext cx="3657600" cy="655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Listen and write.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447800" y="76200"/>
            <a:ext cx="762000" cy="6858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0950" y="381000"/>
            <a:ext cx="4532050" cy="1447800"/>
          </a:xfrm>
          <a:prstGeom prst="rect">
            <a:avLst/>
          </a:prstGeom>
        </p:spPr>
        <p:txBody>
          <a:bodyPr spcFirstLastPara="1" vert="horz" lIns="0" rIns="0" bIns="0" numCol="1" anchor="b">
            <a:prstTxWarp prst="textArchUp">
              <a:avLst>
                <a:gd name="adj" fmla="val 14400212"/>
              </a:avLst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09600" y="1066800"/>
            <a:ext cx="2133600" cy="457200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52400" y="1600200"/>
            <a:ext cx="457200" cy="4572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Freeform 10"/>
          <p:cNvSpPr/>
          <p:nvPr/>
        </p:nvSpPr>
        <p:spPr>
          <a:xfrm>
            <a:off x="304800" y="2161309"/>
            <a:ext cx="196811" cy="2006817"/>
          </a:xfrm>
          <a:custGeom>
            <a:avLst/>
            <a:gdLst>
              <a:gd name="connsiteX0" fmla="*/ 1074 w 196811"/>
              <a:gd name="connsiteY0" fmla="*/ 0 h 2006817"/>
              <a:gd name="connsiteX1" fmla="*/ 111910 w 196811"/>
              <a:gd name="connsiteY1" fmla="*/ 457200 h 2006817"/>
              <a:gd name="connsiteX2" fmla="*/ 1074 w 196811"/>
              <a:gd name="connsiteY2" fmla="*/ 942109 h 2006817"/>
              <a:gd name="connsiteX3" fmla="*/ 195038 w 196811"/>
              <a:gd name="connsiteY3" fmla="*/ 1399309 h 2006817"/>
              <a:gd name="connsiteX4" fmla="*/ 98056 w 196811"/>
              <a:gd name="connsiteY4" fmla="*/ 1953491 h 2006817"/>
              <a:gd name="connsiteX5" fmla="*/ 111910 w 196811"/>
              <a:gd name="connsiteY5" fmla="*/ 1953491 h 20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1" h="2006817">
                <a:moveTo>
                  <a:pt x="1074" y="0"/>
                </a:moveTo>
                <a:cubicBezTo>
                  <a:pt x="56492" y="150091"/>
                  <a:pt x="111910" y="300182"/>
                  <a:pt x="111910" y="457200"/>
                </a:cubicBezTo>
                <a:cubicBezTo>
                  <a:pt x="111910" y="614218"/>
                  <a:pt x="-12781" y="785091"/>
                  <a:pt x="1074" y="942109"/>
                </a:cubicBezTo>
                <a:cubicBezTo>
                  <a:pt x="14929" y="1099127"/>
                  <a:pt x="178874" y="1230745"/>
                  <a:pt x="195038" y="1399309"/>
                </a:cubicBezTo>
                <a:cubicBezTo>
                  <a:pt x="211202" y="1567873"/>
                  <a:pt x="111911" y="1861127"/>
                  <a:pt x="98056" y="1953491"/>
                </a:cubicBezTo>
                <a:cubicBezTo>
                  <a:pt x="84201" y="2045855"/>
                  <a:pt x="98055" y="1999673"/>
                  <a:pt x="111910" y="1953491"/>
                </a:cubicBezTo>
              </a:path>
            </a:pathLst>
          </a:cu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50" y="1609725"/>
            <a:ext cx="476250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630680"/>
            <a:ext cx="476250" cy="476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90" y="2404799"/>
            <a:ext cx="8522710" cy="29527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74825" y="2585774"/>
            <a:ext cx="833372" cy="2590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7432" y="2882663"/>
            <a:ext cx="381000" cy="29977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70425" y="4196026"/>
            <a:ext cx="381000" cy="29977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22625" y="2624692"/>
            <a:ext cx="1229607" cy="6519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75025" y="3920092"/>
            <a:ext cx="1229607" cy="6519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7600" y="256762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3">
                    <a:lumMod val="50000"/>
                  </a:schemeClr>
                </a:solidFill>
              </a:rPr>
              <a:t>Bye</a:t>
            </a:r>
            <a:endParaRPr lang="en-US" sz="4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3878759"/>
            <a:ext cx="1664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3">
                    <a:lumMod val="50000"/>
                  </a:schemeClr>
                </a:solidFill>
              </a:rPr>
              <a:t>Hello</a:t>
            </a:r>
            <a:endParaRPr lang="en-US" sz="4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" name="TA 3. Unit 1. Les 3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296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3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88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 build="p"/>
      <p:bldP spid="8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98545">
            <a:off x="226186" y="304800"/>
            <a:ext cx="1447800" cy="1143000"/>
          </a:xfrm>
        </p:spPr>
        <p:txBody>
          <a:bodyPr>
            <a:prstTxWarp prst="textArchUp">
              <a:avLst>
                <a:gd name="adj" fmla="val 12903492"/>
              </a:avLst>
            </a:prstTxWarp>
          </a:bodyPr>
          <a:lstStyle/>
          <a:p>
            <a:r>
              <a:rPr lang="en-US" dirty="0" smtClean="0"/>
              <a:t>Unit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0680"/>
            <a:ext cx="3657600" cy="655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Let’s chant.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447800" y="76200"/>
            <a:ext cx="762000" cy="6858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0950" y="381000"/>
            <a:ext cx="4532050" cy="1447800"/>
          </a:xfrm>
          <a:prstGeom prst="rect">
            <a:avLst/>
          </a:prstGeom>
        </p:spPr>
        <p:txBody>
          <a:bodyPr spcFirstLastPara="1" vert="horz" lIns="0" rIns="0" bIns="0" numCol="1" anchor="b">
            <a:prstTxWarp prst="textArchUp">
              <a:avLst>
                <a:gd name="adj" fmla="val 14400212"/>
              </a:avLst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09600" y="1066800"/>
            <a:ext cx="2133600" cy="457200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52400" y="1600200"/>
            <a:ext cx="457200" cy="4572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3726" y="2161309"/>
            <a:ext cx="196811" cy="2006817"/>
          </a:xfrm>
          <a:custGeom>
            <a:avLst/>
            <a:gdLst>
              <a:gd name="connsiteX0" fmla="*/ 1074 w 196811"/>
              <a:gd name="connsiteY0" fmla="*/ 0 h 2006817"/>
              <a:gd name="connsiteX1" fmla="*/ 111910 w 196811"/>
              <a:gd name="connsiteY1" fmla="*/ 457200 h 2006817"/>
              <a:gd name="connsiteX2" fmla="*/ 1074 w 196811"/>
              <a:gd name="connsiteY2" fmla="*/ 942109 h 2006817"/>
              <a:gd name="connsiteX3" fmla="*/ 195038 w 196811"/>
              <a:gd name="connsiteY3" fmla="*/ 1399309 h 2006817"/>
              <a:gd name="connsiteX4" fmla="*/ 98056 w 196811"/>
              <a:gd name="connsiteY4" fmla="*/ 1953491 h 2006817"/>
              <a:gd name="connsiteX5" fmla="*/ 111910 w 196811"/>
              <a:gd name="connsiteY5" fmla="*/ 1953491 h 20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1" h="2006817">
                <a:moveTo>
                  <a:pt x="1074" y="0"/>
                </a:moveTo>
                <a:cubicBezTo>
                  <a:pt x="56492" y="150091"/>
                  <a:pt x="111910" y="300182"/>
                  <a:pt x="111910" y="457200"/>
                </a:cubicBezTo>
                <a:cubicBezTo>
                  <a:pt x="111910" y="614218"/>
                  <a:pt x="-12781" y="785091"/>
                  <a:pt x="1074" y="942109"/>
                </a:cubicBezTo>
                <a:cubicBezTo>
                  <a:pt x="14929" y="1099127"/>
                  <a:pt x="178874" y="1230745"/>
                  <a:pt x="195038" y="1399309"/>
                </a:cubicBezTo>
                <a:cubicBezTo>
                  <a:pt x="211202" y="1567873"/>
                  <a:pt x="111911" y="1861127"/>
                  <a:pt x="98056" y="1953491"/>
                </a:cubicBezTo>
                <a:cubicBezTo>
                  <a:pt x="84201" y="2045855"/>
                  <a:pt x="98055" y="1999673"/>
                  <a:pt x="111910" y="1953491"/>
                </a:cubicBezTo>
              </a:path>
            </a:pathLst>
          </a:cu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61309"/>
            <a:ext cx="8050330" cy="3553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18" y="1631618"/>
            <a:ext cx="425782" cy="4257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0" y="258802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Hello, I’m Mai.</a:t>
            </a:r>
          </a:p>
          <a:p>
            <a:r>
              <a:rPr lang="en-US" dirty="0"/>
              <a:t>Hello, I’m Mai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3505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 ,Mai.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Hi </a:t>
            </a:r>
            <a:r>
              <a:rPr lang="en-US" dirty="0"/>
              <a:t>,Mai.</a:t>
            </a:r>
          </a:p>
          <a:p>
            <a:r>
              <a:rPr lang="en-US" dirty="0"/>
              <a:t>I’m Nam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I’m Nam.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4992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Nice to meet you.</a:t>
            </a:r>
          </a:p>
          <a:p>
            <a:r>
              <a:rPr lang="en-US" dirty="0"/>
              <a:t>Nice to meet you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258802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Hello. How are you </a:t>
            </a:r>
            <a:r>
              <a:rPr lang="en-US" dirty="0" smtClean="0"/>
              <a:t>?</a:t>
            </a:r>
            <a:r>
              <a:rPr lang="en-US" dirty="0"/>
              <a:t> Hello. How are you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36002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Fine, thank you. </a:t>
            </a:r>
          </a:p>
          <a:p>
            <a:r>
              <a:rPr lang="en-US" dirty="0"/>
              <a:t>Fine, thank you. </a:t>
            </a:r>
          </a:p>
          <a:p>
            <a:r>
              <a:rPr lang="en-US" dirty="0" smtClean="0"/>
              <a:t>And you ?</a:t>
            </a:r>
          </a:p>
          <a:p>
            <a:r>
              <a:rPr lang="en-US" dirty="0" smtClean="0"/>
              <a:t>And you 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068669"/>
            <a:ext cx="200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Fine, thank you. </a:t>
            </a:r>
          </a:p>
          <a:p>
            <a:r>
              <a:rPr lang="en-US" dirty="0"/>
              <a:t>Fine, thank you. </a:t>
            </a:r>
          </a:p>
        </p:txBody>
      </p:sp>
      <p:pic>
        <p:nvPicPr>
          <p:cNvPr id="23" name="TA 3. Unit 1. Les 3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724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2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99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build="p"/>
      <p:bldP spid="8" grpId="0" animBg="1"/>
      <p:bldP spid="11" grpId="0" animBg="1"/>
      <p:bldP spid="17" grpId="0"/>
      <p:bldP spid="19" grpId="0"/>
      <p:bldP spid="20" grpId="0"/>
      <p:bldP spid="21" grpId="0"/>
      <p:bldP spid="2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98545">
            <a:off x="226186" y="304800"/>
            <a:ext cx="1447800" cy="1143000"/>
          </a:xfrm>
        </p:spPr>
        <p:txBody>
          <a:bodyPr>
            <a:prstTxWarp prst="textArchUp">
              <a:avLst>
                <a:gd name="adj" fmla="val 12903492"/>
              </a:avLst>
            </a:prstTxWarp>
          </a:bodyPr>
          <a:lstStyle/>
          <a:p>
            <a:r>
              <a:rPr lang="en-US" dirty="0" smtClean="0"/>
              <a:t>Unit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447800" y="76200"/>
            <a:ext cx="762000" cy="6858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0950" y="381000"/>
            <a:ext cx="4532050" cy="1447800"/>
          </a:xfrm>
          <a:prstGeom prst="rect">
            <a:avLst/>
          </a:prstGeom>
        </p:spPr>
        <p:txBody>
          <a:bodyPr spcFirstLastPara="1" vert="horz" lIns="0" rIns="0" bIns="0" numCol="1" anchor="b">
            <a:prstTxWarp prst="textArchUp">
              <a:avLst>
                <a:gd name="adj" fmla="val 14400212"/>
              </a:avLst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09600" y="1066800"/>
            <a:ext cx="2133600" cy="457200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52400" y="1600200"/>
            <a:ext cx="457200" cy="4572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3726" y="2161309"/>
            <a:ext cx="196811" cy="2006817"/>
          </a:xfrm>
          <a:custGeom>
            <a:avLst/>
            <a:gdLst>
              <a:gd name="connsiteX0" fmla="*/ 1074 w 196811"/>
              <a:gd name="connsiteY0" fmla="*/ 0 h 2006817"/>
              <a:gd name="connsiteX1" fmla="*/ 111910 w 196811"/>
              <a:gd name="connsiteY1" fmla="*/ 457200 h 2006817"/>
              <a:gd name="connsiteX2" fmla="*/ 1074 w 196811"/>
              <a:gd name="connsiteY2" fmla="*/ 942109 h 2006817"/>
              <a:gd name="connsiteX3" fmla="*/ 195038 w 196811"/>
              <a:gd name="connsiteY3" fmla="*/ 1399309 h 2006817"/>
              <a:gd name="connsiteX4" fmla="*/ 98056 w 196811"/>
              <a:gd name="connsiteY4" fmla="*/ 1953491 h 2006817"/>
              <a:gd name="connsiteX5" fmla="*/ 111910 w 196811"/>
              <a:gd name="connsiteY5" fmla="*/ 1953491 h 20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1" h="2006817">
                <a:moveTo>
                  <a:pt x="1074" y="0"/>
                </a:moveTo>
                <a:cubicBezTo>
                  <a:pt x="56492" y="150091"/>
                  <a:pt x="111910" y="300182"/>
                  <a:pt x="111910" y="457200"/>
                </a:cubicBezTo>
                <a:cubicBezTo>
                  <a:pt x="111910" y="614218"/>
                  <a:pt x="-12781" y="785091"/>
                  <a:pt x="1074" y="942109"/>
                </a:cubicBezTo>
                <a:cubicBezTo>
                  <a:pt x="14929" y="1099127"/>
                  <a:pt x="178874" y="1230745"/>
                  <a:pt x="195038" y="1399309"/>
                </a:cubicBezTo>
                <a:cubicBezTo>
                  <a:pt x="211202" y="1567873"/>
                  <a:pt x="111911" y="1861127"/>
                  <a:pt x="98056" y="1953491"/>
                </a:cubicBezTo>
                <a:cubicBezTo>
                  <a:pt x="84201" y="2045855"/>
                  <a:pt x="98055" y="1999673"/>
                  <a:pt x="111910" y="1953491"/>
                </a:cubicBezTo>
              </a:path>
            </a:pathLst>
          </a:cu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599" y="1630680"/>
            <a:ext cx="3512287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chemeClr val="accent1"/>
                </a:solidFill>
              </a:rPr>
              <a:t>Read and match.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85" y="1578543"/>
            <a:ext cx="500513" cy="500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62" y="1590675"/>
            <a:ext cx="476250" cy="47625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4400" y="2362200"/>
            <a:ext cx="533400" cy="381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0" name="Oval 19"/>
          <p:cNvSpPr/>
          <p:nvPr/>
        </p:nvSpPr>
        <p:spPr>
          <a:xfrm>
            <a:off x="914400" y="2895600"/>
            <a:ext cx="533400" cy="381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1" name="Oval 20"/>
          <p:cNvSpPr/>
          <p:nvPr/>
        </p:nvSpPr>
        <p:spPr>
          <a:xfrm>
            <a:off x="952500" y="3429000"/>
            <a:ext cx="533400" cy="381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2" name="Oval 21"/>
          <p:cNvSpPr/>
          <p:nvPr/>
        </p:nvSpPr>
        <p:spPr>
          <a:xfrm>
            <a:off x="919518" y="3962400"/>
            <a:ext cx="533400" cy="381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00200" y="2362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Hello. I’m Miss Hien.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2895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Hi. I’m Nam.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00200" y="3429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Bye, Mai.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962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are you ?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62600" y="2362200"/>
            <a:ext cx="5334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Oval 27"/>
          <p:cNvSpPr/>
          <p:nvPr/>
        </p:nvSpPr>
        <p:spPr>
          <a:xfrm>
            <a:off x="5562600" y="2895600"/>
            <a:ext cx="5334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9" name="Oval 28"/>
          <p:cNvSpPr/>
          <p:nvPr/>
        </p:nvSpPr>
        <p:spPr>
          <a:xfrm>
            <a:off x="5600700" y="3429000"/>
            <a:ext cx="5334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30" name="Oval 29"/>
          <p:cNvSpPr/>
          <p:nvPr/>
        </p:nvSpPr>
        <p:spPr>
          <a:xfrm>
            <a:off x="5567718" y="3962400"/>
            <a:ext cx="5334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48400" y="236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Hello, Nam. I’m Mai.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48400" y="2895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Bye, Nam.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429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fine, thanks.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248400" y="3962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Hello, Miss Hien.</a:t>
            </a:r>
          </a:p>
          <a:p>
            <a:r>
              <a:rPr lang="en-US" dirty="0" smtClean="0"/>
              <a:t>Nice to meet you.</a:t>
            </a:r>
            <a:endParaRPr lang="en-US" dirty="0"/>
          </a:p>
        </p:txBody>
      </p:sp>
      <p:cxnSp>
        <p:nvCxnSpPr>
          <p:cNvPr id="36" name="Curved Connector 35"/>
          <p:cNvCxnSpPr/>
          <p:nvPr/>
        </p:nvCxnSpPr>
        <p:spPr>
          <a:xfrm>
            <a:off x="3810000" y="2520536"/>
            <a:ext cx="1708752" cy="1632364"/>
          </a:xfrm>
          <a:prstGeom prst="curvedConnector3">
            <a:avLst>
              <a:gd name="adj1" fmla="val 507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flipV="1">
            <a:off x="3883762" y="2520536"/>
            <a:ext cx="1634990" cy="527464"/>
          </a:xfrm>
          <a:prstGeom prst="curvedConnector3">
            <a:avLst>
              <a:gd name="adj1" fmla="val 558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3870460" y="3053936"/>
            <a:ext cx="1634990" cy="527464"/>
          </a:xfrm>
          <a:prstGeom prst="curvedConnector3">
            <a:avLst>
              <a:gd name="adj1" fmla="val 558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3927610" y="3663536"/>
            <a:ext cx="1634990" cy="527464"/>
          </a:xfrm>
          <a:prstGeom prst="curvedConnector3">
            <a:avLst>
              <a:gd name="adj1" fmla="val 558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0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98545">
            <a:off x="226186" y="304800"/>
            <a:ext cx="1447800" cy="1143000"/>
          </a:xfrm>
        </p:spPr>
        <p:txBody>
          <a:bodyPr>
            <a:prstTxWarp prst="textArchUp">
              <a:avLst>
                <a:gd name="adj" fmla="val 12903492"/>
              </a:avLst>
            </a:prstTxWarp>
          </a:bodyPr>
          <a:lstStyle/>
          <a:p>
            <a:r>
              <a:rPr lang="en-US" dirty="0" smtClean="0"/>
              <a:t>Unit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447800" y="76200"/>
            <a:ext cx="762000" cy="6858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0950" y="381000"/>
            <a:ext cx="4532050" cy="1447800"/>
          </a:xfrm>
          <a:prstGeom prst="rect">
            <a:avLst/>
          </a:prstGeom>
        </p:spPr>
        <p:txBody>
          <a:bodyPr spcFirstLastPara="1" vert="horz" lIns="0" rIns="0" bIns="0" numCol="1" anchor="b">
            <a:prstTxWarp prst="textArchUp">
              <a:avLst>
                <a:gd name="adj" fmla="val 14400212"/>
              </a:avLst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09600" y="1066800"/>
            <a:ext cx="2133600" cy="457200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52400" y="1600200"/>
            <a:ext cx="457200" cy="4572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3726" y="2161309"/>
            <a:ext cx="196811" cy="2006817"/>
          </a:xfrm>
          <a:custGeom>
            <a:avLst/>
            <a:gdLst>
              <a:gd name="connsiteX0" fmla="*/ 1074 w 196811"/>
              <a:gd name="connsiteY0" fmla="*/ 0 h 2006817"/>
              <a:gd name="connsiteX1" fmla="*/ 111910 w 196811"/>
              <a:gd name="connsiteY1" fmla="*/ 457200 h 2006817"/>
              <a:gd name="connsiteX2" fmla="*/ 1074 w 196811"/>
              <a:gd name="connsiteY2" fmla="*/ 942109 h 2006817"/>
              <a:gd name="connsiteX3" fmla="*/ 195038 w 196811"/>
              <a:gd name="connsiteY3" fmla="*/ 1399309 h 2006817"/>
              <a:gd name="connsiteX4" fmla="*/ 98056 w 196811"/>
              <a:gd name="connsiteY4" fmla="*/ 1953491 h 2006817"/>
              <a:gd name="connsiteX5" fmla="*/ 111910 w 196811"/>
              <a:gd name="connsiteY5" fmla="*/ 1953491 h 20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1" h="2006817">
                <a:moveTo>
                  <a:pt x="1074" y="0"/>
                </a:moveTo>
                <a:cubicBezTo>
                  <a:pt x="56492" y="150091"/>
                  <a:pt x="111910" y="300182"/>
                  <a:pt x="111910" y="457200"/>
                </a:cubicBezTo>
                <a:cubicBezTo>
                  <a:pt x="111910" y="614218"/>
                  <a:pt x="-12781" y="785091"/>
                  <a:pt x="1074" y="942109"/>
                </a:cubicBezTo>
                <a:cubicBezTo>
                  <a:pt x="14929" y="1099127"/>
                  <a:pt x="178874" y="1230745"/>
                  <a:pt x="195038" y="1399309"/>
                </a:cubicBezTo>
                <a:cubicBezTo>
                  <a:pt x="211202" y="1567873"/>
                  <a:pt x="111911" y="1861127"/>
                  <a:pt x="98056" y="1953491"/>
                </a:cubicBezTo>
                <a:cubicBezTo>
                  <a:pt x="84201" y="2045855"/>
                  <a:pt x="98055" y="1999673"/>
                  <a:pt x="111910" y="1953491"/>
                </a:cubicBezTo>
              </a:path>
            </a:pathLst>
          </a:cu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1630680"/>
            <a:ext cx="312420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chemeClr val="accent1"/>
                </a:solidFill>
              </a:rPr>
              <a:t>Read and write.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50" y="1657350"/>
            <a:ext cx="400050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325" y="1657350"/>
            <a:ext cx="400050" cy="4000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19200" y="2362200"/>
            <a:ext cx="7543800" cy="3622343"/>
          </a:xfrm>
          <a:custGeom>
            <a:avLst/>
            <a:gdLst>
              <a:gd name="connsiteX0" fmla="*/ 0 w 7696200"/>
              <a:gd name="connsiteY0" fmla="*/ 596912 h 3581400"/>
              <a:gd name="connsiteX1" fmla="*/ 596912 w 7696200"/>
              <a:gd name="connsiteY1" fmla="*/ 0 h 3581400"/>
              <a:gd name="connsiteX2" fmla="*/ 7099288 w 7696200"/>
              <a:gd name="connsiteY2" fmla="*/ 0 h 3581400"/>
              <a:gd name="connsiteX3" fmla="*/ 7696200 w 7696200"/>
              <a:gd name="connsiteY3" fmla="*/ 596912 h 3581400"/>
              <a:gd name="connsiteX4" fmla="*/ 7696200 w 7696200"/>
              <a:gd name="connsiteY4" fmla="*/ 2984488 h 3581400"/>
              <a:gd name="connsiteX5" fmla="*/ 7099288 w 7696200"/>
              <a:gd name="connsiteY5" fmla="*/ 3581400 h 3581400"/>
              <a:gd name="connsiteX6" fmla="*/ 596912 w 7696200"/>
              <a:gd name="connsiteY6" fmla="*/ 3581400 h 3581400"/>
              <a:gd name="connsiteX7" fmla="*/ 0 w 7696200"/>
              <a:gd name="connsiteY7" fmla="*/ 2984488 h 3581400"/>
              <a:gd name="connsiteX8" fmla="*/ 0 w 7696200"/>
              <a:gd name="connsiteY8" fmla="*/ 596912 h 3581400"/>
              <a:gd name="connsiteX0" fmla="*/ 0 w 7696200"/>
              <a:gd name="connsiteY0" fmla="*/ 610559 h 3595047"/>
              <a:gd name="connsiteX1" fmla="*/ 596912 w 7696200"/>
              <a:gd name="connsiteY1" fmla="*/ 13647 h 3595047"/>
              <a:gd name="connsiteX2" fmla="*/ 7099288 w 7696200"/>
              <a:gd name="connsiteY2" fmla="*/ 0 h 3595047"/>
              <a:gd name="connsiteX3" fmla="*/ 7696200 w 7696200"/>
              <a:gd name="connsiteY3" fmla="*/ 610559 h 3595047"/>
              <a:gd name="connsiteX4" fmla="*/ 7696200 w 7696200"/>
              <a:gd name="connsiteY4" fmla="*/ 2998135 h 3595047"/>
              <a:gd name="connsiteX5" fmla="*/ 7099288 w 7696200"/>
              <a:gd name="connsiteY5" fmla="*/ 3595047 h 3595047"/>
              <a:gd name="connsiteX6" fmla="*/ 596912 w 7696200"/>
              <a:gd name="connsiteY6" fmla="*/ 3595047 h 3595047"/>
              <a:gd name="connsiteX7" fmla="*/ 0 w 7696200"/>
              <a:gd name="connsiteY7" fmla="*/ 2998135 h 3595047"/>
              <a:gd name="connsiteX8" fmla="*/ 0 w 7696200"/>
              <a:gd name="connsiteY8" fmla="*/ 610559 h 3595047"/>
              <a:gd name="connsiteX0" fmla="*/ 300250 w 7696200"/>
              <a:gd name="connsiteY0" fmla="*/ 828923 h 3595047"/>
              <a:gd name="connsiteX1" fmla="*/ 596912 w 7696200"/>
              <a:gd name="connsiteY1" fmla="*/ 13647 h 3595047"/>
              <a:gd name="connsiteX2" fmla="*/ 7099288 w 7696200"/>
              <a:gd name="connsiteY2" fmla="*/ 0 h 3595047"/>
              <a:gd name="connsiteX3" fmla="*/ 7696200 w 7696200"/>
              <a:gd name="connsiteY3" fmla="*/ 610559 h 3595047"/>
              <a:gd name="connsiteX4" fmla="*/ 7696200 w 7696200"/>
              <a:gd name="connsiteY4" fmla="*/ 2998135 h 3595047"/>
              <a:gd name="connsiteX5" fmla="*/ 7099288 w 7696200"/>
              <a:gd name="connsiteY5" fmla="*/ 3595047 h 3595047"/>
              <a:gd name="connsiteX6" fmla="*/ 596912 w 7696200"/>
              <a:gd name="connsiteY6" fmla="*/ 3595047 h 3595047"/>
              <a:gd name="connsiteX7" fmla="*/ 0 w 7696200"/>
              <a:gd name="connsiteY7" fmla="*/ 2998135 h 3595047"/>
              <a:gd name="connsiteX8" fmla="*/ 300250 w 7696200"/>
              <a:gd name="connsiteY8" fmla="*/ 828923 h 3595047"/>
              <a:gd name="connsiteX0" fmla="*/ 919 w 7396869"/>
              <a:gd name="connsiteY0" fmla="*/ 828923 h 3595047"/>
              <a:gd name="connsiteX1" fmla="*/ 297581 w 7396869"/>
              <a:gd name="connsiteY1" fmla="*/ 13647 h 3595047"/>
              <a:gd name="connsiteX2" fmla="*/ 6799957 w 7396869"/>
              <a:gd name="connsiteY2" fmla="*/ 0 h 3595047"/>
              <a:gd name="connsiteX3" fmla="*/ 7396869 w 7396869"/>
              <a:gd name="connsiteY3" fmla="*/ 610559 h 3595047"/>
              <a:gd name="connsiteX4" fmla="*/ 7396869 w 7396869"/>
              <a:gd name="connsiteY4" fmla="*/ 2998135 h 3595047"/>
              <a:gd name="connsiteX5" fmla="*/ 6799957 w 7396869"/>
              <a:gd name="connsiteY5" fmla="*/ 3595047 h 3595047"/>
              <a:gd name="connsiteX6" fmla="*/ 297581 w 7396869"/>
              <a:gd name="connsiteY6" fmla="*/ 3595047 h 3595047"/>
              <a:gd name="connsiteX7" fmla="*/ 123750 w 7396869"/>
              <a:gd name="connsiteY7" fmla="*/ 2506816 h 3595047"/>
              <a:gd name="connsiteX8" fmla="*/ 919 w 7396869"/>
              <a:gd name="connsiteY8" fmla="*/ 828923 h 3595047"/>
              <a:gd name="connsiteX0" fmla="*/ 919 w 7396869"/>
              <a:gd name="connsiteY0" fmla="*/ 828923 h 3595047"/>
              <a:gd name="connsiteX1" fmla="*/ 297581 w 7396869"/>
              <a:gd name="connsiteY1" fmla="*/ 13647 h 3595047"/>
              <a:gd name="connsiteX2" fmla="*/ 6799957 w 7396869"/>
              <a:gd name="connsiteY2" fmla="*/ 0 h 3595047"/>
              <a:gd name="connsiteX3" fmla="*/ 7205801 w 7396869"/>
              <a:gd name="connsiteY3" fmla="*/ 1019992 h 3595047"/>
              <a:gd name="connsiteX4" fmla="*/ 7396869 w 7396869"/>
              <a:gd name="connsiteY4" fmla="*/ 2998135 h 3595047"/>
              <a:gd name="connsiteX5" fmla="*/ 6799957 w 7396869"/>
              <a:gd name="connsiteY5" fmla="*/ 3595047 h 3595047"/>
              <a:gd name="connsiteX6" fmla="*/ 297581 w 7396869"/>
              <a:gd name="connsiteY6" fmla="*/ 3595047 h 3595047"/>
              <a:gd name="connsiteX7" fmla="*/ 123750 w 7396869"/>
              <a:gd name="connsiteY7" fmla="*/ 2506816 h 3595047"/>
              <a:gd name="connsiteX8" fmla="*/ 919 w 7396869"/>
              <a:gd name="connsiteY8" fmla="*/ 828923 h 3595047"/>
              <a:gd name="connsiteX0" fmla="*/ 919 w 7399139"/>
              <a:gd name="connsiteY0" fmla="*/ 828923 h 3622343"/>
              <a:gd name="connsiteX1" fmla="*/ 297581 w 7399139"/>
              <a:gd name="connsiteY1" fmla="*/ 13647 h 3622343"/>
              <a:gd name="connsiteX2" fmla="*/ 6799957 w 7399139"/>
              <a:gd name="connsiteY2" fmla="*/ 0 h 3622343"/>
              <a:gd name="connsiteX3" fmla="*/ 7205801 w 7399139"/>
              <a:gd name="connsiteY3" fmla="*/ 1019992 h 3622343"/>
              <a:gd name="connsiteX4" fmla="*/ 7396869 w 7399139"/>
              <a:gd name="connsiteY4" fmla="*/ 2998135 h 3622343"/>
              <a:gd name="connsiteX5" fmla="*/ 7113856 w 7399139"/>
              <a:gd name="connsiteY5" fmla="*/ 3622343 h 3622343"/>
              <a:gd name="connsiteX6" fmla="*/ 297581 w 7399139"/>
              <a:gd name="connsiteY6" fmla="*/ 3595047 h 3622343"/>
              <a:gd name="connsiteX7" fmla="*/ 123750 w 7399139"/>
              <a:gd name="connsiteY7" fmla="*/ 2506816 h 3622343"/>
              <a:gd name="connsiteX8" fmla="*/ 919 w 7399139"/>
              <a:gd name="connsiteY8" fmla="*/ 828923 h 3622343"/>
              <a:gd name="connsiteX0" fmla="*/ 919 w 7399139"/>
              <a:gd name="connsiteY0" fmla="*/ 828923 h 3622343"/>
              <a:gd name="connsiteX1" fmla="*/ 297581 w 7399139"/>
              <a:gd name="connsiteY1" fmla="*/ 13647 h 3622343"/>
              <a:gd name="connsiteX2" fmla="*/ 6799957 w 7399139"/>
              <a:gd name="connsiteY2" fmla="*/ 0 h 3622343"/>
              <a:gd name="connsiteX3" fmla="*/ 7205801 w 7399139"/>
              <a:gd name="connsiteY3" fmla="*/ 1019992 h 3622343"/>
              <a:gd name="connsiteX4" fmla="*/ 7396869 w 7399139"/>
              <a:gd name="connsiteY4" fmla="*/ 2998135 h 3622343"/>
              <a:gd name="connsiteX5" fmla="*/ 7113856 w 7399139"/>
              <a:gd name="connsiteY5" fmla="*/ 3622343 h 3622343"/>
              <a:gd name="connsiteX6" fmla="*/ 297581 w 7399139"/>
              <a:gd name="connsiteY6" fmla="*/ 3595047 h 3622343"/>
              <a:gd name="connsiteX7" fmla="*/ 41864 w 7399139"/>
              <a:gd name="connsiteY7" fmla="*/ 2479521 h 3622343"/>
              <a:gd name="connsiteX8" fmla="*/ 919 w 7399139"/>
              <a:gd name="connsiteY8" fmla="*/ 828923 h 3622343"/>
              <a:gd name="connsiteX0" fmla="*/ 75330 w 7364368"/>
              <a:gd name="connsiteY0" fmla="*/ 1006343 h 3622343"/>
              <a:gd name="connsiteX1" fmla="*/ 262810 w 7364368"/>
              <a:gd name="connsiteY1" fmla="*/ 13647 h 3622343"/>
              <a:gd name="connsiteX2" fmla="*/ 6765186 w 7364368"/>
              <a:gd name="connsiteY2" fmla="*/ 0 h 3622343"/>
              <a:gd name="connsiteX3" fmla="*/ 7171030 w 7364368"/>
              <a:gd name="connsiteY3" fmla="*/ 1019992 h 3622343"/>
              <a:gd name="connsiteX4" fmla="*/ 7362098 w 7364368"/>
              <a:gd name="connsiteY4" fmla="*/ 2998135 h 3622343"/>
              <a:gd name="connsiteX5" fmla="*/ 7079085 w 7364368"/>
              <a:gd name="connsiteY5" fmla="*/ 3622343 h 3622343"/>
              <a:gd name="connsiteX6" fmla="*/ 262810 w 7364368"/>
              <a:gd name="connsiteY6" fmla="*/ 3595047 h 3622343"/>
              <a:gd name="connsiteX7" fmla="*/ 7093 w 7364368"/>
              <a:gd name="connsiteY7" fmla="*/ 2479521 h 3622343"/>
              <a:gd name="connsiteX8" fmla="*/ 75330 w 7364368"/>
              <a:gd name="connsiteY8" fmla="*/ 1006343 h 3622343"/>
              <a:gd name="connsiteX0" fmla="*/ 30496 w 7319534"/>
              <a:gd name="connsiteY0" fmla="*/ 1006343 h 3622343"/>
              <a:gd name="connsiteX1" fmla="*/ 217976 w 7319534"/>
              <a:gd name="connsiteY1" fmla="*/ 13647 h 3622343"/>
              <a:gd name="connsiteX2" fmla="*/ 6720352 w 7319534"/>
              <a:gd name="connsiteY2" fmla="*/ 0 h 3622343"/>
              <a:gd name="connsiteX3" fmla="*/ 7126196 w 7319534"/>
              <a:gd name="connsiteY3" fmla="*/ 1019992 h 3622343"/>
              <a:gd name="connsiteX4" fmla="*/ 7317264 w 7319534"/>
              <a:gd name="connsiteY4" fmla="*/ 2998135 h 3622343"/>
              <a:gd name="connsiteX5" fmla="*/ 7034251 w 7319534"/>
              <a:gd name="connsiteY5" fmla="*/ 3622343 h 3622343"/>
              <a:gd name="connsiteX6" fmla="*/ 217976 w 7319534"/>
              <a:gd name="connsiteY6" fmla="*/ 3595047 h 3622343"/>
              <a:gd name="connsiteX7" fmla="*/ 153328 w 7319534"/>
              <a:gd name="connsiteY7" fmla="*/ 2465873 h 3622343"/>
              <a:gd name="connsiteX8" fmla="*/ 30496 w 7319534"/>
              <a:gd name="connsiteY8" fmla="*/ 1006343 h 3622343"/>
              <a:gd name="connsiteX0" fmla="*/ 30496 w 7319534"/>
              <a:gd name="connsiteY0" fmla="*/ 1006343 h 3622343"/>
              <a:gd name="connsiteX1" fmla="*/ 217976 w 7319534"/>
              <a:gd name="connsiteY1" fmla="*/ 13647 h 3622343"/>
              <a:gd name="connsiteX2" fmla="*/ 6720352 w 7319534"/>
              <a:gd name="connsiteY2" fmla="*/ 0 h 3622343"/>
              <a:gd name="connsiteX3" fmla="*/ 7126196 w 7319534"/>
              <a:gd name="connsiteY3" fmla="*/ 1019992 h 3622343"/>
              <a:gd name="connsiteX4" fmla="*/ 7317264 w 7319534"/>
              <a:gd name="connsiteY4" fmla="*/ 2998135 h 3622343"/>
              <a:gd name="connsiteX5" fmla="*/ 7034251 w 7319534"/>
              <a:gd name="connsiteY5" fmla="*/ 3622343 h 3622343"/>
              <a:gd name="connsiteX6" fmla="*/ 531875 w 7319534"/>
              <a:gd name="connsiteY6" fmla="*/ 3595047 h 3622343"/>
              <a:gd name="connsiteX7" fmla="*/ 153328 w 7319534"/>
              <a:gd name="connsiteY7" fmla="*/ 2465873 h 3622343"/>
              <a:gd name="connsiteX8" fmla="*/ 30496 w 7319534"/>
              <a:gd name="connsiteY8" fmla="*/ 1006343 h 36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9534" h="3622343">
                <a:moveTo>
                  <a:pt x="30496" y="1006343"/>
                </a:moveTo>
                <a:cubicBezTo>
                  <a:pt x="30496" y="676678"/>
                  <a:pt x="-111689" y="13647"/>
                  <a:pt x="217976" y="13647"/>
                </a:cubicBezTo>
                <a:lnTo>
                  <a:pt x="6720352" y="0"/>
                </a:lnTo>
                <a:cubicBezTo>
                  <a:pt x="7050017" y="0"/>
                  <a:pt x="7126196" y="690327"/>
                  <a:pt x="7126196" y="1019992"/>
                </a:cubicBezTo>
                <a:lnTo>
                  <a:pt x="7317264" y="2998135"/>
                </a:lnTo>
                <a:cubicBezTo>
                  <a:pt x="7317264" y="3327800"/>
                  <a:pt x="7363916" y="3622343"/>
                  <a:pt x="7034251" y="3622343"/>
                </a:cubicBezTo>
                <a:lnTo>
                  <a:pt x="531875" y="3595047"/>
                </a:lnTo>
                <a:cubicBezTo>
                  <a:pt x="202210" y="3595047"/>
                  <a:pt x="153328" y="2795538"/>
                  <a:pt x="153328" y="2465873"/>
                </a:cubicBezTo>
                <a:lnTo>
                  <a:pt x="30496" y="1006343"/>
                </a:lnTo>
                <a:close/>
              </a:path>
            </a:pathLst>
          </a:custGeom>
          <a:solidFill>
            <a:srgbClr val="FFFF99"/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chemeClr val="accent3"/>
                </a:solidFill>
              </a:rPr>
              <a:t>____________________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</a:rPr>
              <a:t>I'm Mai.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2. Hi</a:t>
            </a:r>
            <a:r>
              <a:rPr lang="en-US" sz="2800" dirty="0">
                <a:solidFill>
                  <a:schemeClr val="tx1"/>
                </a:solidFill>
              </a:rPr>
              <a:t>, Mai. </a:t>
            </a:r>
            <a:r>
              <a:rPr lang="en-US" sz="2800" dirty="0" smtClean="0">
                <a:solidFill>
                  <a:schemeClr val="accent3"/>
                </a:solidFill>
              </a:rPr>
              <a:t>_________________</a:t>
            </a:r>
            <a:r>
              <a:rPr lang="en-US" sz="2800" dirty="0">
                <a:solidFill>
                  <a:schemeClr val="tx1"/>
                </a:solidFill>
              </a:rPr>
              <a:t> Nam.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3.</a:t>
            </a:r>
            <a:r>
              <a:rPr lang="en-US" sz="2800" dirty="0" smtClean="0">
                <a:solidFill>
                  <a:schemeClr val="accent3"/>
                </a:solidFill>
              </a:rPr>
              <a:t>______________</a:t>
            </a:r>
            <a:r>
              <a:rPr lang="en-US" sz="2800" dirty="0" smtClean="0">
                <a:solidFill>
                  <a:schemeClr val="tx1"/>
                </a:solidFill>
              </a:rPr>
              <a:t>to </a:t>
            </a:r>
            <a:r>
              <a:rPr lang="en-US" sz="2800" dirty="0">
                <a:solidFill>
                  <a:schemeClr val="tx1"/>
                </a:solidFill>
              </a:rPr>
              <a:t>meet you, Miss Hien.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4.</a:t>
            </a:r>
            <a:r>
              <a:rPr lang="en-US" sz="2800" dirty="0" smtClean="0">
                <a:solidFill>
                  <a:schemeClr val="accent3"/>
                </a:solidFill>
              </a:rPr>
              <a:t>________________</a:t>
            </a:r>
            <a:r>
              <a:rPr lang="en-US" sz="2800" dirty="0" smtClean="0">
                <a:solidFill>
                  <a:schemeClr val="tx1"/>
                </a:solidFill>
              </a:rPr>
              <a:t>are </a:t>
            </a:r>
            <a:r>
              <a:rPr lang="en-US" sz="2800" dirty="0">
                <a:solidFill>
                  <a:schemeClr val="tx1"/>
                </a:solidFill>
              </a:rPr>
              <a:t>you?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5.</a:t>
            </a:r>
            <a:r>
              <a:rPr lang="en-US" sz="2800" dirty="0" smtClean="0">
                <a:solidFill>
                  <a:schemeClr val="accent3"/>
                </a:solidFill>
              </a:rPr>
              <a:t>_____________________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thanks.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1874" y="3058180"/>
            <a:ext cx="175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Hello / Hi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9674" y="3515380"/>
            <a:ext cx="175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I’m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1874" y="3896380"/>
            <a:ext cx="175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Nice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4343400"/>
            <a:ext cx="175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How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4800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I’m fine / Fine</a:t>
            </a:r>
            <a:endParaRPr lang="en-US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3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4" grpId="0" animBg="1"/>
      <p:bldP spid="15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98545">
            <a:off x="226186" y="304800"/>
            <a:ext cx="1447800" cy="1143000"/>
          </a:xfrm>
        </p:spPr>
        <p:txBody>
          <a:bodyPr>
            <a:prstTxWarp prst="textArchUp">
              <a:avLst>
                <a:gd name="adj" fmla="val 12903492"/>
              </a:avLst>
            </a:prstTxWarp>
          </a:bodyPr>
          <a:lstStyle/>
          <a:p>
            <a:r>
              <a:rPr lang="en-US" dirty="0" smtClean="0"/>
              <a:t>Unit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447800" y="76200"/>
            <a:ext cx="762000" cy="6858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0950" y="381000"/>
            <a:ext cx="4532050" cy="1447800"/>
          </a:xfrm>
          <a:prstGeom prst="rect">
            <a:avLst/>
          </a:prstGeom>
        </p:spPr>
        <p:txBody>
          <a:bodyPr spcFirstLastPara="1" vert="horz" lIns="0" rIns="0" bIns="0" numCol="1" anchor="b">
            <a:prstTxWarp prst="textArchUp">
              <a:avLst>
                <a:gd name="adj" fmla="val 14400212"/>
              </a:avLst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09600" y="1066800"/>
            <a:ext cx="2133600" cy="457200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52400" y="1600200"/>
            <a:ext cx="457200" cy="457200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3726" y="2161309"/>
            <a:ext cx="196811" cy="2006817"/>
          </a:xfrm>
          <a:custGeom>
            <a:avLst/>
            <a:gdLst>
              <a:gd name="connsiteX0" fmla="*/ 1074 w 196811"/>
              <a:gd name="connsiteY0" fmla="*/ 0 h 2006817"/>
              <a:gd name="connsiteX1" fmla="*/ 111910 w 196811"/>
              <a:gd name="connsiteY1" fmla="*/ 457200 h 2006817"/>
              <a:gd name="connsiteX2" fmla="*/ 1074 w 196811"/>
              <a:gd name="connsiteY2" fmla="*/ 942109 h 2006817"/>
              <a:gd name="connsiteX3" fmla="*/ 195038 w 196811"/>
              <a:gd name="connsiteY3" fmla="*/ 1399309 h 2006817"/>
              <a:gd name="connsiteX4" fmla="*/ 98056 w 196811"/>
              <a:gd name="connsiteY4" fmla="*/ 1953491 h 2006817"/>
              <a:gd name="connsiteX5" fmla="*/ 111910 w 196811"/>
              <a:gd name="connsiteY5" fmla="*/ 1953491 h 200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1" h="2006817">
                <a:moveTo>
                  <a:pt x="1074" y="0"/>
                </a:moveTo>
                <a:cubicBezTo>
                  <a:pt x="56492" y="150091"/>
                  <a:pt x="111910" y="300182"/>
                  <a:pt x="111910" y="457200"/>
                </a:cubicBezTo>
                <a:cubicBezTo>
                  <a:pt x="111910" y="614218"/>
                  <a:pt x="-12781" y="785091"/>
                  <a:pt x="1074" y="942109"/>
                </a:cubicBezTo>
                <a:cubicBezTo>
                  <a:pt x="14929" y="1099127"/>
                  <a:pt x="178874" y="1230745"/>
                  <a:pt x="195038" y="1399309"/>
                </a:cubicBezTo>
                <a:cubicBezTo>
                  <a:pt x="211202" y="1567873"/>
                  <a:pt x="111911" y="1861127"/>
                  <a:pt x="98056" y="1953491"/>
                </a:cubicBezTo>
                <a:cubicBezTo>
                  <a:pt x="84201" y="2045855"/>
                  <a:pt x="98055" y="1999673"/>
                  <a:pt x="111910" y="1953491"/>
                </a:cubicBezTo>
              </a:path>
            </a:pathLst>
          </a:cu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1630680"/>
            <a:ext cx="3124200" cy="65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chemeClr val="accent1"/>
                </a:solidFill>
              </a:rPr>
              <a:t>Project.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19600"/>
            <a:ext cx="9144000" cy="4176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412833">
            <a:off x="4058822" y="2327879"/>
            <a:ext cx="722050" cy="381000"/>
          </a:xfrm>
          <a:prstGeom prst="ellipse">
            <a:avLst/>
          </a:prstGeom>
          <a:solidFill>
            <a:srgbClr val="FFD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257149">
            <a:off x="1063230" y="3643728"/>
            <a:ext cx="4670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School: </a:t>
            </a:r>
            <a:r>
              <a:rPr lang="en-US" sz="2800" dirty="0" smtClean="0">
                <a:solidFill>
                  <a:srgbClr val="00B0F0"/>
                </a:solidFill>
              </a:rPr>
              <a:t>____________</a:t>
            </a:r>
          </a:p>
          <a:p>
            <a:r>
              <a:rPr lang="en-US" sz="2800" dirty="0" smtClean="0"/>
              <a:t>Class: </a:t>
            </a:r>
            <a:r>
              <a:rPr lang="en-US" sz="2800" dirty="0" smtClean="0">
                <a:solidFill>
                  <a:srgbClr val="00B0F0"/>
                </a:solidFill>
              </a:rPr>
              <a:t>_____________</a:t>
            </a:r>
          </a:p>
          <a:p>
            <a:r>
              <a:rPr lang="en-US" sz="2800" dirty="0" smtClean="0"/>
              <a:t>Name: </a:t>
            </a:r>
            <a:r>
              <a:rPr lang="en-US" sz="2800" dirty="0" smtClean="0">
                <a:solidFill>
                  <a:srgbClr val="00B0F0"/>
                </a:solidFill>
              </a:rPr>
              <a:t>____________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1676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Make name cards for you and your friends.</a:t>
            </a: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Present them to your class.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30" y="1655646"/>
            <a:ext cx="414399" cy="414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726" y="5943600"/>
            <a:ext cx="487787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0" grpId="0" animBg="1"/>
      <p:bldP spid="12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245</Words>
  <Application>Microsoft Office PowerPoint</Application>
  <PresentationFormat>On-screen Show (4:3)</PresentationFormat>
  <Paragraphs>92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Constantia</vt:lpstr>
      <vt:lpstr>Times New Roman</vt:lpstr>
      <vt:lpstr>Wingdings 2</vt:lpstr>
      <vt:lpstr>Flow</vt:lpstr>
      <vt:lpstr>WELCOM TO OUR CLASS</vt:lpstr>
      <vt:lpstr>Unit </vt:lpstr>
      <vt:lpstr>Unit </vt:lpstr>
      <vt:lpstr>Unit </vt:lpstr>
      <vt:lpstr>Unit </vt:lpstr>
      <vt:lpstr>Unit </vt:lpstr>
      <vt:lpstr>Unit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 TO OUR CLASS</dc:title>
  <dc:creator/>
  <cp:lastModifiedBy>Admin</cp:lastModifiedBy>
  <cp:revision>41</cp:revision>
  <dcterms:created xsi:type="dcterms:W3CDTF">2020-08-01T08:11:44Z</dcterms:created>
  <dcterms:modified xsi:type="dcterms:W3CDTF">2021-01-30T13:48:35Z</dcterms:modified>
</cp:coreProperties>
</file>