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5" r:id="rId2"/>
    <p:sldId id="256" r:id="rId3"/>
    <p:sldId id="257" r:id="rId4"/>
    <p:sldId id="272" r:id="rId5"/>
    <p:sldId id="273" r:id="rId6"/>
    <p:sldId id="274" r:id="rId7"/>
    <p:sldId id="275" r:id="rId8"/>
    <p:sldId id="258" r:id="rId9"/>
    <p:sldId id="286" r:id="rId10"/>
    <p:sldId id="277" r:id="rId11"/>
    <p:sldId id="280" r:id="rId12"/>
    <p:sldId id="284" r:id="rId13"/>
    <p:sldId id="278" r:id="rId14"/>
    <p:sldId id="279" r:id="rId15"/>
    <p:sldId id="282" r:id="rId16"/>
    <p:sldId id="283" r:id="rId17"/>
    <p:sldId id="261" r:id="rId18"/>
    <p:sldId id="281" r:id="rId19"/>
    <p:sldId id="262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DE8CA-24B1-49F1-9948-C91ADB41B91F}" type="datetimeFigureOut">
              <a:rPr lang="en-US" smtClean="0"/>
              <a:pPr/>
              <a:t>30/1/2021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45B4A-5075-469C-B831-028BDB9F3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02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45B4A-5075-469C-B831-028BDB9F35A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63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DF5F-FA92-4AAD-BDEC-C836732408BF}" type="datetimeFigureOut">
              <a:rPr lang="en-US" smtClean="0"/>
              <a:pPr/>
              <a:t>30/1/2021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BA8D-74C6-4061-AB37-FAD35BC31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93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DF5F-FA92-4AAD-BDEC-C836732408BF}" type="datetimeFigureOut">
              <a:rPr lang="en-US" smtClean="0"/>
              <a:pPr/>
              <a:t>30/1/2021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BA8D-74C6-4061-AB37-FAD35BC31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44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DF5F-FA92-4AAD-BDEC-C836732408BF}" type="datetimeFigureOut">
              <a:rPr lang="en-US" smtClean="0"/>
              <a:pPr/>
              <a:t>30/1/2021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BA8D-74C6-4061-AB37-FAD35BC31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71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DF5F-FA92-4AAD-BDEC-C836732408BF}" type="datetimeFigureOut">
              <a:rPr lang="en-US" smtClean="0"/>
              <a:pPr/>
              <a:t>30/1/2021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BA8D-74C6-4061-AB37-FAD35BC31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18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DF5F-FA92-4AAD-BDEC-C836732408BF}" type="datetimeFigureOut">
              <a:rPr lang="en-US" smtClean="0"/>
              <a:pPr/>
              <a:t>30/1/2021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BA8D-74C6-4061-AB37-FAD35BC31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58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DF5F-FA92-4AAD-BDEC-C836732408BF}" type="datetimeFigureOut">
              <a:rPr lang="en-US" smtClean="0"/>
              <a:pPr/>
              <a:t>30/1/2021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BA8D-74C6-4061-AB37-FAD35BC31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08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DF5F-FA92-4AAD-BDEC-C836732408BF}" type="datetimeFigureOut">
              <a:rPr lang="en-US" smtClean="0"/>
              <a:pPr/>
              <a:t>30/1/2021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BA8D-74C6-4061-AB37-FAD35BC31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15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DF5F-FA92-4AAD-BDEC-C836732408BF}" type="datetimeFigureOut">
              <a:rPr lang="en-US" smtClean="0"/>
              <a:pPr/>
              <a:t>30/1/2021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BA8D-74C6-4061-AB37-FAD35BC31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30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DF5F-FA92-4AAD-BDEC-C836732408BF}" type="datetimeFigureOut">
              <a:rPr lang="en-US" smtClean="0"/>
              <a:pPr/>
              <a:t>30/1/2021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BA8D-74C6-4061-AB37-FAD35BC31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8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DF5F-FA92-4AAD-BDEC-C836732408BF}" type="datetimeFigureOut">
              <a:rPr lang="en-US" smtClean="0"/>
              <a:pPr/>
              <a:t>30/1/2021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BA8D-74C6-4061-AB37-FAD35BC31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3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DF5F-FA92-4AAD-BDEC-C836732408BF}" type="datetimeFigureOut">
              <a:rPr lang="en-US" smtClean="0"/>
              <a:pPr/>
              <a:t>30/1/2021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BA8D-74C6-4061-AB37-FAD35BC31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58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FDF5F-FA92-4AAD-BDEC-C836732408BF}" type="datetimeFigureOut">
              <a:rPr lang="en-US" smtClean="0"/>
              <a:pPr/>
              <a:t>30/1/2021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2BA8D-74C6-4061-AB37-FAD35BC31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4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7710" y="287382"/>
            <a:ext cx="80872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to our class</a:t>
            </a:r>
            <a:endParaRPr lang="en-US" sz="7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93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36" y="-322118"/>
            <a:ext cx="12379036" cy="7180118"/>
          </a:xfrm>
        </p:spPr>
      </p:pic>
      <p:sp>
        <p:nvSpPr>
          <p:cNvPr id="3" name="TextBox 2"/>
          <p:cNvSpPr txBox="1"/>
          <p:nvPr/>
        </p:nvSpPr>
        <p:spPr>
          <a:xfrm>
            <a:off x="6002482" y="2431474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4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5" t="57905" r="10251" b="19294"/>
          <a:stretch/>
        </p:blipFill>
        <p:spPr>
          <a:xfrm>
            <a:off x="0" y="0"/>
            <a:ext cx="12163437" cy="69307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719" y="1620983"/>
            <a:ext cx="1517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34547" y="1944148"/>
            <a:ext cx="1610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6620" y="420653"/>
            <a:ext cx="7782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</a:rPr>
              <a:t>Let’s play: Role- play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982"/>
            <a:ext cx="12191999" cy="52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0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8191" y="561109"/>
            <a:ext cx="4963392" cy="76892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                                            </a:t>
            </a:r>
            <a:r>
              <a:rPr lang="en-US" sz="5300" b="1" dirty="0" smtClean="0"/>
              <a:t>What’s your name?</a:t>
            </a:r>
            <a:endParaRPr lang="en-US" sz="53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C:\Users\ADMINI~1\AppData\Local\Temp\Rar$DIa0.954\U3-L1-2-1-zgzxyvahezodjmfh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487" y="1547627"/>
            <a:ext cx="2566720" cy="296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061" y="1677231"/>
            <a:ext cx="2612066" cy="34350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0402" y="4521960"/>
            <a:ext cx="40359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My name’s Linda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5388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                          </a:t>
            </a:r>
            <a:endParaRPr lang="en-US" sz="4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819" y="1637853"/>
            <a:ext cx="2759271" cy="3435096"/>
          </a:xfrm>
        </p:spPr>
      </p:pic>
      <p:pic>
        <p:nvPicPr>
          <p:cNvPr id="6" name="Picture 5" descr="C:\Users\ADMINI~1\AppData\Local\Temp\Rar$DIa0.771\U3-L1-2-4-zgzxyvahezodjmf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236" y="1690688"/>
            <a:ext cx="2209800" cy="338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02036" y="612407"/>
            <a:ext cx="5451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What’s your name?</a:t>
            </a:r>
            <a:endParaRPr lang="en-US" sz="4800" dirty="0"/>
          </a:p>
        </p:txBody>
      </p:sp>
      <p:sp>
        <p:nvSpPr>
          <p:cNvPr id="14" name="TextBox 13"/>
          <p:cNvSpPr txBox="1"/>
          <p:nvPr/>
        </p:nvSpPr>
        <p:spPr>
          <a:xfrm>
            <a:off x="2550014" y="4851899"/>
            <a:ext cx="4494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My name’s </a:t>
            </a:r>
            <a:r>
              <a:rPr lang="en-US" sz="4800" dirty="0" err="1" smtClean="0"/>
              <a:t>Quan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4417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~1\AppData\Local\Temp\Rar$DIa0.698\U3-L1-2-3-zgzxyvahezodjmf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738" y="1677066"/>
            <a:ext cx="2362200" cy="321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73" y="1619186"/>
            <a:ext cx="2759271" cy="3435096"/>
          </a:xfrm>
        </p:spPr>
      </p:pic>
      <p:sp>
        <p:nvSpPr>
          <p:cNvPr id="4" name="Rectangle 3"/>
          <p:cNvSpPr/>
          <p:nvPr/>
        </p:nvSpPr>
        <p:spPr>
          <a:xfrm>
            <a:off x="6177331" y="794996"/>
            <a:ext cx="50908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What’s your name?</a:t>
            </a:r>
          </a:p>
        </p:txBody>
      </p:sp>
      <p:sp>
        <p:nvSpPr>
          <p:cNvPr id="5" name="Rectangle 4"/>
          <p:cNvSpPr/>
          <p:nvPr/>
        </p:nvSpPr>
        <p:spPr>
          <a:xfrm>
            <a:off x="2693903" y="5005986"/>
            <a:ext cx="36458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name’s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Tony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28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36" y="1696272"/>
            <a:ext cx="2759271" cy="3435096"/>
          </a:xfrm>
        </p:spPr>
      </p:pic>
      <p:pic>
        <p:nvPicPr>
          <p:cNvPr id="5" name="Picture 4" descr="C:\Users\ADMINI~1\AppData\Local\Temp\Rar$DIa0.670\U3-L1-2-2-zgzxyvahezodjmf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083" y="1696272"/>
            <a:ext cx="2438400" cy="324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490754" y="689196"/>
            <a:ext cx="42319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name?</a:t>
            </a:r>
          </a:p>
        </p:txBody>
      </p:sp>
      <p:sp>
        <p:nvSpPr>
          <p:cNvPr id="7" name="Rectangle 6"/>
          <p:cNvSpPr/>
          <p:nvPr/>
        </p:nvSpPr>
        <p:spPr>
          <a:xfrm>
            <a:off x="3014348" y="5131368"/>
            <a:ext cx="36637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name’s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Peter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39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Lớp 3- UNIT 2 WHAT'S YOUR NAME - FullHD 1080P (online-video-cutter.com) (3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12-track-12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00610" y="3334616"/>
            <a:ext cx="609600" cy="609600"/>
          </a:xfrm>
          <a:prstGeom prst="rect">
            <a:avLst/>
          </a:prstGeom>
        </p:spPr>
      </p:pic>
      <p:pic>
        <p:nvPicPr>
          <p:cNvPr id="6" name="11-track-1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33945" y="6435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3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t="30857" r="10621" b="40261"/>
          <a:stretch/>
        </p:blipFill>
        <p:spPr>
          <a:xfrm>
            <a:off x="0" y="51955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8736" y="5704609"/>
            <a:ext cx="2021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name’s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25144" y="4953579"/>
            <a:ext cx="846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39078" y="6289384"/>
            <a:ext cx="2021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name’s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40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Lớp 3- UNIT 2 WHAT'S YOUR NAME - FullHD 1080P (online-video-cutter.com) (4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-166255"/>
            <a:ext cx="12192000" cy="7024256"/>
          </a:xfrm>
        </p:spPr>
      </p:pic>
      <p:pic>
        <p:nvPicPr>
          <p:cNvPr id="6" name="12-track-12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9037" y="62484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19845" y="2441863"/>
            <a:ext cx="85496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2: What’s your name?</a:t>
            </a:r>
          </a:p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Lesson 1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53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2972" y="-130592"/>
            <a:ext cx="485742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</a:t>
            </a:r>
          </a:p>
          <a:p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bye!</a:t>
            </a:r>
          </a:p>
        </p:txBody>
      </p:sp>
    </p:spTree>
    <p:extLst>
      <p:ext uri="{BB962C8B-B14F-4D97-AF65-F5344CB8AC3E}">
        <p14:creationId xmlns:p14="http://schemas.microsoft.com/office/powerpoint/2010/main" val="388687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4637" y="2369127"/>
            <a:ext cx="44160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75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ADMINI~1\AppData\Local\Temp\Rar$DIa0.954\U3-L1-2-1-zgzxyvahezodjmfh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11" y="1059080"/>
            <a:ext cx="433136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36719" y="2358736"/>
            <a:ext cx="277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Linda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45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ADMINI~1\AppData\Local\Temp\Rar$DIa0.670\U3-L1-2-2-zgzxyvahezodjmfh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408" y="1258743"/>
            <a:ext cx="367145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58836" y="2919846"/>
            <a:ext cx="1449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Peter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9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ADMINI~1\AppData\Local\Temp\Rar$DIa0.698\U3-L1-2-3-zgzxyvahezodjmfh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95" y="1558099"/>
            <a:ext cx="345159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00" y="3065318"/>
            <a:ext cx="1441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Tony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81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ADMINI~1\AppData\Local\Temp\Rar$DIa0.771\U3-L1-2-4-zgzxyvahezodjmfh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986" y="1575173"/>
            <a:ext cx="339964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56264" y="2919845"/>
            <a:ext cx="1540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58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Lớp 3- UNIT 2 WHAT'S YOUR NAME - FullHD 1080P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7720446"/>
          </a:xfrm>
        </p:spPr>
      </p:pic>
      <p:pic>
        <p:nvPicPr>
          <p:cNvPr id="3" name="12-track-12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682" y="63453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9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's Your Name- Song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951517"/>
          </a:xfrm>
          <a:prstGeom prst="rect">
            <a:avLst/>
          </a:prstGeom>
        </p:spPr>
      </p:pic>
      <p:pic>
        <p:nvPicPr>
          <p:cNvPr id="5" name="11-track-1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0757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8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68</Words>
  <Application>Microsoft Office PowerPoint</Application>
  <PresentationFormat>Widescreen</PresentationFormat>
  <Paragraphs>27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            What’s your name?</vt:lpstr>
      <vt:lpstr>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</cp:lastModifiedBy>
  <cp:revision>55</cp:revision>
  <dcterms:created xsi:type="dcterms:W3CDTF">2018-08-20T13:27:38Z</dcterms:created>
  <dcterms:modified xsi:type="dcterms:W3CDTF">2021-01-30T13:52:34Z</dcterms:modified>
</cp:coreProperties>
</file>